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71" r:id="rId2"/>
    <p:sldId id="276" r:id="rId3"/>
    <p:sldId id="257" r:id="rId4"/>
    <p:sldId id="277" r:id="rId5"/>
    <p:sldId id="263" r:id="rId6"/>
    <p:sldId id="268" r:id="rId7"/>
    <p:sldId id="266" r:id="rId8"/>
    <p:sldId id="275" r:id="rId9"/>
    <p:sldId id="278" r:id="rId10"/>
    <p:sldId id="272" r:id="rId11"/>
    <p:sldId id="274" r:id="rId1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FF9933"/>
    <a:srgbClr val="33CC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636" autoAdjust="0"/>
    <p:restoredTop sz="94660"/>
  </p:normalViewPr>
  <p:slideViewPr>
    <p:cSldViewPr>
      <p:cViewPr varScale="1">
        <p:scale>
          <a:sx n="51" d="100"/>
          <a:sy n="51" d="100"/>
        </p:scale>
        <p:origin x="90" y="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C7420-C595-4C21-B948-C719A3B50136}" type="datetimeFigureOut">
              <a:rPr lang="sl-SI" smtClean="0"/>
              <a:t>21.4.2016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DFE75-BEF1-4FF3-947A-56D5C8738C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7317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FEE01-0812-4E5A-8C89-4646EB2BE7DF}" type="datetimeFigureOut">
              <a:rPr lang="sl-SI" smtClean="0"/>
              <a:t>21.4.2016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9A029-2E7A-4359-8E6D-4D3ECC58D9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5406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FEE01-0812-4E5A-8C89-4646EB2BE7DF}" type="datetimeFigureOut">
              <a:rPr lang="sl-SI" smtClean="0"/>
              <a:t>21.4.2016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9A029-2E7A-4359-8E6D-4D3ECC58D9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7943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FEE01-0812-4E5A-8C89-4646EB2BE7DF}" type="datetimeFigureOut">
              <a:rPr lang="sl-SI" smtClean="0"/>
              <a:t>21.4.2016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9A029-2E7A-4359-8E6D-4D3ECC58D9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6339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FEE01-0812-4E5A-8C89-4646EB2BE7DF}" type="datetimeFigureOut">
              <a:rPr lang="sl-SI" smtClean="0"/>
              <a:t>21.4.2016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9A029-2E7A-4359-8E6D-4D3ECC58D9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5582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FEE01-0812-4E5A-8C89-4646EB2BE7DF}" type="datetimeFigureOut">
              <a:rPr lang="sl-SI" smtClean="0"/>
              <a:t>21.4.2016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9A029-2E7A-4359-8E6D-4D3ECC58D9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0053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FEE01-0812-4E5A-8C89-4646EB2BE7DF}" type="datetimeFigureOut">
              <a:rPr lang="sl-SI" smtClean="0"/>
              <a:t>21.4.2016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9A029-2E7A-4359-8E6D-4D3ECC58D9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011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FEE01-0812-4E5A-8C89-4646EB2BE7DF}" type="datetimeFigureOut">
              <a:rPr lang="sl-SI" smtClean="0"/>
              <a:t>21.4.2016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9A029-2E7A-4359-8E6D-4D3ECC58D9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2233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FEE01-0812-4E5A-8C89-4646EB2BE7DF}" type="datetimeFigureOut">
              <a:rPr lang="sl-SI" smtClean="0"/>
              <a:t>21.4.2016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9A029-2E7A-4359-8E6D-4D3ECC58D9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0383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FEE01-0812-4E5A-8C89-4646EB2BE7DF}" type="datetimeFigureOut">
              <a:rPr lang="sl-SI" smtClean="0"/>
              <a:t>21.4.2016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9A029-2E7A-4359-8E6D-4D3ECC58D9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810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FEE01-0812-4E5A-8C89-4646EB2BE7DF}" type="datetimeFigureOut">
              <a:rPr lang="sl-SI" smtClean="0"/>
              <a:t>21.4.2016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9A029-2E7A-4359-8E6D-4D3ECC58D9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6481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FEE01-0812-4E5A-8C89-4646EB2BE7DF}" type="datetimeFigureOut">
              <a:rPr lang="sl-SI" smtClean="0"/>
              <a:t>21.4.2016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9A029-2E7A-4359-8E6D-4D3ECC58D9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847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FEE01-0812-4E5A-8C89-4646EB2BE7DF}" type="datetimeFigureOut">
              <a:rPr lang="sl-SI" smtClean="0"/>
              <a:t>21.4.2016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9A029-2E7A-4359-8E6D-4D3ECC58D9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803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mailto:tatjana.stojic@mkz.s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hyperlink" Target="http://www.google.si/url?sa=i&amp;rct=j&amp;q=&amp;esrc=s&amp;source=images&amp;cd=&amp;cad=rja&amp;uact=8&amp;ved=0ahUKEwjmjNX0lZ_MAhXH1BoKHanQD4UQjRwIBw&amp;url=http://www.macekmuri.com/murijevo-mesto/o-muriju&amp;bvm=bv.119967911,d.d2s&amp;psig=AFQjCNFOEhGbRu2SypJndlJYUYFS7E-Zsg&amp;ust=1461308867785104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L8c7HHLc__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cekmuri.com/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08104" y="260648"/>
            <a:ext cx="3168352" cy="2952328"/>
          </a:xfrm>
        </p:spPr>
        <p:txBody>
          <a:bodyPr>
            <a:noAutofit/>
          </a:bodyPr>
          <a:lstStyle/>
          <a:p>
            <a:r>
              <a:rPr lang="sl-SI" sz="3000" b="1" dirty="0" smtClean="0"/>
              <a:t>KREPITEV BLAGOVNE ZNAMKE OB OBLETNICI MAČKA MURIJA</a:t>
            </a:r>
            <a:br>
              <a:rPr lang="sl-SI" sz="3000" b="1" dirty="0" smtClean="0"/>
            </a:br>
            <a:r>
              <a:rPr lang="sl-SI" sz="2000" dirty="0" smtClean="0"/>
              <a:t>Tatjana </a:t>
            </a:r>
            <a:r>
              <a:rPr lang="sl-SI" sz="2000" dirty="0" err="1" smtClean="0"/>
              <a:t>Stojić</a:t>
            </a:r>
            <a:endParaRPr lang="sl-SI" sz="2000" dirty="0"/>
          </a:p>
        </p:txBody>
      </p:sp>
      <p:pic>
        <p:nvPicPr>
          <p:cNvPr id="4" name="Picture 5" descr="http://www.delo.si/assets/media/picture/20150326/muri%202.jpg?rev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00" y="292006"/>
            <a:ext cx="4973491" cy="616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http://otroskeprireditve.si/wp-content/uploads/2015/05/Ma%C4%8Dek-Mur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791" y="3548623"/>
            <a:ext cx="349596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eca Falk - Maček Muri uvo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92522" y="59504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2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161844"/>
            <a:ext cx="8075240" cy="962900"/>
          </a:xfrm>
        </p:spPr>
        <p:txBody>
          <a:bodyPr>
            <a:normAutofit/>
          </a:bodyPr>
          <a:lstStyle/>
          <a:p>
            <a:r>
              <a:rPr lang="sl-SI" dirty="0" err="1" smtClean="0"/>
              <a:t>Lojalnostni</a:t>
            </a:r>
            <a:r>
              <a:rPr lang="sl-SI" dirty="0" smtClean="0"/>
              <a:t> program</a:t>
            </a:r>
            <a:endParaRPr lang="sl-SI" sz="31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860032" y="1268760"/>
            <a:ext cx="4104456" cy="2907079"/>
          </a:xfrm>
        </p:spPr>
        <p:txBody>
          <a:bodyPr>
            <a:normAutofit/>
          </a:bodyPr>
          <a:lstStyle/>
          <a:p>
            <a:r>
              <a:rPr lang="sl-SI" sz="2800" dirty="0" smtClean="0"/>
              <a:t>Izdelki:</a:t>
            </a:r>
          </a:p>
          <a:p>
            <a:pPr lvl="1"/>
            <a:r>
              <a:rPr lang="sl-SI" sz="2400" dirty="0" smtClean="0"/>
              <a:t>2 skodelici</a:t>
            </a:r>
          </a:p>
          <a:p>
            <a:pPr lvl="1"/>
            <a:r>
              <a:rPr lang="sl-SI" sz="2400" dirty="0" smtClean="0"/>
              <a:t>2 odeji</a:t>
            </a:r>
          </a:p>
          <a:p>
            <a:pPr lvl="1"/>
            <a:r>
              <a:rPr lang="sl-SI" sz="2400" dirty="0" smtClean="0"/>
              <a:t>2 blazini</a:t>
            </a:r>
          </a:p>
          <a:p>
            <a:pPr lvl="1"/>
            <a:r>
              <a:rPr lang="sl-SI" sz="2400" dirty="0" smtClean="0"/>
              <a:t>Knjiga - Kako se vrtijo ure</a:t>
            </a:r>
          </a:p>
          <a:p>
            <a:r>
              <a:rPr lang="sl-SI" sz="2800" dirty="0" smtClean="0"/>
              <a:t>6500 prodanih izdelkov</a:t>
            </a:r>
          </a:p>
          <a:p>
            <a:endParaRPr lang="sl-SI" sz="2800" dirty="0"/>
          </a:p>
          <a:p>
            <a:pPr marL="0" indent="0">
              <a:buNone/>
            </a:pPr>
            <a:endParaRPr lang="sl-SI" sz="2800" dirty="0"/>
          </a:p>
        </p:txBody>
      </p:sp>
      <p:pic>
        <p:nvPicPr>
          <p:cNvPr id="1027" name="Picture 3" descr="F:\Maček Muri\Lojalnost\Lojalnostni program #4416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43842"/>
            <a:ext cx="4716017" cy="581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http://otroskeprireditve.si/wp-content/uploads/2015/05/Ma%C4%8Dek-Mur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068" y="5508509"/>
            <a:ext cx="1637932" cy="134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grada vsebine 2"/>
          <p:cNvSpPr txBox="1">
            <a:spLocks/>
          </p:cNvSpPr>
          <p:nvPr/>
        </p:nvSpPr>
        <p:spPr>
          <a:xfrm>
            <a:off x="6660232" y="4617133"/>
            <a:ext cx="215893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800" b="1" dirty="0" smtClean="0"/>
              <a:t>Ni še konec!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63045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652120" y="476672"/>
            <a:ext cx="3312368" cy="54726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sl-SI" sz="4000" dirty="0" smtClean="0"/>
          </a:p>
          <a:p>
            <a:pPr marL="0" indent="0" algn="ctr">
              <a:buNone/>
            </a:pPr>
            <a:r>
              <a:rPr lang="sl-SI" sz="4000" b="1" dirty="0" smtClean="0"/>
              <a:t>Hvala za pozornost.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sz="2400" dirty="0" smtClean="0"/>
          </a:p>
          <a:p>
            <a:pPr marL="0" indent="0">
              <a:buNone/>
            </a:pPr>
            <a:endParaRPr lang="sl-SI" sz="2400" dirty="0" smtClean="0"/>
          </a:p>
          <a:p>
            <a:pPr marL="0" indent="0">
              <a:buNone/>
            </a:pPr>
            <a:r>
              <a:rPr lang="sl-SI" sz="2000" dirty="0" smtClean="0"/>
              <a:t>Tatjana </a:t>
            </a:r>
            <a:r>
              <a:rPr lang="sl-SI" sz="2000" dirty="0" err="1" smtClean="0"/>
              <a:t>Stojić</a:t>
            </a:r>
            <a:endParaRPr lang="sl-SI" sz="2000" dirty="0" smtClean="0"/>
          </a:p>
          <a:p>
            <a:pPr marL="0" indent="0">
              <a:buNone/>
            </a:pPr>
            <a:r>
              <a:rPr lang="sl-SI" sz="2000" dirty="0" smtClean="0"/>
              <a:t>MKZ, Slovenska cesta 29</a:t>
            </a:r>
          </a:p>
          <a:p>
            <a:pPr marL="0" indent="0">
              <a:buNone/>
            </a:pPr>
            <a:r>
              <a:rPr lang="sl-SI" sz="2000" dirty="0" err="1" smtClean="0">
                <a:hlinkClick r:id="rId2"/>
              </a:rPr>
              <a:t>tatjana.stojic@mkz.si</a:t>
            </a:r>
            <a:endParaRPr lang="sl-SI" sz="2000" dirty="0" smtClean="0"/>
          </a:p>
          <a:p>
            <a:pPr marL="0" indent="0">
              <a:buNone/>
            </a:pPr>
            <a:r>
              <a:rPr lang="sl-SI" sz="2000" dirty="0" smtClean="0"/>
              <a:t>01/241-3197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2052" name="Picture 4" descr="http://www.city-center.si/si/imagelib/magnify/default/Aktualno/Dogodki/2013/januar/macje-mesto-macek-mur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794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http://otroskeprireditve.si/wp-content/uploads/2015/05/Ma%C4%8Dek-Mur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068" y="5508509"/>
            <a:ext cx="1637932" cy="134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56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3096344" cy="922114"/>
          </a:xfrm>
        </p:spPr>
        <p:txBody>
          <a:bodyPr/>
          <a:lstStyle/>
          <a:p>
            <a:r>
              <a:rPr lang="sl-SI" dirty="0" smtClean="0"/>
              <a:t>O Muriju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52400" y="1340769"/>
            <a:ext cx="5211688" cy="3744416"/>
          </a:xfrm>
        </p:spPr>
        <p:txBody>
          <a:bodyPr>
            <a:normAutofit fontScale="92500"/>
          </a:bodyPr>
          <a:lstStyle/>
          <a:p>
            <a:r>
              <a:rPr lang="sl-SI" dirty="0" smtClean="0"/>
              <a:t>Kajetan Kovič, Jelka Reichman</a:t>
            </a:r>
          </a:p>
          <a:p>
            <a:r>
              <a:rPr lang="sl-SI" dirty="0" smtClean="0"/>
              <a:t>21 ponatisov slikanice, 5 ponatisov </a:t>
            </a:r>
            <a:r>
              <a:rPr lang="sl-SI" dirty="0" err="1" smtClean="0"/>
              <a:t>miniaturke</a:t>
            </a:r>
            <a:endParaRPr lang="sl-SI" dirty="0" smtClean="0"/>
          </a:p>
          <a:p>
            <a:r>
              <a:rPr lang="sl-SI" dirty="0"/>
              <a:t>s</a:t>
            </a:r>
            <a:r>
              <a:rPr lang="sl-SI" dirty="0" smtClean="0"/>
              <a:t>kupaj natisnjeno že več kot 145.000 izvodov</a:t>
            </a:r>
          </a:p>
          <a:p>
            <a:r>
              <a:rPr lang="sl-SI" dirty="0"/>
              <a:t>e</a:t>
            </a:r>
            <a:r>
              <a:rPr lang="sl-SI" dirty="0" smtClean="0"/>
              <a:t>na najbolj prodajanih slovenskih slikanic</a:t>
            </a:r>
            <a:endParaRPr lang="sl-SI" dirty="0"/>
          </a:p>
          <a:p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</p:txBody>
      </p:sp>
      <p:pic>
        <p:nvPicPr>
          <p:cNvPr id="4" name="Picture 7" descr="http://otroskeprireditve.si/wp-content/uploads/2015/05/Ma%C4%8Dek-Mur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068" y="5508509"/>
            <a:ext cx="1637932" cy="134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atjanas\Desktop\Rojstni li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284" y="-13021"/>
            <a:ext cx="3735716" cy="545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xMTEhMSExMVFRUWFxgXGBcVFxgXFxoYGBcXFxUWFxcYHSggGBolHRUVITEhJSkrLi4uFx8zODMtNygtLisBCgoKDAsNDg8PGisZHxktKysrKysrKysrKysrKysrKysrKysrKysrKysrKysrKysrKysrKysrKysrKysrKysrK//AABEIAKwBJQMBIgACEQEDEQH/xAAcAAACAwEBAQEAAAAAAAAAAAADBAIFBgEABwj/xAA8EAABAgQEAwUHAgYBBQEAAAABAAIDBBEhBRIxQVFhcQYiMoGhE0KRscHR8AfhFCMzUmJyFiRDY5LxFf/EABQBAQAAAAAAAAAAAAAAAAAAAAD/xAAUEQEAAAAAAAAAAAAAAAAAAAAA/9oADAMBAAIRAxEAPwC1jD6qEE94KcUKMvr5oNRhwsmaXS8h4UyNUDLEVqFDRgg4QoFTookIONUgV4KVEEaKuntVZKtnUFbFKWITEQISAZaiNYuAIjQgZgtsgzUwGAn4JmC2yo8TiZn02CBRzy833r+UT+HgAE8PsloEO5rw/etE5AZRpqbG/kgCbi5Ar6DlzTEtBrYWaly3MeWvlyVlBIaL2AF0Ho0TK2g/CkJqPkbcE8huTsjRJkDvuFNcrfqVURph73EAdCNR04IJnE8tRlp633AT8CLEO4HT6pWWk2i7jfndWArWwPXQfugPCl3m7iDy1RfbXy5a04CyEYnG3SwTcCJXiEHWRSNjT19U5LxgfeHyQ4bBzP0UnQW8K+iCzgHonIblVS7HKwguHmgHi8mIkMil9R1CzcgynVbFqoZ6VEOJbR1T51QcieFZSfH8wrXRB3Vlp9vfKCEEclxGgMsvIEY31UYAupRd1yA246oNRI+FMboUkO6jAXQHhIwKCxFQeJXl1dag4uhdLV5ByirJ1WZ0VZOaoK2IhFFilAJ1QdRYY2QgjsQNg0aTwCzbDVznHjRO9ocWbCh5SbnW+yyuG4r7V+Rjg4C5p9Sg0EGjb1vvv6IntSeNFU4nijYDHRYhAAOVo4nj+ylhGINmWF7X90mnC+4QW7JhotS/5dedMHkPzVLsc3Qelh8VGLQV0+SAEQjc1Nee6iyM6oDbDkCT6JUx3OcKAEDnbqn4UZoA0HrT4BAaHLvd7xaN7UKO6IG0APX90p7drq3I6Ak/nRSgTMJh8N+JB+KCxl4wdZzfzonWQnC7SKJNrmu7zSCN6GlEaBHIp862QOse7f0TEEGupHklYL66pqC7h+yCwhGil7cjxNoOIP7IMB/C54pthp4igPCcaV1CDicOra8LozDwP2XojbEIKiKaNWXmv6hWqijulZaa8aAsHReUWu8lxAnEaoQR3gjxAhwh3gg00noj0QZMWRwgOxqKAhsRKoPBSaFEqYQecoKTiuBB5yq5zVWhCq5zVBXREB7bJiJ0QnNQDYj5g1pcdghgbqtxmbcGEWAoa/ZBje0LjGi5dSTxsmMNhQYDh3spNKg6V0oOanLS+UOiuAq6/QcOqBLzEB0UNe7M4usAKmyCyxaRbMkNIJArta+54qMDBhAZRri0f28evXir+Xe3LVjaN4lRmA3Vx/f7IM3A7QkRBBiAQ30r/ieTTun5qarYdVVY1LMjE1HTl0VbC/iYLxDcDFhnwuHiaNw7igv4XGoompdtTUqqhzQcDsBS3P6JyDFdQEW1+HEILuFDqEUwOPRJwZmlD8VZy0UPFN+dkC0OWIdVpItsmGx3N9301Rg2nn+BNfw+b5oFGTrtKBOSkQnxEU5LjpUDZQMI8bc9vugs/wD9ECzf3UP4guOnmblV8G1R6clYyt0FjJTJ0IA4EJ+HE3Sku2qZa1AjOilVk5wd4rWzm6ycyO+UEWLyJCYV5AvFQ4HiCnEXJUd4INPKaIgKhLNsihAaEi0Q4QRaoOLoK4ukIOLwXqLqDzlVTeqtHGyrJu6Cueh0ujuCBTZBxz8oJWdxGY9oQ3ibjkNVb4oTlIGh1Ky8Z5ZRzrhrr04G1UCHaiI4/wAtluiyeFw3Nitpe9/qtdj8u4B0ZtMuXdKSrGBkMtF3AOLuNkGvlYzcjAaWskMWmgTTh+UVb7Y0pX1p5ocKJXfn5c0B2kDWp6JiJBzN1NPlzRJFt/X4qxDATcdDp6oM1KSECC4lxIDx3iDmaCN6a6kJkEPIdCimmlXsLC0DcA2drYhDxnDqxgW97u5iLA8qkbH7pedmowZ/LYatFHCgqNKUBHBBopJ4oBWttTcnqPsnnRWAipyE/D9l89w3tI4RMr4Jrru006ea1hn4UdlYbhUDwnX8sg00J9WivxFwfNOyUXivm8hirmvLA4trU1Fz0pxWsw/EHH+pTKNIg0pwePd2vp0Qassqk47aVH5qoQ5k2B/OFDuhxJoOJpxogYl2VTTIVNF6XaNE9ChAEICwE4xqE0JmE1BWzu6y0dveK1M/7yy0we8UBGNXF1juH0XkCMUKMsO+FN+q9KjvBBppfwqYKjA8KkEB4aIoMCIAg4FJcXaIOlRIXariDjhZV0wFZRDZVkdAk9LFGirI9te1bZNmVtDHcO6Nmj+5yDRx8paRW41ANwshiEURIj4Q4fMr5ZCxiMIvtfavzG5NTeu1FpuyGLkxnF5JLxSp41QbacgB0IwyLEUPIKgl2ABjAahjSBx13V9GcSCdqbKgY+7jxt+eqA0WIBc/n3UZd45hCdQ3pXgiQGkbX2r+cEFvLGmv4FZNcKKqgO+SsITagA6oIS8uXe1dUg5soPINbQepPmlJyAcwcDlfQC/9N4Gw4FXuH9zM2KP5byO+KnI4WDj/AI6A+ScjymU5XAGo5EEbEHdBlo2Gw47R7Rga8cTQjhlKzWPyDoL/AGkIZWkC7dnDiOe6+hOwtuzRTZVM7hpbmyk6aa16goPn0CdLoodQ13pYHqtxh8+8MFABelTpTgfkqOdlmw3ZWsLnm4DfWvAbqzwD2kR47udo8V6Ntagp4uaC/wDaOhh0VndB7xYfAeNN2HpZSwjEGuOWpa497K7WlbkHRw6VTuJSjHQ/ZNfRzmnK01ILgK5L3aTelyDRZiVYfZhjy3QUrUOB41BBBCDeSkxeytZWIVg5HEIkCGBE/nU8L22iAE6PabPA4i/VarCsYa9rSNDodK61Hkg0kJ1U61VkjFzKwD6CqCunfeWXmR3itLMusVmo/iKCAFV5doV5AoSiybu8guKNIDvBBpoOim0KMHRSCAzEQKDUGcnoUIB0WIyGOL3Bo9SgaAXSFjMS/U/DoVQ2KYp/8YqP/bRZ2d/WZn/alif9309ACg+qELy+RS36yuqPaSraVvkefqFYv/WKB7sCIeNwEH0t4squZKwET9Z4Oan8NEy7mra/BUOL/q85+YQIAaPdc91SOeUWQabtz2uZJsyto6O4d1v9v+Tl8TnZp8V5fEcXOdckrk7OPivdEe4ue41JKCgiUzKRy0gjUJcrsJ1Cg3Ej2kfEb7M2Iaan4WHMo7HUOU1v8rC/BZvBH0a4jcga+dFfvfR1N96a14VQOwm6fn/1PMaN+XTy8kpLsNrX/LpuI3K0HfTX5ICMNNeR6BWco4G2/wAdFTQ2k6afvb5p+ViEU++wQa3DorS0Ai9KHmnBLUFGUcz+xxsK/wBjvc+SzTJ6lypPx46MBO3L4oLmKylf6gHBzcw6AtP0VTOTgByWDj/cadFme02OzDcjGxiM5NcuwG1eN07K4e2LCIBOaniNzXj1QL4nJk1BcO8fCyor/sdSFpOysuAAKAUFOSxck6JnyPuWm/NfQuzTa0QVHbyXPtYBZYsY6Ib0qQaMFepr5L57Lz8WE8GIzMCb5jz2P3X27G8PD3mo9wCvK5KwDsOMKIWRR3ToSKj4lBzCY0vHOU5ocTZrvodwtdgMh7uZUEbsjCihhYXMLe8zL4Sa1Wu7OS0RjM721iA0I5C1eqC+l4Ah/BRizmaw0VdNz1GtcDZxNeWwXZEiljY6IHY3hWdjeIrQx/Cs1HPeKCX5wXVEFeQJOKZw4d5LuKZknAVc4hoFyTYADclBpIWiou0fbCUkv68Tv7Q2DM8+Q0HMr5323/VMnNAkSWtFnRqCrrX9mDoP8uVl8sjR3OcXOJc43JcSSepOqD6fjv6xR31bKwmwhs9/efT/AF0B+K+e4li8aYdnjRHRHcXmvwG3kq8VXQSgKInJTMRBMTiKKZodEBSTZRa7ZRa5FY2osg65lUo5ifYxRiwt0CYXqLrrKJQdXCF0LxQP4ZMUaW/5ArRseC/mRTp+VWLqQahaGRmQ4sKDb4ayvO3zRJyEQW8d1PAYYytJ14+qfnZYmrtrabU3QBgSwyj85KYg0IHvHTa26sMLhA7afulsXgkOLxtYDjS6CLpNxuSKa0+6HFZsLfmiqP8Ak7XOyA6WNdQeBqrCDPtLqdNOBGyDP9osPcRUVqDUcPJKYJ2jiQX5IhNCQKnbqthHgZ7amlvRY7G8Ic24B6/Log0EJ4dEzAjvUW/7OsAANQvj2DQ4hIANxT4bC2q3uC4lELwzKRTWqDdY7MZfZuGlL/SqTfGhRBR4BB5LN9ou0oE1AhQyIlIbhEaTRpDiKNrs61ap6ThB94TqnUw3WiN5cxzCDQQsLhtoWXHCpTkKKGQ3OO1qpGRfEaDmhu0tbdUWKTUWIfZuDobW7HxOJ5DZBT4rjAdEi5WuMBpFcgLjmGpY0XNBtotxIBtBlNRQUNKGhG4OhVDJSoYNADwGgHDqr+SQNx/CstM+MrUTPhWXmj3yg61eXYJouIKrF8UhS0P2kVwa0aDdxpo0blfJu0/bGPN1YP5cHZgOvDOd+miD2vx903GzaQ22Y3gNyeZVDVB4tHVeC7RdaEHWNXHa1RWBRcg9CAd1RYkk5oDuOyXFirlzzEgg7tt9kFbBAd9kRrKKGWveHiGo4owIIQSaERhsgsNLbIzQBUIFpmClSFbEA2KQmIdCgC0LzlKlFEoIFMYdMFrgOaCCovbvwQfUcGmhQDc/l1rZOIC0gixFD15L5ZhGKAwxejq0P3X0TAn1AcTc7dLfRBdYfLhldrpSai1JJ8k3Hi0FVWzGhN7D4oMvj+EQmlz8gLopYCR7rq68qhN/8TDorGQHub3KuJu2tgLcTdPOJd3bea7Kwo8uIsSARELr5IhNiBQZHbdEFHhM3HhmJVrnw4T3Qy9oNKtJBr8Fr8MdBmGEWvx+o8l3s9jcES/snt9g9wOdsRtA57qlxDtDUklOs7Kwmw2iD3X90VJJDr94nnRAvgnZ5sKIXDQlXGLy4aw0+SoZztCyRjsgR3f1AS121AaXOyt3z7IzDlcD51QfL5p3/Ul2lLfAlbvD3te1uYVIuDofIjRY+fw4tjuAvU1WuwSUcALINZIvLWkmJEoBpm+91WgVJdck3JJqfiiTEQ2ZXrTjwQTpogmSraRVRDKt5JA1MnulZeP4zwWomB3VmYrO8bIOMC4iMh13ovIPzjFbdBcEeKboRQeUgFFoREEl3Jaq4Qj5LIFXtTeGRblpNnCnnshRWIDSQUDuShqovGV1fdd6FORRUh39wr57+qMZMOYW7kWPNAg9u6JDoQDuEOWeSCDYixXIRyvpxQOkVbXhY/dBjQsw57FMS1A5zD4XemtEG4NDqEFdEbRCcrKahZgSNbKtcEEQitCEitCCcJ5YbaHX7r6V2SxIZSCdBau6+eCFUKx7Nzhhxg0khB9dYSWCutb/AEooxGVb1GiBJRQco1Hw0AorOK0UoNUGbb3H6GhP4Fc4dFbWv19EEy1apcyTmGrdOBQaiHIwYgAcBbfX5ogwWIxzHQYrmtbXuatIOtQfos1Lzr2kVr9FrsKnyR5WCCjxbstBiRHRozfaPIABdcNA91o0AWfhYZ7BzhBJAJsNvLgtziUSx6KgkJUvdXnqgFg+ClxMR+p1/ZX5hhg25fdONYGN5fMpCZfUoFna3UwbIYPxUmuQSYrmQVOwK4ktAgcj+FZyIO8Vooxss8894oODourlea8g/OEY3QbI0cICCaKENiMxBwahNUrZClmZnIuWjkHHNSjwrFzbWSUdqC1wSH7Rjm7tuOhsR8aFdhTRa4sd+HZL9no4ZGbXQ909DZFx+AWxDsQaIFcQ7sQPGj/nuozbfe2N1GPEzwubTX7oko7PDpu35cEBHOqwOGtq0+SNGbVrXt5g3rdLYc4ZsjtDUJiVh958M2rp12QDJv6pKdg5TUeE6fZOlppQ7cddV1sMOaWm9u7XigqQikgakDkLlCjBwJBtQ0oELIgaE6Bo0nqfsiQ50FwcBlcDXiOiryrrBcEEZuZ0ZsLM7IzMCQXcCRog32C4rmY14INPFy4eS1Yng4DgT8Cvi8pOxJeI+E+oc1xa4c2mn0W6wLGQ/KK3QbmVCs2SzTwKpMOmwaX1/KKxZMEOoNEDzcIFdE9AlmsFgExh0aoFdUV9KoKPEofdPNDkWBgATE7GDjxogFyAkxFr9ElFRXIbwgXrqpNXjx5qTUBIOvNW8mN1TwTf84q6kygZjDurOxvEeq0MfwrPP8RQeHmvKTGmll5B+cJjUpeiNMm56qDEE4YRVFmqK4IHMKheJ24BP0S7jdWmCD+XF6N9a1VdMWKAkNyHNQtwhtcmqVCCugGhV92gbVrH08TAfMVB9R6qne2hqrzEryUI7h7x8QPsgzUB2reIXsPj5X30Q2HvIR180FhNsyRPOqdmKjJE40qem6WxB1YcJ25ajyjqy7q7Gg+aBuYbmIiah49RZyXIII5H5lMyJrLmuzhTzBr8guRm92vL7XQLYrKVb7UcaO67FVFFrMLdmAaQCC0A89VmZhgDnDgSPVAq9qcwrGIsuSGEUN8rgHNrsaHQpcC64W2KDkxMOiRHRHmrnHMSeJTuHzLmmrSbFVgCalIxa9tDqQg3GGdpCO6agk6n5C9lt8GnHOpW+6+eSsx7Sgc1p7wGnILdYdCawEtaBQV1P3QbyUnABegteuyw/bD9R6VgyQER188T3ejBvvdfPu13amYjPMAuDYYPhZUV/wBjWpVHBiFr2OaaEEEeRQfY+xuMGPCBdrWhrxGq0h8l84wKKWxMzbF/edTSvGmy+jwjYdAgiuEKbhcfnBDdqgE5douP1Pku8kE4Ot1cSY0VLLn5K6k9EDMfwqjc25V5H0VE7UoPLy49cQf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13284" y="404664"/>
            <a:ext cx="2232248" cy="76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" name="AutoShape 6" descr="data:image/jpeg;base64,/9j/4AAQSkZJRgABAQAAAQABAAD/2wCEAAkGBxMTEhMSExMVFRUWFxgXGBcVFxgXFxoYGBcXFxUWFxcYHSggGBolHRUVITEhJSkrLi4uFx8zODMtNygtLisBCgoKDAsNDg8PGisZHxktKysrKysrKysrKysrKysrKysrKysrKysrKysrKysrKysrKysrKysrKysrKysrKysrK//AABEIAKwBJQMBIgACEQEDEQH/xAAcAAACAwEBAQEAAAAAAAAAAAADBAIFBgEABwj/xAA8EAABAgQEAwUHAgYBBQEAAAABAAIDBBEhBRIxQVFhcQYiMoGhE0KRscHR8AfhFCMzUmJyFiRDY5LxFf/EABQBAQAAAAAAAAAAAAAAAAAAAAD/xAAUEQEAAAAAAAAAAAAAAAAAAAAA/9oADAMBAAIRAxEAPwC1jD6qEE94KcUKMvr5oNRhwsmaXS8h4UyNUDLEVqFDRgg4QoFTookIONUgV4KVEEaKuntVZKtnUFbFKWITEQISAZaiNYuAIjQgZgtsgzUwGAn4JmC2yo8TiZn02CBRzy833r+UT+HgAE8PsloEO5rw/etE5AZRpqbG/kgCbi5Ar6DlzTEtBrYWaly3MeWvlyVlBIaL2AF0Ho0TK2g/CkJqPkbcE8huTsjRJkDvuFNcrfqVURph73EAdCNR04IJnE8tRlp633AT8CLEO4HT6pWWk2i7jfndWArWwPXQfugPCl3m7iDy1RfbXy5a04CyEYnG3SwTcCJXiEHWRSNjT19U5LxgfeHyQ4bBzP0UnQW8K+iCzgHonIblVS7HKwguHmgHi8mIkMil9R1CzcgynVbFqoZ6VEOJbR1T51QcieFZSfH8wrXRB3Vlp9vfKCEEclxGgMsvIEY31UYAupRd1yA246oNRI+FMboUkO6jAXQHhIwKCxFQeJXl1dag4uhdLV5ByirJ1WZ0VZOaoK2IhFFilAJ1QdRYY2QgjsQNg0aTwCzbDVznHjRO9ocWbCh5SbnW+yyuG4r7V+Rjg4C5p9Sg0EGjb1vvv6IntSeNFU4nijYDHRYhAAOVo4nj+ylhGINmWF7X90mnC+4QW7JhotS/5dedMHkPzVLsc3Qelh8VGLQV0+SAEQjc1Nee6iyM6oDbDkCT6JUx3OcKAEDnbqn4UZoA0HrT4BAaHLvd7xaN7UKO6IG0APX90p7drq3I6Ak/nRSgTMJh8N+JB+KCxl4wdZzfzonWQnC7SKJNrmu7zSCN6GlEaBHIp862QOse7f0TEEGupHklYL66pqC7h+yCwhGil7cjxNoOIP7IMB/C54pthp4igPCcaV1CDicOra8LozDwP2XojbEIKiKaNWXmv6hWqijulZaa8aAsHReUWu8lxAnEaoQR3gjxAhwh3gg00noj0QZMWRwgOxqKAhsRKoPBSaFEqYQecoKTiuBB5yq5zVWhCq5zVBXREB7bJiJ0QnNQDYj5g1pcdghgbqtxmbcGEWAoa/ZBje0LjGi5dSTxsmMNhQYDh3spNKg6V0oOanLS+UOiuAq6/QcOqBLzEB0UNe7M4usAKmyCyxaRbMkNIJArta+54qMDBhAZRri0f28evXir+Xe3LVjaN4lRmA3Vx/f7IM3A7QkRBBiAQ30r/ieTTun5qarYdVVY1LMjE1HTl0VbC/iYLxDcDFhnwuHiaNw7igv4XGoompdtTUqqhzQcDsBS3P6JyDFdQEW1+HEILuFDqEUwOPRJwZmlD8VZy0UPFN+dkC0OWIdVpItsmGx3N9301Rg2nn+BNfw+b5oFGTrtKBOSkQnxEU5LjpUDZQMI8bc9vugs/wD9ECzf3UP4guOnmblV8G1R6clYyt0FjJTJ0IA4EJ+HE3Sku2qZa1AjOilVk5wd4rWzm6ycyO+UEWLyJCYV5AvFQ4HiCnEXJUd4INPKaIgKhLNsihAaEi0Q4QRaoOLoK4ukIOLwXqLqDzlVTeqtHGyrJu6Cueh0ujuCBTZBxz8oJWdxGY9oQ3ibjkNVb4oTlIGh1Ky8Z5ZRzrhrr04G1UCHaiI4/wAtluiyeFw3Nitpe9/qtdj8u4B0ZtMuXdKSrGBkMtF3AOLuNkGvlYzcjAaWskMWmgTTh+UVb7Y0pX1p5ocKJXfn5c0B2kDWp6JiJBzN1NPlzRJFt/X4qxDATcdDp6oM1KSECC4lxIDx3iDmaCN6a6kJkEPIdCimmlXsLC0DcA2drYhDxnDqxgW97u5iLA8qkbH7pedmowZ/LYatFHCgqNKUBHBBopJ4oBWttTcnqPsnnRWAipyE/D9l89w3tI4RMr4Jrru006ea1hn4UdlYbhUDwnX8sg00J9WivxFwfNOyUXivm8hirmvLA4trU1Fz0pxWsw/EHH+pTKNIg0pwePd2vp0Qassqk47aVH5qoQ5k2B/OFDuhxJoOJpxogYl2VTTIVNF6XaNE9ChAEICwE4xqE0JmE1BWzu6y0dveK1M/7yy0we8UBGNXF1juH0XkCMUKMsO+FN+q9KjvBBppfwqYKjA8KkEB4aIoMCIAg4FJcXaIOlRIXariDjhZV0wFZRDZVkdAk9LFGirI9te1bZNmVtDHcO6Nmj+5yDRx8paRW41ANwshiEURIj4Q4fMr5ZCxiMIvtfavzG5NTeu1FpuyGLkxnF5JLxSp41QbacgB0IwyLEUPIKgl2ABjAahjSBx13V9GcSCdqbKgY+7jxt+eqA0WIBc/n3UZd45hCdQ3pXgiQGkbX2r+cEFvLGmv4FZNcKKqgO+SsITagA6oIS8uXe1dUg5soPINbQepPmlJyAcwcDlfQC/9N4Gw4FXuH9zM2KP5byO+KnI4WDj/AI6A+ScjymU5XAGo5EEbEHdBlo2Gw47R7Rga8cTQjhlKzWPyDoL/AGkIZWkC7dnDiOe6+hOwtuzRTZVM7hpbmyk6aa16goPn0CdLoodQ13pYHqtxh8+8MFABelTpTgfkqOdlmw3ZWsLnm4DfWvAbqzwD2kR47udo8V6Ntagp4uaC/wDaOhh0VndB7xYfAeNN2HpZSwjEGuOWpa497K7WlbkHRw6VTuJSjHQ/ZNfRzmnK01ILgK5L3aTelyDRZiVYfZhjy3QUrUOB41BBBCDeSkxeytZWIVg5HEIkCGBE/nU8L22iAE6PabPA4i/VarCsYa9rSNDodK61Hkg0kJ1U61VkjFzKwD6CqCunfeWXmR3itLMusVmo/iKCAFV5doV5AoSiybu8guKNIDvBBpoOim0KMHRSCAzEQKDUGcnoUIB0WIyGOL3Bo9SgaAXSFjMS/U/DoVQ2KYp/8YqP/bRZ2d/WZn/alif9309ACg+qELy+RS36yuqPaSraVvkefqFYv/WKB7sCIeNwEH0t4squZKwET9Z4Oan8NEy7mra/BUOL/q85+YQIAaPdc91SOeUWQabtz2uZJsyto6O4d1v9v+Tl8TnZp8V5fEcXOdckrk7OPivdEe4ue41JKCgiUzKRy0gjUJcrsJ1Cg3Ej2kfEb7M2Iaan4WHMo7HUOU1v8rC/BZvBH0a4jcga+dFfvfR1N96a14VQOwm6fn/1PMaN+XTy8kpLsNrX/LpuI3K0HfTX5ICMNNeR6BWco4G2/wAdFTQ2k6afvb5p+ViEU++wQa3DorS0Ai9KHmnBLUFGUcz+xxsK/wBjvc+SzTJ6lypPx46MBO3L4oLmKylf6gHBzcw6AtP0VTOTgByWDj/cadFme02OzDcjGxiM5NcuwG1eN07K4e2LCIBOaniNzXj1QL4nJk1BcO8fCyor/sdSFpOysuAAKAUFOSxck6JnyPuWm/NfQuzTa0QVHbyXPtYBZYsY6Ib0qQaMFepr5L57Lz8WE8GIzMCb5jz2P3X27G8PD3mo9wCvK5KwDsOMKIWRR3ToSKj4lBzCY0vHOU5ocTZrvodwtdgMh7uZUEbsjCihhYXMLe8zL4Sa1Wu7OS0RjM721iA0I5C1eqC+l4Ah/BRizmaw0VdNz1GtcDZxNeWwXZEiljY6IHY3hWdjeIrQx/Cs1HPeKCX5wXVEFeQJOKZw4d5LuKZknAVc4hoFyTYADclBpIWiou0fbCUkv68Tv7Q2DM8+Q0HMr5323/VMnNAkSWtFnRqCrrX9mDoP8uVl8sjR3OcXOJc43JcSSepOqD6fjv6xR31bKwmwhs9/efT/AF0B+K+e4li8aYdnjRHRHcXmvwG3kq8VXQSgKInJTMRBMTiKKZodEBSTZRa7ZRa5FY2osg65lUo5ifYxRiwt0CYXqLrrKJQdXCF0LxQP4ZMUaW/5ArRseC/mRTp+VWLqQahaGRmQ4sKDb4ayvO3zRJyEQW8d1PAYYytJ14+qfnZYmrtrabU3QBgSwyj85KYg0IHvHTa26sMLhA7afulsXgkOLxtYDjS6CLpNxuSKa0+6HFZsLfmiqP8Ak7XOyA6WNdQeBqrCDPtLqdNOBGyDP9osPcRUVqDUcPJKYJ2jiQX5IhNCQKnbqthHgZ7amlvRY7G8Ic24B6/Log0EJ4dEzAjvUW/7OsAANQvj2DQ4hIANxT4bC2q3uC4lELwzKRTWqDdY7MZfZuGlL/SqTfGhRBR4BB5LN9ou0oE1AhQyIlIbhEaTRpDiKNrs61ap6ThB94TqnUw3WiN5cxzCDQQsLhtoWXHCpTkKKGQ3OO1qpGRfEaDmhu0tbdUWKTUWIfZuDobW7HxOJ5DZBT4rjAdEi5WuMBpFcgLjmGpY0XNBtotxIBtBlNRQUNKGhG4OhVDJSoYNADwGgHDqr+SQNx/CstM+MrUTPhWXmj3yg61eXYJouIKrF8UhS0P2kVwa0aDdxpo0blfJu0/bGPN1YP5cHZgOvDOd+miD2vx903GzaQ22Y3gNyeZVDVB4tHVeC7RdaEHWNXHa1RWBRcg9CAd1RYkk5oDuOyXFirlzzEgg7tt9kFbBAd9kRrKKGWveHiGo4owIIQSaERhsgsNLbIzQBUIFpmClSFbEA2KQmIdCgC0LzlKlFEoIFMYdMFrgOaCCovbvwQfUcGmhQDc/l1rZOIC0gixFD15L5ZhGKAwxejq0P3X0TAn1AcTc7dLfRBdYfLhldrpSai1JJ8k3Hi0FVWzGhN7D4oMvj+EQmlz8gLopYCR7rq68qhN/8TDorGQHub3KuJu2tgLcTdPOJd3bea7Kwo8uIsSARELr5IhNiBQZHbdEFHhM3HhmJVrnw4T3Qy9oNKtJBr8Fr8MdBmGEWvx+o8l3s9jcES/snt9g9wOdsRtA57qlxDtDUklOs7Kwmw2iD3X90VJJDr94nnRAvgnZ5sKIXDQlXGLy4aw0+SoZztCyRjsgR3f1AS121AaXOyt3z7IzDlcD51QfL5p3/Ul2lLfAlbvD3te1uYVIuDofIjRY+fw4tjuAvU1WuwSUcALINZIvLWkmJEoBpm+91WgVJdck3JJqfiiTEQ2ZXrTjwQTpogmSraRVRDKt5JA1MnulZeP4zwWomB3VmYrO8bIOMC4iMh13ovIPzjFbdBcEeKboRQeUgFFoREEl3Jaq4Qj5LIFXtTeGRblpNnCnnshRWIDSQUDuShqovGV1fdd6FORRUh39wr57+qMZMOYW7kWPNAg9u6JDoQDuEOWeSCDYixXIRyvpxQOkVbXhY/dBjQsw57FMS1A5zD4XemtEG4NDqEFdEbRCcrKahZgSNbKtcEEQitCEitCCcJ5YbaHX7r6V2SxIZSCdBau6+eCFUKx7Nzhhxg0khB9dYSWCutb/AEooxGVb1GiBJRQco1Hw0AorOK0UoNUGbb3H6GhP4Fc4dFbWv19EEy1apcyTmGrdOBQaiHIwYgAcBbfX5ogwWIxzHQYrmtbXuatIOtQfos1Lzr2kVr9FrsKnyR5WCCjxbstBiRHRozfaPIABdcNA91o0AWfhYZ7BzhBJAJsNvLgtziUSx6KgkJUvdXnqgFg+ClxMR+p1/ZX5hhg25fdONYGN5fMpCZfUoFna3UwbIYPxUmuQSYrmQVOwK4ktAgcj+FZyIO8Vooxss8894oODourlea8g/OEY3QbI0cICCaKENiMxBwahNUrZClmZnIuWjkHHNSjwrFzbWSUdqC1wSH7Rjm7tuOhsR8aFdhTRa4sd+HZL9no4ZGbXQ909DZFx+AWxDsQaIFcQ7sQPGj/nuozbfe2N1GPEzwubTX7oko7PDpu35cEBHOqwOGtq0+SNGbVrXt5g3rdLYc4ZsjtDUJiVh958M2rp12QDJv6pKdg5TUeE6fZOlppQ7cddV1sMOaWm9u7XigqQikgakDkLlCjBwJBtQ0oELIgaE6Bo0nqfsiQ50FwcBlcDXiOiryrrBcEEZuZ0ZsLM7IzMCQXcCRog32C4rmY14INPFy4eS1Yng4DgT8Cvi8pOxJeI+E+oc1xa4c2mn0W6wLGQ/KK3QbmVCs2SzTwKpMOmwaX1/KKxZMEOoNEDzcIFdE9AlmsFgExh0aoFdUV9KoKPEofdPNDkWBgATE7GDjxogFyAkxFr9ElFRXIbwgXrqpNXjx5qTUBIOvNW8mN1TwTf84q6kygZjDurOxvEeq0MfwrPP8RQeHmvKTGmll5B+cJjUpeiNMm56qDEE4YRVFmqK4IHMKheJ24BP0S7jdWmCD+XF6N9a1VdMWKAkNyHNQtwhtcmqVCCugGhV92gbVrH08TAfMVB9R6qne2hqrzEryUI7h7x8QPsgzUB2reIXsPj5X30Q2HvIR180FhNsyRPOqdmKjJE40qem6WxB1YcJ25ajyjqy7q7Gg+aBuYbmIiah49RZyXIII5H5lMyJrLmuzhTzBr8guRm92vL7XQLYrKVb7UcaO67FVFFrMLdmAaQCC0A89VmZhgDnDgSPVAq9qcwrGIsuSGEUN8rgHNrsaHQpcC64W2KDkxMOiRHRHmrnHMSeJTuHzLmmrSbFVgCalIxa9tDqQg3GGdpCO6agk6n5C9lt8GnHOpW+6+eSsx7Sgc1p7wGnILdYdCawEtaBQV1P3QbyUnABegteuyw/bD9R6VgyQER188T3ejBvvdfPu13amYjPMAuDYYPhZUV/wBjWpVHBiFr2OaaEEEeRQfY+xuMGPCBdrWhrxGq0h8l84wKKWxMzbF/edTSvGmy+jwjYdAgiuEKbhcfnBDdqgE5douP1Pku8kE4Ot1cSY0VLLn5K6k9EDMfwqjc25V5H0VE7UoPLy49cQf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552" y="332656"/>
            <a:ext cx="2023120" cy="76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7" name="AutoShape 8" descr="Image result for kajetan kovič in jelka reichma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9" name="Picture 9" descr="http://www.citypark.si/uploads/calendar/MAEK_MURI_6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90"/>
            <a:ext cx="2044496" cy="111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tatjanas\Desktop\Kovič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177"/>
            <a:ext cx="3142636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44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63888" y="274638"/>
            <a:ext cx="3528392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Knjige in izdelki</a:t>
            </a:r>
            <a:endParaRPr lang="sl-SI" dirty="0"/>
          </a:p>
        </p:txBody>
      </p:sp>
      <p:sp>
        <p:nvSpPr>
          <p:cNvPr id="4" name="AutoShape 2" descr="data:image/jpeg;base64,/9j/4AAQSkZJRgABAQAAAQABAAD/2wCEAAkGBxQSEBUUExQUFBIXFBcUFxcWGBQYGhobFRQWFhcVHRwZHCggGBolHhcXITEiJSkrLy4wGB8zODMsNyguLisBCgoKDg0OGxAQGzQkICQ2NDQ0NDQxLDU0LDcvMCw0LDIsNC0sLywsLy8sNC8sLywvLCwsNCwsLCwsLCwsNCwvLP/AABEIAMwA9wMBEQACEQEDEQH/xAAcAAEAAgMBAQEAAAAAAAAAAAAABQYDBAcCAQj/xABGEAABAwIEAgYGBwcCBAcAAAABAAIDBBEFEiExBkETUWFxgZEHIjKhsdEUI0JScoLBM1NikqKy8HPhFRYk8TRDZHSDwtL/xAAbAQEAAgMBAQAAAAAAAAAAAAAABAUBAwYCB//EAEARAAIBAwAFCQcDAwIFBQAAAAABAgMEEQUSITFBEzJRYXGBkbHRBhQiocHh8DNCUhUj8UPSFiRTYnJzgpKiwv/aAAwDAQACEQMRAD8A7igCAIAgCAIAgCAIAgCAIAgCAIAgCAIAgCAIAgCAIAgCAIAgCAIAgCAIAgCAIAgCAIAgCAIAgCA8veBuQO82XmU4x2t4MpN7jA7EIhvIz+ZvzUd31st9SPijYqFR/tfgeRiUP7xn8wXlaQtX/qR8UZ93q/xZljqmO2e09zgVuhcUp82SfY0eHTmt6ZmW48BAEAQBAEAQBAEAQBAEAQBAEAQBAEAQBAEAQBAEBgqqxkYu9wHZzPcNyo9xd0bdZqyx+dG82U6U6jxFEJVcS8o2eLvkPmqC49oluox736L1J9PR/wDN+BFT4rM/d5A6m+r8FTVtK3dXfNrs2eRMhbUo7omm4331PaoEpOTy3k3pY3HxeQEAQGaGqez2Xub3EqRSuq1LmTa7zxKnCXOWSRpuIZW+1Z47dD5j5K1oafuYbJ4kvB/L0Is7CnLm7CZo8difoTkd1O289vOyvbXTVtW2N6r6/Xd5EGrZVIbVtRKBW5ECAIAgCAIAgCAIAgCAIAgCAIAgCAIAgPMkgaCXEADcleZzjCLlJ4SMxi5PCK7iXEJPqxaD7x38By8Vy99p9v4Lfx9F6+BZ0LBLbU8CBe8uNySSdydSubnOU5a0nllikksI8rwZCAIAgCAIAgCAIDeoMUki2N2/dO3h1Kxs9J17V4i8x6H9Og0VraFXfv6S0YdijJhpo7m07+HWF2FjpKjdr4dkuj83lRXtp0t+7pN5WBHCAIAgCAIAgCAIAgCAIAgCAIAgMFZVtiaXONh7yeoKPdXVO2pupUezz6kbKVKVSWrEp+JYk+Y66NGzRsO3tK4a/wBI1buW3ZHgvzey7oW8aS2b+k0lXm8IAgF1kBYAQBAEAQBAEAQHpjiDcEgjYheoylF60XhhpNYZZ8GxvPZkmj9geTuzsK7DRemFWxSrbJcH0/cqLqz1Pihu8ibV+QAgCAIAgCAIAgCAIAgCAIAgMNVUNjYXONgP8sO1abivChTdSb2I906cqktWJS8QrnTPzO25DkB/nNcBe3tS7qa893BdH5xZfUaMaUcIjMSrWwQySvvljYXm25DRew7Voo0pVakacd7eD3OShFyfAjqTimnkojV5iIWg5rgZgQQMlr+0SRbXW4Umpo+tC4Vvj4n4dvYa43EHT5Tge4eJIHUX0zMRBlLjcesLOyZbX9rNpvzC8ysa0bj3fHxfj8MGVXg6fKcDxwxxPDXMe6LM0sIDmvABF72doSLGx8ivV7YVbSSjPjuwYo141U3Eos1dQSYlb6VJ9HdOJzGGfVGfRubPe+UnW+W2+ttVexo3kLP9NayWM526vZ09/cQXOi63O2Zz1ZLRi/pCpaad8L2zF7DlcWtYW3sDzeDpfqVXb6FuK9JVItYfS36EqpeU4ScXkmIMfifUinGfpDCJxdthldsNdQ6xBsRz8FDlZ1I0eWeMZx3+huVaLnqccZPOCcQRVb5mw5nNhc1pfYZHF2b2DfUDL7xa4KXNlUt4wlU2a3Diu0xTrRqNqPA+4hxDDDUw08hIkmHqGwy75Wgm+hcbgaJSsqtWjKtHdHf+dQlWjGag97MkuOQtqm0pf9e9peG2JFgCdTsDZpNuztF/MbSq6DrpfCthl1YqahxMmG4rFOZBE7MYpDE/QizhuNdxvqOpea1vUoqLmsayyuwzCpGedXga0fEtKYJJxKOhieY3uIcLOFtALXduLWve62uwuFUjS1fikspbN30PKr03FyzsR8wbiWmq8zaeUOeBfKQ5pttms4AkXI260uLCvbYdWOE+z6CnXhU2RZB8BOrjLUGqmZKxrujGV8b7SNOtsnsC32SBuNFO0qrRQhyEWm9u5rZ37+3b2mi15VuWu8+Bc1SkwtGAYtn+refXHsn7w6j2/FdjofSnLLkar+Jbn0/fzKm8tdT44bvInF0BXhAEAQBAEAQBAEAQBAEAQFOxzEelfYew3QdvW5cLpfSHvNXVjzY7uvr9OovLShyUcveyMVQSit+keXLhdQRzDG/zSsB+Ks9Dx1r2Hf5Mj3bxRl+cTm9Lw3WGOKnZmNJUtiqXPAOVv1d3ZjyIvt9qzF0k761UpVpc+GY44vbsx+bNpWxoVcKC5rwwMQP/AAARczW9HvyDBLf+YhORX9U1/wDsz88eQ1/+V1ev7k5VR/Q62vhj9Vr8OLmAW3jhAuPKQqDCXvNtRqT2tVNve/8ABvkuTqTiuMfoWHg/DKZ2EwNljjLHDM7NbVxkNiSed7D3Ku0hcV4303BvK3Y6MfnmSLenB0EmthAwYhUQYvXfR6Y1BcWZgHZcosCDe3O6nzo0a1hR5WpqYzwzk0Kc4V56sckV6Q6qaLEp3RXBfTMa8gXLWOa0O15bWv2qXoinSqWcFPhJ463twaruUo1m49B0PgSihioIhA4Pa4Z3PH2nn2r9ViMtuWULndKVatS6lyiw1sx0Lh695YW0YxpLVKHxzSS1eKytgv0lPTseAL3OQtfZv8X1lx2iyvtGVadvZRdTdOTXjlberYQbmMqlZqO9L88zWw1lQzEaOsqbiSqqHtylpBA9SIGx2H1lgOpoOt1trOjK0q29HdCK+r+m3rZ4gpqrCpPfJlv9Gzfra8/+scPJz/mqfTL+Cgv+30Jlnvn2lCrHH/hD+o4m7xtAugpr/n1/6f8A+iBL9B/+X0LHwe81uIRVUFNHSwwMcyXI5vrEscAMoaNfWHLYb6AKt0gla2sqFWo5yk8rPDaut+fcSLd8rVU4xwlvN30NuJgqHEkkzAnvy3J960e0SSq00uj6nvR+2Mn1nQlzpYH1riCCNCNQe5eoycWpLeg0msMumD4h00dz7Y0cP17iu+0ZfK7o5fOW/wBe8obmhyU8cHuN9WJHCAIAgCAIAgCAIAgCAhuJK7JHkHtP37G8/PbzVHpy95GjyUd8vLj47vEnWNHXnrPciqLii4CAheMsJfV0UsMZAe7KRm0Hqva6xPgp2jrmNvcRqT3LPzRpuKbqU3FG/hFH0VNFCdckTIz25WBp+Cj3FXlK0qi4tvxZspx1YKPQUPDvR7MyKGN8kZDKzp3Wzax5WDTT2jk27d1fVtNUpTlOMXthjv2/LaQIWclFJvc8lhxjhozYlBVDL0bY3xStN7kOZI0W01v0hB7lX29+qdnOhxbTXivQkVKGtVU+HErTvR/Vm1N9Jb/w8S9IB9sDXS2XfU6Xy31srJaZtv1+T/u4x1ef0zwI3udTma3wknXYBiEdfUVFI+nDZst+kuSMrWi1sp5gqNSvLKdtClXUsxzu/wAm2VGsqkp02tpvQcOyurhUVHRPa6jEErRexedHgAj2CL/JaJX1ONs6NLKanldnDvPaoydTXl0YZk4P4bkoZKhgeHUr3B8TbnM02Oa+ltrC9zfKDovOkL6F3GEsYmtj6H0fnWZt6DpOSzs4GTBsAfFiFXVPc0ibKI7XuGi1w64sPZaNL7cl5ubyNS1pUIp/Dv8At8zNOi41ZTfEcX4C+qdSujLQ6GobIc1x6twXWsN/Vbomj7yFuqkZ7pRx38BXouo4tcGQ+IcKVsVRPJQVEcbKgl0jX7hxJJLTldzc6xFiL25XUylpG1qUoQuoNuG5r67UaZW9WM26TxkxYhwG8YbDSxPa6RtQJnuN2g3Dmuy9wLe+x7l6paYh75KvNbHHC+/aYnaPkVCL25ySUPCz6fEvpFM5raeUOE8RNtwdWgDrsew35FRpaQhWs+RrLM481+vd+ZNqt3Ctrw3PejN6PuHpKGnfHKWlzpi8ZTcZcrWjl2E27V40tewu6qnDcljb3mbWjKlBqXSWdVZJCA3MKreilDvs7O7j8t1P0deO1rqfB7H2fbeabijysGuPAu4N19BTyso58+rICAIAgCAIAgCAIAgKLidV0srncr2b3Db5+K+d6QuvebiVThw7Fu9ToaFPk6aiaqhG0IAgIXHeK6WkuJZBn/ds9Z+19h7PjZTrXR1xc7acdnS9i+/caatxTp857Sm1npabf6qmJHW94B8mg/FXNP2bePjqeC/PIhy0j/GJqt9Lcl9aZlvxuv52W3/huH/UfgeP6jL+JPYP6TqWUhsrXwOPM+sz+YajvIUC40BcU1mDUl4Pw+5vp39OWyWwusEzXtDmODmuFw5pBBB5gjcKklFxbjJYaJyaayj2vICAjeInyMppZYvbhaJQPvZXAuaesFgePzA7gLotCaNhdU6kqi2bl1Pfnu2EW4nJc3ht/PmOH8birIBLEdNnNO7Hc2n/ADVU13aVLao6c/8APYbqVWNWOtEklGNgQBAEBhrajo43P3sNB1nkFa6G0c9IXkKG5b5Poit7+nayJfXXu1CVTjw63wPcDC1oBNyALnrPM+ai39eNe5nUjsi28LoX7V3LCN1vTdOlGD2tLb1vi+9ntRDaW7hurzxZTuzTw+z8vBdvoO65a31Hvjs7uHp3FNfUtSplcfxksrohBAEAQBAEAQBAEBH47UZIHHmfVH5t/ddVulq/I2smt72Lv+2STaQ16q6tpS1wBehAEBzX0g8emNzqaldZ4u2SUcjzYzt5E8uWuq6bROh1NKtXWzgvq/oiturtp6kPH0OVvcSSSSSTck7knmuqSSWEVZ8WQEAQE7wzxVPQvvG7NGTd0TvZd1/hd2jsvfZQb3R1G7j8aw+D4r17DfRuJ0ns3dB23AeIIauHpYnaD22usCw2vZ3z2K4qto64p11Q1cye7G3PYXEbmnKDqZwlvzw7SVUI3lf4wxwUkQfuSHCx1Bva4PZoP8K7r2dlFWmzpefl9CuuqvJzycZoMcfR1DpKR5a0/ZIuCDrkcD7WW9r9lxup13aUbmOpUWVw6UV9OrKnLMGWek9K9SD9ZDC9v8Odh88xHuVNU9naDXwSa8H9F5kqOkKnFIs2FelClksJWyQHrIzs7rt1/pVZX9n7iG2DUvk/ns+ZJhf03zlg3se49poABEfpMrgMrIiCNdszhe3cLnsWm00LcV5fEtVdf0XHyNlW8pw5u19RK0FDJJH0tW5rnv8AVbCz9lHzcDqekkAB9Y3AOwG5vrmxt9G2kpxWZ7svpfR0YNL1qklGfHhwPdY/PPHHyaekd+XUe/KtmjaP9P0HXvZbJ1fhj2PZ5az7EmQLqfvOkKdBc2G19q2+i8STXDF+EBK8OVGWcDk4FvjuPhbxV1oKvyd0o8JbPT07yJew1qWegt67cpAgCAIAgCAIAgCArvFsvsN73H4D9VzHtHV2Qp9r9PqWejo86RXVypZhAQXG2NfQ6KSQG0h+rj/G+9j4AF35VP0ba+83EYPdvfYvXcaLmrydNtbz8/E3X0IoD4gCAID1kPUUMayDWEkAAknQAc+xZSbeEMo6twlw6KWO7tZnj19dAN8g/U9a6Wyso0UpSWZeXYVFxcOo8LcXHDMSFgyQ2I0a47Hsv1/FcP7T+zFVVZXdpHWjLbKK3p8WlxT+T6t17orSsXFUazw1ufT1dvn2nNPShxR08v0aL9lE45nfeeNHAfwjbtI7lG0JaToUXKb53Do+5vvaynPVXAquDcPVNWHmnhfIGC7iLWF9hcka9m6s691RoY5SWMkCdSMN5GyRlpLXAhwJBBFiCNCCDsVvTTWUek01lHlZMmajqTG9r2+003B00PWL8xuO1ZTw8mU8PKO58ETvdRtlkB1bduYk36rX5a2vzuqHSk/fbilY03tb29X+FlsnUJulTlXnuS2df5uJHBW5nSSnmcg7m6k+JP8ASpXtrXjSjQsKexRWs18oruSfiRdA03PlLiW+Tx9X8/IlVwJ0IQHuGTK4OG4IPkbrZSqOnUjNcGn4GJR1k10nQGm4uvpieVlHNNYPqyAgCAIAgCAIAgKlxO+89upgHxP6rivaCebrHQl9S6sFil3kQqMmBAcu9NNUc1PFfSz5COskhrT4Wd5ldV7N01ipPsRV6RltjE5iunK0IAgCAnOFauMTtZOAYnnLmO7CdA78PX5r1FmirTyso6BDwzFFWXDRaIXH4nbeQB8wrbRtBSm5vh5ldVqNR1c7yfIV6RjWxEWhkcB6zWOcO0hpIXipUcYNroMxim0mcSYDe/Mbg+9cbnJfbC9+jjGKtsc9JSxB7ngyNeSGmJ5bkDjcEOGg07FX3Wjo3FaFR8N64NZzgj1oJyUn4ePqaXGfDNc+aarfSFkckhNo3MktfTZpzeJaN1KtqHIUo085wSKVJwpZ4erLEKTCjhMxAja9jHtje9zRUOlaBYloN23ff1DcWF9AqNzvVdxWXt3rHwpf449OzaQk6iqJNtv5cN3VjPT4nLmNFr/5/nvXRE5s7nhtTkwum/8Abxn+gAD4n8qi+y1hyuk69w1si2l2t7fBbP8A3GdMXGpawpLjt7lu+fkT+G0/RxMbzA17zq73krjdN33vt/Vrrc3s7FsXyRd2FvyFvCnxS29r2v5myqolhAEBesMfeGM/wN9wsvo9jPWtqbfQvI56usVZLrNpSjUEAQBAEAQBAEBTOID/ANS/8v8AYFwemnm9n3eSL2z/AEY/nEjlVEkIDj/plafpsR+z9HAHeJJL/ELsfZ1r3eS4630RUaQ/UXZ6lAXQEAIAgCAIDtmEEuZnNyXuLiTvp6o9wC6fR0dWgn05KKq8yGNYmymhdI/YaAc3E7NCk160aMHORinTdSWqin0vpDJdllhHRG4OUm4B7Do73KojpbL+OOwmyscL4XtKpi1KYZS0HMzRzHHUFjtWuF+z4FVtzRdKo48N661wJdKanHPHj2k5wZxccPe5xZ0jXtAy6NItqHA28LeK0p4MTp624vmF+kalLrySvGcCzDGfUPNtxcEHr7Cs5PDVbV1M7Dm/GuKR1VW+WNnRtJtqNSQLXPfbqWGbKUXFEdhOHOqJmQs0LjvyA3c89QAuT3LRXrRo03Ulw+fQu83Qg5SwjuIhYZIIWW6NjWut/BGA1ngbA/mUpTlovQU6ktlSS79apv70n/8AUi7LzSMYrbFeUfV+ZPL5UdgEAQBAXXAj/wBPH3H+4r6Bol5s6fZ9WUN3+tI31YkcIAgCAIAgCAICm8QttUP7cp/pC4TTccXkuvHki8sn/ZX5xI1VJKCA5r6aKK8dPMPsudEfzAOb/a7zXTezlXEp0+nD8N/mit0jHZGRypdWVYQBAEBuYawZw51srTfXmeQWUaqsnjC3nV8AxGJ0LA17XEN1AIJF9dgdF1di4yoRUWnsKarFxk8or3pOnvFCBsXuJ7w0AfEqFpjKhFdZLsMazOeqgLMsMuMwyU7IpWPJY0NBbl0IAFwb9ivffrOpbxpVYvKW9Y+W0r/d60arnBraYMMwGSpPqXy8iRyvfw3KpXFZ+HcSJVtXZjabeOcIup4y9sjZALZmgWIv7jzWGjMK+XhkDBG6R4aN3H/CvJsk1FZOgv4ZbT0WZovK98bQ43uLm5ItqNGnay9NYWwhubnLaWWvi6B1CWANkMsbTYZbhxDXgjncE7qHpGnGpbTU+hvwWTdZzlGvFrpLkvnB14QBAEBdsEbanj7r+ZJX0HRcdW0prqKG6ea0jeVgRwgCAIAgCAIAgKpxTHaYHrYPcT/suN9oYNXEZdK8my40fLNNrrIZUBOCAieK8H+l0csOznC7D1Pacze4Eix7CVMsLn3a4jU4Lf2Peaq9LlKbifnmaItcWuBDmktIO4INiD2r6JGSkk1uZz7WNjPCyYCAIDLTRF72t6yB5rKWWeZS1U2S1FhpY4OzEOaHu0NiDE4B3ncjwWyGYSUovDI9SprJrH4yzYhgtXV0bXCNz9BI0jL61rgkC99RfRWekNM6Nq2upOtFVY4ytu/itx4tbG4jU14weqygyxlpLXAtcDYgggg9RB2VNGSksraic1jebNJhU8tujhlfc2BaxxHmAvPKwzq5WQ00s8DouBYTXwU4YKGbO4ts71bWBF82univSqxIUqTcmyS/5NragZHtbA05wS97Scr5A4Czb6i3MheZVo42BUpG9hvocijcHOqZcwsfVDQPeFq5Zm6XxbGWPEuE2mER9LK85mlo0FiD7RLRsBc257abrMazztZrdF/tPNVwTJLJFIJXtMQOQ5GjcWuS8uutdb+9BwlHYzbTpum9ZSwydpMDyay1Gbssz/6j9VVPRFpxWO9v6k9XtbG/PchiDYg0Blyb76dX/ZVulqVtSpxjTWHn5fmCVZTqzm3J7MEeqAsggL7Qx5YmN6mNHuC+k2tPk6EIPgl5HO1Za05PrM6kGsIAgCAIAgCAICB4shuxjupxH8w/296532io5pQqdDx4/wCCx0fPEnHpKyuQLUIAgKD6QuBjUk1FOB0/22bdJbmOp/x79+g0TpbkP7Nbm8H0fbyIF3aa/wAcN/mchljLXFrgWuBIIIIII0IIOxXYRkpLK3FQ1gQvyuBsHWOztj2GySWVjODKeCThxWEe1R07vzVQ+E1lFlb1HuqyXdD/AGntTj/FfP1MsuOR3GSipmWNwQ6qzA94mCxC2qx2utJ//H/aZlUi9movn6hnEIBuKWl8WyuHk+Qg9ffqsu1k1h1ZeKXkkYU4p5UF+d5NRek2saAA2nDQLBojIAA0AFnaAKvloG1ltblnt+xIV9VXR4GzB6VKi95Iad47A9p8y4/Ba5ez1DHwTkvD0R6V/PikTVB6WYjYTU72drHNePJ2X4qFV9nKi205p9uz1N8dIr90S54FxXT1OkE93WvkuWu039V2/hdQan9Qs9sm0vFfU2x93r7ks+DJ1ta7nY94sfMWWylpytHZNJ/I8T0fTfNeDIyt29pviHD9PgVOp6aoS5ycfn5bfkQ6mjqq5jTPUNWyEHoQA5znPdZpbdz/AGnkkakmylPS1vFZU/P0NULOtnGqYpcQkdu5V9bTifMi32k2Gj3+5msXHmSVWVdJ3E+OOz8ySoWlKPDPafFBlJyeW8skpJLCC8gz0UOeRjetwB7r6+66k2lHlq8KfS19/keKs9SDl0F9X0g5wIAgCAIAgCAIAgNXEqfpInt5kad41HvCiX1vy9vOn0rZ28PmbaFTk6ikUVfOToQgCAICJxzhqmqx9dEC61g8eq8fmG/cbhTLW/r2z/ty2dHDwNVWhTqc5HP8W9FEgJNPM17fuy3a4dmZoIPkF0FD2ig1itDHZ+epX1NHyXMZWK3gevivene4Dmwtf7mkn3K0p6Ws6m6aXbs8yNK1rR3xI52BVQ0NNOD/AKUnyUlXlu/9SPijXyU/4vwPcXDlW42FLUH/AOKT9QvMr62jvqR8UFRqP9r8Dfp+Bq9+1M8fiLG/3EKPPS9nHfUXdl+SNitaz/aSLPRjXHcRDvk+QKjvT9ounwNisapkHotrfvQD87v/AMrz/wAQWvRLwXqZ9wq9RIYZ6K5w4OkqGRkEEGLO52ltQTlsVHre0NFrEIN9uF6myGj552vB1SnjLWNaXF5DQC51rusLZjYAXK5SctaTaWPoWiWFg9ryZCAIAgCAICb4WpryF/JosO92nwv5rofZ631qzqvdFfN/bPiQL+piCj0lpXYFQEAQBAEAQBAEAQBAU3H6To5iR7L/AFh+o8/iFwumbTkLhyW6W31+fmXlnV16fWiNVQSggCAICIm4gYJQwDMLhpcDoCTbTrAUyNlNw1ns6ibGym6eu9nUSdRO2Npc82aOf+blRYQc3qx3kWEJTerHeQruKGX0Y8jruB7lOWj5Y2tE5aPnjbJEph+IMmbdh23B3CiVaMqTxIiVqM6TxI2lqNJG4ti4gLQWlxdc6ECwCk0LZ1k3nGCVb2zrJvOMG/DIHNDhs4Bw7iLrRKLi2nwI8ouLafA0sUxZsGUEOcXXNhbYd63ULaVXLT3G+hbSrZw8YNEcUM/dv82qR/T5fyRI/p0/5I2q3HGRsY4Bzs4zAbadq1U7Sc5NZxg007Oc5NZxg0f+aR+6P8w+S3f09/y+X3N/9Of8vkSeFYq2e9gWuba4Ou/MHwUavbypYy85I1xbSo4y85N9RyMEAQF2wak6KEA+0fWd3nl4Cw8F9B0Za+7W8Yve9r7X6bihuavKVG1uN5WBHCAIAgCAIAgCAIAgNDGaHpYiB7Q1b39Xiq7Sdl71QcVzltX51ki2rclPL3cSlkLgGmnhl8fFgBAVviDFySYoj2OI3J2yD9fJWdpbJLlJ93qWlpbJLlJ93qQU8Bjfld7QtfsuAbe9ToTU46y3E+E1OOstzJrjCc52M5Bpd4kkD4HzULR8Phcu4g6Oh8Ll3EjRYHEIgHtDnEXcdb3I5dSjVLuo55i8IjVLyo55i8IhMOBhrAy+mcxntB2/QqdWxVt9bqyTq2KtvrdWS4qmKUq/F/tx/hPxVro/myLbR/NkWDDv2Mf+mz+0KurfqS7WV1b9SXa/Mr/F/wC0Z+E/FWOj+bLtLHR3Ml2kph2GwmGMmNhJjaSSAbktBJUStXqKpJKT3siVq9VVJJSe9m3U4fHIAHsBDdBuLDqFuS1QrVINuL3mmFepBtxe8pFPGHStadjIG+BcArycmoN9Rezk1Tb6voXeioI4gQxtr76kk+JVHUrTqc5lFVrTqc5mytRqCAluHqDpJMxHqM17zyH6+Su9CWPL1uUlzY/N8PUh3tbUhqrey3LtilCAIAgCAIAgCAIAgCAICt8R4ZY9KwaH2x1H73zXK6c0dh+8U1/5evr49Ja2VxlcnLuK+uYLE1MVc8Qv6MEvtYW31IBI7bXW6gouotfcbrdRdRa+4pdLM6F+YNGYbZmnTtt1q6nGNWOM7OovJxjVjjOzqEk5klzO9pzhe3gEUFThqrgFBU4aq3IlOL2fWtPWy3k4/MKLo9/A11kTRz/ttdZaIHhzGkbFoI8QquaxJplVNYk0ypn16/T97/Zv/aVbc2129HmW/NtdvR5lvVOUxV+L/wBoz8B+KtdH819pbaP5ku0sGG/sY/8ATZ/aFX1v1JdrK6t+pLtZX+L/ANoz8B+KsNH819pY6O5ku0w03Dj3tY8PaA4B3O4uL+fivU76EW44ew9zvoRbi09hbmC1uaqGU7KFQ/8AiI/9Vv8AeFf1f0pdj8joKv6Uux+RfVQHPBAZqSmdI8MbufcOZPYpFtbTuKipw3v5dZ4qVI0460i70dMImBjdh7zzK+hW1vC3pKnDcvmUFWo6knJmdbzWEAQBAEAQBAEAQBAEAQHxwuLHULDSawwngqWN4SYjmbrGf6ew9nb/AIeK0top20uUpr4H8vt0PufXdWt0qi1Zb/MiVSEw+oCoYnATXWt7T4yO6zbn3HyVxRmlbZ6E/qXNCaVrnoT+pNcQYeZo/VF3tNwOsHcfDyUG0rKnPbuZBtKypT27mVqLFJo2mMOLRtYjUdgvqFZyt6U3rtZLSVvSqS12sktwxhrgTK8EaWaDvru79PEqJe101qR7yHfV01yce8sarSsKxxe05ozbTKRftvsrTR7WrJFro5rVkjFTcSFjGtyNOVobfMdbC19l6nYqUnLO89zsFKTlneY8fqDK2GXKWhzXDxDuv3r3aw5NyhnOD1aQ5NzhnODJT8SOYxrMjTlaG3zHWwtfZeZ2KlJyzvPM7BTk5Z3lkw6q6WJr7Zb8u4keWira1Pk5uOclZWp8nNxzkqdFTkVgZbVspPg0k37rK2qTTt3LpRb1Zp27l0ouipCjMkELnuDWi7jyW2jRnWmoQWWzzOagtaW4uWE4aIW9bz7R/Qdi7zR2j4WlPG+T3v8AOBR3Fw6suo3lYEcIAgCAIAgCAIAgCAIAgCAID45oIsdQdCFhpSWHuMp42orOLYEW3dELt5t5ju6wuT0loSUG6lusro4rs6fPtLW2vVL4am/pIJc2WAQBACFkyFgwEAIvusmTwIW/db5BZ1pdJnWl0npzQRYgELCbRhNo8thaNmtHgFlyk+Jlyk+J7Xk8i2t+azkzk2aGhfK6zB3nkO9SrSyq3U9Wmu18EaataFJZkW7DcObC2w1cd3cz8h2LuLHR9O0hiO18X0/bqKWvcSqvbu6DdU40BAEAQBAEAQBAEAQBAEAQBAEAQBARuJYMyXX2X/eHPvHNVV9omjdfFzZdK+vT5kqhdzp7N6K1XYXJF7Tbt+8NR/t4rlLvRlxbbZLK6Vu+3eWtK5p1Nz2mkq43hAEAQBAEAQBAe4oi42aC49QF1sp0p1ZasFl9RiUlFZbwTmH8Ok6ymw+6N/E8vBdFZ+z7fxXDx1L6v08SvrX6Wyn4lihhaxoa0AAcgunpUoUoqEFhFZKbk8yZ7Ww8hAEAQBAEAQBAEAQBAEAQBAEAQBAEAQBAR9Xg8UmpblPW3T/ZVtxom1r7XHD6Vs+3yJNO7qw457SKn4ZP2Hg9jhb3j5Kmrezkv9Kfj6r0JkNIr9yNGTBJh9i/cR87qvqaFvIftz2NEiN5RfEwOw+Uf+W/+Un4KLLR91HfTfgzYq9J/uXieRQy/u5P5XfJefcbn/py8H6GeWp/yXijKzCpjtG7xsPit0NFXkt1N+XmeHc0l+424eHZT7Ra3xufd81Opez9zLntL5+XqaZX9JbtpJU3DkY9sl/Z7I92vvVpQ9n6ENtRuXyXr8yLPSE3zVgloIGsFmtDR2BXVKjTpLVpxSXUQpzlN5k8mRbTyEAQBAEAQBAEAQBAEAQBAEAQBAEAQBAEAQBAEAQBAEAQBAEAQBAEAQBA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55575" y="-1790700"/>
            <a:ext cx="45434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" name="AutoShape 4" descr="data:image/jpeg;base64,/9j/4AAQSkZJRgABAQAAAQABAAD/2wCEAAkGBxQSEBUUExQUFBIXFBcUFxcWGBQYGhobFRQWFhcVHRwZHCggGBolHhcXITEiJSkrLy4wGB8zODMsNyguLisBCgoKDg0OGxAQGzQkICQ2NDQ0NDQxLDU0LDcvMCw0LDIsNC0sLywsLy8sNC8sLywvLCwsNCwsLCwsLCwsNCwvLP/AABEIAMwA9wMBEQACEQEDEQH/xAAcAAEAAgMBAQEAAAAAAAAAAAAABQYDBAcCAQj/xABGEAABAwIEAgYGBwcCBAcAAAABAAIDBBEFEiExBkETUWFxgZEHIjKhsdEUI0JScoLBM1NikqKy8HPhFRYk8TRDZHSDwtL/xAAbAQEAAgMBAQAAAAAAAAAAAAAABAUBAwYCB//EAEARAAIBAwAFCQcDAwIFBQAAAAABAgMEEQUSITFBEzJRYXGBkbHRBhQiocHh8DNCUhUj8UPSFiRTYnJzgpKiwv/aAAwDAQACEQMRAD8A7igCAIAgCAIAgCAIAgCAIAgCAIAgCAIAgCAIAgCAIAgCAIAgCAIAgCAIAgCAIAgCAIAgCAIAgCA8veBuQO82XmU4x2t4MpN7jA7EIhvIz+ZvzUd31st9SPijYqFR/tfgeRiUP7xn8wXlaQtX/qR8UZ93q/xZljqmO2e09zgVuhcUp82SfY0eHTmt6ZmW48BAEAQBAEAQBAEAQBAEAQBAEAQBAEAQBAEAQBAEBgqqxkYu9wHZzPcNyo9xd0bdZqyx+dG82U6U6jxFEJVcS8o2eLvkPmqC49oluox736L1J9PR/wDN+BFT4rM/d5A6m+r8FTVtK3dXfNrs2eRMhbUo7omm4331PaoEpOTy3k3pY3HxeQEAQGaGqez2Xub3EqRSuq1LmTa7zxKnCXOWSRpuIZW+1Z47dD5j5K1oafuYbJ4kvB/L0Is7CnLm7CZo8difoTkd1O289vOyvbXTVtW2N6r6/Xd5EGrZVIbVtRKBW5ECAIAgCAIAgCAIAgCAIAgCAIAgCAIAgPMkgaCXEADcleZzjCLlJ4SMxi5PCK7iXEJPqxaD7x38By8Vy99p9v4Lfx9F6+BZ0LBLbU8CBe8uNySSdydSubnOU5a0nllikksI8rwZCAIAgCAIAgCAIDeoMUki2N2/dO3h1Kxs9J17V4i8x6H9Og0VraFXfv6S0YdijJhpo7m07+HWF2FjpKjdr4dkuj83lRXtp0t+7pN5WBHCAIAgCAIAgCAIAgCAIAgCAIAgMFZVtiaXONh7yeoKPdXVO2pupUezz6kbKVKVSWrEp+JYk+Y66NGzRsO3tK4a/wBI1buW3ZHgvzey7oW8aS2b+k0lXm8IAgF1kBYAQBAEAQBAEAQHpjiDcEgjYheoylF60XhhpNYZZ8GxvPZkmj9geTuzsK7DRemFWxSrbJcH0/cqLqz1Pihu8ibV+QAgCAIAgCAIAgCAIAgCAIAgMNVUNjYXONgP8sO1abivChTdSb2I906cqktWJS8QrnTPzO25DkB/nNcBe3tS7qa893BdH5xZfUaMaUcIjMSrWwQySvvljYXm25DRew7Voo0pVakacd7eD3OShFyfAjqTimnkojV5iIWg5rgZgQQMlr+0SRbXW4Umpo+tC4Vvj4n4dvYa43EHT5Tge4eJIHUX0zMRBlLjcesLOyZbX9rNpvzC8ysa0bj3fHxfj8MGVXg6fKcDxwxxPDXMe6LM0sIDmvABF72doSLGx8ivV7YVbSSjPjuwYo141U3Eos1dQSYlb6VJ9HdOJzGGfVGfRubPe+UnW+W2+ttVexo3kLP9NayWM526vZ09/cQXOi63O2Zz1ZLRi/pCpaad8L2zF7DlcWtYW3sDzeDpfqVXb6FuK9JVItYfS36EqpeU4ScXkmIMfifUinGfpDCJxdthldsNdQ6xBsRz8FDlZ1I0eWeMZx3+huVaLnqccZPOCcQRVb5mw5nNhc1pfYZHF2b2DfUDL7xa4KXNlUt4wlU2a3Diu0xTrRqNqPA+4hxDDDUw08hIkmHqGwy75Wgm+hcbgaJSsqtWjKtHdHf+dQlWjGag97MkuOQtqm0pf9e9peG2JFgCdTsDZpNuztF/MbSq6DrpfCthl1YqahxMmG4rFOZBE7MYpDE/QizhuNdxvqOpea1vUoqLmsayyuwzCpGedXga0fEtKYJJxKOhieY3uIcLOFtALXduLWve62uwuFUjS1fikspbN30PKr03FyzsR8wbiWmq8zaeUOeBfKQ5pttms4AkXI260uLCvbYdWOE+z6CnXhU2RZB8BOrjLUGqmZKxrujGV8b7SNOtsnsC32SBuNFO0qrRQhyEWm9u5rZ37+3b2mi15VuWu8+Bc1SkwtGAYtn+refXHsn7w6j2/FdjofSnLLkar+Jbn0/fzKm8tdT44bvInF0BXhAEAQBAEAQBAEAQBAEAQFOxzEelfYew3QdvW5cLpfSHvNXVjzY7uvr9OovLShyUcveyMVQSit+keXLhdQRzDG/zSsB+Ks9Dx1r2Hf5Mj3bxRl+cTm9Lw3WGOKnZmNJUtiqXPAOVv1d3ZjyIvt9qzF0k761UpVpc+GY44vbsx+bNpWxoVcKC5rwwMQP/AAARczW9HvyDBLf+YhORX9U1/wDsz88eQ1/+V1ev7k5VR/Q62vhj9Vr8OLmAW3jhAuPKQqDCXvNtRqT2tVNve/8ABvkuTqTiuMfoWHg/DKZ2EwNljjLHDM7NbVxkNiSed7D3Ku0hcV4303BvK3Y6MfnmSLenB0EmthAwYhUQYvXfR6Y1BcWZgHZcosCDe3O6nzo0a1hR5WpqYzwzk0Kc4V56sckV6Q6qaLEp3RXBfTMa8gXLWOa0O15bWv2qXoinSqWcFPhJ463twaruUo1m49B0PgSihioIhA4Pa4Z3PH2nn2r9ViMtuWULndKVatS6lyiw1sx0Lh695YW0YxpLVKHxzSS1eKytgv0lPTseAL3OQtfZv8X1lx2iyvtGVadvZRdTdOTXjlberYQbmMqlZqO9L88zWw1lQzEaOsqbiSqqHtylpBA9SIGx2H1lgOpoOt1trOjK0q29HdCK+r+m3rZ4gpqrCpPfJlv9Gzfra8/+scPJz/mqfTL+Cgv+30Jlnvn2lCrHH/hD+o4m7xtAugpr/n1/6f8A+iBL9B/+X0LHwe81uIRVUFNHSwwMcyXI5vrEscAMoaNfWHLYb6AKt0gla2sqFWo5yk8rPDaut+fcSLd8rVU4xwlvN30NuJgqHEkkzAnvy3J960e0SSq00uj6nvR+2Mn1nQlzpYH1riCCNCNQe5eoycWpLeg0msMumD4h00dz7Y0cP17iu+0ZfK7o5fOW/wBe8obmhyU8cHuN9WJHCAIAgCAIAgCAIAgCAhuJK7JHkHtP37G8/PbzVHpy95GjyUd8vLj47vEnWNHXnrPciqLii4CAheMsJfV0UsMZAe7KRm0Hqva6xPgp2jrmNvcRqT3LPzRpuKbqU3FG/hFH0VNFCdckTIz25WBp+Cj3FXlK0qi4tvxZspx1YKPQUPDvR7MyKGN8kZDKzp3Wzax5WDTT2jk27d1fVtNUpTlOMXthjv2/LaQIWclFJvc8lhxjhozYlBVDL0bY3xStN7kOZI0W01v0hB7lX29+qdnOhxbTXivQkVKGtVU+HErTvR/Vm1N9Jb/w8S9IB9sDXS2XfU6Xy31srJaZtv1+T/u4x1ef0zwI3udTma3wknXYBiEdfUVFI+nDZst+kuSMrWi1sp5gqNSvLKdtClXUsxzu/wAm2VGsqkp02tpvQcOyurhUVHRPa6jEErRexedHgAj2CL/JaJX1ONs6NLKanldnDvPaoydTXl0YZk4P4bkoZKhgeHUr3B8TbnM02Oa+ltrC9zfKDovOkL6F3GEsYmtj6H0fnWZt6DpOSzs4GTBsAfFiFXVPc0ibKI7XuGi1w64sPZaNL7cl5ubyNS1pUIp/Dv8At8zNOi41ZTfEcX4C+qdSujLQ6GobIc1x6twXWsN/Vbomj7yFuqkZ7pRx38BXouo4tcGQ+IcKVsVRPJQVEcbKgl0jX7hxJJLTldzc6xFiL25XUylpG1qUoQuoNuG5r67UaZW9WM26TxkxYhwG8YbDSxPa6RtQJnuN2g3Dmuy9wLe+x7l6paYh75KvNbHHC+/aYnaPkVCL25ySUPCz6fEvpFM5raeUOE8RNtwdWgDrsew35FRpaQhWs+RrLM481+vd+ZNqt3Ctrw3PejN6PuHpKGnfHKWlzpi8ZTcZcrWjl2E27V40tewu6qnDcljb3mbWjKlBqXSWdVZJCA3MKreilDvs7O7j8t1P0deO1rqfB7H2fbeabijysGuPAu4N19BTyso58+rICAIAgCAIAgCAIAgKLidV0srncr2b3Db5+K+d6QuvebiVThw7Fu9ToaFPk6aiaqhG0IAgIXHeK6WkuJZBn/ds9Z+19h7PjZTrXR1xc7acdnS9i+/caatxTp857Sm1npabf6qmJHW94B8mg/FXNP2bePjqeC/PIhy0j/GJqt9Lcl9aZlvxuv52W3/huH/UfgeP6jL+JPYP6TqWUhsrXwOPM+sz+YajvIUC40BcU1mDUl4Pw+5vp39OWyWwusEzXtDmODmuFw5pBBB5gjcKklFxbjJYaJyaayj2vICAjeInyMppZYvbhaJQPvZXAuaesFgePzA7gLotCaNhdU6kqi2bl1Pfnu2EW4nJc3ht/PmOH8birIBLEdNnNO7Hc2n/ADVU13aVLao6c/8APYbqVWNWOtEklGNgQBAEBhrajo43P3sNB1nkFa6G0c9IXkKG5b5Poit7+nayJfXXu1CVTjw63wPcDC1oBNyALnrPM+ai39eNe5nUjsi28LoX7V3LCN1vTdOlGD2tLb1vi+9ntRDaW7hurzxZTuzTw+z8vBdvoO65a31Hvjs7uHp3FNfUtSplcfxksrohBAEAQBAEAQBAEBH47UZIHHmfVH5t/ddVulq/I2smt72Lv+2STaQ16q6tpS1wBehAEBzX0g8emNzqaldZ4u2SUcjzYzt5E8uWuq6bROh1NKtXWzgvq/oiturtp6kPH0OVvcSSSSSTck7knmuqSSWEVZ8WQEAQE7wzxVPQvvG7NGTd0TvZd1/hd2jsvfZQb3R1G7j8aw+D4r17DfRuJ0ns3dB23AeIIauHpYnaD22usCw2vZ3z2K4qto64p11Q1cye7G3PYXEbmnKDqZwlvzw7SVUI3lf4wxwUkQfuSHCx1Bva4PZoP8K7r2dlFWmzpefl9CuuqvJzycZoMcfR1DpKR5a0/ZIuCDrkcD7WW9r9lxup13aUbmOpUWVw6UV9OrKnLMGWek9K9SD9ZDC9v8Odh88xHuVNU9naDXwSa8H9F5kqOkKnFIs2FelClksJWyQHrIzs7rt1/pVZX9n7iG2DUvk/ns+ZJhf03zlg3se49poABEfpMrgMrIiCNdszhe3cLnsWm00LcV5fEtVdf0XHyNlW8pw5u19RK0FDJJH0tW5rnv8AVbCz9lHzcDqekkAB9Y3AOwG5vrmxt9G2kpxWZ7svpfR0YNL1qklGfHhwPdY/PPHHyaekd+XUe/KtmjaP9P0HXvZbJ1fhj2PZ5az7EmQLqfvOkKdBc2G19q2+i8STXDF+EBK8OVGWcDk4FvjuPhbxV1oKvyd0o8JbPT07yJew1qWegt67cpAgCAIAgCAIAgCArvFsvsN73H4D9VzHtHV2Qp9r9PqWejo86RXVypZhAQXG2NfQ6KSQG0h+rj/G+9j4AF35VP0ba+83EYPdvfYvXcaLmrydNtbz8/E3X0IoD4gCAID1kPUUMayDWEkAAknQAc+xZSbeEMo6twlw6KWO7tZnj19dAN8g/U9a6Wyso0UpSWZeXYVFxcOo8LcXHDMSFgyQ2I0a47Hsv1/FcP7T+zFVVZXdpHWjLbKK3p8WlxT+T6t17orSsXFUazw1ufT1dvn2nNPShxR08v0aL9lE45nfeeNHAfwjbtI7lG0JaToUXKb53Do+5vvaynPVXAquDcPVNWHmnhfIGC7iLWF9hcka9m6s691RoY5SWMkCdSMN5GyRlpLXAhwJBBFiCNCCDsVvTTWUek01lHlZMmajqTG9r2+003B00PWL8xuO1ZTw8mU8PKO58ETvdRtlkB1bduYk36rX5a2vzuqHSk/fbilY03tb29X+FlsnUJulTlXnuS2df5uJHBW5nSSnmcg7m6k+JP8ASpXtrXjSjQsKexRWs18oruSfiRdA03PlLiW+Tx9X8/IlVwJ0IQHuGTK4OG4IPkbrZSqOnUjNcGn4GJR1k10nQGm4uvpieVlHNNYPqyAgCAIAgCAIAgKlxO+89upgHxP6rivaCebrHQl9S6sFil3kQqMmBAcu9NNUc1PFfSz5COskhrT4Wd5ldV7N01ipPsRV6RltjE5iunK0IAgCAnOFauMTtZOAYnnLmO7CdA78PX5r1FmirTyso6BDwzFFWXDRaIXH4nbeQB8wrbRtBSm5vh5ldVqNR1c7yfIV6RjWxEWhkcB6zWOcO0hpIXipUcYNroMxim0mcSYDe/Mbg+9cbnJfbC9+jjGKtsc9JSxB7ngyNeSGmJ5bkDjcEOGg07FX3Wjo3FaFR8N64NZzgj1oJyUn4ePqaXGfDNc+aarfSFkckhNo3MktfTZpzeJaN1KtqHIUo085wSKVJwpZ4erLEKTCjhMxAja9jHtje9zRUOlaBYloN23ff1DcWF9AqNzvVdxWXt3rHwpf449OzaQk6iqJNtv5cN3VjPT4nLmNFr/5/nvXRE5s7nhtTkwum/8Abxn+gAD4n8qi+y1hyuk69w1si2l2t7fBbP8A3GdMXGpawpLjt7lu+fkT+G0/RxMbzA17zq73krjdN33vt/Vrrc3s7FsXyRd2FvyFvCnxS29r2v5myqolhAEBesMfeGM/wN9wsvo9jPWtqbfQvI56usVZLrNpSjUEAQBAEAQBAEBTOID/ANS/8v8AYFwemnm9n3eSL2z/AEY/nEjlVEkIDj/plafpsR+z9HAHeJJL/ELsfZ1r3eS4630RUaQ/UXZ6lAXQEAIAgCAIDtmEEuZnNyXuLiTvp6o9wC6fR0dWgn05KKq8yGNYmymhdI/YaAc3E7NCk160aMHORinTdSWqin0vpDJdllhHRG4OUm4B7Do73KojpbL+OOwmyscL4XtKpi1KYZS0HMzRzHHUFjtWuF+z4FVtzRdKo48N661wJdKanHPHj2k5wZxccPe5xZ0jXtAy6NItqHA28LeK0p4MTp624vmF+kalLrySvGcCzDGfUPNtxcEHr7Cs5PDVbV1M7Dm/GuKR1VW+WNnRtJtqNSQLXPfbqWGbKUXFEdhOHOqJmQs0LjvyA3c89QAuT3LRXrRo03Ulw+fQu83Qg5SwjuIhYZIIWW6NjWut/BGA1ngbA/mUpTlovQU6ktlSS79apv70n/8AUi7LzSMYrbFeUfV+ZPL5UdgEAQBAXXAj/wBPH3H+4r6Bol5s6fZ9WUN3+tI31YkcIAgCAIAgCAICm8QttUP7cp/pC4TTccXkuvHki8sn/ZX5xI1VJKCA5r6aKK8dPMPsudEfzAOb/a7zXTezlXEp0+nD8N/mit0jHZGRypdWVYQBAEBuYawZw51srTfXmeQWUaqsnjC3nV8AxGJ0LA17XEN1AIJF9dgdF1di4yoRUWnsKarFxk8or3pOnvFCBsXuJ7w0AfEqFpjKhFdZLsMazOeqgLMsMuMwyU7IpWPJY0NBbl0IAFwb9ivffrOpbxpVYvKW9Y+W0r/d60arnBraYMMwGSpPqXy8iRyvfw3KpXFZ+HcSJVtXZjabeOcIup4y9sjZALZmgWIv7jzWGjMK+XhkDBG6R4aN3H/CvJsk1FZOgv4ZbT0WZovK98bQ43uLm5ItqNGnay9NYWwhubnLaWWvi6B1CWANkMsbTYZbhxDXgjncE7qHpGnGpbTU+hvwWTdZzlGvFrpLkvnB14QBAEBdsEbanj7r+ZJX0HRcdW0prqKG6ea0jeVgRwgCAIAgCAIAgKpxTHaYHrYPcT/suN9oYNXEZdK8my40fLNNrrIZUBOCAieK8H+l0csOznC7D1Pacze4Eix7CVMsLn3a4jU4Lf2Peaq9LlKbifnmaItcWuBDmktIO4INiD2r6JGSkk1uZz7WNjPCyYCAIDLTRF72t6yB5rKWWeZS1U2S1FhpY4OzEOaHu0NiDE4B3ncjwWyGYSUovDI9SprJrH4yzYhgtXV0bXCNz9BI0jL61rgkC99RfRWekNM6Nq2upOtFVY4ytu/itx4tbG4jU14weqygyxlpLXAtcDYgggg9RB2VNGSksraic1jebNJhU8tujhlfc2BaxxHmAvPKwzq5WQ00s8DouBYTXwU4YKGbO4ts71bWBF82univSqxIUqTcmyS/5NragZHtbA05wS97Scr5A4Czb6i3MheZVo42BUpG9hvocijcHOqZcwsfVDQPeFq5Zm6XxbGWPEuE2mER9LK85mlo0FiD7RLRsBc257abrMazztZrdF/tPNVwTJLJFIJXtMQOQ5GjcWuS8uutdb+9BwlHYzbTpum9ZSwydpMDyay1Gbssz/6j9VVPRFpxWO9v6k9XtbG/PchiDYg0Blyb76dX/ZVulqVtSpxjTWHn5fmCVZTqzm3J7MEeqAsggL7Qx5YmN6mNHuC+k2tPk6EIPgl5HO1Za05PrM6kGsIAgCAIAgCAICB4shuxjupxH8w/296532io5pQqdDx4/wCCx0fPEnHpKyuQLUIAgKD6QuBjUk1FOB0/22bdJbmOp/x79+g0TpbkP7Nbm8H0fbyIF3aa/wAcN/mchljLXFrgWuBIIIIII0IIOxXYRkpLK3FQ1gQvyuBsHWOztj2GySWVjODKeCThxWEe1R07vzVQ+E1lFlb1HuqyXdD/AGntTj/FfP1MsuOR3GSipmWNwQ6qzA94mCxC2qx2utJ//H/aZlUi9movn6hnEIBuKWl8WyuHk+Qg9ffqsu1k1h1ZeKXkkYU4p5UF+d5NRek2saAA2nDQLBojIAA0AFnaAKvloG1ltblnt+xIV9VXR4GzB6VKi95Iad47A9p8y4/Ba5ez1DHwTkvD0R6V/PikTVB6WYjYTU72drHNePJ2X4qFV9nKi205p9uz1N8dIr90S54FxXT1OkE93WvkuWu039V2/hdQan9Qs9sm0vFfU2x93r7ks+DJ1ta7nY94sfMWWylpytHZNJ/I8T0fTfNeDIyt29pviHD9PgVOp6aoS5ycfn5bfkQ6mjqq5jTPUNWyEHoQA5znPdZpbdz/AGnkkakmylPS1vFZU/P0NULOtnGqYpcQkdu5V9bTifMi32k2Gj3+5msXHmSVWVdJ3E+OOz8ySoWlKPDPafFBlJyeW8skpJLCC8gz0UOeRjetwB7r6+66k2lHlq8KfS19/keKs9SDl0F9X0g5wIAgCAIAgCAIAgNXEqfpInt5kad41HvCiX1vy9vOn0rZ28PmbaFTk6ikUVfOToQgCAICJxzhqmqx9dEC61g8eq8fmG/cbhTLW/r2z/ty2dHDwNVWhTqc5HP8W9FEgJNPM17fuy3a4dmZoIPkF0FD2ig1itDHZ+epX1NHyXMZWK3gevivene4Dmwtf7mkn3K0p6Ws6m6aXbs8yNK1rR3xI52BVQ0NNOD/AKUnyUlXlu/9SPijXyU/4vwPcXDlW42FLUH/AOKT9QvMr62jvqR8UFRqP9r8Dfp+Bq9+1M8fiLG/3EKPPS9nHfUXdl+SNitaz/aSLPRjXHcRDvk+QKjvT9ounwNisapkHotrfvQD87v/AMrz/wAQWvRLwXqZ9wq9RIYZ6K5w4OkqGRkEEGLO52ltQTlsVHre0NFrEIN9uF6myGj552vB1SnjLWNaXF5DQC51rusLZjYAXK5SctaTaWPoWiWFg9ryZCAIAgCAICb4WpryF/JosO92nwv5rofZ631qzqvdFfN/bPiQL+piCj0lpXYFQEAQBAEAQBAEAQBAU3H6To5iR7L/AFh+o8/iFwumbTkLhyW6W31+fmXlnV16fWiNVQSggCAICIm4gYJQwDMLhpcDoCTbTrAUyNlNw1ns6ibGym6eu9nUSdRO2Npc82aOf+blRYQc3qx3kWEJTerHeQruKGX0Y8jruB7lOWj5Y2tE5aPnjbJEph+IMmbdh23B3CiVaMqTxIiVqM6TxI2lqNJG4ti4gLQWlxdc6ECwCk0LZ1k3nGCVb2zrJvOMG/DIHNDhs4Bw7iLrRKLi2nwI8ouLafA0sUxZsGUEOcXXNhbYd63ULaVXLT3G+hbSrZw8YNEcUM/dv82qR/T5fyRI/p0/5I2q3HGRsY4Bzs4zAbadq1U7Sc5NZxg007Oc5NZxg0f+aR+6P8w+S3f09/y+X3N/9Of8vkSeFYq2e9gWuba4Ou/MHwUavbypYy85I1xbSo4y85N9RyMEAQF2wak6KEA+0fWd3nl4Cw8F9B0Za+7W8Yve9r7X6bihuavKVG1uN5WBHCAIAgCAIAgCAIAgNDGaHpYiB7Q1b39Xiq7Sdl71QcVzltX51ki2rclPL3cSlkLgGmnhl8fFgBAVviDFySYoj2OI3J2yD9fJWdpbJLlJ93qWlpbJLlJ93qQU8Bjfld7QtfsuAbe9ToTU46y3E+E1OOstzJrjCc52M5Bpd4kkD4HzULR8Phcu4g6Oh8Ll3EjRYHEIgHtDnEXcdb3I5dSjVLuo55i8IjVLyo55i8IhMOBhrAy+mcxntB2/QqdWxVt9bqyTq2KtvrdWS4qmKUq/F/tx/hPxVro/myLbR/NkWDDv2Mf+mz+0KurfqS7WV1b9SXa/Mr/F/wC0Z+E/FWOj+bLtLHR3Ml2kph2GwmGMmNhJjaSSAbktBJUStXqKpJKT3siVq9VVJJSe9m3U4fHIAHsBDdBuLDqFuS1QrVINuL3mmFepBtxe8pFPGHStadjIG+BcArycmoN9Rezk1Tb6voXeioI4gQxtr76kk+JVHUrTqc5lFVrTqc5mytRqCAluHqDpJMxHqM17zyH6+Su9CWPL1uUlzY/N8PUh3tbUhqrey3LtilCAIAgCAIAgCAIAgCAICt8R4ZY9KwaH2x1H73zXK6c0dh+8U1/5evr49Ja2VxlcnLuK+uYLE1MVc8Qv6MEvtYW31IBI7bXW6gouotfcbrdRdRa+4pdLM6F+YNGYbZmnTtt1q6nGNWOM7OovJxjVjjOzqEk5klzO9pzhe3gEUFThqrgFBU4aq3IlOL2fWtPWy3k4/MKLo9/A11kTRz/ttdZaIHhzGkbFoI8QquaxJplVNYk0ypn16/T97/Zv/aVbc2129HmW/NtdvR5lvVOUxV+L/wBoz8B+KtdH819pbaP5ku0sGG/sY/8ATZ/aFX1v1JdrK6t+pLtZX+L/ANoz8B+KsNH819pY6O5ku0w03Dj3tY8PaA4B3O4uL+fivU76EW44ew9zvoRbi09hbmC1uaqGU7KFQ/8AiI/9Vv8AeFf1f0pdj8joKv6Uux+RfVQHPBAZqSmdI8MbufcOZPYpFtbTuKipw3v5dZ4qVI0460i70dMImBjdh7zzK+hW1vC3pKnDcvmUFWo6knJmdbzWEAQBAEAQBAEAQBAEAQHxwuLHULDSawwngqWN4SYjmbrGf6ew9nb/AIeK0top20uUpr4H8vt0PufXdWt0qi1Zb/MiVSEw+oCoYnATXWt7T4yO6zbn3HyVxRmlbZ6E/qXNCaVrnoT+pNcQYeZo/VF3tNwOsHcfDyUG0rKnPbuZBtKypT27mVqLFJo2mMOLRtYjUdgvqFZyt6U3rtZLSVvSqS12sktwxhrgTK8EaWaDvru79PEqJe101qR7yHfV01yce8sarSsKxxe05ozbTKRftvsrTR7WrJFro5rVkjFTcSFjGtyNOVobfMdbC19l6nYqUnLO89zsFKTlneY8fqDK2GXKWhzXDxDuv3r3aw5NyhnOD1aQ5NzhnODJT8SOYxrMjTlaG3zHWwtfZeZ2KlJyzvPM7BTk5Z3lkw6q6WJr7Zb8u4keWira1Pk5uOclZWp8nNxzkqdFTkVgZbVspPg0k37rK2qTTt3LpRb1Zp27l0ouipCjMkELnuDWi7jyW2jRnWmoQWWzzOagtaW4uWE4aIW9bz7R/Qdi7zR2j4WlPG+T3v8AOBR3Fw6suo3lYEcIAgCAIAgCAIAgCAIAgCAID45oIsdQdCFhpSWHuMp42orOLYEW3dELt5t5ju6wuT0loSUG6lusro4rs6fPtLW2vVL4am/pIJc2WAQBACFkyFgwEAIvusmTwIW/db5BZ1pdJnWl0npzQRYgELCbRhNo8thaNmtHgFlyk+Jlyk+J7Xk8i2t+azkzk2aGhfK6zB3nkO9SrSyq3U9Wmu18EaataFJZkW7DcObC2w1cd3cz8h2LuLHR9O0hiO18X0/bqKWvcSqvbu6DdU40BAEAQBAEAQBAEAQBAEAQBAEAQBARuJYMyXX2X/eHPvHNVV9omjdfFzZdK+vT5kqhdzp7N6K1XYXJF7Tbt+8NR/t4rlLvRlxbbZLK6Vu+3eWtK5p1Nz2mkq43hAEAQBAEAQBAe4oi42aC49QF1sp0p1ZasFl9RiUlFZbwTmH8Ok6ymw+6N/E8vBdFZ+z7fxXDx1L6v08SvrX6Wyn4lihhaxoa0AAcgunpUoUoqEFhFZKbk8yZ7Ww8hAEAQBAEAQBAEAQBAEAQBAEAQBAEAQBAR9Xg8UmpblPW3T/ZVtxom1r7XHD6Vs+3yJNO7qw457SKn4ZP2Hg9jhb3j5Kmrezkv9Kfj6r0JkNIr9yNGTBJh9i/cR87qvqaFvIftz2NEiN5RfEwOw+Uf+W/+Un4KLLR91HfTfgzYq9J/uXieRQy/u5P5XfJefcbn/py8H6GeWp/yXijKzCpjtG7xsPit0NFXkt1N+XmeHc0l+424eHZT7Ra3xufd81Opez9zLntL5+XqaZX9JbtpJU3DkY9sl/Z7I92vvVpQ9n6ENtRuXyXr8yLPSE3zVgloIGsFmtDR2BXVKjTpLVpxSXUQpzlN5k8mRbTyEAQBAEAQBAEAQBAEAQBAEAQBAEAQBAEAQBAEAQBAEAQBAEAQBAEAQBA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307975" y="-1638300"/>
            <a:ext cx="45434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054" name="Picture 6" descr="Ma&amp;ccaron;ek Mur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36810"/>
            <a:ext cx="1735666" cy="151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emka.si/img/product/8t_2015/Res_s_zvocna-knjiga-macek-mu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706" y="419930"/>
            <a:ext cx="1275162" cy="154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emka.si/img/product/8t_2015/Res_s_knjiga-iz-blaga-macek-mur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322" y="1288552"/>
            <a:ext cx="1401678" cy="112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www.emka.si/img/product/8t_2015/Res_t_sestavljanka-macek-mur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63" y="3501008"/>
            <a:ext cx="1816745" cy="127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www.emka.si/img/product/8t_2015/Res_t_spomin-macek-mur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5" y="2139986"/>
            <a:ext cx="1820790" cy="127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www.emka.si/img/product/20t_2015/Res_t_muri-ne-jezi-se-macek-mur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20" y="4941168"/>
            <a:ext cx="2355736" cy="169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www.emka.si/img/product/25t_2015/Res_t_9789610137078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9986"/>
            <a:ext cx="2139359" cy="249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://www.emka.si/img/product/8t_2015/Res_t_kocke-macek-mur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87" y="2590928"/>
            <a:ext cx="1718839" cy="16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://www.emka.si/img/product/28t_2015/Res_t_macek-muri-plisk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25140"/>
            <a:ext cx="1896417" cy="212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Slika 18" descr="Ma&amp;ccaron;ek Muri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322" y="4781806"/>
            <a:ext cx="1526547" cy="1769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lika 19" descr="Ma&amp;ccaron;ek Muri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970" y="4941168"/>
            <a:ext cx="1419246" cy="148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lika 20" descr="Ma&amp;ccaron;ek Muri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51542"/>
            <a:ext cx="1728192" cy="213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lika 21" descr="Ma&amp;ccaron;ek Muri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31156"/>
            <a:ext cx="1812304" cy="1430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395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sl-SI" dirty="0" smtClean="0"/>
              <a:t>Prodaja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/>
          </a:bodyPr>
          <a:lstStyle/>
          <a:p>
            <a:r>
              <a:rPr lang="sl-SI" dirty="0" smtClean="0"/>
              <a:t>Prodajni uspeh jubilejnega leta</a:t>
            </a:r>
          </a:p>
          <a:p>
            <a:pPr lvl="1"/>
            <a:r>
              <a:rPr lang="sl-SI" dirty="0" smtClean="0"/>
              <a:t>10 krat višji prihodki celotnega programa MM</a:t>
            </a:r>
            <a:endParaRPr lang="sl-SI" dirty="0"/>
          </a:p>
          <a:p>
            <a:pPr lvl="2"/>
            <a:r>
              <a:rPr lang="sl-SI" dirty="0" smtClean="0"/>
              <a:t>3 </a:t>
            </a:r>
            <a:r>
              <a:rPr lang="sl-SI" dirty="0"/>
              <a:t>krat višji prihodki prodaje </a:t>
            </a:r>
            <a:r>
              <a:rPr lang="sl-SI" dirty="0" smtClean="0"/>
              <a:t>slikanice</a:t>
            </a:r>
          </a:p>
          <a:p>
            <a:pPr lvl="2"/>
            <a:r>
              <a:rPr lang="sl-SI" dirty="0" smtClean="0"/>
              <a:t>naj </a:t>
            </a:r>
            <a:r>
              <a:rPr lang="sl-SI" dirty="0"/>
              <a:t>3: slikanica, spomin, zvočna </a:t>
            </a:r>
            <a:r>
              <a:rPr lang="sl-SI" dirty="0" smtClean="0"/>
              <a:t>knjiga</a:t>
            </a:r>
          </a:p>
          <a:p>
            <a:pPr lvl="1"/>
            <a:r>
              <a:rPr lang="sl-SI" dirty="0"/>
              <a:t>v</a:t>
            </a:r>
            <a:r>
              <a:rPr lang="sl-SI" dirty="0" smtClean="0"/>
              <a:t>eč kot 90 % prodanih v maloprodajnih enotah</a:t>
            </a:r>
          </a:p>
          <a:p>
            <a:r>
              <a:rPr lang="sl-SI" dirty="0" smtClean="0"/>
              <a:t>+ več kot 18.000 ekskluzivnih MM izdelkov v knjigarnah MK Trgovine (zvezki, darilne vrečke, voščilnice, spominske knjige, blazine)</a:t>
            </a:r>
            <a:endParaRPr lang="sl-SI" dirty="0"/>
          </a:p>
        </p:txBody>
      </p:sp>
      <p:pic>
        <p:nvPicPr>
          <p:cNvPr id="4" name="Picture 7" descr="http://otroskeprireditve.si/wp-content/uploads/2015/05/Ma%C4%8Dek-Mur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068" y="5508509"/>
            <a:ext cx="1637932" cy="134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0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07705" y="133845"/>
            <a:ext cx="6192687" cy="1116360"/>
          </a:xfrm>
        </p:spPr>
        <p:txBody>
          <a:bodyPr>
            <a:normAutofit/>
          </a:bodyPr>
          <a:lstStyle/>
          <a:p>
            <a:r>
              <a:rPr lang="sl-SI" dirty="0" smtClean="0"/>
              <a:t>Prodajne aktivnosti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83394" y="1484784"/>
            <a:ext cx="446061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Direktne prodajne poti:</a:t>
            </a:r>
          </a:p>
          <a:p>
            <a:r>
              <a:rPr lang="sl-SI" sz="2400" dirty="0" err="1"/>
              <a:t>m</a:t>
            </a:r>
            <a:r>
              <a:rPr lang="sl-SI" sz="2400" dirty="0" err="1" smtClean="0"/>
              <a:t>ailing</a:t>
            </a:r>
            <a:r>
              <a:rPr lang="sl-SI" sz="2400" dirty="0" smtClean="0"/>
              <a:t>, e-</a:t>
            </a:r>
            <a:r>
              <a:rPr lang="sl-SI" sz="2400" dirty="0" err="1" smtClean="0"/>
              <a:t>mailing</a:t>
            </a:r>
            <a:r>
              <a:rPr lang="sl-SI" sz="2400" dirty="0" smtClean="0"/>
              <a:t>, 4 </a:t>
            </a:r>
            <a:r>
              <a:rPr lang="sl-SI" sz="2400" dirty="0"/>
              <a:t>x objava v </a:t>
            </a:r>
            <a:r>
              <a:rPr lang="sl-SI" sz="2400" dirty="0" smtClean="0"/>
              <a:t>Krogu</a:t>
            </a:r>
          </a:p>
          <a:p>
            <a:pPr marL="0" indent="0">
              <a:buNone/>
            </a:pPr>
            <a:endParaRPr lang="sl-SI" sz="2200" dirty="0" smtClean="0"/>
          </a:p>
          <a:p>
            <a:pPr marL="0" indent="0">
              <a:buNone/>
            </a:pPr>
            <a:r>
              <a:rPr lang="sl-SI" dirty="0" smtClean="0"/>
              <a:t>Knjigarne:</a:t>
            </a:r>
          </a:p>
          <a:p>
            <a:r>
              <a:rPr lang="sl-SI" sz="2400" dirty="0" smtClean="0"/>
              <a:t>izpostavitev na MM stojalih (tudi v trgovskih centrih)</a:t>
            </a:r>
          </a:p>
          <a:p>
            <a:r>
              <a:rPr lang="sl-SI" sz="2400" dirty="0" err="1" smtClean="0"/>
              <a:t>polične</a:t>
            </a:r>
            <a:r>
              <a:rPr lang="sl-SI" sz="2400" dirty="0" smtClean="0"/>
              <a:t> oznake</a:t>
            </a:r>
          </a:p>
          <a:p>
            <a:r>
              <a:rPr lang="sl-SI" sz="2400" dirty="0"/>
              <a:t>p</a:t>
            </a:r>
            <a:r>
              <a:rPr lang="sl-SI" sz="2400" dirty="0" smtClean="0"/>
              <a:t>rodajna akcija</a:t>
            </a:r>
          </a:p>
          <a:p>
            <a:pPr marL="0" indent="0">
              <a:buNone/>
            </a:pPr>
            <a:r>
              <a:rPr lang="sl-SI" sz="2400" dirty="0"/>
              <a:t>(</a:t>
            </a:r>
            <a:r>
              <a:rPr lang="sl-SI" sz="2400" dirty="0" smtClean="0"/>
              <a:t>višinomer)</a:t>
            </a:r>
          </a:p>
          <a:p>
            <a:r>
              <a:rPr lang="sl-SI" sz="2400" dirty="0" smtClean="0"/>
              <a:t>vrečke</a:t>
            </a:r>
          </a:p>
        </p:txBody>
      </p:sp>
      <p:pic>
        <p:nvPicPr>
          <p:cNvPr id="5" name="Picture 9" descr="http://www.citypark.si/uploads/calendar/MAEK_MURI_6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3845"/>
            <a:ext cx="2044496" cy="111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 descr="Ma&amp;ccaron;ek Muri višinom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880667"/>
            <a:ext cx="1932198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3" name="Picture 5" descr="C:\Users\tatjanas\Desktop\20151007_113013-pok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006" y="1034009"/>
            <a:ext cx="4367994" cy="582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34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Maček Muri\C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564"/>
            <a:ext cx="3739877" cy="280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Maček Muri\konzorcij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21" y="332656"/>
            <a:ext cx="3753088" cy="281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Maček Muri\KRQ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402" y="3284984"/>
            <a:ext cx="4968552" cy="279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2699792" y="6248357"/>
            <a:ext cx="25583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22 dogodkov v </a:t>
            </a:r>
            <a:r>
              <a:rPr lang="sl-SI" dirty="0" smtClean="0"/>
              <a:t>knjigarnah</a:t>
            </a:r>
            <a:endParaRPr lang="sl-SI" dirty="0"/>
          </a:p>
        </p:txBody>
      </p:sp>
      <p:pic>
        <p:nvPicPr>
          <p:cNvPr id="6" name="Picture 7" descr="http://otroskeprireditve.si/wp-content/uploads/2015/05/Ma%C4%8Dek-Mur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610" y="5508509"/>
            <a:ext cx="1637932" cy="134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79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8053" y="58614"/>
            <a:ext cx="7048868" cy="1066130"/>
          </a:xfrm>
        </p:spPr>
        <p:txBody>
          <a:bodyPr/>
          <a:lstStyle/>
          <a:p>
            <a:r>
              <a:rPr lang="sl-SI" dirty="0" smtClean="0"/>
              <a:t>Oglaševanje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11268" y="1124744"/>
            <a:ext cx="4253220" cy="5472608"/>
          </a:xfrm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sl-SI" sz="3000" dirty="0" smtClean="0"/>
              <a:t>Oglasi v MK revijah </a:t>
            </a:r>
            <a:r>
              <a:rPr lang="sl-SI" sz="2000" dirty="0" smtClean="0"/>
              <a:t>- vsak </a:t>
            </a:r>
            <a:r>
              <a:rPr lang="sl-SI" sz="2000" dirty="0"/>
              <a:t>mesec en oglas (</a:t>
            </a:r>
            <a:r>
              <a:rPr lang="sl-SI" sz="2000" dirty="0" smtClean="0"/>
              <a:t>jan-avg</a:t>
            </a:r>
            <a:r>
              <a:rPr lang="sl-SI" sz="2000" dirty="0"/>
              <a:t>)</a:t>
            </a:r>
            <a:endParaRPr lang="sl-SI" sz="2000" dirty="0" smtClean="0"/>
          </a:p>
          <a:p>
            <a:r>
              <a:rPr lang="sl-SI" sz="3000" dirty="0" smtClean="0"/>
              <a:t>Objave v katalogih in letakih trgovskih centrov</a:t>
            </a:r>
          </a:p>
          <a:p>
            <a:r>
              <a:rPr lang="sl-SI" sz="3000" dirty="0" smtClean="0"/>
              <a:t>Družbena omrežja</a:t>
            </a:r>
          </a:p>
          <a:p>
            <a:r>
              <a:rPr lang="sl-SI" sz="3000" dirty="0" smtClean="0"/>
              <a:t>TV oglas – maja</a:t>
            </a:r>
          </a:p>
          <a:p>
            <a:pPr marL="0" indent="0">
              <a:buNone/>
            </a:pPr>
            <a:r>
              <a:rPr lang="sl-SI" sz="1400" dirty="0" smtClean="0"/>
              <a:t>(</a:t>
            </a:r>
            <a:r>
              <a:rPr lang="sl-SI" sz="1400" dirty="0" smtClean="0">
                <a:hlinkClick r:id="rId2"/>
              </a:rPr>
              <a:t>https</a:t>
            </a:r>
            <a:r>
              <a:rPr lang="sl-SI" sz="1400" dirty="0">
                <a:hlinkClick r:id="rId2"/>
              </a:rPr>
              <a:t>://www.youtube.com/watch?v=L8c7HHLc__</a:t>
            </a:r>
            <a:r>
              <a:rPr lang="sl-SI" sz="1400" dirty="0" smtClean="0">
                <a:hlinkClick r:id="rId2"/>
              </a:rPr>
              <a:t>0</a:t>
            </a:r>
            <a:r>
              <a:rPr lang="sl-SI" sz="1400" dirty="0" smtClean="0"/>
              <a:t>)</a:t>
            </a:r>
          </a:p>
          <a:p>
            <a:r>
              <a:rPr lang="sl-SI" sz="3000" dirty="0" smtClean="0"/>
              <a:t>Spletna stran</a:t>
            </a:r>
          </a:p>
          <a:p>
            <a:endParaRPr lang="sl-SI" sz="1400" dirty="0" smtClean="0"/>
          </a:p>
        </p:txBody>
      </p:sp>
      <p:pic>
        <p:nvPicPr>
          <p:cNvPr id="4" name="Picture 7" descr="http://otroskeprireditve.si/wp-content/uploads/2015/05/Ma%C4%8Dek-Mur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068" y="5508509"/>
            <a:ext cx="1637932" cy="134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tatjanas\AppData\Local\Microsoft\Windows\Temporary Internet Files\Content.Outlook\O5749EZI\Oglas Macek Muri 16-1-15 CICIB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58" y="980728"/>
            <a:ext cx="474052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0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2" descr="image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25" y="188640"/>
            <a:ext cx="490985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Tatjana\Desktop\spletna str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444" y="764704"/>
            <a:ext cx="3602094" cy="365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3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26" y="3429006"/>
            <a:ext cx="4896500" cy="316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http://otroskeprireditve.si/wp-content/uploads/2015/05/Ma%C4%8Dek-Mur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068" y="5508509"/>
            <a:ext cx="1637932" cy="134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avokotnik 9"/>
          <p:cNvSpPr/>
          <p:nvPr/>
        </p:nvSpPr>
        <p:spPr>
          <a:xfrm>
            <a:off x="5490444" y="4565573"/>
            <a:ext cx="3030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>
                <a:hlinkClick r:id="rId6"/>
              </a:rPr>
              <a:t>http</a:t>
            </a:r>
            <a:r>
              <a:rPr lang="sl-SI" dirty="0">
                <a:hlinkClick r:id="rId6"/>
              </a:rPr>
              <a:t>://www.macekmuri.com/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3510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4783005" cy="864096"/>
          </a:xfrm>
        </p:spPr>
        <p:txBody>
          <a:bodyPr>
            <a:normAutofit/>
          </a:bodyPr>
          <a:lstStyle/>
          <a:p>
            <a:r>
              <a:rPr lang="sl-SI" dirty="0" smtClean="0"/>
              <a:t>Pojavnost v medijih</a:t>
            </a:r>
            <a:endParaRPr lang="sl-SI" dirty="0"/>
          </a:p>
        </p:txBody>
      </p:sp>
      <p:pic>
        <p:nvPicPr>
          <p:cNvPr id="4" name="Picture 7" descr="http://otroskeprireditve.si/wp-content/uploads/2015/05/Ma%C4%8Dek-Mur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068" y="5508509"/>
            <a:ext cx="1637932" cy="134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atjanas\Desktop\Jel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716" y="25823"/>
            <a:ext cx="2138661" cy="267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atjanas\Desktop\Objava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600" y="2798848"/>
            <a:ext cx="3877362" cy="272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atjanas\Desktop\Objava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0" y="5544705"/>
            <a:ext cx="5106113" cy="104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atjanas\Desktop\Objav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21" y="908720"/>
            <a:ext cx="5010850" cy="2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atjanas\Desktop\Kul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143" y="25823"/>
            <a:ext cx="1455438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atjanas\Desktop\Del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9771"/>
            <a:ext cx="3218138" cy="377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43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212</Words>
  <Application>Microsoft Office PowerPoint</Application>
  <PresentationFormat>Diaprojekcija na zaslonu (4:3)</PresentationFormat>
  <Paragraphs>53</Paragraphs>
  <Slides>11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Officeova tema</vt:lpstr>
      <vt:lpstr>KREPITEV BLAGOVNE ZNAMKE OB OBLETNICI MAČKA MURIJA Tatjana Stojić</vt:lpstr>
      <vt:lpstr>O Muriju</vt:lpstr>
      <vt:lpstr>Knjige in izdelki</vt:lpstr>
      <vt:lpstr>Prodaja</vt:lpstr>
      <vt:lpstr>Prodajne aktivnosti</vt:lpstr>
      <vt:lpstr>PowerPointova predstavitev</vt:lpstr>
      <vt:lpstr>Oglaševanje</vt:lpstr>
      <vt:lpstr>PowerPointova predstavitev</vt:lpstr>
      <vt:lpstr>Pojavnost v medijih</vt:lpstr>
      <vt:lpstr>Lojalnostni program</vt:lpstr>
      <vt:lpstr>PowerPointova predstavitev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Tatjana</dc:creator>
  <cp:lastModifiedBy>Zdravko Kafol</cp:lastModifiedBy>
  <cp:revision>43</cp:revision>
  <cp:lastPrinted>2015-10-07T10:47:17Z</cp:lastPrinted>
  <dcterms:created xsi:type="dcterms:W3CDTF">2015-10-06T20:06:04Z</dcterms:created>
  <dcterms:modified xsi:type="dcterms:W3CDTF">2016-04-21T17:00:49Z</dcterms:modified>
</cp:coreProperties>
</file>