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58" r:id="rId5"/>
    <p:sldId id="259" r:id="rId6"/>
    <p:sldId id="297" r:id="rId7"/>
    <p:sldId id="262" r:id="rId8"/>
    <p:sldId id="300" r:id="rId9"/>
    <p:sldId id="298" r:id="rId10"/>
    <p:sldId id="278" r:id="rId11"/>
    <p:sldId id="268" r:id="rId12"/>
    <p:sldId id="269" r:id="rId13"/>
    <p:sldId id="279" r:id="rId14"/>
    <p:sldId id="270" r:id="rId15"/>
    <p:sldId id="299" r:id="rId16"/>
    <p:sldId id="272" r:id="rId17"/>
    <p:sldId id="274" r:id="rId18"/>
  </p:sldIdLst>
  <p:sldSz cx="10693400" cy="7562850"/>
  <p:notesSz cx="10693400" cy="75628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B6893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6809" autoAdjust="0"/>
  </p:normalViewPr>
  <p:slideViewPr>
    <p:cSldViewPr>
      <p:cViewPr varScale="1">
        <p:scale>
          <a:sx n="67" d="100"/>
          <a:sy n="67" d="100"/>
        </p:scale>
        <p:origin x="-21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D8BC74-75A9-47A6-AF01-ECA00ED169A0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DC9575-EDF9-4D45-A2D9-87BFFFB6D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DB1F04-0F19-4333-81EC-388B85E040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F7E8-D81E-4B5A-830C-AB389990DF77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BD16-0E95-418C-8BF9-F4BAEF05F05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0" y="0"/>
            <a:ext cx="10691813" cy="928688"/>
          </a:xfrm>
          <a:custGeom>
            <a:avLst/>
            <a:gdLst/>
            <a:ahLst/>
            <a:cxnLst/>
            <a:rect l="l" t="t" r="r" b="b"/>
            <a:pathLst>
              <a:path w="10692130" h="928369">
                <a:moveTo>
                  <a:pt x="0" y="927773"/>
                </a:moveTo>
                <a:lnTo>
                  <a:pt x="10692003" y="927773"/>
                </a:lnTo>
                <a:lnTo>
                  <a:pt x="10692003" y="0"/>
                </a:lnTo>
                <a:lnTo>
                  <a:pt x="0" y="0"/>
                </a:lnTo>
                <a:lnTo>
                  <a:pt x="0" y="927773"/>
                </a:lnTo>
                <a:close/>
              </a:path>
            </a:pathLst>
          </a:custGeom>
          <a:solidFill>
            <a:srgbClr val="DEB82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5" name="bk object 17"/>
          <p:cNvSpPr/>
          <p:nvPr/>
        </p:nvSpPr>
        <p:spPr>
          <a:xfrm>
            <a:off x="227013" y="222250"/>
            <a:ext cx="196850" cy="357188"/>
          </a:xfrm>
          <a:custGeom>
            <a:avLst/>
            <a:gdLst/>
            <a:ahLst/>
            <a:cxnLst/>
            <a:rect l="l" t="t" r="r" b="b"/>
            <a:pathLst>
              <a:path w="197484" h="356870">
                <a:moveTo>
                  <a:pt x="197446" y="0"/>
                </a:moveTo>
                <a:lnTo>
                  <a:pt x="13157" y="0"/>
                </a:lnTo>
                <a:lnTo>
                  <a:pt x="9306" y="9464"/>
                </a:lnTo>
                <a:lnTo>
                  <a:pt x="5830" y="19107"/>
                </a:lnTo>
                <a:lnTo>
                  <a:pt x="2729" y="28921"/>
                </a:lnTo>
                <a:lnTo>
                  <a:pt x="0" y="38900"/>
                </a:lnTo>
                <a:lnTo>
                  <a:pt x="150291" y="38900"/>
                </a:lnTo>
                <a:lnTo>
                  <a:pt x="150291" y="341439"/>
                </a:lnTo>
                <a:lnTo>
                  <a:pt x="161715" y="345976"/>
                </a:lnTo>
                <a:lnTo>
                  <a:pt x="173388" y="349988"/>
                </a:lnTo>
                <a:lnTo>
                  <a:pt x="185301" y="353449"/>
                </a:lnTo>
                <a:lnTo>
                  <a:pt x="197446" y="356336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6" name="bk object 18"/>
          <p:cNvSpPr/>
          <p:nvPr/>
        </p:nvSpPr>
        <p:spPr>
          <a:xfrm>
            <a:off x="300038" y="160338"/>
            <a:ext cx="196850" cy="355600"/>
          </a:xfrm>
          <a:custGeom>
            <a:avLst/>
            <a:gdLst/>
            <a:ahLst/>
            <a:cxnLst/>
            <a:rect l="l" t="t" r="r" b="b"/>
            <a:pathLst>
              <a:path w="197484" h="356870">
                <a:moveTo>
                  <a:pt x="197446" y="0"/>
                </a:moveTo>
                <a:lnTo>
                  <a:pt x="13169" y="0"/>
                </a:lnTo>
                <a:lnTo>
                  <a:pt x="9317" y="9458"/>
                </a:lnTo>
                <a:lnTo>
                  <a:pt x="5837" y="19102"/>
                </a:lnTo>
                <a:lnTo>
                  <a:pt x="2731" y="28919"/>
                </a:lnTo>
                <a:lnTo>
                  <a:pt x="0" y="38900"/>
                </a:lnTo>
                <a:lnTo>
                  <a:pt x="150304" y="38900"/>
                </a:lnTo>
                <a:lnTo>
                  <a:pt x="150304" y="341439"/>
                </a:lnTo>
                <a:lnTo>
                  <a:pt x="161721" y="345971"/>
                </a:lnTo>
                <a:lnTo>
                  <a:pt x="173389" y="349983"/>
                </a:lnTo>
                <a:lnTo>
                  <a:pt x="185301" y="353448"/>
                </a:lnTo>
                <a:lnTo>
                  <a:pt x="197446" y="356336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7" name="bk object 19"/>
          <p:cNvSpPr/>
          <p:nvPr/>
        </p:nvSpPr>
        <p:spPr>
          <a:xfrm>
            <a:off x="574675" y="222250"/>
            <a:ext cx="196850" cy="357188"/>
          </a:xfrm>
          <a:custGeom>
            <a:avLst/>
            <a:gdLst/>
            <a:ahLst/>
            <a:cxnLst/>
            <a:rect l="l" t="t" r="r" b="b"/>
            <a:pathLst>
              <a:path w="197484" h="356870">
                <a:moveTo>
                  <a:pt x="184276" y="0"/>
                </a:moveTo>
                <a:lnTo>
                  <a:pt x="0" y="0"/>
                </a:lnTo>
                <a:lnTo>
                  <a:pt x="0" y="356336"/>
                </a:lnTo>
                <a:lnTo>
                  <a:pt x="47142" y="341439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5" y="28921"/>
                </a:lnTo>
                <a:lnTo>
                  <a:pt x="191609" y="19107"/>
                </a:lnTo>
                <a:lnTo>
                  <a:pt x="188129" y="9464"/>
                </a:lnTo>
                <a:lnTo>
                  <a:pt x="1842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8" name="bk object 20"/>
          <p:cNvSpPr/>
          <p:nvPr/>
        </p:nvSpPr>
        <p:spPr>
          <a:xfrm>
            <a:off x="501650" y="160338"/>
            <a:ext cx="196850" cy="355600"/>
          </a:xfrm>
          <a:custGeom>
            <a:avLst/>
            <a:gdLst/>
            <a:ahLst/>
            <a:cxnLst/>
            <a:rect l="l" t="t" r="r" b="b"/>
            <a:pathLst>
              <a:path w="197484" h="356870">
                <a:moveTo>
                  <a:pt x="184277" y="0"/>
                </a:moveTo>
                <a:lnTo>
                  <a:pt x="0" y="0"/>
                </a:lnTo>
                <a:lnTo>
                  <a:pt x="0" y="356336"/>
                </a:lnTo>
                <a:lnTo>
                  <a:pt x="47142" y="341439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0" y="28919"/>
                </a:lnTo>
                <a:lnTo>
                  <a:pt x="191604" y="19102"/>
                </a:lnTo>
                <a:lnTo>
                  <a:pt x="188127" y="9458"/>
                </a:lnTo>
                <a:lnTo>
                  <a:pt x="1842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9" name="bk object 21"/>
          <p:cNvSpPr/>
          <p:nvPr/>
        </p:nvSpPr>
        <p:spPr>
          <a:xfrm>
            <a:off x="227013" y="222250"/>
            <a:ext cx="196850" cy="35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0" name="bk object 22"/>
          <p:cNvSpPr/>
          <p:nvPr/>
        </p:nvSpPr>
        <p:spPr>
          <a:xfrm>
            <a:off x="574675" y="222250"/>
            <a:ext cx="196850" cy="35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1" name="bk object 23"/>
          <p:cNvSpPr/>
          <p:nvPr/>
        </p:nvSpPr>
        <p:spPr>
          <a:xfrm>
            <a:off x="300038" y="160338"/>
            <a:ext cx="196850" cy="35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2" name="bk object 24"/>
          <p:cNvSpPr/>
          <p:nvPr/>
        </p:nvSpPr>
        <p:spPr>
          <a:xfrm>
            <a:off x="501650" y="160338"/>
            <a:ext cx="196850" cy="355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3" name="bk object 25"/>
          <p:cNvSpPr/>
          <p:nvPr/>
        </p:nvSpPr>
        <p:spPr>
          <a:xfrm>
            <a:off x="365125" y="6604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958"/>
                </a:lnTo>
              </a:path>
            </a:pathLst>
          </a:custGeom>
          <a:ln w="24295">
            <a:solidFill>
              <a:srgbClr val="FFFFFF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4" name="bk object 26"/>
          <p:cNvSpPr/>
          <p:nvPr/>
        </p:nvSpPr>
        <p:spPr>
          <a:xfrm>
            <a:off x="323850" y="650875"/>
            <a:ext cx="84138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3108" y="0"/>
                </a:lnTo>
              </a:path>
            </a:pathLst>
          </a:custGeom>
          <a:ln w="18224">
            <a:solidFill>
              <a:srgbClr val="FFFFFF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5" name="bk object 27"/>
          <p:cNvSpPr/>
          <p:nvPr/>
        </p:nvSpPr>
        <p:spPr>
          <a:xfrm>
            <a:off x="450850" y="639763"/>
            <a:ext cx="96838" cy="98425"/>
          </a:xfrm>
          <a:custGeom>
            <a:avLst/>
            <a:gdLst/>
            <a:ahLst/>
            <a:cxnLst/>
            <a:rect l="l" t="t" r="r" b="b"/>
            <a:pathLst>
              <a:path w="97154" h="98425">
                <a:moveTo>
                  <a:pt x="48513" y="0"/>
                </a:moveTo>
                <a:lnTo>
                  <a:pt x="7259" y="20370"/>
                </a:lnTo>
                <a:lnTo>
                  <a:pt x="0" y="49072"/>
                </a:lnTo>
                <a:lnTo>
                  <a:pt x="807" y="59757"/>
                </a:lnTo>
                <a:lnTo>
                  <a:pt x="28255" y="94784"/>
                </a:lnTo>
                <a:lnTo>
                  <a:pt x="48513" y="98094"/>
                </a:lnTo>
                <a:lnTo>
                  <a:pt x="59281" y="97267"/>
                </a:lnTo>
                <a:lnTo>
                  <a:pt x="68818" y="94784"/>
                </a:lnTo>
                <a:lnTo>
                  <a:pt x="77121" y="90642"/>
                </a:lnTo>
                <a:lnTo>
                  <a:pt x="84188" y="84835"/>
                </a:lnTo>
                <a:lnTo>
                  <a:pt x="87722" y="80327"/>
                </a:lnTo>
                <a:lnTo>
                  <a:pt x="45453" y="80327"/>
                </a:lnTo>
                <a:lnTo>
                  <a:pt x="42451" y="79717"/>
                </a:lnTo>
                <a:lnTo>
                  <a:pt x="39599" y="78511"/>
                </a:lnTo>
                <a:lnTo>
                  <a:pt x="36829" y="77381"/>
                </a:lnTo>
                <a:lnTo>
                  <a:pt x="34366" y="75539"/>
                </a:lnTo>
                <a:lnTo>
                  <a:pt x="30149" y="70548"/>
                </a:lnTo>
                <a:lnTo>
                  <a:pt x="28447" y="67348"/>
                </a:lnTo>
                <a:lnTo>
                  <a:pt x="25882" y="59461"/>
                </a:lnTo>
                <a:lnTo>
                  <a:pt x="25234" y="54673"/>
                </a:lnTo>
                <a:lnTo>
                  <a:pt x="25264" y="43370"/>
                </a:lnTo>
                <a:lnTo>
                  <a:pt x="45504" y="17767"/>
                </a:lnTo>
                <a:lnTo>
                  <a:pt x="87740" y="17767"/>
                </a:lnTo>
                <a:lnTo>
                  <a:pt x="84124" y="13182"/>
                </a:lnTo>
                <a:lnTo>
                  <a:pt x="77033" y="7415"/>
                </a:lnTo>
                <a:lnTo>
                  <a:pt x="68733" y="3295"/>
                </a:lnTo>
                <a:lnTo>
                  <a:pt x="59227" y="823"/>
                </a:lnTo>
                <a:lnTo>
                  <a:pt x="48513" y="0"/>
                </a:lnTo>
                <a:close/>
              </a:path>
              <a:path w="97154" h="98425">
                <a:moveTo>
                  <a:pt x="87740" y="17767"/>
                </a:moveTo>
                <a:lnTo>
                  <a:pt x="51612" y="17767"/>
                </a:lnTo>
                <a:lnTo>
                  <a:pt x="54533" y="18338"/>
                </a:lnTo>
                <a:lnTo>
                  <a:pt x="60134" y="20612"/>
                </a:lnTo>
                <a:lnTo>
                  <a:pt x="62623" y="22440"/>
                </a:lnTo>
                <a:lnTo>
                  <a:pt x="64769" y="24980"/>
                </a:lnTo>
                <a:lnTo>
                  <a:pt x="66878" y="27419"/>
                </a:lnTo>
                <a:lnTo>
                  <a:pt x="68592" y="30632"/>
                </a:lnTo>
                <a:lnTo>
                  <a:pt x="71118" y="38319"/>
                </a:lnTo>
                <a:lnTo>
                  <a:pt x="71227" y="38785"/>
                </a:lnTo>
                <a:lnTo>
                  <a:pt x="71856" y="43370"/>
                </a:lnTo>
                <a:lnTo>
                  <a:pt x="71807" y="54673"/>
                </a:lnTo>
                <a:lnTo>
                  <a:pt x="51688" y="80327"/>
                </a:lnTo>
                <a:lnTo>
                  <a:pt x="87722" y="80327"/>
                </a:lnTo>
                <a:lnTo>
                  <a:pt x="89831" y="77637"/>
                </a:lnTo>
                <a:lnTo>
                  <a:pt x="93864" y="69278"/>
                </a:lnTo>
                <a:lnTo>
                  <a:pt x="96284" y="59757"/>
                </a:lnTo>
                <a:lnTo>
                  <a:pt x="97091" y="49072"/>
                </a:lnTo>
                <a:lnTo>
                  <a:pt x="96279" y="38319"/>
                </a:lnTo>
                <a:lnTo>
                  <a:pt x="93846" y="28751"/>
                </a:lnTo>
                <a:lnTo>
                  <a:pt x="89794" y="20370"/>
                </a:lnTo>
                <a:lnTo>
                  <a:pt x="87740" y="17767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6" name="bk object 28"/>
          <p:cNvSpPr/>
          <p:nvPr/>
        </p:nvSpPr>
        <p:spPr>
          <a:xfrm>
            <a:off x="600075" y="641350"/>
            <a:ext cx="77788" cy="95250"/>
          </a:xfrm>
          <a:custGeom>
            <a:avLst/>
            <a:gdLst/>
            <a:ahLst/>
            <a:cxnLst/>
            <a:rect l="l" t="t" r="r" b="b"/>
            <a:pathLst>
              <a:path w="78104" h="94615">
                <a:moveTo>
                  <a:pt x="45973" y="0"/>
                </a:moveTo>
                <a:lnTo>
                  <a:pt x="0" y="0"/>
                </a:lnTo>
                <a:lnTo>
                  <a:pt x="0" y="94183"/>
                </a:lnTo>
                <a:lnTo>
                  <a:pt x="24295" y="94183"/>
                </a:lnTo>
                <a:lnTo>
                  <a:pt x="24295" y="63500"/>
                </a:lnTo>
                <a:lnTo>
                  <a:pt x="46278" y="63500"/>
                </a:lnTo>
                <a:lnTo>
                  <a:pt x="74197" y="45732"/>
                </a:lnTo>
                <a:lnTo>
                  <a:pt x="24295" y="45732"/>
                </a:lnTo>
                <a:lnTo>
                  <a:pt x="24295" y="17589"/>
                </a:lnTo>
                <a:lnTo>
                  <a:pt x="75687" y="17589"/>
                </a:lnTo>
                <a:lnTo>
                  <a:pt x="72732" y="11874"/>
                </a:lnTo>
                <a:lnTo>
                  <a:pt x="69837" y="8686"/>
                </a:lnTo>
                <a:lnTo>
                  <a:pt x="62877" y="4127"/>
                </a:lnTo>
                <a:lnTo>
                  <a:pt x="59245" y="2578"/>
                </a:lnTo>
                <a:lnTo>
                  <a:pt x="51015" y="520"/>
                </a:lnTo>
                <a:lnTo>
                  <a:pt x="45973" y="0"/>
                </a:lnTo>
                <a:close/>
              </a:path>
              <a:path w="78104" h="94615">
                <a:moveTo>
                  <a:pt x="75687" y="17589"/>
                </a:moveTo>
                <a:lnTo>
                  <a:pt x="24295" y="17589"/>
                </a:lnTo>
                <a:lnTo>
                  <a:pt x="35686" y="17640"/>
                </a:lnTo>
                <a:lnTo>
                  <a:pt x="40487" y="17843"/>
                </a:lnTo>
                <a:lnTo>
                  <a:pt x="52628" y="27622"/>
                </a:lnTo>
                <a:lnTo>
                  <a:pt x="52628" y="32969"/>
                </a:lnTo>
                <a:lnTo>
                  <a:pt x="35382" y="45732"/>
                </a:lnTo>
                <a:lnTo>
                  <a:pt x="74197" y="45732"/>
                </a:lnTo>
                <a:lnTo>
                  <a:pt x="77000" y="38061"/>
                </a:lnTo>
                <a:lnTo>
                  <a:pt x="77749" y="33947"/>
                </a:lnTo>
                <a:lnTo>
                  <a:pt x="77749" y="24282"/>
                </a:lnTo>
                <a:lnTo>
                  <a:pt x="76733" y="19634"/>
                </a:lnTo>
                <a:lnTo>
                  <a:pt x="75687" y="17589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7" name="bk object 29"/>
          <p:cNvSpPr/>
          <p:nvPr/>
        </p:nvSpPr>
        <p:spPr>
          <a:xfrm>
            <a:off x="322263" y="763588"/>
            <a:ext cx="38100" cy="41275"/>
          </a:xfrm>
          <a:custGeom>
            <a:avLst/>
            <a:gdLst/>
            <a:ahLst/>
            <a:cxnLst/>
            <a:rect l="l" t="t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8" name="bk object 30"/>
          <p:cNvSpPr/>
          <p:nvPr/>
        </p:nvSpPr>
        <p:spPr>
          <a:xfrm>
            <a:off x="363538" y="762000"/>
            <a:ext cx="42862" cy="44450"/>
          </a:xfrm>
          <a:custGeom>
            <a:avLst/>
            <a:gdLst/>
            <a:ahLst/>
            <a:cxnLst/>
            <a:rect l="l" t="t" r="r" b="b"/>
            <a:pathLst>
              <a:path w="43179" h="43815">
                <a:moveTo>
                  <a:pt x="28067" y="0"/>
                </a:moveTo>
                <a:lnTo>
                  <a:pt x="14719" y="0"/>
                </a:lnTo>
                <a:lnTo>
                  <a:pt x="9486" y="1943"/>
                </a:lnTo>
                <a:lnTo>
                  <a:pt x="1905" y="9690"/>
                </a:lnTo>
                <a:lnTo>
                  <a:pt x="0" y="14973"/>
                </a:lnTo>
                <a:lnTo>
                  <a:pt x="0" y="28270"/>
                </a:lnTo>
                <a:lnTo>
                  <a:pt x="1905" y="33528"/>
                </a:lnTo>
                <a:lnTo>
                  <a:pt x="9486" y="41338"/>
                </a:lnTo>
                <a:lnTo>
                  <a:pt x="14719" y="43281"/>
                </a:lnTo>
                <a:lnTo>
                  <a:pt x="28092" y="43281"/>
                </a:lnTo>
                <a:lnTo>
                  <a:pt x="33350" y="41338"/>
                </a:lnTo>
                <a:lnTo>
                  <a:pt x="39070" y="35445"/>
                </a:lnTo>
                <a:lnTo>
                  <a:pt x="20053" y="35445"/>
                </a:lnTo>
                <a:lnTo>
                  <a:pt x="18714" y="35166"/>
                </a:lnTo>
                <a:lnTo>
                  <a:pt x="11137" y="24130"/>
                </a:lnTo>
                <a:lnTo>
                  <a:pt x="11150" y="19138"/>
                </a:lnTo>
                <a:lnTo>
                  <a:pt x="20066" y="7835"/>
                </a:lnTo>
                <a:lnTo>
                  <a:pt x="39095" y="7835"/>
                </a:lnTo>
                <a:lnTo>
                  <a:pt x="33299" y="1943"/>
                </a:lnTo>
                <a:lnTo>
                  <a:pt x="28067" y="0"/>
                </a:lnTo>
                <a:close/>
              </a:path>
              <a:path w="43179" h="43815">
                <a:moveTo>
                  <a:pt x="39095" y="7835"/>
                </a:moveTo>
                <a:lnTo>
                  <a:pt x="22771" y="7835"/>
                </a:lnTo>
                <a:lnTo>
                  <a:pt x="24053" y="8089"/>
                </a:lnTo>
                <a:lnTo>
                  <a:pt x="26530" y="9105"/>
                </a:lnTo>
                <a:lnTo>
                  <a:pt x="31699" y="19138"/>
                </a:lnTo>
                <a:lnTo>
                  <a:pt x="31678" y="24130"/>
                </a:lnTo>
                <a:lnTo>
                  <a:pt x="22809" y="35445"/>
                </a:lnTo>
                <a:lnTo>
                  <a:pt x="39070" y="35445"/>
                </a:lnTo>
                <a:lnTo>
                  <a:pt x="40932" y="33528"/>
                </a:lnTo>
                <a:lnTo>
                  <a:pt x="42837" y="28270"/>
                </a:lnTo>
                <a:lnTo>
                  <a:pt x="42837" y="14973"/>
                </a:lnTo>
                <a:lnTo>
                  <a:pt x="40919" y="9690"/>
                </a:lnTo>
                <a:lnTo>
                  <a:pt x="39095" y="7835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9" name="bk object 31"/>
          <p:cNvSpPr/>
          <p:nvPr/>
        </p:nvSpPr>
        <p:spPr>
          <a:xfrm>
            <a:off x="409575" y="763588"/>
            <a:ext cx="42863" cy="41275"/>
          </a:xfrm>
          <a:custGeom>
            <a:avLst/>
            <a:gdLst/>
            <a:ahLst/>
            <a:cxnLst/>
            <a:rect l="l" t="t" r="r" b="b"/>
            <a:pathLst>
              <a:path w="42545" h="41909">
                <a:moveTo>
                  <a:pt x="0" y="32257"/>
                </a:moveTo>
                <a:lnTo>
                  <a:pt x="0" y="41541"/>
                </a:lnTo>
                <a:lnTo>
                  <a:pt x="914" y="41643"/>
                </a:lnTo>
                <a:lnTo>
                  <a:pt x="6324" y="41821"/>
                </a:lnTo>
                <a:lnTo>
                  <a:pt x="7759" y="41567"/>
                </a:lnTo>
                <a:lnTo>
                  <a:pt x="16647" y="32270"/>
                </a:lnTo>
                <a:lnTo>
                  <a:pt x="0" y="32257"/>
                </a:lnTo>
                <a:close/>
              </a:path>
              <a:path w="42545" h="41909">
                <a:moveTo>
                  <a:pt x="42494" y="8026"/>
                </a:moveTo>
                <a:lnTo>
                  <a:pt x="31775" y="8026"/>
                </a:lnTo>
                <a:lnTo>
                  <a:pt x="31775" y="41541"/>
                </a:lnTo>
                <a:lnTo>
                  <a:pt x="42494" y="41541"/>
                </a:lnTo>
                <a:lnTo>
                  <a:pt x="42494" y="8026"/>
                </a:lnTo>
                <a:close/>
              </a:path>
              <a:path w="42545" h="41909">
                <a:moveTo>
                  <a:pt x="42494" y="0"/>
                </a:moveTo>
                <a:lnTo>
                  <a:pt x="9906" y="0"/>
                </a:lnTo>
                <a:lnTo>
                  <a:pt x="9855" y="2933"/>
                </a:lnTo>
                <a:lnTo>
                  <a:pt x="9664" y="10083"/>
                </a:lnTo>
                <a:lnTo>
                  <a:pt x="3517" y="32270"/>
                </a:lnTo>
                <a:lnTo>
                  <a:pt x="16647" y="32270"/>
                </a:lnTo>
                <a:lnTo>
                  <a:pt x="19900" y="8026"/>
                </a:lnTo>
                <a:lnTo>
                  <a:pt x="42494" y="8026"/>
                </a:lnTo>
                <a:lnTo>
                  <a:pt x="42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0" name="bk object 32"/>
          <p:cNvSpPr/>
          <p:nvPr/>
        </p:nvSpPr>
        <p:spPr>
          <a:xfrm>
            <a:off x="463550" y="763588"/>
            <a:ext cx="34925" cy="41275"/>
          </a:xfrm>
          <a:custGeom>
            <a:avLst/>
            <a:gdLst/>
            <a:ahLst/>
            <a:cxnLst/>
            <a:rect l="l" t="t" r="r" b="b"/>
            <a:pathLst>
              <a:path w="35559" h="41909">
                <a:moveTo>
                  <a:pt x="10706" y="0"/>
                </a:moveTo>
                <a:lnTo>
                  <a:pt x="0" y="0"/>
                </a:lnTo>
                <a:lnTo>
                  <a:pt x="0" y="41541"/>
                </a:lnTo>
                <a:lnTo>
                  <a:pt x="21767" y="41541"/>
                </a:lnTo>
                <a:lnTo>
                  <a:pt x="23990" y="41300"/>
                </a:lnTo>
                <a:lnTo>
                  <a:pt x="34276" y="33794"/>
                </a:lnTo>
                <a:lnTo>
                  <a:pt x="10706" y="33794"/>
                </a:lnTo>
                <a:lnTo>
                  <a:pt x="10706" y="23215"/>
                </a:lnTo>
                <a:lnTo>
                  <a:pt x="34672" y="23215"/>
                </a:lnTo>
                <a:lnTo>
                  <a:pt x="33807" y="20942"/>
                </a:lnTo>
                <a:lnTo>
                  <a:pt x="22212" y="15494"/>
                </a:lnTo>
                <a:lnTo>
                  <a:pt x="10706" y="15494"/>
                </a:lnTo>
                <a:lnTo>
                  <a:pt x="10706" y="0"/>
                </a:lnTo>
                <a:close/>
              </a:path>
              <a:path w="35559" h="41909">
                <a:moveTo>
                  <a:pt x="34672" y="23215"/>
                </a:moveTo>
                <a:lnTo>
                  <a:pt x="19011" y="23215"/>
                </a:lnTo>
                <a:lnTo>
                  <a:pt x="20218" y="23368"/>
                </a:lnTo>
                <a:lnTo>
                  <a:pt x="21970" y="23964"/>
                </a:lnTo>
                <a:lnTo>
                  <a:pt x="24358" y="29286"/>
                </a:lnTo>
                <a:lnTo>
                  <a:pt x="24218" y="29972"/>
                </a:lnTo>
                <a:lnTo>
                  <a:pt x="18630" y="33794"/>
                </a:lnTo>
                <a:lnTo>
                  <a:pt x="34276" y="33794"/>
                </a:lnTo>
                <a:lnTo>
                  <a:pt x="35039" y="32105"/>
                </a:lnTo>
                <a:lnTo>
                  <a:pt x="35432" y="30238"/>
                </a:lnTo>
                <a:lnTo>
                  <a:pt x="35387" y="25946"/>
                </a:lnTo>
                <a:lnTo>
                  <a:pt x="35102" y="24345"/>
                </a:lnTo>
                <a:lnTo>
                  <a:pt x="34672" y="23215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1" name="bk object 33"/>
          <p:cNvSpPr/>
          <p:nvPr/>
        </p:nvSpPr>
        <p:spPr>
          <a:xfrm>
            <a:off x="501650" y="763588"/>
            <a:ext cx="39688" cy="41275"/>
          </a:xfrm>
          <a:custGeom>
            <a:avLst/>
            <a:gdLst/>
            <a:ahLst/>
            <a:cxnLst/>
            <a:rect l="l" t="t" r="r" b="b"/>
            <a:pathLst>
              <a:path w="40004" h="41909">
                <a:moveTo>
                  <a:pt x="39649" y="0"/>
                </a:moveTo>
                <a:lnTo>
                  <a:pt x="17881" y="0"/>
                </a:lnTo>
                <a:lnTo>
                  <a:pt x="15811" y="190"/>
                </a:lnTo>
                <a:lnTo>
                  <a:pt x="4381" y="9867"/>
                </a:lnTo>
                <a:lnTo>
                  <a:pt x="4381" y="15201"/>
                </a:lnTo>
                <a:lnTo>
                  <a:pt x="5092" y="17779"/>
                </a:lnTo>
                <a:lnTo>
                  <a:pt x="7937" y="21729"/>
                </a:lnTo>
                <a:lnTo>
                  <a:pt x="9906" y="23253"/>
                </a:lnTo>
                <a:lnTo>
                  <a:pt x="12420" y="24333"/>
                </a:lnTo>
                <a:lnTo>
                  <a:pt x="0" y="41541"/>
                </a:lnTo>
                <a:lnTo>
                  <a:pt x="12700" y="41541"/>
                </a:lnTo>
                <a:lnTo>
                  <a:pt x="23177" y="26314"/>
                </a:lnTo>
                <a:lnTo>
                  <a:pt x="39649" y="26314"/>
                </a:lnTo>
                <a:lnTo>
                  <a:pt x="39649" y="18821"/>
                </a:lnTo>
                <a:lnTo>
                  <a:pt x="28994" y="18821"/>
                </a:lnTo>
                <a:lnTo>
                  <a:pt x="20929" y="18770"/>
                </a:lnTo>
                <a:lnTo>
                  <a:pt x="19011" y="18516"/>
                </a:lnTo>
                <a:lnTo>
                  <a:pt x="18173" y="18160"/>
                </a:lnTo>
                <a:lnTo>
                  <a:pt x="17475" y="17602"/>
                </a:lnTo>
                <a:lnTo>
                  <a:pt x="16827" y="17119"/>
                </a:lnTo>
                <a:lnTo>
                  <a:pt x="16344" y="16484"/>
                </a:lnTo>
                <a:lnTo>
                  <a:pt x="15633" y="14985"/>
                </a:lnTo>
                <a:lnTo>
                  <a:pt x="15468" y="14147"/>
                </a:lnTo>
                <a:lnTo>
                  <a:pt x="15468" y="12280"/>
                </a:lnTo>
                <a:lnTo>
                  <a:pt x="28994" y="7632"/>
                </a:lnTo>
                <a:lnTo>
                  <a:pt x="39649" y="7632"/>
                </a:lnTo>
                <a:lnTo>
                  <a:pt x="39649" y="0"/>
                </a:lnTo>
                <a:close/>
              </a:path>
              <a:path w="40004" h="41909">
                <a:moveTo>
                  <a:pt x="39649" y="26314"/>
                </a:moveTo>
                <a:lnTo>
                  <a:pt x="28994" y="26314"/>
                </a:lnTo>
                <a:lnTo>
                  <a:pt x="28994" y="41541"/>
                </a:lnTo>
                <a:lnTo>
                  <a:pt x="39649" y="41541"/>
                </a:lnTo>
                <a:lnTo>
                  <a:pt x="39649" y="26314"/>
                </a:lnTo>
                <a:close/>
              </a:path>
              <a:path w="40004" h="41909">
                <a:moveTo>
                  <a:pt x="39649" y="7632"/>
                </a:moveTo>
                <a:lnTo>
                  <a:pt x="28994" y="7632"/>
                </a:lnTo>
                <a:lnTo>
                  <a:pt x="28994" y="18821"/>
                </a:lnTo>
                <a:lnTo>
                  <a:pt x="39649" y="18821"/>
                </a:lnTo>
                <a:lnTo>
                  <a:pt x="39649" y="7632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2" name="bk object 34"/>
          <p:cNvSpPr/>
          <p:nvPr/>
        </p:nvSpPr>
        <p:spPr>
          <a:xfrm>
            <a:off x="547688" y="763588"/>
            <a:ext cx="36512" cy="41275"/>
          </a:xfrm>
          <a:custGeom>
            <a:avLst/>
            <a:gdLst/>
            <a:ahLst/>
            <a:cxnLst/>
            <a:rect l="l" t="t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3" name="bk object 35"/>
          <p:cNvSpPr/>
          <p:nvPr/>
        </p:nvSpPr>
        <p:spPr>
          <a:xfrm>
            <a:off x="588963" y="763588"/>
            <a:ext cx="36512" cy="41275"/>
          </a:xfrm>
          <a:custGeom>
            <a:avLst/>
            <a:gdLst/>
            <a:ahLst/>
            <a:cxnLst/>
            <a:rect l="l" t="t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4" name="bk object 36"/>
          <p:cNvSpPr/>
          <p:nvPr/>
        </p:nvSpPr>
        <p:spPr>
          <a:xfrm>
            <a:off x="631825" y="763588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909">
                <a:moveTo>
                  <a:pt x="10439" y="0"/>
                </a:moveTo>
                <a:lnTo>
                  <a:pt x="0" y="0"/>
                </a:lnTo>
                <a:lnTo>
                  <a:pt x="0" y="41541"/>
                </a:lnTo>
                <a:lnTo>
                  <a:pt x="10210" y="41541"/>
                </a:lnTo>
                <a:lnTo>
                  <a:pt x="20512" y="25018"/>
                </a:lnTo>
                <a:lnTo>
                  <a:pt x="10439" y="25018"/>
                </a:lnTo>
                <a:lnTo>
                  <a:pt x="10439" y="0"/>
                </a:lnTo>
                <a:close/>
              </a:path>
              <a:path w="38100" h="41909">
                <a:moveTo>
                  <a:pt x="37896" y="13881"/>
                </a:moveTo>
                <a:lnTo>
                  <a:pt x="27457" y="13881"/>
                </a:lnTo>
                <a:lnTo>
                  <a:pt x="27457" y="41541"/>
                </a:lnTo>
                <a:lnTo>
                  <a:pt x="37896" y="41541"/>
                </a:lnTo>
                <a:lnTo>
                  <a:pt x="37896" y="13881"/>
                </a:lnTo>
                <a:close/>
              </a:path>
              <a:path w="38100" h="41909">
                <a:moveTo>
                  <a:pt x="37896" y="0"/>
                </a:moveTo>
                <a:lnTo>
                  <a:pt x="26492" y="0"/>
                </a:lnTo>
                <a:lnTo>
                  <a:pt x="10439" y="25018"/>
                </a:lnTo>
                <a:lnTo>
                  <a:pt x="20512" y="25018"/>
                </a:lnTo>
                <a:lnTo>
                  <a:pt x="27457" y="13881"/>
                </a:lnTo>
                <a:lnTo>
                  <a:pt x="37896" y="13881"/>
                </a:lnTo>
                <a:lnTo>
                  <a:pt x="37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5" name="bk object 37"/>
          <p:cNvSpPr/>
          <p:nvPr/>
        </p:nvSpPr>
        <p:spPr>
          <a:xfrm>
            <a:off x="6989763" y="2222500"/>
            <a:ext cx="903287" cy="1223963"/>
          </a:xfrm>
          <a:custGeom>
            <a:avLst/>
            <a:gdLst/>
            <a:ahLst/>
            <a:cxnLst/>
            <a:rect l="l" t="t" r="r" b="b"/>
            <a:pathLst>
              <a:path w="902970" h="1223010">
                <a:moveTo>
                  <a:pt x="272795" y="0"/>
                </a:moveTo>
                <a:lnTo>
                  <a:pt x="4241" y="266128"/>
                </a:lnTo>
                <a:lnTo>
                  <a:pt x="0" y="272745"/>
                </a:lnTo>
                <a:lnTo>
                  <a:pt x="152" y="276593"/>
                </a:lnTo>
                <a:lnTo>
                  <a:pt x="152" y="1215555"/>
                </a:lnTo>
                <a:lnTo>
                  <a:pt x="7086" y="1222489"/>
                </a:lnTo>
                <a:lnTo>
                  <a:pt x="895464" y="1222489"/>
                </a:lnTo>
                <a:lnTo>
                  <a:pt x="902385" y="1215555"/>
                </a:lnTo>
                <a:lnTo>
                  <a:pt x="902385" y="1193380"/>
                </a:lnTo>
                <a:lnTo>
                  <a:pt x="29248" y="1193380"/>
                </a:lnTo>
                <a:lnTo>
                  <a:pt x="29248" y="291134"/>
                </a:lnTo>
                <a:lnTo>
                  <a:pt x="284264" y="291134"/>
                </a:lnTo>
                <a:lnTo>
                  <a:pt x="291198" y="284200"/>
                </a:lnTo>
                <a:lnTo>
                  <a:pt x="291198" y="262039"/>
                </a:lnTo>
                <a:lnTo>
                  <a:pt x="49720" y="262039"/>
                </a:lnTo>
                <a:lnTo>
                  <a:pt x="262089" y="49657"/>
                </a:lnTo>
                <a:lnTo>
                  <a:pt x="291198" y="49657"/>
                </a:lnTo>
                <a:lnTo>
                  <a:pt x="291198" y="29197"/>
                </a:lnTo>
                <a:lnTo>
                  <a:pt x="902385" y="29197"/>
                </a:lnTo>
                <a:lnTo>
                  <a:pt x="902385" y="8534"/>
                </a:lnTo>
                <a:lnTo>
                  <a:pt x="897483" y="127"/>
                </a:lnTo>
                <a:lnTo>
                  <a:pt x="276644" y="88"/>
                </a:lnTo>
                <a:lnTo>
                  <a:pt x="272795" y="0"/>
                </a:lnTo>
                <a:close/>
              </a:path>
              <a:path w="902970" h="1223010">
                <a:moveTo>
                  <a:pt x="902385" y="29197"/>
                </a:moveTo>
                <a:lnTo>
                  <a:pt x="873277" y="29197"/>
                </a:lnTo>
                <a:lnTo>
                  <a:pt x="873277" y="1193380"/>
                </a:lnTo>
                <a:lnTo>
                  <a:pt x="902385" y="1193380"/>
                </a:lnTo>
                <a:lnTo>
                  <a:pt x="902385" y="29197"/>
                </a:lnTo>
                <a:close/>
              </a:path>
              <a:path w="902970" h="1223010">
                <a:moveTo>
                  <a:pt x="750354" y="960551"/>
                </a:moveTo>
                <a:lnTo>
                  <a:pt x="152184" y="960551"/>
                </a:lnTo>
                <a:lnTo>
                  <a:pt x="145668" y="967066"/>
                </a:lnTo>
                <a:lnTo>
                  <a:pt x="145668" y="983132"/>
                </a:lnTo>
                <a:lnTo>
                  <a:pt x="152184" y="989647"/>
                </a:lnTo>
                <a:lnTo>
                  <a:pt x="750354" y="989647"/>
                </a:lnTo>
                <a:lnTo>
                  <a:pt x="756856" y="983132"/>
                </a:lnTo>
                <a:lnTo>
                  <a:pt x="756856" y="967066"/>
                </a:lnTo>
                <a:lnTo>
                  <a:pt x="750354" y="960551"/>
                </a:lnTo>
                <a:close/>
              </a:path>
              <a:path w="902970" h="1223010">
                <a:moveTo>
                  <a:pt x="750354" y="727710"/>
                </a:moveTo>
                <a:lnTo>
                  <a:pt x="152184" y="727710"/>
                </a:lnTo>
                <a:lnTo>
                  <a:pt x="145668" y="734225"/>
                </a:lnTo>
                <a:lnTo>
                  <a:pt x="145668" y="750290"/>
                </a:lnTo>
                <a:lnTo>
                  <a:pt x="152184" y="756818"/>
                </a:lnTo>
                <a:lnTo>
                  <a:pt x="750354" y="756818"/>
                </a:lnTo>
                <a:lnTo>
                  <a:pt x="756856" y="750290"/>
                </a:lnTo>
                <a:lnTo>
                  <a:pt x="756856" y="734225"/>
                </a:lnTo>
                <a:lnTo>
                  <a:pt x="750354" y="727710"/>
                </a:lnTo>
                <a:close/>
              </a:path>
              <a:path w="902970" h="1223010">
                <a:moveTo>
                  <a:pt x="750354" y="494868"/>
                </a:moveTo>
                <a:lnTo>
                  <a:pt x="152184" y="494868"/>
                </a:lnTo>
                <a:lnTo>
                  <a:pt x="145668" y="501396"/>
                </a:lnTo>
                <a:lnTo>
                  <a:pt x="145668" y="517461"/>
                </a:lnTo>
                <a:lnTo>
                  <a:pt x="152184" y="523976"/>
                </a:lnTo>
                <a:lnTo>
                  <a:pt x="750354" y="523976"/>
                </a:lnTo>
                <a:lnTo>
                  <a:pt x="756856" y="517461"/>
                </a:lnTo>
                <a:lnTo>
                  <a:pt x="756856" y="501396"/>
                </a:lnTo>
                <a:lnTo>
                  <a:pt x="750354" y="494868"/>
                </a:lnTo>
                <a:close/>
              </a:path>
              <a:path w="902970" h="1223010">
                <a:moveTo>
                  <a:pt x="291198" y="49657"/>
                </a:moveTo>
                <a:lnTo>
                  <a:pt x="262089" y="49657"/>
                </a:lnTo>
                <a:lnTo>
                  <a:pt x="262089" y="262039"/>
                </a:lnTo>
                <a:lnTo>
                  <a:pt x="291198" y="262039"/>
                </a:lnTo>
                <a:lnTo>
                  <a:pt x="291198" y="49657"/>
                </a:lnTo>
                <a:close/>
              </a:path>
            </a:pathLst>
          </a:custGeom>
          <a:solidFill>
            <a:srgbClr val="0B6893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6" name="bk object 38"/>
          <p:cNvSpPr/>
          <p:nvPr/>
        </p:nvSpPr>
        <p:spPr>
          <a:xfrm>
            <a:off x="7399338" y="2544763"/>
            <a:ext cx="2727325" cy="577850"/>
          </a:xfrm>
          <a:custGeom>
            <a:avLst/>
            <a:gdLst/>
            <a:ahLst/>
            <a:cxnLst/>
            <a:rect l="l" t="t" r="r" b="b"/>
            <a:pathLst>
              <a:path w="2727959" h="577850">
                <a:moveTo>
                  <a:pt x="2727934" y="577748"/>
                </a:moveTo>
                <a:lnTo>
                  <a:pt x="0" y="577748"/>
                </a:lnTo>
                <a:lnTo>
                  <a:pt x="0" y="0"/>
                </a:lnTo>
                <a:lnTo>
                  <a:pt x="2727934" y="0"/>
                </a:lnTo>
                <a:lnTo>
                  <a:pt x="2727934" y="577748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7" name="bk object 39"/>
          <p:cNvSpPr/>
          <p:nvPr/>
        </p:nvSpPr>
        <p:spPr>
          <a:xfrm>
            <a:off x="8469313" y="6519863"/>
            <a:ext cx="157162" cy="155575"/>
          </a:xfrm>
          <a:custGeom>
            <a:avLst/>
            <a:gdLst/>
            <a:ahLst/>
            <a:cxnLst/>
            <a:rect l="l" t="t" r="r" b="b"/>
            <a:pathLst>
              <a:path w="156209" h="156209">
                <a:moveTo>
                  <a:pt x="77838" y="0"/>
                </a:moveTo>
                <a:lnTo>
                  <a:pt x="47529" y="6116"/>
                </a:lnTo>
                <a:lnTo>
                  <a:pt x="22788" y="22794"/>
                </a:lnTo>
                <a:lnTo>
                  <a:pt x="6113" y="47529"/>
                </a:lnTo>
                <a:lnTo>
                  <a:pt x="0" y="77812"/>
                </a:lnTo>
                <a:lnTo>
                  <a:pt x="6113" y="108122"/>
                </a:lnTo>
                <a:lnTo>
                  <a:pt x="22788" y="132862"/>
                </a:lnTo>
                <a:lnTo>
                  <a:pt x="47529" y="149537"/>
                </a:lnTo>
                <a:lnTo>
                  <a:pt x="77838" y="155651"/>
                </a:lnTo>
                <a:lnTo>
                  <a:pt x="108112" y="149537"/>
                </a:lnTo>
                <a:lnTo>
                  <a:pt x="132838" y="132862"/>
                </a:lnTo>
                <a:lnTo>
                  <a:pt x="149511" y="108122"/>
                </a:lnTo>
                <a:lnTo>
                  <a:pt x="155625" y="77812"/>
                </a:lnTo>
                <a:lnTo>
                  <a:pt x="149511" y="47529"/>
                </a:lnTo>
                <a:lnTo>
                  <a:pt x="132838" y="22794"/>
                </a:lnTo>
                <a:lnTo>
                  <a:pt x="108112" y="6116"/>
                </a:lnTo>
                <a:lnTo>
                  <a:pt x="77838" y="0"/>
                </a:lnTo>
                <a:close/>
              </a:path>
            </a:pathLst>
          </a:custGeom>
          <a:solidFill>
            <a:srgbClr val="DEB82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8" name="bk object 40"/>
          <p:cNvSpPr/>
          <p:nvPr/>
        </p:nvSpPr>
        <p:spPr>
          <a:xfrm>
            <a:off x="9378950" y="6337300"/>
            <a:ext cx="26988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68" y="0"/>
                </a:lnTo>
              </a:path>
            </a:pathLst>
          </a:custGeom>
          <a:ln w="26568">
            <a:solidFill>
              <a:srgbClr val="DEB82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9" name="bk object 41"/>
          <p:cNvSpPr/>
          <p:nvPr/>
        </p:nvSpPr>
        <p:spPr>
          <a:xfrm>
            <a:off x="9278938" y="63373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36" y="0"/>
                </a:lnTo>
              </a:path>
            </a:pathLst>
          </a:custGeom>
          <a:ln w="26568">
            <a:solidFill>
              <a:srgbClr val="DEB82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30" name="bk object 42"/>
          <p:cNvSpPr/>
          <p:nvPr/>
        </p:nvSpPr>
        <p:spPr>
          <a:xfrm>
            <a:off x="9177338" y="63373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36" y="0"/>
                </a:lnTo>
              </a:path>
            </a:pathLst>
          </a:custGeom>
          <a:ln w="26568">
            <a:solidFill>
              <a:srgbClr val="DEB82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31" name="bk object 43"/>
          <p:cNvSpPr/>
          <p:nvPr/>
        </p:nvSpPr>
        <p:spPr>
          <a:xfrm>
            <a:off x="9075738" y="63373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49" y="0"/>
                </a:lnTo>
              </a:path>
            </a:pathLst>
          </a:custGeom>
          <a:ln w="26568">
            <a:solidFill>
              <a:srgbClr val="DEB82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32" name="bk object 44"/>
          <p:cNvSpPr/>
          <p:nvPr/>
        </p:nvSpPr>
        <p:spPr>
          <a:xfrm>
            <a:off x="8974138" y="63373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26568">
            <a:solidFill>
              <a:srgbClr val="DEB82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33" name="bk object 45"/>
          <p:cNvSpPr/>
          <p:nvPr/>
        </p:nvSpPr>
        <p:spPr>
          <a:xfrm>
            <a:off x="8872538" y="63373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49" y="0"/>
                </a:lnTo>
              </a:path>
            </a:pathLst>
          </a:custGeom>
          <a:ln w="26568">
            <a:solidFill>
              <a:srgbClr val="DEB82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34" name="bk object 46"/>
          <p:cNvSpPr/>
          <p:nvPr/>
        </p:nvSpPr>
        <p:spPr>
          <a:xfrm>
            <a:off x="8766175" y="6324600"/>
            <a:ext cx="55563" cy="41275"/>
          </a:xfrm>
          <a:custGeom>
            <a:avLst/>
            <a:gdLst/>
            <a:ahLst/>
            <a:cxnLst/>
            <a:rect l="l" t="t" r="r" b="b"/>
            <a:pathLst>
              <a:path w="55245" h="41910">
                <a:moveTo>
                  <a:pt x="54749" y="0"/>
                </a:moveTo>
                <a:lnTo>
                  <a:pt x="22707" y="0"/>
                </a:lnTo>
                <a:lnTo>
                  <a:pt x="0" y="22682"/>
                </a:lnTo>
                <a:lnTo>
                  <a:pt x="18783" y="41465"/>
                </a:lnTo>
                <a:lnTo>
                  <a:pt x="33667" y="26568"/>
                </a:lnTo>
                <a:lnTo>
                  <a:pt x="54749" y="26568"/>
                </a:lnTo>
                <a:lnTo>
                  <a:pt x="54749" y="0"/>
                </a:lnTo>
                <a:close/>
              </a:path>
            </a:pathLst>
          </a:custGeom>
          <a:solidFill>
            <a:srgbClr val="DEB82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35" name="bk object 47"/>
          <p:cNvSpPr/>
          <p:nvPr/>
        </p:nvSpPr>
        <p:spPr>
          <a:xfrm>
            <a:off x="8628063" y="6381750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04495" y="0"/>
                </a:moveTo>
                <a:lnTo>
                  <a:pt x="69697" y="34823"/>
                </a:lnTo>
                <a:lnTo>
                  <a:pt x="88480" y="53606"/>
                </a:lnTo>
                <a:lnTo>
                  <a:pt x="123278" y="18796"/>
                </a:lnTo>
                <a:lnTo>
                  <a:pt x="104495" y="0"/>
                </a:lnTo>
                <a:close/>
              </a:path>
              <a:path w="123825" h="123825">
                <a:moveTo>
                  <a:pt x="34861" y="69646"/>
                </a:moveTo>
                <a:lnTo>
                  <a:pt x="0" y="104470"/>
                </a:lnTo>
                <a:lnTo>
                  <a:pt x="18783" y="123266"/>
                </a:lnTo>
                <a:lnTo>
                  <a:pt x="53632" y="88430"/>
                </a:lnTo>
                <a:lnTo>
                  <a:pt x="34861" y="69646"/>
                </a:lnTo>
                <a:close/>
              </a:path>
            </a:pathLst>
          </a:custGeom>
          <a:solidFill>
            <a:srgbClr val="DEB82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36" name="bk object 48"/>
          <p:cNvSpPr/>
          <p:nvPr/>
        </p:nvSpPr>
        <p:spPr>
          <a:xfrm>
            <a:off x="8574088" y="65214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783" y="0"/>
                </a:moveTo>
                <a:lnTo>
                  <a:pt x="0" y="18770"/>
                </a:lnTo>
                <a:lnTo>
                  <a:pt x="18783" y="37553"/>
                </a:lnTo>
                <a:lnTo>
                  <a:pt x="37566" y="18770"/>
                </a:lnTo>
                <a:lnTo>
                  <a:pt x="18783" y="0"/>
                </a:lnTo>
                <a:close/>
              </a:path>
            </a:pathLst>
          </a:custGeom>
          <a:solidFill>
            <a:srgbClr val="DEB82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 b="0" i="0">
                <a:solidFill>
                  <a:srgbClr val="0B6893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7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8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D1D658-856C-412E-B7AD-D50F5B02A04B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39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166244-9E2C-4F2A-9BC9-579619E3938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 b="0" i="0">
                <a:solidFill>
                  <a:srgbClr val="0B6893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EDB8-3570-476D-810B-5AE1082FA760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F3DA-FEBE-4CCA-AF3D-1AFDE478488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 b="0" i="0">
                <a:solidFill>
                  <a:srgbClr val="0B6893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32E2-A64C-4252-82AF-B9A31C987A66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2CFA-59AA-4319-B86E-417057FADAE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3AC4-6CD2-4AFA-823D-A2F1F08E6423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37D1-5BC2-4A0D-996C-42ADF0E6954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1813" cy="928688"/>
          </a:xfrm>
          <a:custGeom>
            <a:avLst/>
            <a:gdLst/>
            <a:ahLst/>
            <a:cxnLst/>
            <a:rect l="l" t="t" r="r" b="b"/>
            <a:pathLst>
              <a:path w="10692130" h="928369">
                <a:moveTo>
                  <a:pt x="0" y="927773"/>
                </a:moveTo>
                <a:lnTo>
                  <a:pt x="10692003" y="927773"/>
                </a:lnTo>
                <a:lnTo>
                  <a:pt x="10692003" y="0"/>
                </a:lnTo>
                <a:lnTo>
                  <a:pt x="0" y="0"/>
                </a:lnTo>
                <a:lnTo>
                  <a:pt x="0" y="927773"/>
                </a:lnTo>
                <a:close/>
              </a:path>
            </a:pathLst>
          </a:custGeom>
          <a:solidFill>
            <a:srgbClr val="DEB82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27013" y="222250"/>
            <a:ext cx="196850" cy="357188"/>
          </a:xfrm>
          <a:custGeom>
            <a:avLst/>
            <a:gdLst/>
            <a:ahLst/>
            <a:cxnLst/>
            <a:rect l="l" t="t" r="r" b="b"/>
            <a:pathLst>
              <a:path w="197484" h="356870">
                <a:moveTo>
                  <a:pt x="197446" y="0"/>
                </a:moveTo>
                <a:lnTo>
                  <a:pt x="13157" y="0"/>
                </a:lnTo>
                <a:lnTo>
                  <a:pt x="9306" y="9458"/>
                </a:lnTo>
                <a:lnTo>
                  <a:pt x="5830" y="19102"/>
                </a:lnTo>
                <a:lnTo>
                  <a:pt x="2729" y="28919"/>
                </a:lnTo>
                <a:lnTo>
                  <a:pt x="0" y="38900"/>
                </a:lnTo>
                <a:lnTo>
                  <a:pt x="150291" y="38900"/>
                </a:lnTo>
                <a:lnTo>
                  <a:pt x="150291" y="341439"/>
                </a:lnTo>
                <a:lnTo>
                  <a:pt x="161715" y="345971"/>
                </a:lnTo>
                <a:lnTo>
                  <a:pt x="173388" y="349983"/>
                </a:lnTo>
                <a:lnTo>
                  <a:pt x="185301" y="353448"/>
                </a:lnTo>
                <a:lnTo>
                  <a:pt x="197446" y="356336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395288" y="1184275"/>
            <a:ext cx="9017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534988" y="1739900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375" y="7034213"/>
            <a:ext cx="342265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8" y="7034213"/>
            <a:ext cx="245903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5B00CA-D09D-474F-A4D8-B209A607A884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375" y="7034213"/>
            <a:ext cx="245903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EF19C7-1A5A-4016-8248-DE8592CC91A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2" r:id="rId3"/>
    <p:sldLayoutId id="2147483651" r:id="rId4"/>
    <p:sldLayoutId id="214748365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vest.tgl.ru/" TargetMode="Externa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.tgl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4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jpeg"/><Relationship Id="rId7" Type="http://schemas.openxmlformats.org/officeDocument/2006/relationships/image" Target="../media/image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9" Type="http://schemas.openxmlformats.org/officeDocument/2006/relationships/image" Target="../media/image82.png"/><Relationship Id="rId3" Type="http://schemas.openxmlformats.org/officeDocument/2006/relationships/image" Target="../media/image1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42" Type="http://schemas.openxmlformats.org/officeDocument/2006/relationships/image" Target="../media/image85.png"/><Relationship Id="rId47" Type="http://schemas.openxmlformats.org/officeDocument/2006/relationships/image" Target="../media/image90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46" Type="http://schemas.openxmlformats.org/officeDocument/2006/relationships/image" Target="../media/image8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41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40" Type="http://schemas.openxmlformats.org/officeDocument/2006/relationships/image" Target="../media/image83.png"/><Relationship Id="rId45" Type="http://schemas.openxmlformats.org/officeDocument/2006/relationships/image" Target="../media/image88.png"/><Relationship Id="rId5" Type="http://schemas.openxmlformats.org/officeDocument/2006/relationships/image" Target="../media/image3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4" Type="http://schemas.openxmlformats.org/officeDocument/2006/relationships/image" Target="../media/image87.png"/><Relationship Id="rId4" Type="http://schemas.openxmlformats.org/officeDocument/2006/relationships/image" Target="../media/image2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Relationship Id="rId43" Type="http://schemas.openxmlformats.org/officeDocument/2006/relationships/image" Target="../media/image86.png"/><Relationship Id="rId48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4.png"/><Relationship Id="rId10" Type="http://schemas.openxmlformats.org/officeDocument/2006/relationships/image" Target="../media/image36.jpeg"/><Relationship Id="rId4" Type="http://schemas.openxmlformats.org/officeDocument/2006/relationships/image" Target="../media/image3.pn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2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194" name="Изображение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38" y="4797425"/>
            <a:ext cx="3937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Изображение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939800"/>
            <a:ext cx="52578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84300" y="1582738"/>
            <a:ext cx="3024188" cy="638175"/>
          </a:xfrm>
        </p:spPr>
        <p:txBody>
          <a:bodyPr rtlCol="0"/>
          <a:lstStyle/>
          <a:p>
            <a:pPr marL="12700" eaLnBrk="1" fontAlgn="auto" hangingPunct="1">
              <a:lnSpc>
                <a:spcPts val="50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4200" b="1" spc="-10" dirty="0">
                <a:solidFill>
                  <a:srgbClr val="000000"/>
                </a:solidFill>
                <a:latin typeface="Tahoma"/>
                <a:cs typeface="Tahoma"/>
              </a:rPr>
              <a:t>ТОЛЬЯ</a:t>
            </a:r>
            <a:r>
              <a:rPr sz="4200" b="1" spc="325" dirty="0">
                <a:solidFill>
                  <a:srgbClr val="000000"/>
                </a:solidFill>
                <a:latin typeface="Tahoma"/>
                <a:cs typeface="Tahoma"/>
              </a:rPr>
              <a:t>Т</a:t>
            </a:r>
            <a:r>
              <a:rPr sz="4200" b="1" spc="-10" dirty="0">
                <a:solidFill>
                  <a:srgbClr val="000000"/>
                </a:solidFill>
                <a:latin typeface="Tahoma"/>
                <a:cs typeface="Tahoma"/>
              </a:rPr>
              <a:t>ТИ</a:t>
            </a:r>
            <a:endParaRPr sz="4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4300" y="2554288"/>
            <a:ext cx="4002088" cy="1131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just"/>
            <a:r>
              <a:rPr lang="ru-RU" sz="2400">
                <a:latin typeface="Tahoma" pitchFamily="34" charset="0"/>
                <a:cs typeface="Tahoma" pitchFamily="34" charset="0"/>
              </a:rPr>
              <a:t>Территория опережающего  социально-экономического  развития</a:t>
            </a:r>
          </a:p>
        </p:txBody>
      </p:sp>
      <p:sp>
        <p:nvSpPr>
          <p:cNvPr id="8198" name="object 6"/>
          <p:cNvSpPr>
            <a:spLocks/>
          </p:cNvSpPr>
          <p:nvPr/>
        </p:nvSpPr>
        <p:spPr bwMode="auto">
          <a:xfrm>
            <a:off x="1397000" y="2370138"/>
            <a:ext cx="13922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161" y="0"/>
              </a:cxn>
            </a:cxnLst>
            <a:rect l="0" t="0" r="r" b="b"/>
            <a:pathLst>
              <a:path w="1392555">
                <a:moveTo>
                  <a:pt x="0" y="0"/>
                </a:moveTo>
                <a:lnTo>
                  <a:pt x="1392161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object 8"/>
          <p:cNvSpPr txBox="1"/>
          <p:nvPr/>
        </p:nvSpPr>
        <p:spPr>
          <a:xfrm>
            <a:off x="2189163" y="4873625"/>
            <a:ext cx="2624137" cy="3873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spc="-5" dirty="0">
                <a:latin typeface="Century Gothic"/>
                <a:cs typeface="Century Gothic"/>
                <a:hlinkClick r:id="rId5"/>
              </a:rPr>
              <a:t>www.invest.tgl.ru</a:t>
            </a:r>
            <a:endParaRPr sz="2500" dirty="0">
              <a:latin typeface="Century Gothic"/>
              <a:cs typeface="Century Gothic"/>
            </a:endParaRPr>
          </a:p>
        </p:txBody>
      </p:sp>
      <p:sp>
        <p:nvSpPr>
          <p:cNvPr id="8200" name="object 9"/>
          <p:cNvSpPr>
            <a:spLocks/>
          </p:cNvSpPr>
          <p:nvPr/>
        </p:nvSpPr>
        <p:spPr bwMode="auto">
          <a:xfrm>
            <a:off x="5041900" y="1403350"/>
            <a:ext cx="701675" cy="860425"/>
          </a:xfrm>
          <a:custGeom>
            <a:avLst/>
            <a:gdLst/>
            <a:ahLst/>
            <a:cxnLst>
              <a:cxn ang="0">
                <a:pos x="701611" y="0"/>
              </a:cxn>
              <a:cxn ang="0">
                <a:pos x="0" y="0"/>
              </a:cxn>
              <a:cxn ang="0">
                <a:pos x="25" y="513664"/>
              </a:cxn>
              <a:cxn ang="0">
                <a:pos x="2719" y="553453"/>
              </a:cxn>
              <a:cxn ang="0">
                <a:pos x="9728" y="591870"/>
              </a:cxn>
              <a:cxn ang="0">
                <a:pos x="20842" y="628772"/>
              </a:cxn>
              <a:cxn ang="0">
                <a:pos x="35775" y="663854"/>
              </a:cxn>
              <a:cxn ang="0">
                <a:pos x="60067" y="705684"/>
              </a:cxn>
              <a:cxn ang="0">
                <a:pos x="89706" y="743627"/>
              </a:cxn>
              <a:cxn ang="0">
                <a:pos x="124173" y="777161"/>
              </a:cxn>
              <a:cxn ang="0">
                <a:pos x="162952" y="805765"/>
              </a:cxn>
              <a:cxn ang="0">
                <a:pos x="205523" y="828920"/>
              </a:cxn>
              <a:cxn ang="0">
                <a:pos x="251368" y="846103"/>
              </a:cxn>
              <a:cxn ang="0">
                <a:pos x="299971" y="856796"/>
              </a:cxn>
              <a:cxn ang="0">
                <a:pos x="350812" y="860475"/>
              </a:cxn>
              <a:cxn ang="0">
                <a:pos x="353987" y="860475"/>
              </a:cxn>
              <a:cxn ang="0">
                <a:pos x="393839" y="857842"/>
              </a:cxn>
              <a:cxn ang="0">
                <a:pos x="432358" y="850874"/>
              </a:cxn>
              <a:cxn ang="0">
                <a:pos x="469325" y="839847"/>
              </a:cxn>
              <a:cxn ang="0">
                <a:pos x="504443" y="824953"/>
              </a:cxn>
              <a:cxn ang="0">
                <a:pos x="546337" y="800717"/>
              </a:cxn>
              <a:cxn ang="0">
                <a:pos x="584337" y="771131"/>
              </a:cxn>
              <a:cxn ang="0">
                <a:pos x="617928" y="736718"/>
              </a:cxn>
              <a:cxn ang="0">
                <a:pos x="646590" y="697996"/>
              </a:cxn>
              <a:cxn ang="0">
                <a:pos x="669807" y="655488"/>
              </a:cxn>
              <a:cxn ang="0">
                <a:pos x="687061" y="609714"/>
              </a:cxn>
              <a:cxn ang="0">
                <a:pos x="697835" y="561195"/>
              </a:cxn>
              <a:cxn ang="0">
                <a:pos x="701611" y="510451"/>
              </a:cxn>
              <a:cxn ang="0">
                <a:pos x="701611" y="0"/>
              </a:cxn>
            </a:cxnLst>
            <a:rect l="0" t="0" r="r" b="b"/>
            <a:pathLst>
              <a:path w="701675" h="861060">
                <a:moveTo>
                  <a:pt x="701611" y="0"/>
                </a:moveTo>
                <a:lnTo>
                  <a:pt x="0" y="0"/>
                </a:lnTo>
                <a:lnTo>
                  <a:pt x="25" y="513664"/>
                </a:lnTo>
                <a:lnTo>
                  <a:pt x="2719" y="553453"/>
                </a:lnTo>
                <a:lnTo>
                  <a:pt x="9728" y="591870"/>
                </a:lnTo>
                <a:lnTo>
                  <a:pt x="20842" y="628772"/>
                </a:lnTo>
                <a:lnTo>
                  <a:pt x="35775" y="663854"/>
                </a:lnTo>
                <a:lnTo>
                  <a:pt x="60067" y="705684"/>
                </a:lnTo>
                <a:lnTo>
                  <a:pt x="89706" y="743627"/>
                </a:lnTo>
                <a:lnTo>
                  <a:pt x="124173" y="777161"/>
                </a:lnTo>
                <a:lnTo>
                  <a:pt x="162952" y="805765"/>
                </a:lnTo>
                <a:lnTo>
                  <a:pt x="205523" y="828920"/>
                </a:lnTo>
                <a:lnTo>
                  <a:pt x="251368" y="846103"/>
                </a:lnTo>
                <a:lnTo>
                  <a:pt x="299971" y="856796"/>
                </a:lnTo>
                <a:lnTo>
                  <a:pt x="350812" y="860475"/>
                </a:lnTo>
                <a:lnTo>
                  <a:pt x="353987" y="860475"/>
                </a:lnTo>
                <a:lnTo>
                  <a:pt x="393839" y="857842"/>
                </a:lnTo>
                <a:lnTo>
                  <a:pt x="432358" y="850874"/>
                </a:lnTo>
                <a:lnTo>
                  <a:pt x="469325" y="839847"/>
                </a:lnTo>
                <a:lnTo>
                  <a:pt x="504443" y="824953"/>
                </a:lnTo>
                <a:lnTo>
                  <a:pt x="546337" y="800717"/>
                </a:lnTo>
                <a:lnTo>
                  <a:pt x="584337" y="771131"/>
                </a:lnTo>
                <a:lnTo>
                  <a:pt x="617928" y="736718"/>
                </a:lnTo>
                <a:lnTo>
                  <a:pt x="646590" y="697996"/>
                </a:lnTo>
                <a:lnTo>
                  <a:pt x="669807" y="655488"/>
                </a:lnTo>
                <a:lnTo>
                  <a:pt x="687061" y="609714"/>
                </a:lnTo>
                <a:lnTo>
                  <a:pt x="697835" y="561195"/>
                </a:lnTo>
                <a:lnTo>
                  <a:pt x="701611" y="510451"/>
                </a:lnTo>
                <a:lnTo>
                  <a:pt x="701611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1" name="object 10"/>
          <p:cNvSpPr>
            <a:spLocks/>
          </p:cNvSpPr>
          <p:nvPr/>
        </p:nvSpPr>
        <p:spPr bwMode="auto">
          <a:xfrm>
            <a:off x="5076825" y="1463675"/>
            <a:ext cx="631825" cy="762000"/>
          </a:xfrm>
          <a:custGeom>
            <a:avLst/>
            <a:gdLst/>
            <a:ahLst/>
            <a:cxnLst>
              <a:cxn ang="0">
                <a:pos x="225628" y="661187"/>
              </a:cxn>
              <a:cxn ang="0">
                <a:pos x="285572" y="654557"/>
              </a:cxn>
              <a:cxn ang="0">
                <a:pos x="301205" y="637146"/>
              </a:cxn>
              <a:cxn ang="0">
                <a:pos x="345414" y="653275"/>
              </a:cxn>
              <a:cxn ang="0">
                <a:pos x="404863" y="661187"/>
              </a:cxn>
              <a:cxn ang="0">
                <a:pos x="476922" y="581177"/>
              </a:cxn>
              <a:cxn ang="0">
                <a:pos x="127147" y="524237"/>
              </a:cxn>
              <a:cxn ang="0">
                <a:pos x="156235" y="536854"/>
              </a:cxn>
              <a:cxn ang="0">
                <a:pos x="204901" y="638162"/>
              </a:cxn>
              <a:cxn ang="0">
                <a:pos x="212839" y="581177"/>
              </a:cxn>
              <a:cxn ang="0">
                <a:pos x="440118" y="622033"/>
              </a:cxn>
              <a:cxn ang="0">
                <a:pos x="316090" y="476300"/>
              </a:cxn>
              <a:cxn ang="0">
                <a:pos x="310540" y="572490"/>
              </a:cxn>
              <a:cxn ang="0">
                <a:pos x="310540" y="523493"/>
              </a:cxn>
              <a:cxn ang="0">
                <a:pos x="232130" y="561860"/>
              </a:cxn>
              <a:cxn ang="0">
                <a:pos x="569315" y="219392"/>
              </a:cxn>
              <a:cxn ang="0">
                <a:pos x="465455" y="430771"/>
              </a:cxn>
              <a:cxn ang="0">
                <a:pos x="468177" y="487751"/>
              </a:cxn>
              <a:cxn ang="0">
                <a:pos x="417652" y="581177"/>
              </a:cxn>
              <a:cxn ang="0">
                <a:pos x="474268" y="537654"/>
              </a:cxn>
              <a:cxn ang="0">
                <a:pos x="489708" y="525516"/>
              </a:cxn>
              <a:cxn ang="0">
                <a:pos x="407771" y="303047"/>
              </a:cxn>
              <a:cxn ang="0">
                <a:pos x="405828" y="301155"/>
              </a:cxn>
              <a:cxn ang="0">
                <a:pos x="404431" y="290639"/>
              </a:cxn>
              <a:cxn ang="0">
                <a:pos x="432269" y="261683"/>
              </a:cxn>
              <a:cxn ang="0">
                <a:pos x="319951" y="504316"/>
              </a:cxn>
              <a:cxn ang="0">
                <a:pos x="319951" y="532879"/>
              </a:cxn>
              <a:cxn ang="0">
                <a:pos x="343519" y="504316"/>
              </a:cxn>
              <a:cxn ang="0">
                <a:pos x="217893" y="270179"/>
              </a:cxn>
              <a:cxn ang="0">
                <a:pos x="225374" y="297865"/>
              </a:cxn>
              <a:cxn ang="0">
                <a:pos x="223697" y="302348"/>
              </a:cxn>
              <a:cxn ang="0">
                <a:pos x="54546" y="471246"/>
              </a:cxn>
              <a:cxn ang="0">
                <a:pos x="169710" y="493826"/>
              </a:cxn>
              <a:cxn ang="0">
                <a:pos x="151587" y="460603"/>
              </a:cxn>
              <a:cxn ang="0">
                <a:pos x="165036" y="430771"/>
              </a:cxn>
              <a:cxn ang="0">
                <a:pos x="528204" y="524237"/>
              </a:cxn>
              <a:cxn ang="0">
                <a:pos x="389229" y="401637"/>
              </a:cxn>
              <a:cxn ang="0">
                <a:pos x="389229" y="401637"/>
              </a:cxn>
              <a:cxn ang="0">
                <a:pos x="299440" y="459358"/>
              </a:cxn>
              <a:cxn ang="0">
                <a:pos x="314426" y="444080"/>
              </a:cxn>
              <a:cxn ang="0">
                <a:pos x="61175" y="219392"/>
              </a:cxn>
              <a:cxn ang="0">
                <a:pos x="170469" y="294335"/>
              </a:cxn>
              <a:cxn ang="0">
                <a:pos x="525863" y="261683"/>
              </a:cxn>
              <a:cxn ang="0">
                <a:pos x="457914" y="279385"/>
              </a:cxn>
              <a:cxn ang="0">
                <a:pos x="458711" y="299707"/>
              </a:cxn>
              <a:cxn ang="0">
                <a:pos x="0" y="161201"/>
              </a:cxn>
              <a:cxn ang="0">
                <a:pos x="118160" y="0"/>
              </a:cxn>
              <a:cxn ang="0">
                <a:pos x="630491" y="161201"/>
              </a:cxn>
              <a:cxn ang="0">
                <a:pos x="186601" y="181051"/>
              </a:cxn>
              <a:cxn ang="0">
                <a:pos x="244043" y="102666"/>
              </a:cxn>
              <a:cxn ang="0">
                <a:pos x="474035" y="137985"/>
              </a:cxn>
              <a:cxn ang="0">
                <a:pos x="273943" y="137985"/>
              </a:cxn>
              <a:cxn ang="0">
                <a:pos x="370880" y="81559"/>
              </a:cxn>
              <a:cxn ang="0">
                <a:pos x="474035" y="137985"/>
              </a:cxn>
              <a:cxn ang="0">
                <a:pos x="315798" y="5499"/>
              </a:cxn>
              <a:cxn ang="0">
                <a:pos x="244043" y="102666"/>
              </a:cxn>
              <a:cxn ang="0">
                <a:pos x="315976" y="7238"/>
              </a:cxn>
              <a:cxn ang="0">
                <a:pos x="315798" y="5499"/>
              </a:cxn>
              <a:cxn ang="0">
                <a:pos x="501069" y="99364"/>
              </a:cxn>
              <a:cxn ang="0">
                <a:pos x="187731" y="99364"/>
              </a:cxn>
              <a:cxn ang="0">
                <a:pos x="442785" y="99364"/>
              </a:cxn>
              <a:cxn ang="0">
                <a:pos x="512356" y="0"/>
              </a:cxn>
            </a:cxnLst>
            <a:rect l="0" t="0" r="r" b="b"/>
            <a:pathLst>
              <a:path w="630554" h="760730">
                <a:moveTo>
                  <a:pt x="287339" y="622033"/>
                </a:moveTo>
                <a:lnTo>
                  <a:pt x="221030" y="622033"/>
                </a:lnTo>
                <a:lnTo>
                  <a:pt x="242912" y="643889"/>
                </a:lnTo>
                <a:lnTo>
                  <a:pt x="225628" y="661187"/>
                </a:lnTo>
                <a:lnTo>
                  <a:pt x="315239" y="760679"/>
                </a:lnTo>
                <a:lnTo>
                  <a:pt x="384099" y="684237"/>
                </a:lnTo>
                <a:lnTo>
                  <a:pt x="315239" y="684237"/>
                </a:lnTo>
                <a:lnTo>
                  <a:pt x="285572" y="654557"/>
                </a:lnTo>
                <a:lnTo>
                  <a:pt x="285102" y="654062"/>
                </a:lnTo>
                <a:lnTo>
                  <a:pt x="285102" y="653275"/>
                </a:lnTo>
                <a:lnTo>
                  <a:pt x="285572" y="652779"/>
                </a:lnTo>
                <a:lnTo>
                  <a:pt x="301205" y="637146"/>
                </a:lnTo>
                <a:lnTo>
                  <a:pt x="287339" y="622033"/>
                </a:lnTo>
                <a:close/>
              </a:path>
              <a:path w="630554" h="760730">
                <a:moveTo>
                  <a:pt x="398360" y="561860"/>
                </a:moveTo>
                <a:lnTo>
                  <a:pt x="329285" y="637146"/>
                </a:lnTo>
                <a:lnTo>
                  <a:pt x="345414" y="653275"/>
                </a:lnTo>
                <a:lnTo>
                  <a:pt x="345414" y="654062"/>
                </a:lnTo>
                <a:lnTo>
                  <a:pt x="315239" y="684237"/>
                </a:lnTo>
                <a:lnTo>
                  <a:pt x="384099" y="684237"/>
                </a:lnTo>
                <a:lnTo>
                  <a:pt x="404863" y="661187"/>
                </a:lnTo>
                <a:lnTo>
                  <a:pt x="387603" y="643889"/>
                </a:lnTo>
                <a:lnTo>
                  <a:pt x="409460" y="622033"/>
                </a:lnTo>
                <a:lnTo>
                  <a:pt x="440118" y="622033"/>
                </a:lnTo>
                <a:lnTo>
                  <a:pt x="476922" y="581177"/>
                </a:lnTo>
                <a:lnTo>
                  <a:pt x="417652" y="581177"/>
                </a:lnTo>
                <a:lnTo>
                  <a:pt x="398360" y="561860"/>
                </a:lnTo>
                <a:close/>
              </a:path>
              <a:path w="630554" h="760730">
                <a:moveTo>
                  <a:pt x="197601" y="524237"/>
                </a:moveTo>
                <a:lnTo>
                  <a:pt x="127147" y="524237"/>
                </a:lnTo>
                <a:lnTo>
                  <a:pt x="140790" y="525516"/>
                </a:lnTo>
                <a:lnTo>
                  <a:pt x="149878" y="530667"/>
                </a:lnTo>
                <a:lnTo>
                  <a:pt x="155752" y="536346"/>
                </a:lnTo>
                <a:lnTo>
                  <a:pt x="156235" y="536854"/>
                </a:lnTo>
                <a:lnTo>
                  <a:pt x="156235" y="537654"/>
                </a:lnTo>
                <a:lnTo>
                  <a:pt x="155752" y="538111"/>
                </a:lnTo>
                <a:lnTo>
                  <a:pt x="134200" y="559676"/>
                </a:lnTo>
                <a:lnTo>
                  <a:pt x="204901" y="638162"/>
                </a:lnTo>
                <a:lnTo>
                  <a:pt x="221030" y="622033"/>
                </a:lnTo>
                <a:lnTo>
                  <a:pt x="287339" y="622033"/>
                </a:lnTo>
                <a:lnTo>
                  <a:pt x="249853" y="581177"/>
                </a:lnTo>
                <a:lnTo>
                  <a:pt x="212839" y="581177"/>
                </a:lnTo>
                <a:lnTo>
                  <a:pt x="190982" y="559320"/>
                </a:lnTo>
                <a:lnTo>
                  <a:pt x="211188" y="539051"/>
                </a:lnTo>
                <a:lnTo>
                  <a:pt x="197601" y="524237"/>
                </a:lnTo>
                <a:close/>
              </a:path>
              <a:path w="630554" h="760730">
                <a:moveTo>
                  <a:pt x="440118" y="622033"/>
                </a:moveTo>
                <a:lnTo>
                  <a:pt x="409460" y="622033"/>
                </a:lnTo>
                <a:lnTo>
                  <a:pt x="425589" y="638162"/>
                </a:lnTo>
                <a:lnTo>
                  <a:pt x="440118" y="622033"/>
                </a:lnTo>
                <a:close/>
              </a:path>
              <a:path w="630554" h="760730">
                <a:moveTo>
                  <a:pt x="316090" y="476300"/>
                </a:moveTo>
                <a:lnTo>
                  <a:pt x="257886" y="535724"/>
                </a:lnTo>
                <a:lnTo>
                  <a:pt x="316090" y="595134"/>
                </a:lnTo>
                <a:lnTo>
                  <a:pt x="338264" y="572490"/>
                </a:lnTo>
                <a:lnTo>
                  <a:pt x="310540" y="572490"/>
                </a:lnTo>
                <a:lnTo>
                  <a:pt x="310540" y="532879"/>
                </a:lnTo>
                <a:lnTo>
                  <a:pt x="290423" y="532879"/>
                </a:lnTo>
                <a:lnTo>
                  <a:pt x="290423" y="523493"/>
                </a:lnTo>
                <a:lnTo>
                  <a:pt x="310540" y="523493"/>
                </a:lnTo>
                <a:lnTo>
                  <a:pt x="310540" y="504316"/>
                </a:lnTo>
                <a:lnTo>
                  <a:pt x="343519" y="504316"/>
                </a:lnTo>
                <a:lnTo>
                  <a:pt x="316090" y="476300"/>
                </a:lnTo>
                <a:close/>
              </a:path>
              <a:path w="630554" h="760730">
                <a:moveTo>
                  <a:pt x="232130" y="561860"/>
                </a:moveTo>
                <a:lnTo>
                  <a:pt x="212839" y="581177"/>
                </a:lnTo>
                <a:lnTo>
                  <a:pt x="249853" y="581177"/>
                </a:lnTo>
                <a:lnTo>
                  <a:pt x="232130" y="561860"/>
                </a:lnTo>
                <a:close/>
              </a:path>
              <a:path w="630554" h="760730">
                <a:moveTo>
                  <a:pt x="569315" y="219392"/>
                </a:moveTo>
                <a:lnTo>
                  <a:pt x="401408" y="219392"/>
                </a:lnTo>
                <a:lnTo>
                  <a:pt x="332371" y="296138"/>
                </a:lnTo>
                <a:lnTo>
                  <a:pt x="465480" y="429831"/>
                </a:lnTo>
                <a:lnTo>
                  <a:pt x="465455" y="430771"/>
                </a:lnTo>
                <a:lnTo>
                  <a:pt x="478809" y="461048"/>
                </a:lnTo>
                <a:lnTo>
                  <a:pt x="477563" y="470772"/>
                </a:lnTo>
                <a:lnTo>
                  <a:pt x="473886" y="479944"/>
                </a:lnTo>
                <a:lnTo>
                  <a:pt x="468177" y="487751"/>
                </a:lnTo>
                <a:lnTo>
                  <a:pt x="460781" y="493826"/>
                </a:lnTo>
                <a:lnTo>
                  <a:pt x="419277" y="539051"/>
                </a:lnTo>
                <a:lnTo>
                  <a:pt x="439534" y="559320"/>
                </a:lnTo>
                <a:lnTo>
                  <a:pt x="417652" y="581177"/>
                </a:lnTo>
                <a:lnTo>
                  <a:pt x="476922" y="581177"/>
                </a:lnTo>
                <a:lnTo>
                  <a:pt x="496290" y="559676"/>
                </a:lnTo>
                <a:lnTo>
                  <a:pt x="474751" y="538111"/>
                </a:lnTo>
                <a:lnTo>
                  <a:pt x="474268" y="537654"/>
                </a:lnTo>
                <a:lnTo>
                  <a:pt x="474268" y="536854"/>
                </a:lnTo>
                <a:lnTo>
                  <a:pt x="474751" y="536346"/>
                </a:lnTo>
                <a:lnTo>
                  <a:pt x="480625" y="530667"/>
                </a:lnTo>
                <a:lnTo>
                  <a:pt x="489708" y="525516"/>
                </a:lnTo>
                <a:lnTo>
                  <a:pt x="503340" y="524237"/>
                </a:lnTo>
                <a:lnTo>
                  <a:pt x="528204" y="524237"/>
                </a:lnTo>
                <a:lnTo>
                  <a:pt x="575919" y="471246"/>
                </a:lnTo>
                <a:lnTo>
                  <a:pt x="407771" y="303047"/>
                </a:lnTo>
                <a:lnTo>
                  <a:pt x="407136" y="303047"/>
                </a:lnTo>
                <a:lnTo>
                  <a:pt x="406984" y="302729"/>
                </a:lnTo>
                <a:lnTo>
                  <a:pt x="406666" y="301967"/>
                </a:lnTo>
                <a:lnTo>
                  <a:pt x="405828" y="301155"/>
                </a:lnTo>
                <a:lnTo>
                  <a:pt x="406323" y="301129"/>
                </a:lnTo>
                <a:lnTo>
                  <a:pt x="405104" y="297865"/>
                </a:lnTo>
                <a:lnTo>
                  <a:pt x="404431" y="294335"/>
                </a:lnTo>
                <a:lnTo>
                  <a:pt x="404431" y="290639"/>
                </a:lnTo>
                <a:lnTo>
                  <a:pt x="406623" y="279385"/>
                </a:lnTo>
                <a:lnTo>
                  <a:pt x="412597" y="270179"/>
                </a:lnTo>
                <a:lnTo>
                  <a:pt x="421447" y="263964"/>
                </a:lnTo>
                <a:lnTo>
                  <a:pt x="432269" y="261683"/>
                </a:lnTo>
                <a:lnTo>
                  <a:pt x="525863" y="261683"/>
                </a:lnTo>
                <a:lnTo>
                  <a:pt x="569315" y="219392"/>
                </a:lnTo>
                <a:close/>
              </a:path>
              <a:path w="630554" h="760730">
                <a:moveTo>
                  <a:pt x="343519" y="504316"/>
                </a:moveTo>
                <a:lnTo>
                  <a:pt x="319951" y="504316"/>
                </a:lnTo>
                <a:lnTo>
                  <a:pt x="319951" y="523493"/>
                </a:lnTo>
                <a:lnTo>
                  <a:pt x="340093" y="523493"/>
                </a:lnTo>
                <a:lnTo>
                  <a:pt x="340093" y="532879"/>
                </a:lnTo>
                <a:lnTo>
                  <a:pt x="319951" y="532879"/>
                </a:lnTo>
                <a:lnTo>
                  <a:pt x="319951" y="572490"/>
                </a:lnTo>
                <a:lnTo>
                  <a:pt x="338264" y="572490"/>
                </a:lnTo>
                <a:lnTo>
                  <a:pt x="374269" y="535724"/>
                </a:lnTo>
                <a:lnTo>
                  <a:pt x="343519" y="504316"/>
                </a:lnTo>
                <a:close/>
              </a:path>
              <a:path w="630554" h="760730">
                <a:moveTo>
                  <a:pt x="267138" y="261683"/>
                </a:moveTo>
                <a:lnTo>
                  <a:pt x="198221" y="261683"/>
                </a:lnTo>
                <a:lnTo>
                  <a:pt x="209043" y="263964"/>
                </a:lnTo>
                <a:lnTo>
                  <a:pt x="217893" y="270179"/>
                </a:lnTo>
                <a:lnTo>
                  <a:pt x="223867" y="279385"/>
                </a:lnTo>
                <a:lnTo>
                  <a:pt x="226059" y="290639"/>
                </a:lnTo>
                <a:lnTo>
                  <a:pt x="226059" y="294335"/>
                </a:lnTo>
                <a:lnTo>
                  <a:pt x="225374" y="297865"/>
                </a:lnTo>
                <a:lnTo>
                  <a:pt x="224167" y="301129"/>
                </a:lnTo>
                <a:lnTo>
                  <a:pt x="224662" y="301155"/>
                </a:lnTo>
                <a:lnTo>
                  <a:pt x="223824" y="301967"/>
                </a:lnTo>
                <a:lnTo>
                  <a:pt x="223697" y="302348"/>
                </a:lnTo>
                <a:lnTo>
                  <a:pt x="223507" y="302729"/>
                </a:lnTo>
                <a:lnTo>
                  <a:pt x="223380" y="303047"/>
                </a:lnTo>
                <a:lnTo>
                  <a:pt x="222745" y="303047"/>
                </a:lnTo>
                <a:lnTo>
                  <a:pt x="54546" y="471246"/>
                </a:lnTo>
                <a:lnTo>
                  <a:pt x="107607" y="530174"/>
                </a:lnTo>
                <a:lnTo>
                  <a:pt x="127147" y="524237"/>
                </a:lnTo>
                <a:lnTo>
                  <a:pt x="197601" y="524237"/>
                </a:lnTo>
                <a:lnTo>
                  <a:pt x="169710" y="493826"/>
                </a:lnTo>
                <a:lnTo>
                  <a:pt x="162308" y="487751"/>
                </a:lnTo>
                <a:lnTo>
                  <a:pt x="156586" y="479944"/>
                </a:lnTo>
                <a:lnTo>
                  <a:pt x="152895" y="470772"/>
                </a:lnTo>
                <a:lnTo>
                  <a:pt x="151587" y="460603"/>
                </a:lnTo>
                <a:lnTo>
                  <a:pt x="152536" y="451898"/>
                </a:lnTo>
                <a:lnTo>
                  <a:pt x="155240" y="443877"/>
                </a:lnTo>
                <a:lnTo>
                  <a:pt x="159479" y="436761"/>
                </a:lnTo>
                <a:lnTo>
                  <a:pt x="165036" y="430771"/>
                </a:lnTo>
                <a:lnTo>
                  <a:pt x="165036" y="429831"/>
                </a:lnTo>
                <a:lnTo>
                  <a:pt x="298132" y="296138"/>
                </a:lnTo>
                <a:lnTo>
                  <a:pt x="267138" y="261683"/>
                </a:lnTo>
                <a:close/>
              </a:path>
              <a:path w="630554" h="760730">
                <a:moveTo>
                  <a:pt x="528204" y="524237"/>
                </a:moveTo>
                <a:lnTo>
                  <a:pt x="503340" y="524237"/>
                </a:lnTo>
                <a:lnTo>
                  <a:pt x="522859" y="530174"/>
                </a:lnTo>
                <a:lnTo>
                  <a:pt x="528204" y="524237"/>
                </a:lnTo>
                <a:close/>
              </a:path>
              <a:path w="630554" h="760730">
                <a:moveTo>
                  <a:pt x="389229" y="401637"/>
                </a:moveTo>
                <a:lnTo>
                  <a:pt x="331025" y="461048"/>
                </a:lnTo>
                <a:lnTo>
                  <a:pt x="389229" y="520445"/>
                </a:lnTo>
                <a:lnTo>
                  <a:pt x="447408" y="461048"/>
                </a:lnTo>
                <a:lnTo>
                  <a:pt x="389229" y="401637"/>
                </a:lnTo>
                <a:close/>
              </a:path>
              <a:path w="630554" h="760730">
                <a:moveTo>
                  <a:pt x="241287" y="399935"/>
                </a:moveTo>
                <a:lnTo>
                  <a:pt x="183083" y="459358"/>
                </a:lnTo>
                <a:lnTo>
                  <a:pt x="241287" y="518756"/>
                </a:lnTo>
                <a:lnTo>
                  <a:pt x="299440" y="459358"/>
                </a:lnTo>
                <a:lnTo>
                  <a:pt x="241287" y="399935"/>
                </a:lnTo>
                <a:close/>
              </a:path>
              <a:path w="630554" h="760730">
                <a:moveTo>
                  <a:pt x="314426" y="325246"/>
                </a:moveTo>
                <a:lnTo>
                  <a:pt x="256222" y="384670"/>
                </a:lnTo>
                <a:lnTo>
                  <a:pt x="314426" y="444080"/>
                </a:lnTo>
                <a:lnTo>
                  <a:pt x="372605" y="384670"/>
                </a:lnTo>
                <a:lnTo>
                  <a:pt x="314426" y="325246"/>
                </a:lnTo>
                <a:close/>
              </a:path>
              <a:path w="630554" h="760730">
                <a:moveTo>
                  <a:pt x="229095" y="219392"/>
                </a:moveTo>
                <a:lnTo>
                  <a:pt x="61175" y="219392"/>
                </a:lnTo>
                <a:lnTo>
                  <a:pt x="142925" y="298945"/>
                </a:lnTo>
                <a:lnTo>
                  <a:pt x="171780" y="299707"/>
                </a:lnTo>
                <a:lnTo>
                  <a:pt x="170878" y="296875"/>
                </a:lnTo>
                <a:lnTo>
                  <a:pt x="170469" y="294335"/>
                </a:lnTo>
                <a:lnTo>
                  <a:pt x="198221" y="261683"/>
                </a:lnTo>
                <a:lnTo>
                  <a:pt x="267138" y="261683"/>
                </a:lnTo>
                <a:lnTo>
                  <a:pt x="229095" y="219392"/>
                </a:lnTo>
                <a:close/>
              </a:path>
              <a:path w="630554" h="760730">
                <a:moveTo>
                  <a:pt x="525863" y="261683"/>
                </a:moveTo>
                <a:lnTo>
                  <a:pt x="432269" y="261683"/>
                </a:lnTo>
                <a:lnTo>
                  <a:pt x="443086" y="263964"/>
                </a:lnTo>
                <a:lnTo>
                  <a:pt x="451937" y="270179"/>
                </a:lnTo>
                <a:lnTo>
                  <a:pt x="457914" y="279385"/>
                </a:lnTo>
                <a:lnTo>
                  <a:pt x="460108" y="290639"/>
                </a:lnTo>
                <a:lnTo>
                  <a:pt x="460022" y="294335"/>
                </a:lnTo>
                <a:lnTo>
                  <a:pt x="459613" y="296875"/>
                </a:lnTo>
                <a:lnTo>
                  <a:pt x="458711" y="299707"/>
                </a:lnTo>
                <a:lnTo>
                  <a:pt x="487578" y="298945"/>
                </a:lnTo>
                <a:lnTo>
                  <a:pt x="525863" y="261683"/>
                </a:lnTo>
                <a:close/>
              </a:path>
              <a:path w="630554" h="760730">
                <a:moveTo>
                  <a:pt x="118160" y="0"/>
                </a:moveTo>
                <a:lnTo>
                  <a:pt x="0" y="161201"/>
                </a:lnTo>
                <a:lnTo>
                  <a:pt x="33108" y="196532"/>
                </a:lnTo>
                <a:lnTo>
                  <a:pt x="117055" y="81699"/>
                </a:lnTo>
                <a:lnTo>
                  <a:pt x="175362" y="81699"/>
                </a:lnTo>
                <a:lnTo>
                  <a:pt x="118160" y="0"/>
                </a:lnTo>
                <a:close/>
              </a:path>
              <a:path w="630554" h="760730">
                <a:moveTo>
                  <a:pt x="572228" y="81699"/>
                </a:moveTo>
                <a:lnTo>
                  <a:pt x="513435" y="81699"/>
                </a:lnTo>
                <a:lnTo>
                  <a:pt x="597344" y="196532"/>
                </a:lnTo>
                <a:lnTo>
                  <a:pt x="630491" y="161201"/>
                </a:lnTo>
                <a:lnTo>
                  <a:pt x="572228" y="81699"/>
                </a:lnTo>
                <a:close/>
              </a:path>
              <a:path w="630554" h="760730">
                <a:moveTo>
                  <a:pt x="175362" y="81699"/>
                </a:moveTo>
                <a:lnTo>
                  <a:pt x="117055" y="81699"/>
                </a:lnTo>
                <a:lnTo>
                  <a:pt x="186601" y="181051"/>
                </a:lnTo>
                <a:lnTo>
                  <a:pt x="216420" y="137985"/>
                </a:lnTo>
                <a:lnTo>
                  <a:pt x="273943" y="137985"/>
                </a:lnTo>
                <a:lnTo>
                  <a:pt x="299791" y="102666"/>
                </a:lnTo>
                <a:lnTo>
                  <a:pt x="244043" y="102666"/>
                </a:lnTo>
                <a:lnTo>
                  <a:pt x="242060" y="99364"/>
                </a:lnTo>
                <a:lnTo>
                  <a:pt x="187731" y="99364"/>
                </a:lnTo>
                <a:lnTo>
                  <a:pt x="175362" y="81699"/>
                </a:lnTo>
                <a:close/>
              </a:path>
              <a:path w="630554" h="760730">
                <a:moveTo>
                  <a:pt x="474035" y="137985"/>
                </a:moveTo>
                <a:lnTo>
                  <a:pt x="414083" y="137985"/>
                </a:lnTo>
                <a:lnTo>
                  <a:pt x="443890" y="181051"/>
                </a:lnTo>
                <a:lnTo>
                  <a:pt x="474035" y="137985"/>
                </a:lnTo>
                <a:close/>
              </a:path>
              <a:path w="630554" h="760730">
                <a:moveTo>
                  <a:pt x="273943" y="137985"/>
                </a:moveTo>
                <a:lnTo>
                  <a:pt x="216420" y="137985"/>
                </a:lnTo>
                <a:lnTo>
                  <a:pt x="244043" y="178841"/>
                </a:lnTo>
                <a:lnTo>
                  <a:pt x="273943" y="137985"/>
                </a:lnTo>
                <a:close/>
              </a:path>
              <a:path w="630554" h="760730">
                <a:moveTo>
                  <a:pt x="370880" y="81559"/>
                </a:moveTo>
                <a:lnTo>
                  <a:pt x="315239" y="81559"/>
                </a:lnTo>
                <a:lnTo>
                  <a:pt x="386473" y="178841"/>
                </a:lnTo>
                <a:lnTo>
                  <a:pt x="414083" y="137985"/>
                </a:lnTo>
                <a:lnTo>
                  <a:pt x="474035" y="137985"/>
                </a:lnTo>
                <a:lnTo>
                  <a:pt x="498758" y="102666"/>
                </a:lnTo>
                <a:lnTo>
                  <a:pt x="386473" y="102666"/>
                </a:lnTo>
                <a:lnTo>
                  <a:pt x="370880" y="81559"/>
                </a:lnTo>
                <a:close/>
              </a:path>
              <a:path w="630554" h="760730">
                <a:moveTo>
                  <a:pt x="315798" y="5499"/>
                </a:moveTo>
                <a:lnTo>
                  <a:pt x="315239" y="6273"/>
                </a:lnTo>
                <a:lnTo>
                  <a:pt x="314608" y="6273"/>
                </a:lnTo>
                <a:lnTo>
                  <a:pt x="314502" y="7238"/>
                </a:lnTo>
                <a:lnTo>
                  <a:pt x="244043" y="102666"/>
                </a:lnTo>
                <a:lnTo>
                  <a:pt x="299791" y="102666"/>
                </a:lnTo>
                <a:lnTo>
                  <a:pt x="315239" y="81559"/>
                </a:lnTo>
                <a:lnTo>
                  <a:pt x="370880" y="81559"/>
                </a:lnTo>
                <a:lnTo>
                  <a:pt x="315976" y="7238"/>
                </a:lnTo>
                <a:lnTo>
                  <a:pt x="315877" y="6273"/>
                </a:lnTo>
                <a:lnTo>
                  <a:pt x="315239" y="6273"/>
                </a:lnTo>
                <a:lnTo>
                  <a:pt x="314693" y="5499"/>
                </a:lnTo>
                <a:lnTo>
                  <a:pt x="315798" y="5499"/>
                </a:lnTo>
                <a:close/>
              </a:path>
              <a:path w="630554" h="760730">
                <a:moveTo>
                  <a:pt x="412953" y="58508"/>
                </a:moveTo>
                <a:lnTo>
                  <a:pt x="386473" y="102666"/>
                </a:lnTo>
                <a:lnTo>
                  <a:pt x="498758" y="102666"/>
                </a:lnTo>
                <a:lnTo>
                  <a:pt x="501069" y="99364"/>
                </a:lnTo>
                <a:lnTo>
                  <a:pt x="442785" y="99364"/>
                </a:lnTo>
                <a:lnTo>
                  <a:pt x="412953" y="58508"/>
                </a:lnTo>
                <a:close/>
              </a:path>
              <a:path w="630554" h="760730">
                <a:moveTo>
                  <a:pt x="217525" y="58508"/>
                </a:moveTo>
                <a:lnTo>
                  <a:pt x="187731" y="99364"/>
                </a:lnTo>
                <a:lnTo>
                  <a:pt x="242060" y="99364"/>
                </a:lnTo>
                <a:lnTo>
                  <a:pt x="217525" y="58508"/>
                </a:lnTo>
                <a:close/>
              </a:path>
              <a:path w="630554" h="760730">
                <a:moveTo>
                  <a:pt x="512356" y="0"/>
                </a:moveTo>
                <a:lnTo>
                  <a:pt x="442785" y="99364"/>
                </a:lnTo>
                <a:lnTo>
                  <a:pt x="501069" y="99364"/>
                </a:lnTo>
                <a:lnTo>
                  <a:pt x="513435" y="81699"/>
                </a:lnTo>
                <a:lnTo>
                  <a:pt x="572228" y="81699"/>
                </a:lnTo>
                <a:lnTo>
                  <a:pt x="512356" y="0"/>
                </a:lnTo>
                <a:close/>
              </a:path>
            </a:pathLst>
          </a:custGeom>
          <a:solidFill>
            <a:srgbClr val="DEB72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2"/>
          <p:cNvSpPr>
            <a:spLocks/>
          </p:cNvSpPr>
          <p:nvPr/>
        </p:nvSpPr>
        <p:spPr bwMode="auto">
          <a:xfrm>
            <a:off x="300038" y="160338"/>
            <a:ext cx="196850" cy="355600"/>
          </a:xfrm>
          <a:custGeom>
            <a:avLst/>
            <a:gdLst/>
            <a:ahLst/>
            <a:cxnLst>
              <a:cxn ang="0">
                <a:pos x="197446" y="0"/>
              </a:cxn>
              <a:cxn ang="0">
                <a:pos x="13169" y="0"/>
              </a:cxn>
              <a:cxn ang="0">
                <a:pos x="9317" y="9458"/>
              </a:cxn>
              <a:cxn ang="0">
                <a:pos x="5837" y="19102"/>
              </a:cxn>
              <a:cxn ang="0">
                <a:pos x="2731" y="28919"/>
              </a:cxn>
              <a:cxn ang="0">
                <a:pos x="0" y="38900"/>
              </a:cxn>
              <a:cxn ang="0">
                <a:pos x="150304" y="38900"/>
              </a:cxn>
              <a:cxn ang="0">
                <a:pos x="150304" y="341439"/>
              </a:cxn>
              <a:cxn ang="0">
                <a:pos x="161721" y="345971"/>
              </a:cxn>
              <a:cxn ang="0">
                <a:pos x="173389" y="349983"/>
              </a:cxn>
              <a:cxn ang="0">
                <a:pos x="185301" y="353448"/>
              </a:cxn>
              <a:cxn ang="0">
                <a:pos x="197446" y="356336"/>
              </a:cxn>
              <a:cxn ang="0">
                <a:pos x="197446" y="0"/>
              </a:cxn>
            </a:cxnLst>
            <a:rect l="0" t="0" r="r" b="b"/>
            <a:pathLst>
              <a:path w="197484" h="356870">
                <a:moveTo>
                  <a:pt x="197446" y="0"/>
                </a:moveTo>
                <a:lnTo>
                  <a:pt x="13169" y="0"/>
                </a:lnTo>
                <a:lnTo>
                  <a:pt x="9317" y="9458"/>
                </a:lnTo>
                <a:lnTo>
                  <a:pt x="5837" y="19102"/>
                </a:lnTo>
                <a:lnTo>
                  <a:pt x="2731" y="28919"/>
                </a:lnTo>
                <a:lnTo>
                  <a:pt x="0" y="38900"/>
                </a:lnTo>
                <a:lnTo>
                  <a:pt x="150304" y="38900"/>
                </a:lnTo>
                <a:lnTo>
                  <a:pt x="150304" y="341439"/>
                </a:lnTo>
                <a:lnTo>
                  <a:pt x="161721" y="345971"/>
                </a:lnTo>
                <a:lnTo>
                  <a:pt x="173389" y="349983"/>
                </a:lnTo>
                <a:lnTo>
                  <a:pt x="185301" y="353448"/>
                </a:lnTo>
                <a:lnTo>
                  <a:pt x="197446" y="356336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0" name="object 3"/>
          <p:cNvSpPr>
            <a:spLocks/>
          </p:cNvSpPr>
          <p:nvPr/>
        </p:nvSpPr>
        <p:spPr bwMode="auto">
          <a:xfrm>
            <a:off x="574675" y="222250"/>
            <a:ext cx="196850" cy="357188"/>
          </a:xfrm>
          <a:custGeom>
            <a:avLst/>
            <a:gdLst/>
            <a:ahLst/>
            <a:cxnLst>
              <a:cxn ang="0">
                <a:pos x="184289" y="0"/>
              </a:cxn>
              <a:cxn ang="0">
                <a:pos x="0" y="0"/>
              </a:cxn>
              <a:cxn ang="0">
                <a:pos x="0" y="356336"/>
              </a:cxn>
              <a:cxn ang="0">
                <a:pos x="47155" y="341439"/>
              </a:cxn>
              <a:cxn ang="0">
                <a:pos x="47155" y="38900"/>
              </a:cxn>
              <a:cxn ang="0">
                <a:pos x="197446" y="38900"/>
              </a:cxn>
              <a:cxn ang="0">
                <a:pos x="194716" y="28921"/>
              </a:cxn>
              <a:cxn ang="0">
                <a:pos x="191611" y="19107"/>
              </a:cxn>
              <a:cxn ang="0">
                <a:pos x="188135" y="9464"/>
              </a:cxn>
              <a:cxn ang="0">
                <a:pos x="184289" y="0"/>
              </a:cxn>
            </a:cxnLst>
            <a:rect l="0" t="0" r="r" b="b"/>
            <a:pathLst>
              <a:path w="197484" h="356870">
                <a:moveTo>
                  <a:pt x="184289" y="0"/>
                </a:moveTo>
                <a:lnTo>
                  <a:pt x="0" y="0"/>
                </a:lnTo>
                <a:lnTo>
                  <a:pt x="0" y="356336"/>
                </a:lnTo>
                <a:lnTo>
                  <a:pt x="47155" y="341439"/>
                </a:lnTo>
                <a:lnTo>
                  <a:pt x="47155" y="38900"/>
                </a:lnTo>
                <a:lnTo>
                  <a:pt x="197446" y="38900"/>
                </a:lnTo>
                <a:lnTo>
                  <a:pt x="194716" y="28921"/>
                </a:lnTo>
                <a:lnTo>
                  <a:pt x="191611" y="19107"/>
                </a:lnTo>
                <a:lnTo>
                  <a:pt x="188135" y="9464"/>
                </a:lnTo>
                <a:lnTo>
                  <a:pt x="18428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1" name="object 4"/>
          <p:cNvSpPr>
            <a:spLocks/>
          </p:cNvSpPr>
          <p:nvPr/>
        </p:nvSpPr>
        <p:spPr bwMode="auto">
          <a:xfrm>
            <a:off x="501650" y="160338"/>
            <a:ext cx="196850" cy="355600"/>
          </a:xfrm>
          <a:custGeom>
            <a:avLst/>
            <a:gdLst/>
            <a:ahLst/>
            <a:cxnLst>
              <a:cxn ang="0">
                <a:pos x="184276" y="0"/>
              </a:cxn>
              <a:cxn ang="0">
                <a:pos x="0" y="0"/>
              </a:cxn>
              <a:cxn ang="0">
                <a:pos x="0" y="356336"/>
              </a:cxn>
              <a:cxn ang="0">
                <a:pos x="47142" y="341439"/>
              </a:cxn>
              <a:cxn ang="0">
                <a:pos x="47142" y="38900"/>
              </a:cxn>
              <a:cxn ang="0">
                <a:pos x="197446" y="38900"/>
              </a:cxn>
              <a:cxn ang="0">
                <a:pos x="194715" y="28919"/>
              </a:cxn>
              <a:cxn ang="0">
                <a:pos x="191609" y="19102"/>
              </a:cxn>
              <a:cxn ang="0">
                <a:pos x="188129" y="9458"/>
              </a:cxn>
              <a:cxn ang="0">
                <a:pos x="184276" y="0"/>
              </a:cxn>
            </a:cxnLst>
            <a:rect l="0" t="0" r="r" b="b"/>
            <a:pathLst>
              <a:path w="197484" h="356870">
                <a:moveTo>
                  <a:pt x="184276" y="0"/>
                </a:moveTo>
                <a:lnTo>
                  <a:pt x="0" y="0"/>
                </a:lnTo>
                <a:lnTo>
                  <a:pt x="0" y="356336"/>
                </a:lnTo>
                <a:lnTo>
                  <a:pt x="47142" y="341439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5" y="28919"/>
                </a:lnTo>
                <a:lnTo>
                  <a:pt x="191609" y="19102"/>
                </a:lnTo>
                <a:lnTo>
                  <a:pt x="188129" y="9458"/>
                </a:lnTo>
                <a:lnTo>
                  <a:pt x="18427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2" name="object 5"/>
          <p:cNvSpPr>
            <a:spLocks noChangeArrowheads="1"/>
          </p:cNvSpPr>
          <p:nvPr/>
        </p:nvSpPr>
        <p:spPr bwMode="auto">
          <a:xfrm>
            <a:off x="227013" y="222250"/>
            <a:ext cx="196850" cy="355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3" name="object 6"/>
          <p:cNvSpPr>
            <a:spLocks noChangeArrowheads="1"/>
          </p:cNvSpPr>
          <p:nvPr/>
        </p:nvSpPr>
        <p:spPr bwMode="auto">
          <a:xfrm>
            <a:off x="574675" y="222250"/>
            <a:ext cx="196850" cy="355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4" name="object 7"/>
          <p:cNvSpPr>
            <a:spLocks noChangeArrowheads="1"/>
          </p:cNvSpPr>
          <p:nvPr/>
        </p:nvSpPr>
        <p:spPr bwMode="auto">
          <a:xfrm>
            <a:off x="300038" y="160338"/>
            <a:ext cx="196850" cy="355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5" name="object 8"/>
          <p:cNvSpPr>
            <a:spLocks noChangeArrowheads="1"/>
          </p:cNvSpPr>
          <p:nvPr/>
        </p:nvSpPr>
        <p:spPr bwMode="auto">
          <a:xfrm>
            <a:off x="501650" y="160338"/>
            <a:ext cx="196850" cy="355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6" name="object 9"/>
          <p:cNvSpPr>
            <a:spLocks/>
          </p:cNvSpPr>
          <p:nvPr/>
        </p:nvSpPr>
        <p:spPr bwMode="auto">
          <a:xfrm>
            <a:off x="365125" y="660400"/>
            <a:ext cx="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5958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958"/>
                </a:lnTo>
              </a:path>
            </a:pathLst>
          </a:custGeom>
          <a:noFill/>
          <a:ln w="2429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7" name="object 10"/>
          <p:cNvSpPr>
            <a:spLocks/>
          </p:cNvSpPr>
          <p:nvPr/>
        </p:nvSpPr>
        <p:spPr bwMode="auto">
          <a:xfrm>
            <a:off x="323850" y="650875"/>
            <a:ext cx="841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108" y="0"/>
              </a:cxn>
            </a:cxnLst>
            <a:rect l="0" t="0" r="r" b="b"/>
            <a:pathLst>
              <a:path w="83184">
                <a:moveTo>
                  <a:pt x="0" y="0"/>
                </a:moveTo>
                <a:lnTo>
                  <a:pt x="83108" y="0"/>
                </a:lnTo>
              </a:path>
            </a:pathLst>
          </a:custGeom>
          <a:noFill/>
          <a:ln w="1822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8" name="object 11"/>
          <p:cNvSpPr>
            <a:spLocks/>
          </p:cNvSpPr>
          <p:nvPr/>
        </p:nvSpPr>
        <p:spPr bwMode="auto">
          <a:xfrm>
            <a:off x="450850" y="639763"/>
            <a:ext cx="96838" cy="98425"/>
          </a:xfrm>
          <a:custGeom>
            <a:avLst/>
            <a:gdLst/>
            <a:ahLst/>
            <a:cxnLst>
              <a:cxn ang="0">
                <a:pos x="48513" y="0"/>
              </a:cxn>
              <a:cxn ang="0">
                <a:pos x="7259" y="20370"/>
              </a:cxn>
              <a:cxn ang="0">
                <a:pos x="0" y="49072"/>
              </a:cxn>
              <a:cxn ang="0">
                <a:pos x="807" y="59757"/>
              </a:cxn>
              <a:cxn ang="0">
                <a:pos x="28255" y="94784"/>
              </a:cxn>
              <a:cxn ang="0">
                <a:pos x="48513" y="98094"/>
              </a:cxn>
              <a:cxn ang="0">
                <a:pos x="59281" y="97267"/>
              </a:cxn>
              <a:cxn ang="0">
                <a:pos x="68818" y="94784"/>
              </a:cxn>
              <a:cxn ang="0">
                <a:pos x="77121" y="90642"/>
              </a:cxn>
              <a:cxn ang="0">
                <a:pos x="84188" y="84835"/>
              </a:cxn>
              <a:cxn ang="0">
                <a:pos x="87722" y="80327"/>
              </a:cxn>
              <a:cxn ang="0">
                <a:pos x="45453" y="80327"/>
              </a:cxn>
              <a:cxn ang="0">
                <a:pos x="42451" y="79717"/>
              </a:cxn>
              <a:cxn ang="0">
                <a:pos x="39599" y="78511"/>
              </a:cxn>
              <a:cxn ang="0">
                <a:pos x="36829" y="77381"/>
              </a:cxn>
              <a:cxn ang="0">
                <a:pos x="34366" y="75539"/>
              </a:cxn>
              <a:cxn ang="0">
                <a:pos x="30149" y="70548"/>
              </a:cxn>
              <a:cxn ang="0">
                <a:pos x="28447" y="67348"/>
              </a:cxn>
              <a:cxn ang="0">
                <a:pos x="25882" y="59461"/>
              </a:cxn>
              <a:cxn ang="0">
                <a:pos x="25234" y="54673"/>
              </a:cxn>
              <a:cxn ang="0">
                <a:pos x="25265" y="43370"/>
              </a:cxn>
              <a:cxn ang="0">
                <a:pos x="45504" y="17767"/>
              </a:cxn>
              <a:cxn ang="0">
                <a:pos x="87740" y="17767"/>
              </a:cxn>
              <a:cxn ang="0">
                <a:pos x="84124" y="13182"/>
              </a:cxn>
              <a:cxn ang="0">
                <a:pos x="77033" y="7415"/>
              </a:cxn>
              <a:cxn ang="0">
                <a:pos x="68733" y="3295"/>
              </a:cxn>
              <a:cxn ang="0">
                <a:pos x="59227" y="823"/>
              </a:cxn>
              <a:cxn ang="0">
                <a:pos x="48513" y="0"/>
              </a:cxn>
              <a:cxn ang="0">
                <a:pos x="87740" y="17767"/>
              </a:cxn>
              <a:cxn ang="0">
                <a:pos x="51612" y="17767"/>
              </a:cxn>
              <a:cxn ang="0">
                <a:pos x="54533" y="18338"/>
              </a:cxn>
              <a:cxn ang="0">
                <a:pos x="60134" y="20612"/>
              </a:cxn>
              <a:cxn ang="0">
                <a:pos x="62623" y="22440"/>
              </a:cxn>
              <a:cxn ang="0">
                <a:pos x="64769" y="24980"/>
              </a:cxn>
              <a:cxn ang="0">
                <a:pos x="66878" y="27419"/>
              </a:cxn>
              <a:cxn ang="0">
                <a:pos x="68592" y="30632"/>
              </a:cxn>
              <a:cxn ang="0">
                <a:pos x="71118" y="38319"/>
              </a:cxn>
              <a:cxn ang="0">
                <a:pos x="71227" y="38785"/>
              </a:cxn>
              <a:cxn ang="0">
                <a:pos x="71856" y="43370"/>
              </a:cxn>
              <a:cxn ang="0">
                <a:pos x="71807" y="54673"/>
              </a:cxn>
              <a:cxn ang="0">
                <a:pos x="51688" y="80327"/>
              </a:cxn>
              <a:cxn ang="0">
                <a:pos x="87722" y="80327"/>
              </a:cxn>
              <a:cxn ang="0">
                <a:pos x="89831" y="77637"/>
              </a:cxn>
              <a:cxn ang="0">
                <a:pos x="93864" y="69278"/>
              </a:cxn>
              <a:cxn ang="0">
                <a:pos x="96284" y="59757"/>
              </a:cxn>
              <a:cxn ang="0">
                <a:pos x="97091" y="49072"/>
              </a:cxn>
              <a:cxn ang="0">
                <a:pos x="96279" y="38319"/>
              </a:cxn>
              <a:cxn ang="0">
                <a:pos x="93846" y="28751"/>
              </a:cxn>
              <a:cxn ang="0">
                <a:pos x="89794" y="20370"/>
              </a:cxn>
              <a:cxn ang="0">
                <a:pos x="87740" y="17767"/>
              </a:cxn>
            </a:cxnLst>
            <a:rect l="0" t="0" r="r" b="b"/>
            <a:pathLst>
              <a:path w="97154" h="98425">
                <a:moveTo>
                  <a:pt x="48513" y="0"/>
                </a:moveTo>
                <a:lnTo>
                  <a:pt x="7259" y="20370"/>
                </a:lnTo>
                <a:lnTo>
                  <a:pt x="0" y="49072"/>
                </a:lnTo>
                <a:lnTo>
                  <a:pt x="807" y="59757"/>
                </a:lnTo>
                <a:lnTo>
                  <a:pt x="28255" y="94784"/>
                </a:lnTo>
                <a:lnTo>
                  <a:pt x="48513" y="98094"/>
                </a:lnTo>
                <a:lnTo>
                  <a:pt x="59281" y="97267"/>
                </a:lnTo>
                <a:lnTo>
                  <a:pt x="68818" y="94784"/>
                </a:lnTo>
                <a:lnTo>
                  <a:pt x="77121" y="90642"/>
                </a:lnTo>
                <a:lnTo>
                  <a:pt x="84188" y="84835"/>
                </a:lnTo>
                <a:lnTo>
                  <a:pt x="87722" y="80327"/>
                </a:lnTo>
                <a:lnTo>
                  <a:pt x="45453" y="80327"/>
                </a:lnTo>
                <a:lnTo>
                  <a:pt x="42451" y="79717"/>
                </a:lnTo>
                <a:lnTo>
                  <a:pt x="39599" y="78511"/>
                </a:lnTo>
                <a:lnTo>
                  <a:pt x="36829" y="77381"/>
                </a:lnTo>
                <a:lnTo>
                  <a:pt x="34366" y="75539"/>
                </a:lnTo>
                <a:lnTo>
                  <a:pt x="30149" y="70548"/>
                </a:lnTo>
                <a:lnTo>
                  <a:pt x="28447" y="67348"/>
                </a:lnTo>
                <a:lnTo>
                  <a:pt x="25882" y="59461"/>
                </a:lnTo>
                <a:lnTo>
                  <a:pt x="25234" y="54673"/>
                </a:lnTo>
                <a:lnTo>
                  <a:pt x="25265" y="43370"/>
                </a:lnTo>
                <a:lnTo>
                  <a:pt x="45504" y="17767"/>
                </a:lnTo>
                <a:lnTo>
                  <a:pt x="87740" y="17767"/>
                </a:lnTo>
                <a:lnTo>
                  <a:pt x="84124" y="13182"/>
                </a:lnTo>
                <a:lnTo>
                  <a:pt x="77033" y="7415"/>
                </a:lnTo>
                <a:lnTo>
                  <a:pt x="68733" y="3295"/>
                </a:lnTo>
                <a:lnTo>
                  <a:pt x="59227" y="823"/>
                </a:lnTo>
                <a:lnTo>
                  <a:pt x="48513" y="0"/>
                </a:lnTo>
                <a:close/>
              </a:path>
              <a:path w="97154" h="98425">
                <a:moveTo>
                  <a:pt x="87740" y="17767"/>
                </a:moveTo>
                <a:lnTo>
                  <a:pt x="51612" y="17767"/>
                </a:lnTo>
                <a:lnTo>
                  <a:pt x="54533" y="18338"/>
                </a:lnTo>
                <a:lnTo>
                  <a:pt x="60134" y="20612"/>
                </a:lnTo>
                <a:lnTo>
                  <a:pt x="62623" y="22440"/>
                </a:lnTo>
                <a:lnTo>
                  <a:pt x="64769" y="24980"/>
                </a:lnTo>
                <a:lnTo>
                  <a:pt x="66878" y="27419"/>
                </a:lnTo>
                <a:lnTo>
                  <a:pt x="68592" y="30632"/>
                </a:lnTo>
                <a:lnTo>
                  <a:pt x="71118" y="38319"/>
                </a:lnTo>
                <a:lnTo>
                  <a:pt x="71227" y="38785"/>
                </a:lnTo>
                <a:lnTo>
                  <a:pt x="71856" y="43370"/>
                </a:lnTo>
                <a:lnTo>
                  <a:pt x="71807" y="54673"/>
                </a:lnTo>
                <a:lnTo>
                  <a:pt x="51688" y="80327"/>
                </a:lnTo>
                <a:lnTo>
                  <a:pt x="87722" y="80327"/>
                </a:lnTo>
                <a:lnTo>
                  <a:pt x="89831" y="77637"/>
                </a:lnTo>
                <a:lnTo>
                  <a:pt x="93864" y="69278"/>
                </a:lnTo>
                <a:lnTo>
                  <a:pt x="96284" y="59757"/>
                </a:lnTo>
                <a:lnTo>
                  <a:pt x="97091" y="49072"/>
                </a:lnTo>
                <a:lnTo>
                  <a:pt x="96279" y="38319"/>
                </a:lnTo>
                <a:lnTo>
                  <a:pt x="93846" y="28751"/>
                </a:lnTo>
                <a:lnTo>
                  <a:pt x="89794" y="20370"/>
                </a:lnTo>
                <a:lnTo>
                  <a:pt x="87740" y="177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9" name="object 12"/>
          <p:cNvSpPr>
            <a:spLocks/>
          </p:cNvSpPr>
          <p:nvPr/>
        </p:nvSpPr>
        <p:spPr bwMode="auto">
          <a:xfrm>
            <a:off x="600075" y="641350"/>
            <a:ext cx="77788" cy="95250"/>
          </a:xfrm>
          <a:custGeom>
            <a:avLst/>
            <a:gdLst/>
            <a:ahLst/>
            <a:cxnLst>
              <a:cxn ang="0">
                <a:pos x="45973" y="0"/>
              </a:cxn>
              <a:cxn ang="0">
                <a:pos x="0" y="0"/>
              </a:cxn>
              <a:cxn ang="0">
                <a:pos x="0" y="94183"/>
              </a:cxn>
              <a:cxn ang="0">
                <a:pos x="24295" y="94183"/>
              </a:cxn>
              <a:cxn ang="0">
                <a:pos x="24295" y="63500"/>
              </a:cxn>
              <a:cxn ang="0">
                <a:pos x="46278" y="63500"/>
              </a:cxn>
              <a:cxn ang="0">
                <a:pos x="74197" y="45732"/>
              </a:cxn>
              <a:cxn ang="0">
                <a:pos x="24295" y="45732"/>
              </a:cxn>
              <a:cxn ang="0">
                <a:pos x="24295" y="17589"/>
              </a:cxn>
              <a:cxn ang="0">
                <a:pos x="75687" y="17589"/>
              </a:cxn>
              <a:cxn ang="0">
                <a:pos x="72732" y="11874"/>
              </a:cxn>
              <a:cxn ang="0">
                <a:pos x="69837" y="8686"/>
              </a:cxn>
              <a:cxn ang="0">
                <a:pos x="62877" y="4127"/>
              </a:cxn>
              <a:cxn ang="0">
                <a:pos x="59245" y="2578"/>
              </a:cxn>
              <a:cxn ang="0">
                <a:pos x="51015" y="520"/>
              </a:cxn>
              <a:cxn ang="0">
                <a:pos x="45973" y="0"/>
              </a:cxn>
              <a:cxn ang="0">
                <a:pos x="75687" y="17589"/>
              </a:cxn>
              <a:cxn ang="0">
                <a:pos x="24295" y="17589"/>
              </a:cxn>
              <a:cxn ang="0">
                <a:pos x="35686" y="17640"/>
              </a:cxn>
              <a:cxn ang="0">
                <a:pos x="40487" y="17843"/>
              </a:cxn>
              <a:cxn ang="0">
                <a:pos x="52628" y="27622"/>
              </a:cxn>
              <a:cxn ang="0">
                <a:pos x="52628" y="32969"/>
              </a:cxn>
              <a:cxn ang="0">
                <a:pos x="35382" y="45732"/>
              </a:cxn>
              <a:cxn ang="0">
                <a:pos x="74197" y="45732"/>
              </a:cxn>
              <a:cxn ang="0">
                <a:pos x="77000" y="38061"/>
              </a:cxn>
              <a:cxn ang="0">
                <a:pos x="77749" y="33947"/>
              </a:cxn>
              <a:cxn ang="0">
                <a:pos x="77749" y="24282"/>
              </a:cxn>
              <a:cxn ang="0">
                <a:pos x="76733" y="19634"/>
              </a:cxn>
              <a:cxn ang="0">
                <a:pos x="75687" y="17589"/>
              </a:cxn>
            </a:cxnLst>
            <a:rect l="0" t="0" r="r" b="b"/>
            <a:pathLst>
              <a:path w="78104" h="94615">
                <a:moveTo>
                  <a:pt x="45973" y="0"/>
                </a:moveTo>
                <a:lnTo>
                  <a:pt x="0" y="0"/>
                </a:lnTo>
                <a:lnTo>
                  <a:pt x="0" y="94183"/>
                </a:lnTo>
                <a:lnTo>
                  <a:pt x="24295" y="94183"/>
                </a:lnTo>
                <a:lnTo>
                  <a:pt x="24295" y="63500"/>
                </a:lnTo>
                <a:lnTo>
                  <a:pt x="46278" y="63500"/>
                </a:lnTo>
                <a:lnTo>
                  <a:pt x="74197" y="45732"/>
                </a:lnTo>
                <a:lnTo>
                  <a:pt x="24295" y="45732"/>
                </a:lnTo>
                <a:lnTo>
                  <a:pt x="24295" y="17589"/>
                </a:lnTo>
                <a:lnTo>
                  <a:pt x="75687" y="17589"/>
                </a:lnTo>
                <a:lnTo>
                  <a:pt x="72732" y="11874"/>
                </a:lnTo>
                <a:lnTo>
                  <a:pt x="69837" y="8686"/>
                </a:lnTo>
                <a:lnTo>
                  <a:pt x="62877" y="4127"/>
                </a:lnTo>
                <a:lnTo>
                  <a:pt x="59245" y="2578"/>
                </a:lnTo>
                <a:lnTo>
                  <a:pt x="51015" y="520"/>
                </a:lnTo>
                <a:lnTo>
                  <a:pt x="45973" y="0"/>
                </a:lnTo>
                <a:close/>
              </a:path>
              <a:path w="78104" h="94615">
                <a:moveTo>
                  <a:pt x="75687" y="17589"/>
                </a:moveTo>
                <a:lnTo>
                  <a:pt x="24295" y="17589"/>
                </a:lnTo>
                <a:lnTo>
                  <a:pt x="35686" y="17640"/>
                </a:lnTo>
                <a:lnTo>
                  <a:pt x="40487" y="17843"/>
                </a:lnTo>
                <a:lnTo>
                  <a:pt x="52628" y="27622"/>
                </a:lnTo>
                <a:lnTo>
                  <a:pt x="52628" y="32969"/>
                </a:lnTo>
                <a:lnTo>
                  <a:pt x="35382" y="45732"/>
                </a:lnTo>
                <a:lnTo>
                  <a:pt x="74197" y="45732"/>
                </a:lnTo>
                <a:lnTo>
                  <a:pt x="77000" y="38061"/>
                </a:lnTo>
                <a:lnTo>
                  <a:pt x="77749" y="33947"/>
                </a:lnTo>
                <a:lnTo>
                  <a:pt x="77749" y="24282"/>
                </a:lnTo>
                <a:lnTo>
                  <a:pt x="76733" y="19634"/>
                </a:lnTo>
                <a:lnTo>
                  <a:pt x="75687" y="175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0" name="object 13"/>
          <p:cNvSpPr>
            <a:spLocks/>
          </p:cNvSpPr>
          <p:nvPr/>
        </p:nvSpPr>
        <p:spPr bwMode="auto">
          <a:xfrm>
            <a:off x="322263" y="763588"/>
            <a:ext cx="38100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1" name="object 14"/>
          <p:cNvSpPr>
            <a:spLocks/>
          </p:cNvSpPr>
          <p:nvPr/>
        </p:nvSpPr>
        <p:spPr bwMode="auto">
          <a:xfrm>
            <a:off x="363538" y="762000"/>
            <a:ext cx="42862" cy="44450"/>
          </a:xfrm>
          <a:custGeom>
            <a:avLst/>
            <a:gdLst/>
            <a:ahLst/>
            <a:cxnLst>
              <a:cxn ang="0">
                <a:pos x="28067" y="0"/>
              </a:cxn>
              <a:cxn ang="0">
                <a:pos x="14719" y="0"/>
              </a:cxn>
              <a:cxn ang="0">
                <a:pos x="9486" y="1943"/>
              </a:cxn>
              <a:cxn ang="0">
                <a:pos x="1905" y="9690"/>
              </a:cxn>
              <a:cxn ang="0">
                <a:pos x="0" y="14973"/>
              </a:cxn>
              <a:cxn ang="0">
                <a:pos x="0" y="28270"/>
              </a:cxn>
              <a:cxn ang="0">
                <a:pos x="1905" y="33528"/>
              </a:cxn>
              <a:cxn ang="0">
                <a:pos x="9486" y="41338"/>
              </a:cxn>
              <a:cxn ang="0">
                <a:pos x="14719" y="43281"/>
              </a:cxn>
              <a:cxn ang="0">
                <a:pos x="28092" y="43281"/>
              </a:cxn>
              <a:cxn ang="0">
                <a:pos x="33350" y="41338"/>
              </a:cxn>
              <a:cxn ang="0">
                <a:pos x="39070" y="35445"/>
              </a:cxn>
              <a:cxn ang="0">
                <a:pos x="20053" y="35445"/>
              </a:cxn>
              <a:cxn ang="0">
                <a:pos x="18714" y="35166"/>
              </a:cxn>
              <a:cxn ang="0">
                <a:pos x="11137" y="24130"/>
              </a:cxn>
              <a:cxn ang="0">
                <a:pos x="11150" y="19138"/>
              </a:cxn>
              <a:cxn ang="0">
                <a:pos x="20066" y="7835"/>
              </a:cxn>
              <a:cxn ang="0">
                <a:pos x="39095" y="7835"/>
              </a:cxn>
              <a:cxn ang="0">
                <a:pos x="33299" y="1943"/>
              </a:cxn>
              <a:cxn ang="0">
                <a:pos x="28067" y="0"/>
              </a:cxn>
              <a:cxn ang="0">
                <a:pos x="39095" y="7835"/>
              </a:cxn>
              <a:cxn ang="0">
                <a:pos x="22771" y="7835"/>
              </a:cxn>
              <a:cxn ang="0">
                <a:pos x="24053" y="8089"/>
              </a:cxn>
              <a:cxn ang="0">
                <a:pos x="26530" y="9105"/>
              </a:cxn>
              <a:cxn ang="0">
                <a:pos x="31699" y="19138"/>
              </a:cxn>
              <a:cxn ang="0">
                <a:pos x="31678" y="24130"/>
              </a:cxn>
              <a:cxn ang="0">
                <a:pos x="22809" y="35445"/>
              </a:cxn>
              <a:cxn ang="0">
                <a:pos x="39070" y="35445"/>
              </a:cxn>
              <a:cxn ang="0">
                <a:pos x="40932" y="33528"/>
              </a:cxn>
              <a:cxn ang="0">
                <a:pos x="42837" y="28270"/>
              </a:cxn>
              <a:cxn ang="0">
                <a:pos x="42837" y="14973"/>
              </a:cxn>
              <a:cxn ang="0">
                <a:pos x="40919" y="9690"/>
              </a:cxn>
              <a:cxn ang="0">
                <a:pos x="39095" y="7835"/>
              </a:cxn>
            </a:cxnLst>
            <a:rect l="0" t="0" r="r" b="b"/>
            <a:pathLst>
              <a:path w="43179" h="43815">
                <a:moveTo>
                  <a:pt x="28067" y="0"/>
                </a:moveTo>
                <a:lnTo>
                  <a:pt x="14719" y="0"/>
                </a:lnTo>
                <a:lnTo>
                  <a:pt x="9486" y="1943"/>
                </a:lnTo>
                <a:lnTo>
                  <a:pt x="1905" y="9690"/>
                </a:lnTo>
                <a:lnTo>
                  <a:pt x="0" y="14973"/>
                </a:lnTo>
                <a:lnTo>
                  <a:pt x="0" y="28270"/>
                </a:lnTo>
                <a:lnTo>
                  <a:pt x="1905" y="33528"/>
                </a:lnTo>
                <a:lnTo>
                  <a:pt x="9486" y="41338"/>
                </a:lnTo>
                <a:lnTo>
                  <a:pt x="14719" y="43281"/>
                </a:lnTo>
                <a:lnTo>
                  <a:pt x="28092" y="43281"/>
                </a:lnTo>
                <a:lnTo>
                  <a:pt x="33350" y="41338"/>
                </a:lnTo>
                <a:lnTo>
                  <a:pt x="39070" y="35445"/>
                </a:lnTo>
                <a:lnTo>
                  <a:pt x="20053" y="35445"/>
                </a:lnTo>
                <a:lnTo>
                  <a:pt x="18714" y="35166"/>
                </a:lnTo>
                <a:lnTo>
                  <a:pt x="11137" y="24130"/>
                </a:lnTo>
                <a:lnTo>
                  <a:pt x="11150" y="19138"/>
                </a:lnTo>
                <a:lnTo>
                  <a:pt x="20066" y="7835"/>
                </a:lnTo>
                <a:lnTo>
                  <a:pt x="39095" y="7835"/>
                </a:lnTo>
                <a:lnTo>
                  <a:pt x="33299" y="1943"/>
                </a:lnTo>
                <a:lnTo>
                  <a:pt x="28067" y="0"/>
                </a:lnTo>
                <a:close/>
              </a:path>
              <a:path w="43179" h="43815">
                <a:moveTo>
                  <a:pt x="39095" y="7835"/>
                </a:moveTo>
                <a:lnTo>
                  <a:pt x="22771" y="7835"/>
                </a:lnTo>
                <a:lnTo>
                  <a:pt x="24053" y="8089"/>
                </a:lnTo>
                <a:lnTo>
                  <a:pt x="26530" y="9105"/>
                </a:lnTo>
                <a:lnTo>
                  <a:pt x="31699" y="19138"/>
                </a:lnTo>
                <a:lnTo>
                  <a:pt x="31678" y="24130"/>
                </a:lnTo>
                <a:lnTo>
                  <a:pt x="22809" y="35445"/>
                </a:lnTo>
                <a:lnTo>
                  <a:pt x="39070" y="35445"/>
                </a:lnTo>
                <a:lnTo>
                  <a:pt x="40932" y="33528"/>
                </a:lnTo>
                <a:lnTo>
                  <a:pt x="42837" y="28270"/>
                </a:lnTo>
                <a:lnTo>
                  <a:pt x="42837" y="14973"/>
                </a:lnTo>
                <a:lnTo>
                  <a:pt x="40919" y="9690"/>
                </a:lnTo>
                <a:lnTo>
                  <a:pt x="39095" y="78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2" name="object 15"/>
          <p:cNvSpPr>
            <a:spLocks/>
          </p:cNvSpPr>
          <p:nvPr/>
        </p:nvSpPr>
        <p:spPr bwMode="auto">
          <a:xfrm>
            <a:off x="409575" y="763588"/>
            <a:ext cx="42863" cy="41275"/>
          </a:xfrm>
          <a:custGeom>
            <a:avLst/>
            <a:gdLst/>
            <a:ahLst/>
            <a:cxnLst>
              <a:cxn ang="0">
                <a:pos x="0" y="32257"/>
              </a:cxn>
              <a:cxn ang="0">
                <a:pos x="0" y="41541"/>
              </a:cxn>
              <a:cxn ang="0">
                <a:pos x="914" y="41643"/>
              </a:cxn>
              <a:cxn ang="0">
                <a:pos x="6324" y="41821"/>
              </a:cxn>
              <a:cxn ang="0">
                <a:pos x="7759" y="41567"/>
              </a:cxn>
              <a:cxn ang="0">
                <a:pos x="16647" y="32270"/>
              </a:cxn>
              <a:cxn ang="0">
                <a:pos x="0" y="32257"/>
              </a:cxn>
              <a:cxn ang="0">
                <a:pos x="42494" y="8026"/>
              </a:cxn>
              <a:cxn ang="0">
                <a:pos x="31775" y="8026"/>
              </a:cxn>
              <a:cxn ang="0">
                <a:pos x="31775" y="41541"/>
              </a:cxn>
              <a:cxn ang="0">
                <a:pos x="42494" y="41541"/>
              </a:cxn>
              <a:cxn ang="0">
                <a:pos x="42494" y="8026"/>
              </a:cxn>
              <a:cxn ang="0">
                <a:pos x="42494" y="0"/>
              </a:cxn>
              <a:cxn ang="0">
                <a:pos x="9906" y="0"/>
              </a:cxn>
              <a:cxn ang="0">
                <a:pos x="9855" y="2933"/>
              </a:cxn>
              <a:cxn ang="0">
                <a:pos x="9664" y="10083"/>
              </a:cxn>
              <a:cxn ang="0">
                <a:pos x="3517" y="32270"/>
              </a:cxn>
              <a:cxn ang="0">
                <a:pos x="16647" y="32270"/>
              </a:cxn>
              <a:cxn ang="0">
                <a:pos x="19900" y="8026"/>
              </a:cxn>
              <a:cxn ang="0">
                <a:pos x="42494" y="8026"/>
              </a:cxn>
              <a:cxn ang="0">
                <a:pos x="42494" y="0"/>
              </a:cxn>
            </a:cxnLst>
            <a:rect l="0" t="0" r="r" b="b"/>
            <a:pathLst>
              <a:path w="42545" h="41909">
                <a:moveTo>
                  <a:pt x="0" y="32257"/>
                </a:moveTo>
                <a:lnTo>
                  <a:pt x="0" y="41541"/>
                </a:lnTo>
                <a:lnTo>
                  <a:pt x="914" y="41643"/>
                </a:lnTo>
                <a:lnTo>
                  <a:pt x="6324" y="41821"/>
                </a:lnTo>
                <a:lnTo>
                  <a:pt x="7759" y="41567"/>
                </a:lnTo>
                <a:lnTo>
                  <a:pt x="16647" y="32270"/>
                </a:lnTo>
                <a:lnTo>
                  <a:pt x="0" y="32257"/>
                </a:lnTo>
                <a:close/>
              </a:path>
              <a:path w="42545" h="41909">
                <a:moveTo>
                  <a:pt x="42494" y="8026"/>
                </a:moveTo>
                <a:lnTo>
                  <a:pt x="31775" y="8026"/>
                </a:lnTo>
                <a:lnTo>
                  <a:pt x="31775" y="41541"/>
                </a:lnTo>
                <a:lnTo>
                  <a:pt x="42494" y="41541"/>
                </a:lnTo>
                <a:lnTo>
                  <a:pt x="42494" y="8026"/>
                </a:lnTo>
                <a:close/>
              </a:path>
              <a:path w="42545" h="41909">
                <a:moveTo>
                  <a:pt x="42494" y="0"/>
                </a:moveTo>
                <a:lnTo>
                  <a:pt x="9906" y="0"/>
                </a:lnTo>
                <a:lnTo>
                  <a:pt x="9855" y="2933"/>
                </a:lnTo>
                <a:lnTo>
                  <a:pt x="9664" y="10083"/>
                </a:lnTo>
                <a:lnTo>
                  <a:pt x="3517" y="32270"/>
                </a:lnTo>
                <a:lnTo>
                  <a:pt x="16647" y="32270"/>
                </a:lnTo>
                <a:lnTo>
                  <a:pt x="19900" y="8026"/>
                </a:lnTo>
                <a:lnTo>
                  <a:pt x="42494" y="8026"/>
                </a:lnTo>
                <a:lnTo>
                  <a:pt x="4249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3" name="object 16"/>
          <p:cNvSpPr>
            <a:spLocks/>
          </p:cNvSpPr>
          <p:nvPr/>
        </p:nvSpPr>
        <p:spPr bwMode="auto">
          <a:xfrm>
            <a:off x="463550" y="763588"/>
            <a:ext cx="34925" cy="41275"/>
          </a:xfrm>
          <a:custGeom>
            <a:avLst/>
            <a:gdLst/>
            <a:ahLst/>
            <a:cxnLst>
              <a:cxn ang="0">
                <a:pos x="10706" y="0"/>
              </a:cxn>
              <a:cxn ang="0">
                <a:pos x="0" y="0"/>
              </a:cxn>
              <a:cxn ang="0">
                <a:pos x="0" y="41541"/>
              </a:cxn>
              <a:cxn ang="0">
                <a:pos x="21767" y="41541"/>
              </a:cxn>
              <a:cxn ang="0">
                <a:pos x="23990" y="41300"/>
              </a:cxn>
              <a:cxn ang="0">
                <a:pos x="34283" y="33794"/>
              </a:cxn>
              <a:cxn ang="0">
                <a:pos x="10706" y="33794"/>
              </a:cxn>
              <a:cxn ang="0">
                <a:pos x="10706" y="23215"/>
              </a:cxn>
              <a:cxn ang="0">
                <a:pos x="34672" y="23215"/>
              </a:cxn>
              <a:cxn ang="0">
                <a:pos x="33807" y="20942"/>
              </a:cxn>
              <a:cxn ang="0">
                <a:pos x="22212" y="15494"/>
              </a:cxn>
              <a:cxn ang="0">
                <a:pos x="10706" y="15494"/>
              </a:cxn>
              <a:cxn ang="0">
                <a:pos x="10706" y="0"/>
              </a:cxn>
              <a:cxn ang="0">
                <a:pos x="34672" y="23215"/>
              </a:cxn>
              <a:cxn ang="0">
                <a:pos x="19011" y="23215"/>
              </a:cxn>
              <a:cxn ang="0">
                <a:pos x="20218" y="23368"/>
              </a:cxn>
              <a:cxn ang="0">
                <a:pos x="21970" y="23964"/>
              </a:cxn>
              <a:cxn ang="0">
                <a:pos x="24358" y="29286"/>
              </a:cxn>
              <a:cxn ang="0">
                <a:pos x="24218" y="29972"/>
              </a:cxn>
              <a:cxn ang="0">
                <a:pos x="18630" y="33794"/>
              </a:cxn>
              <a:cxn ang="0">
                <a:pos x="34283" y="33794"/>
              </a:cxn>
              <a:cxn ang="0">
                <a:pos x="35051" y="32105"/>
              </a:cxn>
              <a:cxn ang="0">
                <a:pos x="35432" y="30238"/>
              </a:cxn>
              <a:cxn ang="0">
                <a:pos x="35387" y="25946"/>
              </a:cxn>
              <a:cxn ang="0">
                <a:pos x="35102" y="24345"/>
              </a:cxn>
              <a:cxn ang="0">
                <a:pos x="34672" y="23215"/>
              </a:cxn>
            </a:cxnLst>
            <a:rect l="0" t="0" r="r" b="b"/>
            <a:pathLst>
              <a:path w="35559" h="41909">
                <a:moveTo>
                  <a:pt x="10706" y="0"/>
                </a:moveTo>
                <a:lnTo>
                  <a:pt x="0" y="0"/>
                </a:lnTo>
                <a:lnTo>
                  <a:pt x="0" y="41541"/>
                </a:lnTo>
                <a:lnTo>
                  <a:pt x="21767" y="41541"/>
                </a:lnTo>
                <a:lnTo>
                  <a:pt x="23990" y="41300"/>
                </a:lnTo>
                <a:lnTo>
                  <a:pt x="34283" y="33794"/>
                </a:lnTo>
                <a:lnTo>
                  <a:pt x="10706" y="33794"/>
                </a:lnTo>
                <a:lnTo>
                  <a:pt x="10706" y="23215"/>
                </a:lnTo>
                <a:lnTo>
                  <a:pt x="34672" y="23215"/>
                </a:lnTo>
                <a:lnTo>
                  <a:pt x="33807" y="20942"/>
                </a:lnTo>
                <a:lnTo>
                  <a:pt x="22212" y="15494"/>
                </a:lnTo>
                <a:lnTo>
                  <a:pt x="10706" y="15494"/>
                </a:lnTo>
                <a:lnTo>
                  <a:pt x="10706" y="0"/>
                </a:lnTo>
                <a:close/>
              </a:path>
              <a:path w="35559" h="41909">
                <a:moveTo>
                  <a:pt x="34672" y="23215"/>
                </a:moveTo>
                <a:lnTo>
                  <a:pt x="19011" y="23215"/>
                </a:lnTo>
                <a:lnTo>
                  <a:pt x="20218" y="23368"/>
                </a:lnTo>
                <a:lnTo>
                  <a:pt x="21970" y="23964"/>
                </a:lnTo>
                <a:lnTo>
                  <a:pt x="24358" y="29286"/>
                </a:lnTo>
                <a:lnTo>
                  <a:pt x="24218" y="29972"/>
                </a:lnTo>
                <a:lnTo>
                  <a:pt x="18630" y="33794"/>
                </a:lnTo>
                <a:lnTo>
                  <a:pt x="34283" y="33794"/>
                </a:lnTo>
                <a:lnTo>
                  <a:pt x="35051" y="32105"/>
                </a:lnTo>
                <a:lnTo>
                  <a:pt x="35432" y="30238"/>
                </a:lnTo>
                <a:lnTo>
                  <a:pt x="35387" y="25946"/>
                </a:lnTo>
                <a:lnTo>
                  <a:pt x="35102" y="24345"/>
                </a:lnTo>
                <a:lnTo>
                  <a:pt x="34672" y="232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4" name="object 17"/>
          <p:cNvSpPr>
            <a:spLocks/>
          </p:cNvSpPr>
          <p:nvPr/>
        </p:nvSpPr>
        <p:spPr bwMode="auto">
          <a:xfrm>
            <a:off x="501650" y="763588"/>
            <a:ext cx="39688" cy="41275"/>
          </a:xfrm>
          <a:custGeom>
            <a:avLst/>
            <a:gdLst/>
            <a:ahLst/>
            <a:cxnLst>
              <a:cxn ang="0">
                <a:pos x="39649" y="0"/>
              </a:cxn>
              <a:cxn ang="0">
                <a:pos x="17881" y="0"/>
              </a:cxn>
              <a:cxn ang="0">
                <a:pos x="15811" y="190"/>
              </a:cxn>
              <a:cxn ang="0">
                <a:pos x="4381" y="9867"/>
              </a:cxn>
              <a:cxn ang="0">
                <a:pos x="4381" y="15201"/>
              </a:cxn>
              <a:cxn ang="0">
                <a:pos x="5092" y="17779"/>
              </a:cxn>
              <a:cxn ang="0">
                <a:pos x="7937" y="21729"/>
              </a:cxn>
              <a:cxn ang="0">
                <a:pos x="9906" y="23253"/>
              </a:cxn>
              <a:cxn ang="0">
                <a:pos x="12420" y="24333"/>
              </a:cxn>
              <a:cxn ang="0">
                <a:pos x="0" y="41541"/>
              </a:cxn>
              <a:cxn ang="0">
                <a:pos x="12700" y="41541"/>
              </a:cxn>
              <a:cxn ang="0">
                <a:pos x="23177" y="26314"/>
              </a:cxn>
              <a:cxn ang="0">
                <a:pos x="39649" y="26314"/>
              </a:cxn>
              <a:cxn ang="0">
                <a:pos x="39649" y="18821"/>
              </a:cxn>
              <a:cxn ang="0">
                <a:pos x="28994" y="18821"/>
              </a:cxn>
              <a:cxn ang="0">
                <a:pos x="20929" y="18770"/>
              </a:cxn>
              <a:cxn ang="0">
                <a:pos x="15468" y="14147"/>
              </a:cxn>
              <a:cxn ang="0">
                <a:pos x="15468" y="12280"/>
              </a:cxn>
              <a:cxn ang="0">
                <a:pos x="28994" y="7632"/>
              </a:cxn>
              <a:cxn ang="0">
                <a:pos x="39649" y="7632"/>
              </a:cxn>
              <a:cxn ang="0">
                <a:pos x="39649" y="0"/>
              </a:cxn>
              <a:cxn ang="0">
                <a:pos x="39649" y="26314"/>
              </a:cxn>
              <a:cxn ang="0">
                <a:pos x="28994" y="26314"/>
              </a:cxn>
              <a:cxn ang="0">
                <a:pos x="28994" y="41541"/>
              </a:cxn>
              <a:cxn ang="0">
                <a:pos x="39649" y="41541"/>
              </a:cxn>
              <a:cxn ang="0">
                <a:pos x="39649" y="26314"/>
              </a:cxn>
              <a:cxn ang="0">
                <a:pos x="39649" y="7632"/>
              </a:cxn>
              <a:cxn ang="0">
                <a:pos x="28994" y="7632"/>
              </a:cxn>
              <a:cxn ang="0">
                <a:pos x="28994" y="18821"/>
              </a:cxn>
              <a:cxn ang="0">
                <a:pos x="39649" y="18821"/>
              </a:cxn>
              <a:cxn ang="0">
                <a:pos x="39649" y="7632"/>
              </a:cxn>
            </a:cxnLst>
            <a:rect l="0" t="0" r="r" b="b"/>
            <a:pathLst>
              <a:path w="40004" h="41909">
                <a:moveTo>
                  <a:pt x="39649" y="0"/>
                </a:moveTo>
                <a:lnTo>
                  <a:pt x="17881" y="0"/>
                </a:lnTo>
                <a:lnTo>
                  <a:pt x="15811" y="190"/>
                </a:lnTo>
                <a:lnTo>
                  <a:pt x="4381" y="9867"/>
                </a:lnTo>
                <a:lnTo>
                  <a:pt x="4381" y="15201"/>
                </a:lnTo>
                <a:lnTo>
                  <a:pt x="5092" y="17779"/>
                </a:lnTo>
                <a:lnTo>
                  <a:pt x="7937" y="21729"/>
                </a:lnTo>
                <a:lnTo>
                  <a:pt x="9906" y="23253"/>
                </a:lnTo>
                <a:lnTo>
                  <a:pt x="12420" y="24333"/>
                </a:lnTo>
                <a:lnTo>
                  <a:pt x="0" y="41541"/>
                </a:lnTo>
                <a:lnTo>
                  <a:pt x="12700" y="41541"/>
                </a:lnTo>
                <a:lnTo>
                  <a:pt x="23177" y="26314"/>
                </a:lnTo>
                <a:lnTo>
                  <a:pt x="39649" y="26314"/>
                </a:lnTo>
                <a:lnTo>
                  <a:pt x="39649" y="18821"/>
                </a:lnTo>
                <a:lnTo>
                  <a:pt x="28994" y="18821"/>
                </a:lnTo>
                <a:lnTo>
                  <a:pt x="20929" y="18770"/>
                </a:lnTo>
                <a:lnTo>
                  <a:pt x="15468" y="14147"/>
                </a:lnTo>
                <a:lnTo>
                  <a:pt x="15468" y="12280"/>
                </a:lnTo>
                <a:lnTo>
                  <a:pt x="28994" y="7632"/>
                </a:lnTo>
                <a:lnTo>
                  <a:pt x="39649" y="7632"/>
                </a:lnTo>
                <a:lnTo>
                  <a:pt x="39649" y="0"/>
                </a:lnTo>
                <a:close/>
              </a:path>
              <a:path w="40004" h="41909">
                <a:moveTo>
                  <a:pt x="39649" y="26314"/>
                </a:moveTo>
                <a:lnTo>
                  <a:pt x="28994" y="26314"/>
                </a:lnTo>
                <a:lnTo>
                  <a:pt x="28994" y="41541"/>
                </a:lnTo>
                <a:lnTo>
                  <a:pt x="39649" y="41541"/>
                </a:lnTo>
                <a:lnTo>
                  <a:pt x="39649" y="26314"/>
                </a:lnTo>
                <a:close/>
              </a:path>
              <a:path w="40004" h="41909">
                <a:moveTo>
                  <a:pt x="39649" y="7632"/>
                </a:moveTo>
                <a:lnTo>
                  <a:pt x="28994" y="7632"/>
                </a:lnTo>
                <a:lnTo>
                  <a:pt x="28994" y="18821"/>
                </a:lnTo>
                <a:lnTo>
                  <a:pt x="39649" y="18821"/>
                </a:lnTo>
                <a:lnTo>
                  <a:pt x="39649" y="763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5" name="object 18"/>
          <p:cNvSpPr>
            <a:spLocks/>
          </p:cNvSpPr>
          <p:nvPr/>
        </p:nvSpPr>
        <p:spPr bwMode="auto">
          <a:xfrm>
            <a:off x="547688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6" name="object 19"/>
          <p:cNvSpPr>
            <a:spLocks/>
          </p:cNvSpPr>
          <p:nvPr/>
        </p:nvSpPr>
        <p:spPr bwMode="auto">
          <a:xfrm>
            <a:off x="588963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7" name="object 20"/>
          <p:cNvSpPr>
            <a:spLocks/>
          </p:cNvSpPr>
          <p:nvPr/>
        </p:nvSpPr>
        <p:spPr bwMode="auto">
          <a:xfrm>
            <a:off x="631825" y="763588"/>
            <a:ext cx="38100" cy="41275"/>
          </a:xfrm>
          <a:custGeom>
            <a:avLst/>
            <a:gdLst/>
            <a:ahLst/>
            <a:cxnLst>
              <a:cxn ang="0">
                <a:pos x="10439" y="0"/>
              </a:cxn>
              <a:cxn ang="0">
                <a:pos x="0" y="0"/>
              </a:cxn>
              <a:cxn ang="0">
                <a:pos x="0" y="41541"/>
              </a:cxn>
              <a:cxn ang="0">
                <a:pos x="10223" y="41541"/>
              </a:cxn>
              <a:cxn ang="0">
                <a:pos x="20517" y="25018"/>
              </a:cxn>
              <a:cxn ang="0">
                <a:pos x="10439" y="25018"/>
              </a:cxn>
              <a:cxn ang="0">
                <a:pos x="10439" y="0"/>
              </a:cxn>
              <a:cxn ang="0">
                <a:pos x="37896" y="13881"/>
              </a:cxn>
              <a:cxn ang="0">
                <a:pos x="27457" y="13881"/>
              </a:cxn>
              <a:cxn ang="0">
                <a:pos x="27457" y="41541"/>
              </a:cxn>
              <a:cxn ang="0">
                <a:pos x="37896" y="41541"/>
              </a:cxn>
              <a:cxn ang="0">
                <a:pos x="37896" y="13881"/>
              </a:cxn>
              <a:cxn ang="0">
                <a:pos x="37896" y="0"/>
              </a:cxn>
              <a:cxn ang="0">
                <a:pos x="26492" y="0"/>
              </a:cxn>
              <a:cxn ang="0">
                <a:pos x="10439" y="25018"/>
              </a:cxn>
              <a:cxn ang="0">
                <a:pos x="20517" y="25018"/>
              </a:cxn>
              <a:cxn ang="0">
                <a:pos x="27457" y="13881"/>
              </a:cxn>
              <a:cxn ang="0">
                <a:pos x="37896" y="13881"/>
              </a:cxn>
              <a:cxn ang="0">
                <a:pos x="37896" y="0"/>
              </a:cxn>
            </a:cxnLst>
            <a:rect l="0" t="0" r="r" b="b"/>
            <a:pathLst>
              <a:path w="38100" h="41909">
                <a:moveTo>
                  <a:pt x="10439" y="0"/>
                </a:moveTo>
                <a:lnTo>
                  <a:pt x="0" y="0"/>
                </a:lnTo>
                <a:lnTo>
                  <a:pt x="0" y="41541"/>
                </a:lnTo>
                <a:lnTo>
                  <a:pt x="10223" y="41541"/>
                </a:lnTo>
                <a:lnTo>
                  <a:pt x="20517" y="25018"/>
                </a:lnTo>
                <a:lnTo>
                  <a:pt x="10439" y="25018"/>
                </a:lnTo>
                <a:lnTo>
                  <a:pt x="10439" y="0"/>
                </a:lnTo>
                <a:close/>
              </a:path>
              <a:path w="38100" h="41909">
                <a:moveTo>
                  <a:pt x="37896" y="13881"/>
                </a:moveTo>
                <a:lnTo>
                  <a:pt x="27457" y="13881"/>
                </a:lnTo>
                <a:lnTo>
                  <a:pt x="27457" y="41541"/>
                </a:lnTo>
                <a:lnTo>
                  <a:pt x="37896" y="41541"/>
                </a:lnTo>
                <a:lnTo>
                  <a:pt x="37896" y="13881"/>
                </a:lnTo>
                <a:close/>
              </a:path>
              <a:path w="38100" h="41909">
                <a:moveTo>
                  <a:pt x="37896" y="0"/>
                </a:moveTo>
                <a:lnTo>
                  <a:pt x="26492" y="0"/>
                </a:lnTo>
                <a:lnTo>
                  <a:pt x="10439" y="25018"/>
                </a:lnTo>
                <a:lnTo>
                  <a:pt x="20517" y="25018"/>
                </a:lnTo>
                <a:lnTo>
                  <a:pt x="27457" y="13881"/>
                </a:lnTo>
                <a:lnTo>
                  <a:pt x="37896" y="13881"/>
                </a:lnTo>
                <a:lnTo>
                  <a:pt x="3789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" name="object 23"/>
          <p:cNvSpPr txBox="1"/>
          <p:nvPr/>
        </p:nvSpPr>
        <p:spPr>
          <a:xfrm>
            <a:off x="823913" y="2009775"/>
            <a:ext cx="3956050" cy="8207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/>
            <a:r>
              <a:rPr lang="ru-RU" sz="1600" b="1">
                <a:solidFill>
                  <a:srgbClr val="0B6893"/>
                </a:solidFill>
                <a:latin typeface="Calibri" pitchFamily="34" charset="0"/>
              </a:rPr>
              <a:t>Федеральный закон</a:t>
            </a:r>
            <a:endParaRPr lang="ru-RU" sz="1600">
              <a:latin typeface="Calibri" pitchFamily="34" charset="0"/>
            </a:endParaRPr>
          </a:p>
          <a:p>
            <a:pPr algn="ctr">
              <a:lnSpc>
                <a:spcPts val="1875"/>
              </a:lnSpc>
            </a:pPr>
            <a:r>
              <a:rPr lang="ru-RU" sz="1600" b="1">
                <a:solidFill>
                  <a:srgbClr val="0B6893"/>
                </a:solidFill>
                <a:latin typeface="Calibri" pitchFamily="34" charset="0"/>
              </a:rPr>
              <a:t>от 29 декабря 2014 года №473-ФЗ</a:t>
            </a:r>
            <a:endParaRPr lang="ru-RU" sz="1600">
              <a:latin typeface="Calibri" pitchFamily="34" charset="0"/>
            </a:endParaRPr>
          </a:p>
          <a:p>
            <a:pPr algn="ctr">
              <a:lnSpc>
                <a:spcPts val="1275"/>
              </a:lnSpc>
            </a:pPr>
            <a:r>
              <a:rPr lang="ru-RU" sz="1100">
                <a:solidFill>
                  <a:srgbClr val="59595C"/>
                </a:solidFill>
                <a:latin typeface="Calibri" pitchFamily="34" charset="0"/>
              </a:rPr>
              <a:t>«О территориях опережающего социально-экономического</a:t>
            </a:r>
            <a:endParaRPr lang="ru-RU" sz="1100">
              <a:latin typeface="Calibri" pitchFamily="34" charset="0"/>
            </a:endParaRPr>
          </a:p>
          <a:p>
            <a:pPr algn="ctr"/>
            <a:r>
              <a:rPr lang="ru-RU" sz="1100">
                <a:solidFill>
                  <a:srgbClr val="59595C"/>
                </a:solidFill>
                <a:latin typeface="Calibri" pitchFamily="34" charset="0"/>
              </a:rPr>
              <a:t>развития в Российской Федерации» (ст. 34)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95988" y="2009775"/>
            <a:ext cx="4021137" cy="1155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63538" algn="ctr"/>
            <a:r>
              <a:rPr lang="ru-RU" sz="1600" b="1">
                <a:solidFill>
                  <a:srgbClr val="0B6893"/>
                </a:solidFill>
                <a:latin typeface="Calibri" pitchFamily="34" charset="0"/>
              </a:rPr>
              <a:t>Постановление Правительства РФ  от 22 июня 2015 г. N 614</a:t>
            </a:r>
            <a:endParaRPr lang="ru-RU" sz="1600">
              <a:latin typeface="Calibri" pitchFamily="34" charset="0"/>
            </a:endParaRPr>
          </a:p>
          <a:p>
            <a:pPr marL="363538" algn="ctr">
              <a:lnSpc>
                <a:spcPts val="1225"/>
              </a:lnSpc>
            </a:pPr>
            <a:r>
              <a:rPr lang="ru-RU" sz="1100">
                <a:solidFill>
                  <a:srgbClr val="59595C"/>
                </a:solidFill>
                <a:latin typeface="Calibri" pitchFamily="34" charset="0"/>
              </a:rPr>
              <a:t>«Об особенностях создания территорий</a:t>
            </a:r>
            <a:endParaRPr lang="ru-RU" sz="1100">
              <a:latin typeface="Calibri" pitchFamily="34" charset="0"/>
            </a:endParaRPr>
          </a:p>
          <a:p>
            <a:pPr marL="363538" algn="ctr"/>
            <a:r>
              <a:rPr lang="ru-RU" sz="1100">
                <a:solidFill>
                  <a:srgbClr val="59595C"/>
                </a:solidFill>
                <a:latin typeface="Calibri" pitchFamily="34" charset="0"/>
              </a:rPr>
              <a:t>опережающего социально-экономического развития на  территориях монопрофильных муниципальных образований  Российской Федерации (моногородов)»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17430" name="object 25"/>
          <p:cNvSpPr>
            <a:spLocks/>
          </p:cNvSpPr>
          <p:nvPr/>
        </p:nvSpPr>
        <p:spPr bwMode="auto">
          <a:xfrm>
            <a:off x="296863" y="3422650"/>
            <a:ext cx="10102850" cy="3414713"/>
          </a:xfrm>
          <a:custGeom>
            <a:avLst/>
            <a:gdLst/>
            <a:ahLst/>
            <a:cxnLst>
              <a:cxn ang="0">
                <a:pos x="10101872" y="3342424"/>
              </a:cxn>
              <a:cxn ang="0">
                <a:pos x="10096264" y="3370012"/>
              </a:cxn>
              <a:cxn ang="0">
                <a:pos x="10080998" y="3392606"/>
              </a:cxn>
              <a:cxn ang="0">
                <a:pos x="10058404" y="3407873"/>
              </a:cxn>
              <a:cxn ang="0">
                <a:pos x="10030815" y="3413480"/>
              </a:cxn>
              <a:cxn ang="0">
                <a:pos x="71043" y="3413480"/>
              </a:cxn>
              <a:cxn ang="0">
                <a:pos x="43462" y="3407873"/>
              </a:cxn>
              <a:cxn ang="0">
                <a:pos x="20872" y="3392606"/>
              </a:cxn>
              <a:cxn ang="0">
                <a:pos x="5607" y="3370012"/>
              </a:cxn>
              <a:cxn ang="0">
                <a:pos x="0" y="3342424"/>
              </a:cxn>
              <a:cxn ang="0">
                <a:pos x="0" y="71056"/>
              </a:cxn>
              <a:cxn ang="0">
                <a:pos x="5607" y="43467"/>
              </a:cxn>
              <a:cxn ang="0">
                <a:pos x="20872" y="20874"/>
              </a:cxn>
              <a:cxn ang="0">
                <a:pos x="43462" y="5607"/>
              </a:cxn>
              <a:cxn ang="0">
                <a:pos x="71043" y="0"/>
              </a:cxn>
              <a:cxn ang="0">
                <a:pos x="10030815" y="0"/>
              </a:cxn>
              <a:cxn ang="0">
                <a:pos x="10058404" y="5607"/>
              </a:cxn>
              <a:cxn ang="0">
                <a:pos x="10080998" y="20874"/>
              </a:cxn>
              <a:cxn ang="0">
                <a:pos x="10096264" y="43467"/>
              </a:cxn>
              <a:cxn ang="0">
                <a:pos x="10101872" y="71056"/>
              </a:cxn>
              <a:cxn ang="0">
                <a:pos x="10101872" y="3342424"/>
              </a:cxn>
            </a:cxnLst>
            <a:rect l="0" t="0" r="r" b="b"/>
            <a:pathLst>
              <a:path w="10102215" h="3413759">
                <a:moveTo>
                  <a:pt x="10101872" y="3342424"/>
                </a:moveTo>
                <a:lnTo>
                  <a:pt x="10096264" y="3370012"/>
                </a:lnTo>
                <a:lnTo>
                  <a:pt x="10080998" y="3392606"/>
                </a:lnTo>
                <a:lnTo>
                  <a:pt x="10058404" y="3407873"/>
                </a:lnTo>
                <a:lnTo>
                  <a:pt x="10030815" y="3413480"/>
                </a:lnTo>
                <a:lnTo>
                  <a:pt x="71043" y="3413480"/>
                </a:lnTo>
                <a:lnTo>
                  <a:pt x="43462" y="3407873"/>
                </a:lnTo>
                <a:lnTo>
                  <a:pt x="20872" y="3392606"/>
                </a:lnTo>
                <a:lnTo>
                  <a:pt x="5607" y="3370012"/>
                </a:lnTo>
                <a:lnTo>
                  <a:pt x="0" y="3342424"/>
                </a:lnTo>
                <a:lnTo>
                  <a:pt x="0" y="71056"/>
                </a:lnTo>
                <a:lnTo>
                  <a:pt x="5607" y="43467"/>
                </a:lnTo>
                <a:lnTo>
                  <a:pt x="20872" y="20874"/>
                </a:lnTo>
                <a:lnTo>
                  <a:pt x="43462" y="5607"/>
                </a:lnTo>
                <a:lnTo>
                  <a:pt x="71043" y="0"/>
                </a:lnTo>
                <a:lnTo>
                  <a:pt x="10030815" y="0"/>
                </a:lnTo>
                <a:lnTo>
                  <a:pt x="10058404" y="5607"/>
                </a:lnTo>
                <a:lnTo>
                  <a:pt x="10080998" y="20874"/>
                </a:lnTo>
                <a:lnTo>
                  <a:pt x="10096264" y="43467"/>
                </a:lnTo>
                <a:lnTo>
                  <a:pt x="10101872" y="71056"/>
                </a:lnTo>
                <a:lnTo>
                  <a:pt x="10101872" y="3342424"/>
                </a:lnTo>
                <a:close/>
              </a:path>
            </a:pathLst>
          </a:custGeom>
          <a:noFill/>
          <a:ln w="20154">
            <a:solidFill>
              <a:srgbClr val="0B689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1" name="object 26"/>
          <p:cNvSpPr>
            <a:spLocks/>
          </p:cNvSpPr>
          <p:nvPr/>
        </p:nvSpPr>
        <p:spPr bwMode="auto">
          <a:xfrm>
            <a:off x="304800" y="3424238"/>
            <a:ext cx="10101263" cy="660400"/>
          </a:xfrm>
          <a:custGeom>
            <a:avLst/>
            <a:gdLst/>
            <a:ahLst/>
            <a:cxnLst>
              <a:cxn ang="0">
                <a:pos x="10029863" y="0"/>
              </a:cxn>
              <a:cxn ang="0">
                <a:pos x="71996" y="0"/>
              </a:cxn>
              <a:cxn ang="0">
                <a:pos x="44041" y="5682"/>
              </a:cxn>
              <a:cxn ang="0">
                <a:pos x="21148" y="21153"/>
              </a:cxn>
              <a:cxn ang="0">
                <a:pos x="5680" y="44046"/>
              </a:cxn>
              <a:cxn ang="0">
                <a:pos x="0" y="71996"/>
              </a:cxn>
              <a:cxn ang="0">
                <a:pos x="0" y="660400"/>
              </a:cxn>
              <a:cxn ang="0">
                <a:pos x="10101859" y="660400"/>
              </a:cxn>
              <a:cxn ang="0">
                <a:pos x="10101859" y="71996"/>
              </a:cxn>
              <a:cxn ang="0">
                <a:pos x="10096180" y="44046"/>
              </a:cxn>
              <a:cxn ang="0">
                <a:pos x="10080715" y="21153"/>
              </a:cxn>
              <a:cxn ang="0">
                <a:pos x="10057823" y="5682"/>
              </a:cxn>
              <a:cxn ang="0">
                <a:pos x="10029863" y="0"/>
              </a:cxn>
            </a:cxnLst>
            <a:rect l="0" t="0" r="r" b="b"/>
            <a:pathLst>
              <a:path w="10102215" h="660400">
                <a:moveTo>
                  <a:pt x="10029863" y="0"/>
                </a:moveTo>
                <a:lnTo>
                  <a:pt x="71996" y="0"/>
                </a:lnTo>
                <a:lnTo>
                  <a:pt x="44041" y="5682"/>
                </a:lnTo>
                <a:lnTo>
                  <a:pt x="21148" y="21153"/>
                </a:lnTo>
                <a:lnTo>
                  <a:pt x="5680" y="44046"/>
                </a:lnTo>
                <a:lnTo>
                  <a:pt x="0" y="71996"/>
                </a:lnTo>
                <a:lnTo>
                  <a:pt x="0" y="660400"/>
                </a:lnTo>
                <a:lnTo>
                  <a:pt x="10101859" y="660400"/>
                </a:lnTo>
                <a:lnTo>
                  <a:pt x="10101859" y="71996"/>
                </a:lnTo>
                <a:lnTo>
                  <a:pt x="10096180" y="44046"/>
                </a:lnTo>
                <a:lnTo>
                  <a:pt x="10080715" y="21153"/>
                </a:lnTo>
                <a:lnTo>
                  <a:pt x="10057823" y="5682"/>
                </a:lnTo>
                <a:lnTo>
                  <a:pt x="10029863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" name="object 27"/>
          <p:cNvSpPr txBox="1"/>
          <p:nvPr/>
        </p:nvSpPr>
        <p:spPr>
          <a:xfrm>
            <a:off x="825500" y="3633788"/>
            <a:ext cx="1555750" cy="2682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700" b="1">
                <a:solidFill>
                  <a:srgbClr val="FFFFFF"/>
                </a:solidFill>
                <a:latin typeface="Century Gothic" pitchFamily="34" charset="0"/>
              </a:rPr>
              <a:t>Преимущества</a:t>
            </a:r>
            <a:endParaRPr lang="ru-RU" sz="1700">
              <a:latin typeface="Century Gothic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68763" y="3633788"/>
            <a:ext cx="1719262" cy="2682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700" b="1">
                <a:solidFill>
                  <a:srgbClr val="FFFFFF"/>
                </a:solidFill>
                <a:latin typeface="Century Gothic" pitchFamily="34" charset="0"/>
              </a:rPr>
              <a:t>Тольятти ТОСЭР</a:t>
            </a:r>
            <a:endParaRPr lang="ru-RU" sz="1700">
              <a:latin typeface="Century Gothic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88263" y="3625850"/>
            <a:ext cx="1654175" cy="2682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700" b="1">
                <a:solidFill>
                  <a:srgbClr val="FFFFFF"/>
                </a:solidFill>
                <a:latin typeface="Century Gothic" pitchFamily="34" charset="0"/>
              </a:rPr>
              <a:t>Обычная ставка</a:t>
            </a:r>
            <a:endParaRPr lang="ru-RU" sz="1700">
              <a:latin typeface="Century Gothic" pitchFamily="34" charset="0"/>
            </a:endParaRPr>
          </a:p>
        </p:txBody>
      </p:sp>
      <p:sp>
        <p:nvSpPr>
          <p:cNvPr id="17435" name="object 30"/>
          <p:cNvSpPr>
            <a:spLocks/>
          </p:cNvSpPr>
          <p:nvPr/>
        </p:nvSpPr>
        <p:spPr bwMode="auto">
          <a:xfrm>
            <a:off x="300038" y="4891088"/>
            <a:ext cx="100949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94823" y="0"/>
              </a:cxn>
            </a:cxnLst>
            <a:rect l="0" t="0" r="r" b="b"/>
            <a:pathLst>
              <a:path w="10095230">
                <a:moveTo>
                  <a:pt x="0" y="0"/>
                </a:moveTo>
                <a:lnTo>
                  <a:pt x="10094823" y="0"/>
                </a:lnTo>
              </a:path>
            </a:pathLst>
          </a:custGeom>
          <a:noFill/>
          <a:ln w="20154">
            <a:solidFill>
              <a:srgbClr val="0B689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6" name="object 31"/>
          <p:cNvSpPr>
            <a:spLocks/>
          </p:cNvSpPr>
          <p:nvPr/>
        </p:nvSpPr>
        <p:spPr bwMode="auto">
          <a:xfrm>
            <a:off x="307975" y="6202363"/>
            <a:ext cx="100949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94810" y="0"/>
              </a:cxn>
            </a:cxnLst>
            <a:rect l="0" t="0" r="r" b="b"/>
            <a:pathLst>
              <a:path w="10095230">
                <a:moveTo>
                  <a:pt x="0" y="0"/>
                </a:moveTo>
                <a:lnTo>
                  <a:pt x="10094810" y="0"/>
                </a:lnTo>
              </a:path>
            </a:pathLst>
          </a:custGeom>
          <a:noFill/>
          <a:ln w="20154">
            <a:solidFill>
              <a:srgbClr val="0B689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37" name="object 32"/>
          <p:cNvSpPr>
            <a:spLocks/>
          </p:cNvSpPr>
          <p:nvPr/>
        </p:nvSpPr>
        <p:spPr bwMode="auto">
          <a:xfrm>
            <a:off x="300038" y="5567363"/>
            <a:ext cx="10106025" cy="1587"/>
          </a:xfrm>
          <a:custGeom>
            <a:avLst/>
            <a:gdLst/>
            <a:ahLst/>
            <a:cxnLst>
              <a:cxn ang="0">
                <a:pos x="0" y="361"/>
              </a:cxn>
              <a:cxn ang="0">
                <a:pos x="10106456" y="361"/>
              </a:cxn>
            </a:cxnLst>
            <a:rect l="0" t="0" r="r" b="b"/>
            <a:pathLst>
              <a:path w="10106660" h="1270">
                <a:moveTo>
                  <a:pt x="0" y="361"/>
                </a:moveTo>
                <a:lnTo>
                  <a:pt x="10106456" y="361"/>
                </a:lnTo>
              </a:path>
            </a:pathLst>
          </a:custGeom>
          <a:noFill/>
          <a:ln w="3175">
            <a:solidFill>
              <a:srgbClr val="0B689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3" name="object 33"/>
          <p:cNvSpPr txBox="1"/>
          <p:nvPr/>
        </p:nvSpPr>
        <p:spPr>
          <a:xfrm>
            <a:off x="450850" y="4362450"/>
            <a:ext cx="1925638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700" b="1">
                <a:solidFill>
                  <a:srgbClr val="0B6893"/>
                </a:solidFill>
                <a:latin typeface="Century Gothic" pitchFamily="34" charset="0"/>
              </a:rPr>
              <a:t>Налог на прибыль:</a:t>
            </a:r>
            <a:endParaRPr lang="ru-RU" sz="1700">
              <a:latin typeface="Century Gothic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55013" y="4360863"/>
            <a:ext cx="452437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700" b="1" spc="125" dirty="0">
                <a:solidFill>
                  <a:srgbClr val="59595C"/>
                </a:solidFill>
                <a:latin typeface="Calibri"/>
                <a:cs typeface="Calibri"/>
              </a:rPr>
              <a:t>2</a:t>
            </a:r>
            <a:r>
              <a:rPr sz="1700" b="1" spc="130" dirty="0">
                <a:solidFill>
                  <a:srgbClr val="59595C"/>
                </a:solidFill>
                <a:latin typeface="Calibri"/>
                <a:cs typeface="Calibri"/>
              </a:rPr>
              <a:t>0%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55013" y="4960938"/>
            <a:ext cx="500062" cy="5222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700" b="1" spc="140" dirty="0">
                <a:solidFill>
                  <a:srgbClr val="59595C"/>
                </a:solidFill>
                <a:latin typeface="Calibri"/>
                <a:cs typeface="Calibri"/>
              </a:rPr>
              <a:t>2</a:t>
            </a:r>
            <a:r>
              <a:rPr sz="1700" b="1" spc="-15" dirty="0">
                <a:solidFill>
                  <a:srgbClr val="59595C"/>
                </a:solidFill>
                <a:latin typeface="Calibri"/>
                <a:cs typeface="Calibri"/>
              </a:rPr>
              <a:t>,</a:t>
            </a:r>
            <a:r>
              <a:rPr sz="1700" b="1" spc="95" dirty="0">
                <a:solidFill>
                  <a:srgbClr val="59595C"/>
                </a:solidFill>
                <a:latin typeface="Calibri"/>
                <a:cs typeface="Calibri"/>
              </a:rPr>
              <a:t>2</a:t>
            </a:r>
            <a:r>
              <a:rPr sz="1700" b="1" spc="95" dirty="0">
                <a:solidFill>
                  <a:srgbClr val="59595C"/>
                </a:solidFill>
                <a:latin typeface="Calibri"/>
                <a:cs typeface="Calibri"/>
              </a:rPr>
              <a:t>%</a:t>
            </a:r>
            <a:endParaRPr lang="ru-RU" sz="1700" b="1" spc="95" dirty="0">
              <a:solidFill>
                <a:srgbClr val="59595C"/>
              </a:solidFill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95" dirty="0">
                <a:solidFill>
                  <a:srgbClr val="59595C"/>
                </a:solidFill>
                <a:latin typeface="Calibri"/>
                <a:cs typeface="Calibri"/>
              </a:rPr>
              <a:t>1,1%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35963" y="5734050"/>
            <a:ext cx="48577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700" b="1" spc="110" dirty="0">
                <a:solidFill>
                  <a:srgbClr val="59595C"/>
                </a:solidFill>
                <a:latin typeface="Calibri"/>
                <a:cs typeface="Calibri"/>
              </a:rPr>
              <a:t>1</a:t>
            </a:r>
            <a:r>
              <a:rPr sz="1700" b="1" spc="-25" dirty="0">
                <a:solidFill>
                  <a:srgbClr val="59595C"/>
                </a:solidFill>
                <a:latin typeface="Calibri"/>
                <a:cs typeface="Calibri"/>
              </a:rPr>
              <a:t>,</a:t>
            </a:r>
            <a:r>
              <a:rPr sz="1700" b="1" spc="55" dirty="0">
                <a:solidFill>
                  <a:srgbClr val="59595C"/>
                </a:solidFill>
                <a:latin typeface="Calibri"/>
                <a:cs typeface="Calibri"/>
              </a:rPr>
              <a:t>5%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58188" y="6396038"/>
            <a:ext cx="446087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700" b="1" spc="120" dirty="0">
                <a:solidFill>
                  <a:srgbClr val="59595C"/>
                </a:solidFill>
                <a:latin typeface="Calibri"/>
                <a:cs typeface="Calibri"/>
              </a:rPr>
              <a:t>3</a:t>
            </a:r>
            <a:r>
              <a:rPr sz="1700" b="1" spc="110" dirty="0">
                <a:solidFill>
                  <a:srgbClr val="59595C"/>
                </a:solidFill>
                <a:latin typeface="Calibri"/>
                <a:cs typeface="Calibri"/>
              </a:rPr>
              <a:t>0%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63550" y="5000625"/>
            <a:ext cx="2597150" cy="461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/>
            <a:r>
              <a:rPr lang="ru-RU" sz="1500" b="1">
                <a:solidFill>
                  <a:srgbClr val="0B6893"/>
                </a:solidFill>
                <a:latin typeface="Century Gothic" pitchFamily="34" charset="0"/>
              </a:rPr>
              <a:t>Налог на имущество, в т.ч. на движимое имущество*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450850" y="5734050"/>
            <a:ext cx="1649413" cy="2682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700" b="1">
                <a:solidFill>
                  <a:srgbClr val="0B6893"/>
                </a:solidFill>
                <a:latin typeface="Century Gothic" pitchFamily="34" charset="0"/>
              </a:rPr>
              <a:t>Налог на землю</a:t>
            </a:r>
            <a:endParaRPr lang="ru-RU" sz="1700">
              <a:latin typeface="Century Gothic" pitchFamily="34" charset="0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50850" y="6407150"/>
            <a:ext cx="2609850" cy="2619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700" b="1">
                <a:solidFill>
                  <a:srgbClr val="0B6893"/>
                </a:solidFill>
                <a:latin typeface="Century Gothic" pitchFamily="34" charset="0"/>
              </a:rPr>
              <a:t>Страховые выплаты**</a:t>
            </a:r>
          </a:p>
        </p:txBody>
      </p:sp>
      <p:sp>
        <p:nvSpPr>
          <p:cNvPr id="17446" name="object 98"/>
          <p:cNvSpPr>
            <a:spLocks/>
          </p:cNvSpPr>
          <p:nvPr/>
        </p:nvSpPr>
        <p:spPr bwMode="auto">
          <a:xfrm>
            <a:off x="6742113" y="4083050"/>
            <a:ext cx="1587" cy="2744788"/>
          </a:xfrm>
          <a:custGeom>
            <a:avLst/>
            <a:gdLst/>
            <a:ahLst/>
            <a:cxnLst>
              <a:cxn ang="0">
                <a:pos x="214" y="0"/>
              </a:cxn>
              <a:cxn ang="0">
                <a:pos x="214" y="2744787"/>
              </a:cxn>
            </a:cxnLst>
            <a:rect l="0" t="0" r="r" b="b"/>
            <a:pathLst>
              <a:path w="634" h="2745104">
                <a:moveTo>
                  <a:pt x="214" y="0"/>
                </a:moveTo>
                <a:lnTo>
                  <a:pt x="214" y="2744787"/>
                </a:lnTo>
              </a:path>
            </a:pathLst>
          </a:custGeom>
          <a:noFill/>
          <a:ln w="3175">
            <a:solidFill>
              <a:srgbClr val="0B689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7" name="object 99"/>
          <p:cNvSpPr>
            <a:spLocks/>
          </p:cNvSpPr>
          <p:nvPr/>
        </p:nvSpPr>
        <p:spPr bwMode="auto">
          <a:xfrm>
            <a:off x="3114675" y="4083050"/>
            <a:ext cx="0" cy="275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54871"/>
              </a:cxn>
            </a:cxnLst>
            <a:rect l="0" t="0" r="r" b="b"/>
            <a:pathLst>
              <a:path h="2755265">
                <a:moveTo>
                  <a:pt x="0" y="0"/>
                </a:moveTo>
                <a:lnTo>
                  <a:pt x="0" y="2754871"/>
                </a:lnTo>
              </a:path>
            </a:pathLst>
          </a:custGeom>
          <a:noFill/>
          <a:ln w="20154">
            <a:solidFill>
              <a:srgbClr val="0B689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8" name="object 100"/>
          <p:cNvSpPr>
            <a:spLocks/>
          </p:cNvSpPr>
          <p:nvPr/>
        </p:nvSpPr>
        <p:spPr bwMode="auto">
          <a:xfrm>
            <a:off x="3114675" y="3465513"/>
            <a:ext cx="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1500"/>
              </a:cxn>
            </a:cxnLst>
            <a:rect l="0" t="0" r="r" b="b"/>
            <a:pathLst>
              <a:path h="571500">
                <a:moveTo>
                  <a:pt x="0" y="0"/>
                </a:moveTo>
                <a:lnTo>
                  <a:pt x="0" y="571500"/>
                </a:lnTo>
              </a:path>
            </a:pathLst>
          </a:custGeom>
          <a:noFill/>
          <a:ln w="1833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9" name="object 101"/>
          <p:cNvSpPr>
            <a:spLocks/>
          </p:cNvSpPr>
          <p:nvPr/>
        </p:nvSpPr>
        <p:spPr bwMode="auto">
          <a:xfrm>
            <a:off x="6743700" y="3465513"/>
            <a:ext cx="0" cy="57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1500"/>
              </a:cxn>
            </a:cxnLst>
            <a:rect l="0" t="0" r="r" b="b"/>
            <a:pathLst>
              <a:path h="571500">
                <a:moveTo>
                  <a:pt x="0" y="0"/>
                </a:moveTo>
                <a:lnTo>
                  <a:pt x="0" y="571500"/>
                </a:lnTo>
              </a:path>
            </a:pathLst>
          </a:custGeom>
          <a:noFill/>
          <a:ln w="1833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" name="object 102"/>
          <p:cNvSpPr txBox="1"/>
          <p:nvPr/>
        </p:nvSpPr>
        <p:spPr>
          <a:xfrm>
            <a:off x="298450" y="7064375"/>
            <a:ext cx="10107613" cy="508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/>
            <a:r>
              <a:rPr lang="ru-RU" sz="1100">
                <a:solidFill>
                  <a:srgbClr val="59595C"/>
                </a:solidFill>
                <a:latin typeface="Calibri" pitchFamily="34" charset="0"/>
              </a:rPr>
              <a:t>*максимальная ставка налога, которую вправе установить регионы в 2018 году, равна 1,1%. С 2019 года они могут поднять ставку до 2,2%</a:t>
            </a:r>
          </a:p>
          <a:p>
            <a:pPr marL="11113"/>
            <a:r>
              <a:rPr lang="ru-RU" sz="1100">
                <a:solidFill>
                  <a:srgbClr val="59595C"/>
                </a:solidFill>
                <a:latin typeface="Calibri" pitchFamily="34" charset="0"/>
              </a:rPr>
              <a:t>**для резидентов, получивших статус до 28.09.2019 г.</a:t>
            </a:r>
          </a:p>
          <a:p>
            <a:pPr marL="11113"/>
            <a:endParaRPr lang="ru-RU" sz="1100">
              <a:solidFill>
                <a:srgbClr val="59595C"/>
              </a:solidFill>
              <a:latin typeface="Calibri" pitchFamily="34" charset="0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41375" y="341313"/>
            <a:ext cx="8983663" cy="13414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1275" algn="ctr"/>
            <a:r>
              <a:rPr lang="ru-RU" sz="1900" b="1">
                <a:solidFill>
                  <a:srgbClr val="231F20"/>
                </a:solidFill>
                <a:latin typeface="Calibri" pitchFamily="34" charset="0"/>
              </a:rPr>
              <a:t>ТОСЭР «ТОЛЬЯТТИ»</a:t>
            </a:r>
            <a:endParaRPr lang="ru-RU" sz="1900">
              <a:latin typeface="Calibri" pitchFamily="34" charset="0"/>
            </a:endParaRPr>
          </a:p>
          <a:p>
            <a:pPr marL="41275"/>
            <a:endParaRPr lang="ru-RU" sz="1900">
              <a:latin typeface="Times New Roman" pitchFamily="18" charset="0"/>
              <a:cs typeface="Times New Roman" pitchFamily="18" charset="0"/>
            </a:endParaRPr>
          </a:p>
          <a:p>
            <a:pPr marL="41275"/>
            <a:endParaRPr lang="ru-RU" sz="1900">
              <a:latin typeface="Times New Roman" pitchFamily="18" charset="0"/>
              <a:cs typeface="Times New Roman" pitchFamily="18" charset="0"/>
            </a:endParaRPr>
          </a:p>
          <a:p>
            <a:pPr marL="41275" algn="ctr"/>
            <a:r>
              <a:rPr lang="ru-RU" sz="1600" b="1">
                <a:solidFill>
                  <a:srgbClr val="0B6893"/>
                </a:solidFill>
                <a:latin typeface="Calibri" pitchFamily="34" charset="0"/>
              </a:rPr>
              <a:t>г. Тольятти присвоен статус Территория опережающего социально-экономического развития  (Постановление Правительства Российской Федерации от 28.09.2016 г. № 974)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051300" y="4186238"/>
            <a:ext cx="1754188" cy="881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1975"/>
              </a:lnSpc>
            </a:pPr>
            <a:r>
              <a:rPr lang="mr-IN" b="1">
                <a:solidFill>
                  <a:srgbClr val="59595C"/>
                </a:solidFill>
                <a:latin typeface="Calibri" pitchFamily="34" charset="0"/>
              </a:rPr>
              <a:t>2% – 5 лет</a:t>
            </a:r>
            <a:endParaRPr lang="mr-IN">
              <a:latin typeface="Calibri" pitchFamily="34" charset="0"/>
            </a:endParaRPr>
          </a:p>
          <a:p>
            <a:pPr algn="ctr">
              <a:lnSpc>
                <a:spcPts val="1975"/>
              </a:lnSpc>
            </a:pPr>
            <a:r>
              <a:rPr lang="mr-IN" b="1">
                <a:solidFill>
                  <a:srgbClr val="59595C"/>
                </a:solidFill>
                <a:latin typeface="Calibri" pitchFamily="34" charset="0"/>
              </a:rPr>
              <a:t>12% – 6-10 лет</a:t>
            </a:r>
            <a:endParaRPr lang="mr-IN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684713" y="5083175"/>
            <a:ext cx="4873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70" dirty="0">
                <a:solidFill>
                  <a:srgbClr val="59595C"/>
                </a:solidFill>
                <a:latin typeface="+mn-lt"/>
                <a:cs typeface="Calibri"/>
              </a:rPr>
              <a:t>0</a:t>
            </a:r>
            <a:r>
              <a:rPr lang="en-US" b="1" spc="70" dirty="0">
                <a:solidFill>
                  <a:srgbClr val="59595C"/>
                </a:solidFill>
                <a:latin typeface="+mn-lt"/>
                <a:cs typeface="Calibri"/>
              </a:rPr>
              <a:t>%</a:t>
            </a:r>
            <a:endParaRPr lang="ru-RU" b="1" spc="70" dirty="0">
              <a:solidFill>
                <a:srgbClr val="59595C"/>
              </a:solidFill>
              <a:latin typeface="+mn-lt"/>
              <a:cs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684713" y="5697538"/>
            <a:ext cx="4873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70" dirty="0">
                <a:solidFill>
                  <a:srgbClr val="59595C"/>
                </a:solidFill>
                <a:latin typeface="+mn-lt"/>
                <a:cs typeface="Calibri"/>
              </a:rPr>
              <a:t>0</a:t>
            </a:r>
            <a:r>
              <a:rPr lang="en-US" b="1" spc="70" dirty="0">
                <a:solidFill>
                  <a:srgbClr val="59595C"/>
                </a:solidFill>
                <a:latin typeface="+mn-lt"/>
                <a:cs typeface="Calibri"/>
              </a:rPr>
              <a:t>%</a:t>
            </a:r>
            <a:endParaRPr lang="ru-RU" b="1" spc="70" dirty="0">
              <a:solidFill>
                <a:srgbClr val="59595C"/>
              </a:solidFill>
              <a:latin typeface="+mn-lt"/>
              <a:cs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587875" y="6354763"/>
            <a:ext cx="6810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70" dirty="0">
                <a:solidFill>
                  <a:srgbClr val="59595C"/>
                </a:solidFill>
                <a:latin typeface="+mn-lt"/>
                <a:cs typeface="Calibri"/>
              </a:rPr>
              <a:t>7,6%</a:t>
            </a:r>
            <a:endParaRPr lang="ru-RU" b="1" spc="70" dirty="0">
              <a:solidFill>
                <a:srgbClr val="59595C"/>
              </a:solidFill>
              <a:latin typeface="+mn-lt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7513" y="5281613"/>
            <a:ext cx="1293812" cy="3571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2300" b="1">
                <a:solidFill>
                  <a:srgbClr val="59595C"/>
                </a:solidFill>
                <a:latin typeface="Calibri" pitchFamily="34" charset="0"/>
              </a:rPr>
              <a:t>≥ 20 млн.</a:t>
            </a:r>
            <a:endParaRPr lang="ru-RU" sz="2300">
              <a:latin typeface="Calibri" pitchFamily="34" charset="0"/>
            </a:endParaRPr>
          </a:p>
        </p:txBody>
      </p:sp>
      <p:sp>
        <p:nvSpPr>
          <p:cNvPr id="18434" name="object 3"/>
          <p:cNvSpPr>
            <a:spLocks/>
          </p:cNvSpPr>
          <p:nvPr/>
        </p:nvSpPr>
        <p:spPr bwMode="auto">
          <a:xfrm>
            <a:off x="6526213" y="5867400"/>
            <a:ext cx="155575" cy="155575"/>
          </a:xfrm>
          <a:custGeom>
            <a:avLst/>
            <a:gdLst/>
            <a:ahLst/>
            <a:cxnLst>
              <a:cxn ang="0">
                <a:pos x="77812" y="0"/>
              </a:cxn>
              <a:cxn ang="0">
                <a:pos x="47518" y="6118"/>
              </a:cxn>
              <a:cxn ang="0">
                <a:pos x="22785" y="22799"/>
              </a:cxn>
              <a:cxn ang="0">
                <a:pos x="6112" y="47534"/>
              </a:cxn>
              <a:cxn ang="0">
                <a:pos x="0" y="77812"/>
              </a:cxn>
              <a:cxn ang="0">
                <a:pos x="6112" y="108102"/>
              </a:cxn>
              <a:cxn ang="0">
                <a:pos x="22785" y="132835"/>
              </a:cxn>
              <a:cxn ang="0">
                <a:pos x="47518" y="149511"/>
              </a:cxn>
              <a:cxn ang="0">
                <a:pos x="77812" y="155625"/>
              </a:cxn>
              <a:cxn ang="0">
                <a:pos x="108107" y="149511"/>
              </a:cxn>
              <a:cxn ang="0">
                <a:pos x="132840" y="132835"/>
              </a:cxn>
              <a:cxn ang="0">
                <a:pos x="149512" y="108102"/>
              </a:cxn>
              <a:cxn ang="0">
                <a:pos x="155625" y="77812"/>
              </a:cxn>
              <a:cxn ang="0">
                <a:pos x="149512" y="47534"/>
              </a:cxn>
              <a:cxn ang="0">
                <a:pos x="132840" y="22799"/>
              </a:cxn>
              <a:cxn ang="0">
                <a:pos x="108107" y="6118"/>
              </a:cxn>
              <a:cxn ang="0">
                <a:pos x="77812" y="0"/>
              </a:cxn>
            </a:cxnLst>
            <a:rect l="0" t="0" r="r" b="b"/>
            <a:pathLst>
              <a:path w="156209" h="156210">
                <a:moveTo>
                  <a:pt x="77812" y="0"/>
                </a:moveTo>
                <a:lnTo>
                  <a:pt x="47518" y="6118"/>
                </a:lnTo>
                <a:lnTo>
                  <a:pt x="22785" y="22799"/>
                </a:lnTo>
                <a:lnTo>
                  <a:pt x="6112" y="47534"/>
                </a:lnTo>
                <a:lnTo>
                  <a:pt x="0" y="77812"/>
                </a:lnTo>
                <a:lnTo>
                  <a:pt x="6112" y="108102"/>
                </a:lnTo>
                <a:lnTo>
                  <a:pt x="22785" y="132835"/>
                </a:lnTo>
                <a:lnTo>
                  <a:pt x="47518" y="149511"/>
                </a:lnTo>
                <a:lnTo>
                  <a:pt x="77812" y="155625"/>
                </a:lnTo>
                <a:lnTo>
                  <a:pt x="108107" y="149511"/>
                </a:lnTo>
                <a:lnTo>
                  <a:pt x="132840" y="132835"/>
                </a:lnTo>
                <a:lnTo>
                  <a:pt x="149512" y="108102"/>
                </a:lnTo>
                <a:lnTo>
                  <a:pt x="155625" y="77812"/>
                </a:lnTo>
                <a:lnTo>
                  <a:pt x="149512" y="47534"/>
                </a:lnTo>
                <a:lnTo>
                  <a:pt x="132840" y="22799"/>
                </a:lnTo>
                <a:lnTo>
                  <a:pt x="108107" y="6118"/>
                </a:lnTo>
                <a:lnTo>
                  <a:pt x="77812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35" name="object 4"/>
          <p:cNvSpPr>
            <a:spLocks/>
          </p:cNvSpPr>
          <p:nvPr/>
        </p:nvSpPr>
        <p:spPr bwMode="auto">
          <a:xfrm>
            <a:off x="5745163" y="5686425"/>
            <a:ext cx="269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568" y="0"/>
              </a:cxn>
            </a:cxnLst>
            <a:rect l="0" t="0" r="r" b="b"/>
            <a:pathLst>
              <a:path w="26670">
                <a:moveTo>
                  <a:pt x="0" y="0"/>
                </a:moveTo>
                <a:lnTo>
                  <a:pt x="26568" y="0"/>
                </a:lnTo>
              </a:path>
            </a:pathLst>
          </a:custGeom>
          <a:noFill/>
          <a:ln w="26568">
            <a:solidFill>
              <a:srgbClr val="0B689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36" name="object 5"/>
          <p:cNvSpPr>
            <a:spLocks/>
          </p:cNvSpPr>
          <p:nvPr/>
        </p:nvSpPr>
        <p:spPr bwMode="auto">
          <a:xfrm>
            <a:off x="5821363" y="5672138"/>
            <a:ext cx="701675" cy="180975"/>
          </a:xfrm>
          <a:custGeom>
            <a:avLst/>
            <a:gdLst/>
            <a:ahLst/>
            <a:cxnLst>
              <a:cxn ang="0">
                <a:pos x="665175" y="125488"/>
              </a:cxn>
              <a:cxn ang="0">
                <a:pos x="646391" y="144272"/>
              </a:cxn>
              <a:cxn ang="0">
                <a:pos x="682078" y="179920"/>
              </a:cxn>
              <a:cxn ang="0">
                <a:pos x="700862" y="161150"/>
              </a:cxn>
              <a:cxn ang="0">
                <a:pos x="665175" y="125488"/>
              </a:cxn>
              <a:cxn ang="0">
                <a:pos x="593864" y="54152"/>
              </a:cxn>
              <a:cxn ang="0">
                <a:pos x="575081" y="72923"/>
              </a:cxn>
              <a:cxn ang="0">
                <a:pos x="610742" y="108585"/>
              </a:cxn>
              <a:cxn ang="0">
                <a:pos x="629513" y="89801"/>
              </a:cxn>
              <a:cxn ang="0">
                <a:pos x="593864" y="54152"/>
              </a:cxn>
              <a:cxn ang="0">
                <a:pos x="539686" y="0"/>
              </a:cxn>
              <a:cxn ang="0">
                <a:pos x="504405" y="0"/>
              </a:cxn>
              <a:cxn ang="0">
                <a:pos x="504405" y="26568"/>
              </a:cxn>
              <a:cxn ang="0">
                <a:pos x="528688" y="26568"/>
              </a:cxn>
              <a:cxn ang="0">
                <a:pos x="539407" y="37261"/>
              </a:cxn>
              <a:cxn ang="0">
                <a:pos x="558177" y="18465"/>
              </a:cxn>
              <a:cxn ang="0">
                <a:pos x="539686" y="0"/>
              </a:cxn>
              <a:cxn ang="0">
                <a:pos x="453974" y="0"/>
              </a:cxn>
              <a:cxn ang="0">
                <a:pos x="403517" y="0"/>
              </a:cxn>
              <a:cxn ang="0">
                <a:pos x="403517" y="26568"/>
              </a:cxn>
              <a:cxn ang="0">
                <a:pos x="453974" y="26568"/>
              </a:cxn>
              <a:cxn ang="0">
                <a:pos x="453974" y="0"/>
              </a:cxn>
              <a:cxn ang="0">
                <a:pos x="353098" y="0"/>
              </a:cxn>
              <a:cxn ang="0">
                <a:pos x="302640" y="0"/>
              </a:cxn>
              <a:cxn ang="0">
                <a:pos x="302640" y="26568"/>
              </a:cxn>
              <a:cxn ang="0">
                <a:pos x="353098" y="26568"/>
              </a:cxn>
              <a:cxn ang="0">
                <a:pos x="353098" y="0"/>
              </a:cxn>
              <a:cxn ang="0">
                <a:pos x="252221" y="0"/>
              </a:cxn>
              <a:cxn ang="0">
                <a:pos x="201764" y="0"/>
              </a:cxn>
              <a:cxn ang="0">
                <a:pos x="201764" y="26568"/>
              </a:cxn>
              <a:cxn ang="0">
                <a:pos x="252221" y="26568"/>
              </a:cxn>
              <a:cxn ang="0">
                <a:pos x="252221" y="0"/>
              </a:cxn>
              <a:cxn ang="0">
                <a:pos x="151307" y="0"/>
              </a:cxn>
              <a:cxn ang="0">
                <a:pos x="100876" y="0"/>
              </a:cxn>
              <a:cxn ang="0">
                <a:pos x="100876" y="26568"/>
              </a:cxn>
              <a:cxn ang="0">
                <a:pos x="151307" y="26568"/>
              </a:cxn>
              <a:cxn ang="0">
                <a:pos x="151307" y="0"/>
              </a:cxn>
              <a:cxn ang="0">
                <a:pos x="50457" y="0"/>
              </a:cxn>
              <a:cxn ang="0">
                <a:pos x="0" y="0"/>
              </a:cxn>
              <a:cxn ang="0">
                <a:pos x="0" y="26568"/>
              </a:cxn>
              <a:cxn ang="0">
                <a:pos x="50457" y="26568"/>
              </a:cxn>
              <a:cxn ang="0">
                <a:pos x="50457" y="0"/>
              </a:cxn>
            </a:cxnLst>
            <a:rect l="0" t="0" r="r" b="b"/>
            <a:pathLst>
              <a:path w="701040" h="180339">
                <a:moveTo>
                  <a:pt x="665175" y="125488"/>
                </a:moveTo>
                <a:lnTo>
                  <a:pt x="646391" y="144272"/>
                </a:lnTo>
                <a:lnTo>
                  <a:pt x="682078" y="179920"/>
                </a:lnTo>
                <a:lnTo>
                  <a:pt x="700862" y="161150"/>
                </a:lnTo>
                <a:lnTo>
                  <a:pt x="665175" y="125488"/>
                </a:lnTo>
                <a:close/>
              </a:path>
              <a:path w="701040" h="180339">
                <a:moveTo>
                  <a:pt x="593864" y="54152"/>
                </a:moveTo>
                <a:lnTo>
                  <a:pt x="575081" y="72923"/>
                </a:lnTo>
                <a:lnTo>
                  <a:pt x="610742" y="108585"/>
                </a:lnTo>
                <a:lnTo>
                  <a:pt x="629513" y="89801"/>
                </a:lnTo>
                <a:lnTo>
                  <a:pt x="593864" y="54152"/>
                </a:lnTo>
                <a:close/>
              </a:path>
              <a:path w="701040" h="180339">
                <a:moveTo>
                  <a:pt x="539686" y="0"/>
                </a:moveTo>
                <a:lnTo>
                  <a:pt x="504405" y="0"/>
                </a:lnTo>
                <a:lnTo>
                  <a:pt x="504405" y="26568"/>
                </a:lnTo>
                <a:lnTo>
                  <a:pt x="528688" y="26568"/>
                </a:lnTo>
                <a:lnTo>
                  <a:pt x="539407" y="37261"/>
                </a:lnTo>
                <a:lnTo>
                  <a:pt x="558177" y="18465"/>
                </a:lnTo>
                <a:lnTo>
                  <a:pt x="539686" y="0"/>
                </a:lnTo>
                <a:close/>
              </a:path>
              <a:path w="701040" h="180339">
                <a:moveTo>
                  <a:pt x="453974" y="0"/>
                </a:moveTo>
                <a:lnTo>
                  <a:pt x="403517" y="0"/>
                </a:lnTo>
                <a:lnTo>
                  <a:pt x="403517" y="26568"/>
                </a:lnTo>
                <a:lnTo>
                  <a:pt x="453974" y="26568"/>
                </a:lnTo>
                <a:lnTo>
                  <a:pt x="453974" y="0"/>
                </a:lnTo>
                <a:close/>
              </a:path>
              <a:path w="701040" h="180339">
                <a:moveTo>
                  <a:pt x="353098" y="0"/>
                </a:moveTo>
                <a:lnTo>
                  <a:pt x="302640" y="0"/>
                </a:lnTo>
                <a:lnTo>
                  <a:pt x="302640" y="26568"/>
                </a:lnTo>
                <a:lnTo>
                  <a:pt x="353098" y="26568"/>
                </a:lnTo>
                <a:lnTo>
                  <a:pt x="353098" y="0"/>
                </a:lnTo>
                <a:close/>
              </a:path>
              <a:path w="701040" h="180339">
                <a:moveTo>
                  <a:pt x="252221" y="0"/>
                </a:moveTo>
                <a:lnTo>
                  <a:pt x="201764" y="0"/>
                </a:lnTo>
                <a:lnTo>
                  <a:pt x="201764" y="26568"/>
                </a:lnTo>
                <a:lnTo>
                  <a:pt x="252221" y="26568"/>
                </a:lnTo>
                <a:lnTo>
                  <a:pt x="252221" y="0"/>
                </a:lnTo>
                <a:close/>
              </a:path>
              <a:path w="701040" h="180339">
                <a:moveTo>
                  <a:pt x="151307" y="0"/>
                </a:moveTo>
                <a:lnTo>
                  <a:pt x="100876" y="0"/>
                </a:lnTo>
                <a:lnTo>
                  <a:pt x="100876" y="26568"/>
                </a:lnTo>
                <a:lnTo>
                  <a:pt x="151307" y="26568"/>
                </a:lnTo>
                <a:lnTo>
                  <a:pt x="151307" y="0"/>
                </a:lnTo>
                <a:close/>
              </a:path>
              <a:path w="701040" h="180339">
                <a:moveTo>
                  <a:pt x="50457" y="0"/>
                </a:moveTo>
                <a:lnTo>
                  <a:pt x="0" y="0"/>
                </a:lnTo>
                <a:lnTo>
                  <a:pt x="0" y="26568"/>
                </a:lnTo>
                <a:lnTo>
                  <a:pt x="50457" y="26568"/>
                </a:lnTo>
                <a:lnTo>
                  <a:pt x="50457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37" name="object 6"/>
          <p:cNvSpPr>
            <a:spLocks/>
          </p:cNvSpPr>
          <p:nvPr/>
        </p:nvSpPr>
        <p:spPr bwMode="auto">
          <a:xfrm>
            <a:off x="6538913" y="5868988"/>
            <a:ext cx="38100" cy="38100"/>
          </a:xfrm>
          <a:custGeom>
            <a:avLst/>
            <a:gdLst/>
            <a:ahLst/>
            <a:cxnLst>
              <a:cxn ang="0">
                <a:pos x="18783" y="0"/>
              </a:cxn>
              <a:cxn ang="0">
                <a:pos x="0" y="18783"/>
              </a:cxn>
              <a:cxn ang="0">
                <a:pos x="18783" y="37579"/>
              </a:cxn>
              <a:cxn ang="0">
                <a:pos x="37566" y="18783"/>
              </a:cxn>
              <a:cxn ang="0">
                <a:pos x="18783" y="0"/>
              </a:cxn>
            </a:cxnLst>
            <a:rect l="0" t="0" r="r" b="b"/>
            <a:pathLst>
              <a:path w="38100" h="38100">
                <a:moveTo>
                  <a:pt x="18783" y="0"/>
                </a:moveTo>
                <a:lnTo>
                  <a:pt x="0" y="18783"/>
                </a:lnTo>
                <a:lnTo>
                  <a:pt x="18783" y="37579"/>
                </a:lnTo>
                <a:lnTo>
                  <a:pt x="37566" y="18783"/>
                </a:lnTo>
                <a:lnTo>
                  <a:pt x="18783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38" name="object 7"/>
          <p:cNvSpPr>
            <a:spLocks/>
          </p:cNvSpPr>
          <p:nvPr/>
        </p:nvSpPr>
        <p:spPr bwMode="auto">
          <a:xfrm>
            <a:off x="0" y="6446838"/>
            <a:ext cx="5211763" cy="857250"/>
          </a:xfrm>
          <a:custGeom>
            <a:avLst/>
            <a:gdLst/>
            <a:ahLst/>
            <a:cxnLst>
              <a:cxn ang="0">
                <a:pos x="5211533" y="0"/>
              </a:cxn>
              <a:cxn ang="0">
                <a:pos x="0" y="0"/>
              </a:cxn>
              <a:cxn ang="0">
                <a:pos x="0" y="856348"/>
              </a:cxn>
              <a:cxn ang="0">
                <a:pos x="5211533" y="856348"/>
              </a:cxn>
              <a:cxn ang="0">
                <a:pos x="4957533" y="428180"/>
              </a:cxn>
              <a:cxn ang="0">
                <a:pos x="5211533" y="0"/>
              </a:cxn>
            </a:cxnLst>
            <a:rect l="0" t="0" r="r" b="b"/>
            <a:pathLst>
              <a:path w="5212080" h="856615">
                <a:moveTo>
                  <a:pt x="5211533" y="0"/>
                </a:moveTo>
                <a:lnTo>
                  <a:pt x="0" y="0"/>
                </a:lnTo>
                <a:lnTo>
                  <a:pt x="0" y="856348"/>
                </a:lnTo>
                <a:lnTo>
                  <a:pt x="5211533" y="856348"/>
                </a:lnTo>
                <a:lnTo>
                  <a:pt x="4957533" y="428180"/>
                </a:lnTo>
                <a:lnTo>
                  <a:pt x="5211533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object 8"/>
          <p:cNvSpPr txBox="1"/>
          <p:nvPr/>
        </p:nvSpPr>
        <p:spPr>
          <a:xfrm>
            <a:off x="1298575" y="341313"/>
            <a:ext cx="8089900" cy="296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900" b="1">
                <a:solidFill>
                  <a:srgbClr val="231F20"/>
                </a:solidFill>
                <a:latin typeface="Calibri" pitchFamily="34" charset="0"/>
              </a:rPr>
              <a:t>УСЛОВИЯ ПОЛУЧЕНИЯ СТАТУСА РЕЗИДЕНТА ТОСЭР «ТОЛЬЯТТИ»</a:t>
            </a:r>
            <a:endParaRPr lang="ru-RU" sz="1900">
              <a:latin typeface="Calibri" pitchFamily="34" charset="0"/>
            </a:endParaRPr>
          </a:p>
        </p:txBody>
      </p:sp>
      <p:sp>
        <p:nvSpPr>
          <p:cNvPr id="18440" name="object 9"/>
          <p:cNvSpPr>
            <a:spLocks/>
          </p:cNvSpPr>
          <p:nvPr/>
        </p:nvSpPr>
        <p:spPr bwMode="auto">
          <a:xfrm>
            <a:off x="4840288" y="3935413"/>
            <a:ext cx="0" cy="2127250"/>
          </a:xfrm>
          <a:custGeom>
            <a:avLst/>
            <a:gdLst/>
            <a:ahLst/>
            <a:cxnLst>
              <a:cxn ang="0">
                <a:pos x="0" y="2126767"/>
              </a:cxn>
              <a:cxn ang="0">
                <a:pos x="0" y="0"/>
              </a:cxn>
            </a:cxnLst>
            <a:rect l="0" t="0" r="r" b="b"/>
            <a:pathLst>
              <a:path h="2127250">
                <a:moveTo>
                  <a:pt x="0" y="2126767"/>
                </a:moveTo>
                <a:lnTo>
                  <a:pt x="0" y="0"/>
                </a:lnTo>
              </a:path>
            </a:pathLst>
          </a:custGeom>
          <a:noFill/>
          <a:ln w="10007">
            <a:solidFill>
              <a:srgbClr val="5A5A5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1" name="object 10"/>
          <p:cNvSpPr>
            <a:spLocks/>
          </p:cNvSpPr>
          <p:nvPr/>
        </p:nvSpPr>
        <p:spPr bwMode="auto">
          <a:xfrm>
            <a:off x="6835775" y="5170488"/>
            <a:ext cx="1598613" cy="1598612"/>
          </a:xfrm>
          <a:custGeom>
            <a:avLst/>
            <a:gdLst/>
            <a:ahLst/>
            <a:cxnLst>
              <a:cxn ang="0">
                <a:pos x="750453" y="1458"/>
              </a:cxn>
              <a:cxn ang="0">
                <a:pos x="655489" y="12875"/>
              </a:cxn>
              <a:cxn ang="0">
                <a:pos x="564278" y="35068"/>
              </a:cxn>
              <a:cxn ang="0">
                <a:pos x="477491" y="67369"/>
              </a:cxn>
              <a:cxn ang="0">
                <a:pos x="395795" y="109108"/>
              </a:cxn>
              <a:cxn ang="0">
                <a:pos x="319860" y="159617"/>
              </a:cxn>
              <a:cxn ang="0">
                <a:pos x="250354" y="218227"/>
              </a:cxn>
              <a:cxn ang="0">
                <a:pos x="187946" y="284269"/>
              </a:cxn>
              <a:cxn ang="0">
                <a:pos x="133304" y="357075"/>
              </a:cxn>
              <a:cxn ang="0">
                <a:pos x="87098" y="435975"/>
              </a:cxn>
              <a:cxn ang="0">
                <a:pos x="49995" y="520301"/>
              </a:cxn>
              <a:cxn ang="0">
                <a:pos x="22666" y="609384"/>
              </a:cxn>
              <a:cxn ang="0">
                <a:pos x="5778" y="702556"/>
              </a:cxn>
              <a:cxn ang="0">
                <a:pos x="0" y="799147"/>
              </a:cxn>
              <a:cxn ang="0">
                <a:pos x="5778" y="895738"/>
              </a:cxn>
              <a:cxn ang="0">
                <a:pos x="22666" y="988909"/>
              </a:cxn>
              <a:cxn ang="0">
                <a:pos x="49995" y="1077991"/>
              </a:cxn>
              <a:cxn ang="0">
                <a:pos x="87098" y="1162316"/>
              </a:cxn>
              <a:cxn ang="0">
                <a:pos x="133304" y="1241215"/>
              </a:cxn>
              <a:cxn ang="0">
                <a:pos x="187946" y="1314020"/>
              </a:cxn>
              <a:cxn ang="0">
                <a:pos x="250354" y="1380060"/>
              </a:cxn>
              <a:cxn ang="0">
                <a:pos x="319860" y="1438669"/>
              </a:cxn>
              <a:cxn ang="0">
                <a:pos x="395795" y="1489177"/>
              </a:cxn>
              <a:cxn ang="0">
                <a:pos x="477491" y="1530915"/>
              </a:cxn>
              <a:cxn ang="0">
                <a:pos x="564278" y="1563214"/>
              </a:cxn>
              <a:cxn ang="0">
                <a:pos x="655489" y="1585407"/>
              </a:cxn>
              <a:cxn ang="0">
                <a:pos x="750453" y="1596823"/>
              </a:cxn>
              <a:cxn ang="0">
                <a:pos x="847815" y="1596823"/>
              </a:cxn>
              <a:cxn ang="0">
                <a:pos x="942780" y="1585407"/>
              </a:cxn>
              <a:cxn ang="0">
                <a:pos x="1033991" y="1563214"/>
              </a:cxn>
              <a:cxn ang="0">
                <a:pos x="1120780" y="1530915"/>
              </a:cxn>
              <a:cxn ang="0">
                <a:pos x="1202476" y="1489177"/>
              </a:cxn>
              <a:cxn ang="0">
                <a:pos x="1278413" y="1438669"/>
              </a:cxn>
              <a:cxn ang="0">
                <a:pos x="1347920" y="1380060"/>
              </a:cxn>
              <a:cxn ang="0">
                <a:pos x="1410330" y="1314020"/>
              </a:cxn>
              <a:cxn ang="0">
                <a:pos x="1464973" y="1241215"/>
              </a:cxn>
              <a:cxn ang="0">
                <a:pos x="1511181" y="1162316"/>
              </a:cxn>
              <a:cxn ang="0">
                <a:pos x="1548284" y="1077991"/>
              </a:cxn>
              <a:cxn ang="0">
                <a:pos x="1575615" y="988909"/>
              </a:cxn>
              <a:cxn ang="0">
                <a:pos x="1592504" y="895738"/>
              </a:cxn>
              <a:cxn ang="0">
                <a:pos x="1598282" y="799147"/>
              </a:cxn>
              <a:cxn ang="0">
                <a:pos x="1592504" y="702556"/>
              </a:cxn>
              <a:cxn ang="0">
                <a:pos x="1575615" y="609384"/>
              </a:cxn>
              <a:cxn ang="0">
                <a:pos x="1548284" y="520301"/>
              </a:cxn>
              <a:cxn ang="0">
                <a:pos x="1511181" y="435975"/>
              </a:cxn>
              <a:cxn ang="0">
                <a:pos x="1464973" y="357075"/>
              </a:cxn>
              <a:cxn ang="0">
                <a:pos x="1410330" y="284269"/>
              </a:cxn>
              <a:cxn ang="0">
                <a:pos x="1347920" y="218227"/>
              </a:cxn>
              <a:cxn ang="0">
                <a:pos x="1278413" y="159617"/>
              </a:cxn>
              <a:cxn ang="0">
                <a:pos x="1202476" y="109108"/>
              </a:cxn>
              <a:cxn ang="0">
                <a:pos x="1120780" y="67369"/>
              </a:cxn>
              <a:cxn ang="0">
                <a:pos x="1033991" y="35068"/>
              </a:cxn>
              <a:cxn ang="0">
                <a:pos x="942780" y="12875"/>
              </a:cxn>
              <a:cxn ang="0">
                <a:pos x="847815" y="1458"/>
              </a:cxn>
            </a:cxnLst>
            <a:rect l="0" t="0" r="r" b="b"/>
            <a:pathLst>
              <a:path w="1598295" h="1598295">
                <a:moveTo>
                  <a:pt x="799134" y="0"/>
                </a:moveTo>
                <a:lnTo>
                  <a:pt x="750453" y="1458"/>
                </a:lnTo>
                <a:lnTo>
                  <a:pt x="702543" y="5778"/>
                </a:lnTo>
                <a:lnTo>
                  <a:pt x="655489" y="12875"/>
                </a:lnTo>
                <a:lnTo>
                  <a:pt x="609372" y="22666"/>
                </a:lnTo>
                <a:lnTo>
                  <a:pt x="564278" y="35068"/>
                </a:lnTo>
                <a:lnTo>
                  <a:pt x="520290" y="49997"/>
                </a:lnTo>
                <a:lnTo>
                  <a:pt x="477491" y="67369"/>
                </a:lnTo>
                <a:lnTo>
                  <a:pt x="435965" y="87100"/>
                </a:lnTo>
                <a:lnTo>
                  <a:pt x="395795" y="109108"/>
                </a:lnTo>
                <a:lnTo>
                  <a:pt x="357066" y="133308"/>
                </a:lnTo>
                <a:lnTo>
                  <a:pt x="319860" y="159617"/>
                </a:lnTo>
                <a:lnTo>
                  <a:pt x="284262" y="187951"/>
                </a:lnTo>
                <a:lnTo>
                  <a:pt x="250354" y="218227"/>
                </a:lnTo>
                <a:lnTo>
                  <a:pt x="218221" y="250361"/>
                </a:lnTo>
                <a:lnTo>
                  <a:pt x="187946" y="284269"/>
                </a:lnTo>
                <a:lnTo>
                  <a:pt x="159612" y="319868"/>
                </a:lnTo>
                <a:lnTo>
                  <a:pt x="133304" y="357075"/>
                </a:lnTo>
                <a:lnTo>
                  <a:pt x="109105" y="395805"/>
                </a:lnTo>
                <a:lnTo>
                  <a:pt x="87098" y="435975"/>
                </a:lnTo>
                <a:lnTo>
                  <a:pt x="67367" y="477502"/>
                </a:lnTo>
                <a:lnTo>
                  <a:pt x="49995" y="520301"/>
                </a:lnTo>
                <a:lnTo>
                  <a:pt x="35067" y="564290"/>
                </a:lnTo>
                <a:lnTo>
                  <a:pt x="22666" y="609384"/>
                </a:lnTo>
                <a:lnTo>
                  <a:pt x="12875" y="655501"/>
                </a:lnTo>
                <a:lnTo>
                  <a:pt x="5778" y="702556"/>
                </a:lnTo>
                <a:lnTo>
                  <a:pt x="1458" y="750466"/>
                </a:lnTo>
                <a:lnTo>
                  <a:pt x="0" y="799147"/>
                </a:lnTo>
                <a:lnTo>
                  <a:pt x="1458" y="847828"/>
                </a:lnTo>
                <a:lnTo>
                  <a:pt x="5778" y="895738"/>
                </a:lnTo>
                <a:lnTo>
                  <a:pt x="12875" y="942793"/>
                </a:lnTo>
                <a:lnTo>
                  <a:pt x="22666" y="988909"/>
                </a:lnTo>
                <a:lnTo>
                  <a:pt x="35067" y="1034003"/>
                </a:lnTo>
                <a:lnTo>
                  <a:pt x="49995" y="1077991"/>
                </a:lnTo>
                <a:lnTo>
                  <a:pt x="67367" y="1120790"/>
                </a:lnTo>
                <a:lnTo>
                  <a:pt x="87098" y="1162316"/>
                </a:lnTo>
                <a:lnTo>
                  <a:pt x="109105" y="1202486"/>
                </a:lnTo>
                <a:lnTo>
                  <a:pt x="133304" y="1241215"/>
                </a:lnTo>
                <a:lnTo>
                  <a:pt x="159612" y="1278421"/>
                </a:lnTo>
                <a:lnTo>
                  <a:pt x="187946" y="1314020"/>
                </a:lnTo>
                <a:lnTo>
                  <a:pt x="218221" y="1347927"/>
                </a:lnTo>
                <a:lnTo>
                  <a:pt x="250354" y="1380060"/>
                </a:lnTo>
                <a:lnTo>
                  <a:pt x="284262" y="1410335"/>
                </a:lnTo>
                <a:lnTo>
                  <a:pt x="319860" y="1438669"/>
                </a:lnTo>
                <a:lnTo>
                  <a:pt x="357066" y="1464977"/>
                </a:lnTo>
                <a:lnTo>
                  <a:pt x="395795" y="1489177"/>
                </a:lnTo>
                <a:lnTo>
                  <a:pt x="435965" y="1511184"/>
                </a:lnTo>
                <a:lnTo>
                  <a:pt x="477491" y="1530915"/>
                </a:lnTo>
                <a:lnTo>
                  <a:pt x="520290" y="1548286"/>
                </a:lnTo>
                <a:lnTo>
                  <a:pt x="564278" y="1563214"/>
                </a:lnTo>
                <a:lnTo>
                  <a:pt x="609372" y="1575616"/>
                </a:lnTo>
                <a:lnTo>
                  <a:pt x="655489" y="1585407"/>
                </a:lnTo>
                <a:lnTo>
                  <a:pt x="702543" y="1592504"/>
                </a:lnTo>
                <a:lnTo>
                  <a:pt x="750453" y="1596823"/>
                </a:lnTo>
                <a:lnTo>
                  <a:pt x="799134" y="1598282"/>
                </a:lnTo>
                <a:lnTo>
                  <a:pt x="847815" y="1596823"/>
                </a:lnTo>
                <a:lnTo>
                  <a:pt x="895725" y="1592504"/>
                </a:lnTo>
                <a:lnTo>
                  <a:pt x="942780" y="1585407"/>
                </a:lnTo>
                <a:lnTo>
                  <a:pt x="988897" y="1575616"/>
                </a:lnTo>
                <a:lnTo>
                  <a:pt x="1033991" y="1563214"/>
                </a:lnTo>
                <a:lnTo>
                  <a:pt x="1077980" y="1548286"/>
                </a:lnTo>
                <a:lnTo>
                  <a:pt x="1120780" y="1530915"/>
                </a:lnTo>
                <a:lnTo>
                  <a:pt x="1162306" y="1511184"/>
                </a:lnTo>
                <a:lnTo>
                  <a:pt x="1202476" y="1489177"/>
                </a:lnTo>
                <a:lnTo>
                  <a:pt x="1241207" y="1464977"/>
                </a:lnTo>
                <a:lnTo>
                  <a:pt x="1278413" y="1438669"/>
                </a:lnTo>
                <a:lnTo>
                  <a:pt x="1314012" y="1410335"/>
                </a:lnTo>
                <a:lnTo>
                  <a:pt x="1347920" y="1380060"/>
                </a:lnTo>
                <a:lnTo>
                  <a:pt x="1380054" y="1347927"/>
                </a:lnTo>
                <a:lnTo>
                  <a:pt x="1410330" y="1314020"/>
                </a:lnTo>
                <a:lnTo>
                  <a:pt x="1438664" y="1278421"/>
                </a:lnTo>
                <a:lnTo>
                  <a:pt x="1464973" y="1241215"/>
                </a:lnTo>
                <a:lnTo>
                  <a:pt x="1489173" y="1202486"/>
                </a:lnTo>
                <a:lnTo>
                  <a:pt x="1511181" y="1162316"/>
                </a:lnTo>
                <a:lnTo>
                  <a:pt x="1530912" y="1120790"/>
                </a:lnTo>
                <a:lnTo>
                  <a:pt x="1548284" y="1077991"/>
                </a:lnTo>
                <a:lnTo>
                  <a:pt x="1563213" y="1034003"/>
                </a:lnTo>
                <a:lnTo>
                  <a:pt x="1575615" y="988909"/>
                </a:lnTo>
                <a:lnTo>
                  <a:pt x="1585406" y="942793"/>
                </a:lnTo>
                <a:lnTo>
                  <a:pt x="1592504" y="895738"/>
                </a:lnTo>
                <a:lnTo>
                  <a:pt x="1596823" y="847828"/>
                </a:lnTo>
                <a:lnTo>
                  <a:pt x="1598282" y="799147"/>
                </a:lnTo>
                <a:lnTo>
                  <a:pt x="1596823" y="750466"/>
                </a:lnTo>
                <a:lnTo>
                  <a:pt x="1592504" y="702556"/>
                </a:lnTo>
                <a:lnTo>
                  <a:pt x="1585406" y="655501"/>
                </a:lnTo>
                <a:lnTo>
                  <a:pt x="1575615" y="609384"/>
                </a:lnTo>
                <a:lnTo>
                  <a:pt x="1563213" y="564290"/>
                </a:lnTo>
                <a:lnTo>
                  <a:pt x="1548284" y="520301"/>
                </a:lnTo>
                <a:lnTo>
                  <a:pt x="1530912" y="477502"/>
                </a:lnTo>
                <a:lnTo>
                  <a:pt x="1511181" y="435975"/>
                </a:lnTo>
                <a:lnTo>
                  <a:pt x="1489173" y="395805"/>
                </a:lnTo>
                <a:lnTo>
                  <a:pt x="1464973" y="357075"/>
                </a:lnTo>
                <a:lnTo>
                  <a:pt x="1438664" y="319868"/>
                </a:lnTo>
                <a:lnTo>
                  <a:pt x="1410330" y="284269"/>
                </a:lnTo>
                <a:lnTo>
                  <a:pt x="1380054" y="250361"/>
                </a:lnTo>
                <a:lnTo>
                  <a:pt x="1347920" y="218227"/>
                </a:lnTo>
                <a:lnTo>
                  <a:pt x="1314012" y="187951"/>
                </a:lnTo>
                <a:lnTo>
                  <a:pt x="1278413" y="159617"/>
                </a:lnTo>
                <a:lnTo>
                  <a:pt x="1241207" y="133308"/>
                </a:lnTo>
                <a:lnTo>
                  <a:pt x="1202476" y="109108"/>
                </a:lnTo>
                <a:lnTo>
                  <a:pt x="1162306" y="87100"/>
                </a:lnTo>
                <a:lnTo>
                  <a:pt x="1120780" y="67369"/>
                </a:lnTo>
                <a:lnTo>
                  <a:pt x="1077980" y="49997"/>
                </a:lnTo>
                <a:lnTo>
                  <a:pt x="1033991" y="35068"/>
                </a:lnTo>
                <a:lnTo>
                  <a:pt x="988897" y="22666"/>
                </a:lnTo>
                <a:lnTo>
                  <a:pt x="942780" y="12875"/>
                </a:lnTo>
                <a:lnTo>
                  <a:pt x="895725" y="5778"/>
                </a:lnTo>
                <a:lnTo>
                  <a:pt x="847815" y="1458"/>
                </a:lnTo>
                <a:lnTo>
                  <a:pt x="799134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2" name="object 11"/>
          <p:cNvSpPr>
            <a:spLocks/>
          </p:cNvSpPr>
          <p:nvPr/>
        </p:nvSpPr>
        <p:spPr bwMode="auto">
          <a:xfrm>
            <a:off x="7635875" y="5967413"/>
            <a:ext cx="798513" cy="803275"/>
          </a:xfrm>
          <a:custGeom>
            <a:avLst/>
            <a:gdLst/>
            <a:ahLst/>
            <a:cxnLst>
              <a:cxn ang="0">
                <a:pos x="799080" y="0"/>
              </a:cxn>
              <a:cxn ang="0">
                <a:pos x="0" y="0"/>
              </a:cxn>
              <a:cxn ang="0">
                <a:pos x="0" y="801382"/>
              </a:cxn>
              <a:cxn ang="0">
                <a:pos x="48681" y="799924"/>
              </a:cxn>
              <a:cxn ang="0">
                <a:pos x="96591" y="795604"/>
              </a:cxn>
              <a:cxn ang="0">
                <a:pos x="143646" y="788507"/>
              </a:cxn>
              <a:cxn ang="0">
                <a:pos x="189762" y="778716"/>
              </a:cxn>
              <a:cxn ang="0">
                <a:pos x="234857" y="766315"/>
              </a:cxn>
              <a:cxn ang="0">
                <a:pos x="278845" y="751386"/>
              </a:cxn>
              <a:cxn ang="0">
                <a:pos x="321645" y="734015"/>
              </a:cxn>
              <a:cxn ang="0">
                <a:pos x="363172" y="714284"/>
              </a:cxn>
              <a:cxn ang="0">
                <a:pos x="403342" y="692277"/>
              </a:cxn>
              <a:cxn ang="0">
                <a:pos x="442072" y="668078"/>
              </a:cxn>
              <a:cxn ang="0">
                <a:pos x="479278" y="641769"/>
              </a:cxn>
              <a:cxn ang="0">
                <a:pos x="514877" y="613436"/>
              </a:cxn>
              <a:cxn ang="0">
                <a:pos x="548786" y="583161"/>
              </a:cxn>
              <a:cxn ang="0">
                <a:pos x="580920" y="551028"/>
              </a:cxn>
              <a:cxn ang="0">
                <a:pos x="611195" y="517120"/>
              </a:cxn>
              <a:cxn ang="0">
                <a:pos x="639530" y="481521"/>
              </a:cxn>
              <a:cxn ang="0">
                <a:pos x="665838" y="444316"/>
              </a:cxn>
              <a:cxn ang="0">
                <a:pos x="690039" y="405586"/>
              </a:cxn>
              <a:cxn ang="0">
                <a:pos x="712046" y="365417"/>
              </a:cxn>
              <a:cxn ang="0">
                <a:pos x="731778" y="323891"/>
              </a:cxn>
              <a:cxn ang="0">
                <a:pos x="749150" y="281092"/>
              </a:cxn>
              <a:cxn ang="0">
                <a:pos x="764078" y="237103"/>
              </a:cxn>
              <a:cxn ang="0">
                <a:pos x="776480" y="192009"/>
              </a:cxn>
              <a:cxn ang="0">
                <a:pos x="786272" y="145893"/>
              </a:cxn>
              <a:cxn ang="0">
                <a:pos x="793369" y="98838"/>
              </a:cxn>
              <a:cxn ang="0">
                <a:pos x="797689" y="50929"/>
              </a:cxn>
              <a:cxn ang="0">
                <a:pos x="799147" y="2247"/>
              </a:cxn>
              <a:cxn ang="0">
                <a:pos x="799080" y="0"/>
              </a:cxn>
            </a:cxnLst>
            <a:rect l="0" t="0" r="r" b="b"/>
            <a:pathLst>
              <a:path w="799465" h="802004">
                <a:moveTo>
                  <a:pt x="799080" y="0"/>
                </a:moveTo>
                <a:lnTo>
                  <a:pt x="0" y="0"/>
                </a:lnTo>
                <a:lnTo>
                  <a:pt x="0" y="801382"/>
                </a:lnTo>
                <a:lnTo>
                  <a:pt x="48681" y="799924"/>
                </a:lnTo>
                <a:lnTo>
                  <a:pt x="96591" y="795604"/>
                </a:lnTo>
                <a:lnTo>
                  <a:pt x="143646" y="788507"/>
                </a:lnTo>
                <a:lnTo>
                  <a:pt x="189762" y="778716"/>
                </a:lnTo>
                <a:lnTo>
                  <a:pt x="234857" y="766315"/>
                </a:lnTo>
                <a:lnTo>
                  <a:pt x="278845" y="751386"/>
                </a:lnTo>
                <a:lnTo>
                  <a:pt x="321645" y="734015"/>
                </a:lnTo>
                <a:lnTo>
                  <a:pt x="363172" y="714284"/>
                </a:lnTo>
                <a:lnTo>
                  <a:pt x="403342" y="692277"/>
                </a:lnTo>
                <a:lnTo>
                  <a:pt x="442072" y="668078"/>
                </a:lnTo>
                <a:lnTo>
                  <a:pt x="479278" y="641769"/>
                </a:lnTo>
                <a:lnTo>
                  <a:pt x="514877" y="613436"/>
                </a:lnTo>
                <a:lnTo>
                  <a:pt x="548786" y="583161"/>
                </a:lnTo>
                <a:lnTo>
                  <a:pt x="580920" y="551028"/>
                </a:lnTo>
                <a:lnTo>
                  <a:pt x="611195" y="517120"/>
                </a:lnTo>
                <a:lnTo>
                  <a:pt x="639530" y="481521"/>
                </a:lnTo>
                <a:lnTo>
                  <a:pt x="665838" y="444316"/>
                </a:lnTo>
                <a:lnTo>
                  <a:pt x="690039" y="405586"/>
                </a:lnTo>
                <a:lnTo>
                  <a:pt x="712046" y="365417"/>
                </a:lnTo>
                <a:lnTo>
                  <a:pt x="731778" y="323891"/>
                </a:lnTo>
                <a:lnTo>
                  <a:pt x="749150" y="281092"/>
                </a:lnTo>
                <a:lnTo>
                  <a:pt x="764078" y="237103"/>
                </a:lnTo>
                <a:lnTo>
                  <a:pt x="776480" y="192009"/>
                </a:lnTo>
                <a:lnTo>
                  <a:pt x="786272" y="145893"/>
                </a:lnTo>
                <a:lnTo>
                  <a:pt x="793369" y="98838"/>
                </a:lnTo>
                <a:lnTo>
                  <a:pt x="797689" y="50929"/>
                </a:lnTo>
                <a:lnTo>
                  <a:pt x="799147" y="2247"/>
                </a:lnTo>
                <a:lnTo>
                  <a:pt x="799080" y="0"/>
                </a:lnTo>
                <a:close/>
              </a:path>
            </a:pathLst>
          </a:custGeom>
          <a:solidFill>
            <a:srgbClr val="DEB82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3" name="object 12"/>
          <p:cNvSpPr>
            <a:spLocks/>
          </p:cNvSpPr>
          <p:nvPr/>
        </p:nvSpPr>
        <p:spPr bwMode="auto">
          <a:xfrm>
            <a:off x="7635875" y="5967413"/>
            <a:ext cx="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09548"/>
              </a:cxn>
            </a:cxnLst>
            <a:rect l="0" t="0" r="r" b="b"/>
            <a:pathLst>
              <a:path h="809625">
                <a:moveTo>
                  <a:pt x="0" y="0"/>
                </a:moveTo>
                <a:lnTo>
                  <a:pt x="0" y="809548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4" name="object 13"/>
          <p:cNvSpPr>
            <a:spLocks/>
          </p:cNvSpPr>
          <p:nvPr/>
        </p:nvSpPr>
        <p:spPr bwMode="auto">
          <a:xfrm>
            <a:off x="7634288" y="5967413"/>
            <a:ext cx="8096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561" y="0"/>
              </a:cxn>
            </a:cxnLst>
            <a:rect l="0" t="0" r="r" b="b"/>
            <a:pathLst>
              <a:path w="809625">
                <a:moveTo>
                  <a:pt x="0" y="0"/>
                </a:moveTo>
                <a:lnTo>
                  <a:pt x="809561" y="0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5" name="object 14"/>
          <p:cNvSpPr>
            <a:spLocks/>
          </p:cNvSpPr>
          <p:nvPr/>
        </p:nvSpPr>
        <p:spPr bwMode="auto">
          <a:xfrm>
            <a:off x="7127875" y="5464175"/>
            <a:ext cx="1014413" cy="1012825"/>
          </a:xfrm>
          <a:custGeom>
            <a:avLst/>
            <a:gdLst/>
            <a:ahLst/>
            <a:cxnLst>
              <a:cxn ang="0">
                <a:pos x="457832" y="2319"/>
              </a:cxn>
              <a:cxn ang="0">
                <a:pos x="364391" y="20235"/>
              </a:cxn>
              <a:cxn ang="0">
                <a:pos x="277902" y="54440"/>
              </a:cxn>
              <a:cxn ang="0">
                <a:pos x="200061" y="103236"/>
              </a:cxn>
              <a:cxn ang="0">
                <a:pos x="132566" y="164924"/>
              </a:cxn>
              <a:cxn ang="0">
                <a:pos x="77115" y="237805"/>
              </a:cxn>
              <a:cxn ang="0">
                <a:pos x="35405" y="320182"/>
              </a:cxn>
              <a:cxn ang="0">
                <a:pos x="9134" y="410356"/>
              </a:cxn>
              <a:cxn ang="0">
                <a:pos x="0" y="506628"/>
              </a:cxn>
              <a:cxn ang="0">
                <a:pos x="9134" y="602904"/>
              </a:cxn>
              <a:cxn ang="0">
                <a:pos x="35405" y="693081"/>
              </a:cxn>
              <a:cxn ang="0">
                <a:pos x="77115" y="775460"/>
              </a:cxn>
              <a:cxn ang="0">
                <a:pos x="132566" y="848343"/>
              </a:cxn>
              <a:cxn ang="0">
                <a:pos x="200061" y="910031"/>
              </a:cxn>
              <a:cxn ang="0">
                <a:pos x="277902" y="958828"/>
              </a:cxn>
              <a:cxn ang="0">
                <a:pos x="364391" y="993033"/>
              </a:cxn>
              <a:cxn ang="0">
                <a:pos x="457832" y="1010950"/>
              </a:cxn>
              <a:cxn ang="0">
                <a:pos x="555422" y="1010950"/>
              </a:cxn>
              <a:cxn ang="0">
                <a:pos x="648860" y="993033"/>
              </a:cxn>
              <a:cxn ang="0">
                <a:pos x="735348" y="958828"/>
              </a:cxn>
              <a:cxn ang="0">
                <a:pos x="813190" y="910031"/>
              </a:cxn>
              <a:cxn ang="0">
                <a:pos x="880686" y="848343"/>
              </a:cxn>
              <a:cxn ang="0">
                <a:pos x="936138" y="775460"/>
              </a:cxn>
              <a:cxn ang="0">
                <a:pos x="977850" y="693081"/>
              </a:cxn>
              <a:cxn ang="0">
                <a:pos x="1004122" y="602904"/>
              </a:cxn>
              <a:cxn ang="0">
                <a:pos x="1013256" y="506628"/>
              </a:cxn>
              <a:cxn ang="0">
                <a:pos x="1004122" y="410356"/>
              </a:cxn>
              <a:cxn ang="0">
                <a:pos x="977850" y="320182"/>
              </a:cxn>
              <a:cxn ang="0">
                <a:pos x="936138" y="237805"/>
              </a:cxn>
              <a:cxn ang="0">
                <a:pos x="880686" y="164924"/>
              </a:cxn>
              <a:cxn ang="0">
                <a:pos x="813190" y="103236"/>
              </a:cxn>
              <a:cxn ang="0">
                <a:pos x="735348" y="54440"/>
              </a:cxn>
              <a:cxn ang="0">
                <a:pos x="648860" y="20235"/>
              </a:cxn>
              <a:cxn ang="0">
                <a:pos x="555422" y="2319"/>
              </a:cxn>
            </a:cxnLst>
            <a:rect l="0" t="0" r="r" b="b"/>
            <a:pathLst>
              <a:path w="1013459" h="1013460">
                <a:moveTo>
                  <a:pt x="506628" y="0"/>
                </a:moveTo>
                <a:lnTo>
                  <a:pt x="457832" y="2319"/>
                </a:lnTo>
                <a:lnTo>
                  <a:pt x="410349" y="9135"/>
                </a:lnTo>
                <a:lnTo>
                  <a:pt x="364391" y="20235"/>
                </a:lnTo>
                <a:lnTo>
                  <a:pt x="320172" y="35408"/>
                </a:lnTo>
                <a:lnTo>
                  <a:pt x="277902" y="54440"/>
                </a:lnTo>
                <a:lnTo>
                  <a:pt x="237794" y="77121"/>
                </a:lnTo>
                <a:lnTo>
                  <a:pt x="200061" y="103236"/>
                </a:lnTo>
                <a:lnTo>
                  <a:pt x="164914" y="132575"/>
                </a:lnTo>
                <a:lnTo>
                  <a:pt x="132566" y="164924"/>
                </a:lnTo>
                <a:lnTo>
                  <a:pt x="103229" y="200072"/>
                </a:lnTo>
                <a:lnTo>
                  <a:pt x="77115" y="237805"/>
                </a:lnTo>
                <a:lnTo>
                  <a:pt x="54436" y="277913"/>
                </a:lnTo>
                <a:lnTo>
                  <a:pt x="35405" y="320182"/>
                </a:lnTo>
                <a:lnTo>
                  <a:pt x="20233" y="364401"/>
                </a:lnTo>
                <a:lnTo>
                  <a:pt x="9134" y="410356"/>
                </a:lnTo>
                <a:lnTo>
                  <a:pt x="2318" y="457836"/>
                </a:lnTo>
                <a:lnTo>
                  <a:pt x="0" y="506628"/>
                </a:lnTo>
                <a:lnTo>
                  <a:pt x="2318" y="555422"/>
                </a:lnTo>
                <a:lnTo>
                  <a:pt x="9134" y="602904"/>
                </a:lnTo>
                <a:lnTo>
                  <a:pt x="20233" y="648861"/>
                </a:lnTo>
                <a:lnTo>
                  <a:pt x="35405" y="693081"/>
                </a:lnTo>
                <a:lnTo>
                  <a:pt x="54436" y="735351"/>
                </a:lnTo>
                <a:lnTo>
                  <a:pt x="77115" y="775460"/>
                </a:lnTo>
                <a:lnTo>
                  <a:pt x="103229" y="813194"/>
                </a:lnTo>
                <a:lnTo>
                  <a:pt x="132566" y="848343"/>
                </a:lnTo>
                <a:lnTo>
                  <a:pt x="164914" y="880692"/>
                </a:lnTo>
                <a:lnTo>
                  <a:pt x="200061" y="910031"/>
                </a:lnTo>
                <a:lnTo>
                  <a:pt x="237794" y="936147"/>
                </a:lnTo>
                <a:lnTo>
                  <a:pt x="277902" y="958828"/>
                </a:lnTo>
                <a:lnTo>
                  <a:pt x="320172" y="977861"/>
                </a:lnTo>
                <a:lnTo>
                  <a:pt x="364391" y="993033"/>
                </a:lnTo>
                <a:lnTo>
                  <a:pt x="410349" y="1004134"/>
                </a:lnTo>
                <a:lnTo>
                  <a:pt x="457832" y="1010950"/>
                </a:lnTo>
                <a:lnTo>
                  <a:pt x="506628" y="1013269"/>
                </a:lnTo>
                <a:lnTo>
                  <a:pt x="555422" y="1010950"/>
                </a:lnTo>
                <a:lnTo>
                  <a:pt x="602903" y="1004134"/>
                </a:lnTo>
                <a:lnTo>
                  <a:pt x="648860" y="993033"/>
                </a:lnTo>
                <a:lnTo>
                  <a:pt x="693079" y="977861"/>
                </a:lnTo>
                <a:lnTo>
                  <a:pt x="735348" y="958828"/>
                </a:lnTo>
                <a:lnTo>
                  <a:pt x="775456" y="936147"/>
                </a:lnTo>
                <a:lnTo>
                  <a:pt x="813190" y="910031"/>
                </a:lnTo>
                <a:lnTo>
                  <a:pt x="848337" y="880692"/>
                </a:lnTo>
                <a:lnTo>
                  <a:pt x="880686" y="848343"/>
                </a:lnTo>
                <a:lnTo>
                  <a:pt x="910023" y="813194"/>
                </a:lnTo>
                <a:lnTo>
                  <a:pt x="936138" y="775460"/>
                </a:lnTo>
                <a:lnTo>
                  <a:pt x="958818" y="735351"/>
                </a:lnTo>
                <a:lnTo>
                  <a:pt x="977850" y="693081"/>
                </a:lnTo>
                <a:lnTo>
                  <a:pt x="993022" y="648861"/>
                </a:lnTo>
                <a:lnTo>
                  <a:pt x="1004122" y="602904"/>
                </a:lnTo>
                <a:lnTo>
                  <a:pt x="1010937" y="555422"/>
                </a:lnTo>
                <a:lnTo>
                  <a:pt x="1013256" y="506628"/>
                </a:lnTo>
                <a:lnTo>
                  <a:pt x="1010937" y="457836"/>
                </a:lnTo>
                <a:lnTo>
                  <a:pt x="1004122" y="410356"/>
                </a:lnTo>
                <a:lnTo>
                  <a:pt x="993022" y="364401"/>
                </a:lnTo>
                <a:lnTo>
                  <a:pt x="977850" y="320182"/>
                </a:lnTo>
                <a:lnTo>
                  <a:pt x="958818" y="277913"/>
                </a:lnTo>
                <a:lnTo>
                  <a:pt x="936138" y="237805"/>
                </a:lnTo>
                <a:lnTo>
                  <a:pt x="910023" y="200072"/>
                </a:lnTo>
                <a:lnTo>
                  <a:pt x="880686" y="164924"/>
                </a:lnTo>
                <a:lnTo>
                  <a:pt x="848337" y="132575"/>
                </a:lnTo>
                <a:lnTo>
                  <a:pt x="813190" y="103236"/>
                </a:lnTo>
                <a:lnTo>
                  <a:pt x="775456" y="77121"/>
                </a:lnTo>
                <a:lnTo>
                  <a:pt x="735348" y="54440"/>
                </a:lnTo>
                <a:lnTo>
                  <a:pt x="693079" y="35408"/>
                </a:lnTo>
                <a:lnTo>
                  <a:pt x="648860" y="20235"/>
                </a:lnTo>
                <a:lnTo>
                  <a:pt x="602903" y="9135"/>
                </a:lnTo>
                <a:lnTo>
                  <a:pt x="555422" y="2319"/>
                </a:lnTo>
                <a:lnTo>
                  <a:pt x="50662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20838" y="1303338"/>
            <a:ext cx="7494587" cy="357187"/>
          </a:xfrm>
        </p:spPr>
        <p:txBody>
          <a:bodyPr/>
          <a:lstStyle/>
          <a:p>
            <a:pPr marL="12700" eaLnBrk="1" hangingPunct="1"/>
            <a:r>
              <a:rPr lang="ru-RU" sz="2300" b="1" smtClean="0">
                <a:solidFill>
                  <a:srgbClr val="59595C"/>
                </a:solidFill>
                <a:latin typeface="Calibri" pitchFamily="34" charset="0"/>
              </a:rPr>
              <a:t>Создание новых рабочих мест в течение первого года:</a:t>
            </a:r>
            <a:endParaRPr lang="ru-RU" sz="2300" smtClean="0">
              <a:latin typeface="Calibri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1963" y="5775325"/>
            <a:ext cx="9571037" cy="1374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>
              <a:lnSpc>
                <a:spcPts val="2538"/>
              </a:lnSpc>
            </a:pPr>
            <a:r>
              <a:rPr lang="ru-RU" sz="2300" b="1">
                <a:solidFill>
                  <a:srgbClr val="59595C"/>
                </a:solidFill>
                <a:latin typeface="Calibri" pitchFamily="34" charset="0"/>
              </a:rPr>
              <a:t>≥ 5 млн.</a:t>
            </a:r>
            <a:endParaRPr lang="ru-RU" sz="2300">
              <a:latin typeface="Calibri" pitchFamily="34" charset="0"/>
            </a:endParaRPr>
          </a:p>
          <a:p>
            <a:pPr algn="r">
              <a:lnSpc>
                <a:spcPts val="1225"/>
              </a:lnSpc>
            </a:pPr>
            <a:r>
              <a:rPr lang="ru-RU" sz="1200">
                <a:solidFill>
                  <a:srgbClr val="59595C"/>
                </a:solidFill>
                <a:latin typeface="Calibri" pitchFamily="34" charset="0"/>
              </a:rPr>
              <a:t>в течение 1-ого года</a:t>
            </a:r>
            <a:endParaRPr lang="ru-RU" sz="1200">
              <a:latin typeface="Calibri" pitchFamily="34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38"/>
              </a:spcBef>
            </a:pPr>
            <a:r>
              <a:rPr lang="ru-RU" sz="19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Порядок заключения соглашения</a:t>
            </a:r>
            <a:endParaRPr lang="ru-RU" sz="190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25"/>
              </a:spcBef>
            </a:pPr>
            <a:r>
              <a:rPr lang="ru-RU" sz="1900">
                <a:solidFill>
                  <a:srgbClr val="FFFFFF"/>
                </a:solidFill>
                <a:latin typeface="Calibri" pitchFamily="34" charset="0"/>
              </a:rPr>
              <a:t>Доступен на </a:t>
            </a:r>
            <a:r>
              <a:rPr lang="ru-RU" sz="1900">
                <a:solidFill>
                  <a:srgbClr val="FFFFFF"/>
                </a:solidFill>
                <a:latin typeface="Calibri" pitchFamily="34" charset="0"/>
                <a:hlinkClick r:id="rId2"/>
              </a:rPr>
              <a:t>www.invest.tgl.ru#toser</a:t>
            </a:r>
            <a:endParaRPr lang="ru-RU" sz="1900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18388" y="2557463"/>
            <a:ext cx="2928937" cy="374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1438"/>
              </a:lnSpc>
            </a:pPr>
            <a:r>
              <a:rPr lang="ru-RU" sz="1400">
                <a:solidFill>
                  <a:srgbClr val="59595C"/>
                </a:solidFill>
                <a:latin typeface="Calibri" pitchFamily="34" charset="0"/>
              </a:rPr>
              <a:t>количество иностранной рабочей  силы </a:t>
            </a:r>
            <a:r>
              <a:rPr lang="ru-RU" sz="1400" b="1">
                <a:solidFill>
                  <a:srgbClr val="59595C"/>
                </a:solidFill>
                <a:latin typeface="Calibri" pitchFamily="34" charset="0"/>
              </a:rPr>
              <a:t>≤ 25% </a:t>
            </a:r>
            <a:r>
              <a:rPr lang="ru-RU" sz="1400">
                <a:solidFill>
                  <a:srgbClr val="59595C"/>
                </a:solidFill>
                <a:latin typeface="Calibri" pitchFamily="34" charset="0"/>
              </a:rPr>
              <a:t>от общей численности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18388" y="2892425"/>
            <a:ext cx="990600" cy="2222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400">
                <a:solidFill>
                  <a:srgbClr val="59595C"/>
                </a:solidFill>
                <a:latin typeface="Calibri" pitchFamily="34" charset="0"/>
              </a:rPr>
              <a:t>работников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6175" y="3856038"/>
            <a:ext cx="2827338" cy="708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2300" b="1">
                <a:solidFill>
                  <a:srgbClr val="59595C"/>
                </a:solidFill>
                <a:latin typeface="Calibri" pitchFamily="34" charset="0"/>
              </a:rPr>
              <a:t>Объём капитальных  вложений в проект</a:t>
            </a:r>
            <a:endParaRPr lang="ru-RU" sz="2300">
              <a:latin typeface="Calibri" pitchFamily="34" charset="0"/>
            </a:endParaRPr>
          </a:p>
        </p:txBody>
      </p:sp>
      <p:sp>
        <p:nvSpPr>
          <p:cNvPr id="18451" name="object 20"/>
          <p:cNvSpPr>
            <a:spLocks/>
          </p:cNvSpPr>
          <p:nvPr/>
        </p:nvSpPr>
        <p:spPr bwMode="auto">
          <a:xfrm>
            <a:off x="7535863" y="5743575"/>
            <a:ext cx="265112" cy="454025"/>
          </a:xfrm>
          <a:custGeom>
            <a:avLst/>
            <a:gdLst/>
            <a:ahLst/>
            <a:cxnLst>
              <a:cxn ang="0">
                <a:pos x="108356" y="0"/>
              </a:cxn>
              <a:cxn ang="0">
                <a:pos x="0" y="0"/>
              </a:cxn>
              <a:cxn ang="0">
                <a:pos x="0" y="453415"/>
              </a:cxn>
              <a:cxn ang="0">
                <a:pos x="17729" y="453415"/>
              </a:cxn>
              <a:cxn ang="0">
                <a:pos x="17729" y="263804"/>
              </a:cxn>
              <a:cxn ang="0">
                <a:pos x="108356" y="263804"/>
              </a:cxn>
              <a:cxn ang="0">
                <a:pos x="157539" y="258269"/>
              </a:cxn>
              <a:cxn ang="0">
                <a:pos x="184439" y="249275"/>
              </a:cxn>
              <a:cxn ang="0">
                <a:pos x="17729" y="249275"/>
              </a:cxn>
              <a:cxn ang="0">
                <a:pos x="17729" y="14185"/>
              </a:cxn>
              <a:cxn ang="0">
                <a:pos x="191432" y="14185"/>
              </a:cxn>
              <a:cxn ang="0">
                <a:pos x="175872" y="8226"/>
              </a:cxn>
              <a:cxn ang="0">
                <a:pos x="144419" y="2057"/>
              </a:cxn>
              <a:cxn ang="0">
                <a:pos x="108356" y="0"/>
              </a:cxn>
              <a:cxn ang="0">
                <a:pos x="191432" y="14185"/>
              </a:cxn>
              <a:cxn ang="0">
                <a:pos x="108356" y="14185"/>
              </a:cxn>
              <a:cxn ang="0">
                <a:pos x="140841" y="16062"/>
              </a:cxn>
              <a:cxn ang="0">
                <a:pos x="168976" y="21690"/>
              </a:cxn>
              <a:cxn ang="0">
                <a:pos x="212204" y="44195"/>
              </a:cxn>
              <a:cxn ang="0">
                <a:pos x="238071" y="81030"/>
              </a:cxn>
              <a:cxn ang="0">
                <a:pos x="246697" y="131571"/>
              </a:cxn>
              <a:cxn ang="0">
                <a:pos x="246092" y="143790"/>
              </a:cxn>
              <a:cxn ang="0">
                <a:pos x="231677" y="188455"/>
              </a:cxn>
              <a:cxn ang="0">
                <a:pos x="200013" y="222899"/>
              </a:cxn>
              <a:cxn ang="0">
                <a:pos x="165912" y="240258"/>
              </a:cxn>
              <a:cxn ang="0">
                <a:pos x="123925" y="248715"/>
              </a:cxn>
              <a:cxn ang="0">
                <a:pos x="108356" y="249275"/>
              </a:cxn>
              <a:cxn ang="0">
                <a:pos x="184439" y="249275"/>
              </a:cxn>
              <a:cxn ang="0">
                <a:pos x="221856" y="226542"/>
              </a:cxn>
              <a:cxn ang="0">
                <a:pos x="247473" y="196381"/>
              </a:cxn>
              <a:cxn ang="0">
                <a:pos x="261975" y="159192"/>
              </a:cxn>
              <a:cxn ang="0">
                <a:pos x="264756" y="131571"/>
              </a:cxn>
              <a:cxn ang="0">
                <a:pos x="262266" y="100731"/>
              </a:cxn>
              <a:cxn ang="0">
                <a:pos x="254796" y="74007"/>
              </a:cxn>
              <a:cxn ang="0">
                <a:pos x="242350" y="51395"/>
              </a:cxn>
              <a:cxn ang="0">
                <a:pos x="224929" y="32892"/>
              </a:cxn>
              <a:cxn ang="0">
                <a:pos x="202711" y="18505"/>
              </a:cxn>
              <a:cxn ang="0">
                <a:pos x="191432" y="14185"/>
              </a:cxn>
            </a:cxnLst>
            <a:rect l="0" t="0" r="r" b="b"/>
            <a:pathLst>
              <a:path w="264795" h="454025">
                <a:moveTo>
                  <a:pt x="108356" y="0"/>
                </a:moveTo>
                <a:lnTo>
                  <a:pt x="0" y="0"/>
                </a:lnTo>
                <a:lnTo>
                  <a:pt x="0" y="453415"/>
                </a:lnTo>
                <a:lnTo>
                  <a:pt x="17729" y="453415"/>
                </a:lnTo>
                <a:lnTo>
                  <a:pt x="17729" y="263804"/>
                </a:lnTo>
                <a:lnTo>
                  <a:pt x="108356" y="263804"/>
                </a:lnTo>
                <a:lnTo>
                  <a:pt x="157539" y="258269"/>
                </a:lnTo>
                <a:lnTo>
                  <a:pt x="184439" y="249275"/>
                </a:lnTo>
                <a:lnTo>
                  <a:pt x="17729" y="249275"/>
                </a:lnTo>
                <a:lnTo>
                  <a:pt x="17729" y="14185"/>
                </a:lnTo>
                <a:lnTo>
                  <a:pt x="191432" y="14185"/>
                </a:lnTo>
                <a:lnTo>
                  <a:pt x="175872" y="8226"/>
                </a:lnTo>
                <a:lnTo>
                  <a:pt x="144419" y="2057"/>
                </a:lnTo>
                <a:lnTo>
                  <a:pt x="108356" y="0"/>
                </a:lnTo>
                <a:close/>
              </a:path>
              <a:path w="264795" h="454025">
                <a:moveTo>
                  <a:pt x="191432" y="14185"/>
                </a:moveTo>
                <a:lnTo>
                  <a:pt x="108356" y="14185"/>
                </a:lnTo>
                <a:lnTo>
                  <a:pt x="140841" y="16062"/>
                </a:lnTo>
                <a:lnTo>
                  <a:pt x="168976" y="21690"/>
                </a:lnTo>
                <a:lnTo>
                  <a:pt x="212204" y="44195"/>
                </a:lnTo>
                <a:lnTo>
                  <a:pt x="238071" y="81030"/>
                </a:lnTo>
                <a:lnTo>
                  <a:pt x="246697" y="131571"/>
                </a:lnTo>
                <a:lnTo>
                  <a:pt x="246092" y="143790"/>
                </a:lnTo>
                <a:lnTo>
                  <a:pt x="231677" y="188455"/>
                </a:lnTo>
                <a:lnTo>
                  <a:pt x="200013" y="222899"/>
                </a:lnTo>
                <a:lnTo>
                  <a:pt x="165912" y="240258"/>
                </a:lnTo>
                <a:lnTo>
                  <a:pt x="123925" y="248715"/>
                </a:lnTo>
                <a:lnTo>
                  <a:pt x="108356" y="249275"/>
                </a:lnTo>
                <a:lnTo>
                  <a:pt x="184439" y="249275"/>
                </a:lnTo>
                <a:lnTo>
                  <a:pt x="221856" y="226542"/>
                </a:lnTo>
                <a:lnTo>
                  <a:pt x="247473" y="196381"/>
                </a:lnTo>
                <a:lnTo>
                  <a:pt x="261975" y="159192"/>
                </a:lnTo>
                <a:lnTo>
                  <a:pt x="264756" y="131571"/>
                </a:lnTo>
                <a:lnTo>
                  <a:pt x="262266" y="100731"/>
                </a:lnTo>
                <a:lnTo>
                  <a:pt x="254796" y="74007"/>
                </a:lnTo>
                <a:lnTo>
                  <a:pt x="242350" y="51395"/>
                </a:lnTo>
                <a:lnTo>
                  <a:pt x="224929" y="32892"/>
                </a:lnTo>
                <a:lnTo>
                  <a:pt x="202711" y="18505"/>
                </a:lnTo>
                <a:lnTo>
                  <a:pt x="191432" y="14185"/>
                </a:lnTo>
                <a:close/>
              </a:path>
            </a:pathLst>
          </a:custGeom>
          <a:solidFill>
            <a:srgbClr val="59595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52" name="object 21"/>
          <p:cNvSpPr>
            <a:spLocks/>
          </p:cNvSpPr>
          <p:nvPr/>
        </p:nvSpPr>
        <p:spPr bwMode="auto">
          <a:xfrm>
            <a:off x="7470775" y="6083300"/>
            <a:ext cx="22225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1716" y="0"/>
              </a:cxn>
            </a:cxnLst>
            <a:rect l="0" t="0" r="r" b="b"/>
            <a:pathLst>
              <a:path w="222250">
                <a:moveTo>
                  <a:pt x="0" y="0"/>
                </a:moveTo>
                <a:lnTo>
                  <a:pt x="221716" y="0"/>
                </a:lnTo>
              </a:path>
            </a:pathLst>
          </a:custGeom>
          <a:noFill/>
          <a:ln w="17005">
            <a:solidFill>
              <a:srgbClr val="59595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22"/>
          <p:cNvSpPr txBox="1"/>
          <p:nvPr/>
        </p:nvSpPr>
        <p:spPr>
          <a:xfrm>
            <a:off x="479425" y="4675188"/>
            <a:ext cx="3784600" cy="7858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700" b="1">
                <a:solidFill>
                  <a:srgbClr val="59595C"/>
                </a:solidFill>
                <a:latin typeface="Calibri" pitchFamily="34" charset="0"/>
              </a:rPr>
              <a:t>Резиденты ТОСЭР не вправе</a:t>
            </a:r>
            <a:endParaRPr lang="ru-RU" sz="1700">
              <a:latin typeface="Calibri" pitchFamily="34" charset="0"/>
            </a:endParaRPr>
          </a:p>
          <a:p>
            <a:pPr marL="12700"/>
            <a:r>
              <a:rPr lang="ru-RU" sz="1700">
                <a:solidFill>
                  <a:srgbClr val="59595C"/>
                </a:solidFill>
                <a:latin typeface="Calibri" pitchFamily="34" charset="0"/>
              </a:rPr>
              <a:t>иметь филиалы и представительства  за пределами ТОСЭР г. Тольятти</a:t>
            </a:r>
            <a:endParaRPr lang="ru-RU" sz="1700">
              <a:latin typeface="Calibri" pitchFamily="34" charset="0"/>
            </a:endParaRPr>
          </a:p>
        </p:txBody>
      </p:sp>
      <p:sp>
        <p:nvSpPr>
          <p:cNvPr id="18454" name="object 23"/>
          <p:cNvSpPr>
            <a:spLocks/>
          </p:cNvSpPr>
          <p:nvPr/>
        </p:nvSpPr>
        <p:spPr bwMode="auto">
          <a:xfrm>
            <a:off x="508000" y="2222500"/>
            <a:ext cx="903288" cy="1223963"/>
          </a:xfrm>
          <a:custGeom>
            <a:avLst/>
            <a:gdLst/>
            <a:ahLst/>
            <a:cxnLst>
              <a:cxn ang="0">
                <a:pos x="272796" y="0"/>
              </a:cxn>
              <a:cxn ang="0">
                <a:pos x="4241" y="266128"/>
              </a:cxn>
              <a:cxn ang="0">
                <a:pos x="0" y="272745"/>
              </a:cxn>
              <a:cxn ang="0">
                <a:pos x="152" y="276593"/>
              </a:cxn>
              <a:cxn ang="0">
                <a:pos x="152" y="1215555"/>
              </a:cxn>
              <a:cxn ang="0">
                <a:pos x="7073" y="1222489"/>
              </a:cxn>
              <a:cxn ang="0">
                <a:pos x="895464" y="1222489"/>
              </a:cxn>
              <a:cxn ang="0">
                <a:pos x="902385" y="1215555"/>
              </a:cxn>
              <a:cxn ang="0">
                <a:pos x="902385" y="1193380"/>
              </a:cxn>
              <a:cxn ang="0">
                <a:pos x="29248" y="1193380"/>
              </a:cxn>
              <a:cxn ang="0">
                <a:pos x="29248" y="291134"/>
              </a:cxn>
              <a:cxn ang="0">
                <a:pos x="284264" y="291134"/>
              </a:cxn>
              <a:cxn ang="0">
                <a:pos x="291198" y="284200"/>
              </a:cxn>
              <a:cxn ang="0">
                <a:pos x="291198" y="262039"/>
              </a:cxn>
              <a:cxn ang="0">
                <a:pos x="49720" y="262039"/>
              </a:cxn>
              <a:cxn ang="0">
                <a:pos x="262089" y="49657"/>
              </a:cxn>
              <a:cxn ang="0">
                <a:pos x="291198" y="49657"/>
              </a:cxn>
              <a:cxn ang="0">
                <a:pos x="291198" y="29197"/>
              </a:cxn>
              <a:cxn ang="0">
                <a:pos x="902385" y="29197"/>
              </a:cxn>
              <a:cxn ang="0">
                <a:pos x="902385" y="8534"/>
              </a:cxn>
              <a:cxn ang="0">
                <a:pos x="897483" y="127"/>
              </a:cxn>
              <a:cxn ang="0">
                <a:pos x="276644" y="88"/>
              </a:cxn>
              <a:cxn ang="0">
                <a:pos x="272796" y="0"/>
              </a:cxn>
              <a:cxn ang="0">
                <a:pos x="902385" y="29197"/>
              </a:cxn>
              <a:cxn ang="0">
                <a:pos x="873277" y="29197"/>
              </a:cxn>
              <a:cxn ang="0">
                <a:pos x="873277" y="1193380"/>
              </a:cxn>
              <a:cxn ang="0">
                <a:pos x="902385" y="1193380"/>
              </a:cxn>
              <a:cxn ang="0">
                <a:pos x="902385" y="29197"/>
              </a:cxn>
              <a:cxn ang="0">
                <a:pos x="750354" y="960551"/>
              </a:cxn>
              <a:cxn ang="0">
                <a:pos x="152184" y="960551"/>
              </a:cxn>
              <a:cxn ang="0">
                <a:pos x="145669" y="967066"/>
              </a:cxn>
              <a:cxn ang="0">
                <a:pos x="145669" y="983132"/>
              </a:cxn>
              <a:cxn ang="0">
                <a:pos x="152184" y="989647"/>
              </a:cxn>
              <a:cxn ang="0">
                <a:pos x="750354" y="989647"/>
              </a:cxn>
              <a:cxn ang="0">
                <a:pos x="756856" y="983132"/>
              </a:cxn>
              <a:cxn ang="0">
                <a:pos x="756856" y="967066"/>
              </a:cxn>
              <a:cxn ang="0">
                <a:pos x="750354" y="960551"/>
              </a:cxn>
              <a:cxn ang="0">
                <a:pos x="750354" y="727710"/>
              </a:cxn>
              <a:cxn ang="0">
                <a:pos x="152184" y="727710"/>
              </a:cxn>
              <a:cxn ang="0">
                <a:pos x="145669" y="734225"/>
              </a:cxn>
              <a:cxn ang="0">
                <a:pos x="145669" y="750290"/>
              </a:cxn>
              <a:cxn ang="0">
                <a:pos x="152184" y="756818"/>
              </a:cxn>
              <a:cxn ang="0">
                <a:pos x="750354" y="756818"/>
              </a:cxn>
              <a:cxn ang="0">
                <a:pos x="756856" y="750290"/>
              </a:cxn>
              <a:cxn ang="0">
                <a:pos x="756856" y="734225"/>
              </a:cxn>
              <a:cxn ang="0">
                <a:pos x="750354" y="727710"/>
              </a:cxn>
              <a:cxn ang="0">
                <a:pos x="750354" y="494868"/>
              </a:cxn>
              <a:cxn ang="0">
                <a:pos x="152184" y="494868"/>
              </a:cxn>
              <a:cxn ang="0">
                <a:pos x="145669" y="501396"/>
              </a:cxn>
              <a:cxn ang="0">
                <a:pos x="145669" y="517461"/>
              </a:cxn>
              <a:cxn ang="0">
                <a:pos x="152184" y="523976"/>
              </a:cxn>
              <a:cxn ang="0">
                <a:pos x="750354" y="523976"/>
              </a:cxn>
              <a:cxn ang="0">
                <a:pos x="756856" y="517461"/>
              </a:cxn>
              <a:cxn ang="0">
                <a:pos x="756856" y="501396"/>
              </a:cxn>
              <a:cxn ang="0">
                <a:pos x="750354" y="494868"/>
              </a:cxn>
              <a:cxn ang="0">
                <a:pos x="291198" y="49657"/>
              </a:cxn>
              <a:cxn ang="0">
                <a:pos x="262089" y="49657"/>
              </a:cxn>
              <a:cxn ang="0">
                <a:pos x="262089" y="262039"/>
              </a:cxn>
              <a:cxn ang="0">
                <a:pos x="291198" y="262039"/>
              </a:cxn>
              <a:cxn ang="0">
                <a:pos x="291198" y="49657"/>
              </a:cxn>
            </a:cxnLst>
            <a:rect l="0" t="0" r="r" b="b"/>
            <a:pathLst>
              <a:path w="902969" h="1223010">
                <a:moveTo>
                  <a:pt x="272796" y="0"/>
                </a:moveTo>
                <a:lnTo>
                  <a:pt x="4241" y="266128"/>
                </a:lnTo>
                <a:lnTo>
                  <a:pt x="0" y="272745"/>
                </a:lnTo>
                <a:lnTo>
                  <a:pt x="152" y="276593"/>
                </a:lnTo>
                <a:lnTo>
                  <a:pt x="152" y="1215555"/>
                </a:lnTo>
                <a:lnTo>
                  <a:pt x="7073" y="1222489"/>
                </a:lnTo>
                <a:lnTo>
                  <a:pt x="895464" y="1222489"/>
                </a:lnTo>
                <a:lnTo>
                  <a:pt x="902385" y="1215555"/>
                </a:lnTo>
                <a:lnTo>
                  <a:pt x="902385" y="1193380"/>
                </a:lnTo>
                <a:lnTo>
                  <a:pt x="29248" y="1193380"/>
                </a:lnTo>
                <a:lnTo>
                  <a:pt x="29248" y="291134"/>
                </a:lnTo>
                <a:lnTo>
                  <a:pt x="284264" y="291134"/>
                </a:lnTo>
                <a:lnTo>
                  <a:pt x="291198" y="284200"/>
                </a:lnTo>
                <a:lnTo>
                  <a:pt x="291198" y="262039"/>
                </a:lnTo>
                <a:lnTo>
                  <a:pt x="49720" y="262039"/>
                </a:lnTo>
                <a:lnTo>
                  <a:pt x="262089" y="49657"/>
                </a:lnTo>
                <a:lnTo>
                  <a:pt x="291198" y="49657"/>
                </a:lnTo>
                <a:lnTo>
                  <a:pt x="291198" y="29197"/>
                </a:lnTo>
                <a:lnTo>
                  <a:pt x="902385" y="29197"/>
                </a:lnTo>
                <a:lnTo>
                  <a:pt x="902385" y="8534"/>
                </a:lnTo>
                <a:lnTo>
                  <a:pt x="897483" y="127"/>
                </a:lnTo>
                <a:lnTo>
                  <a:pt x="276644" y="88"/>
                </a:lnTo>
                <a:lnTo>
                  <a:pt x="272796" y="0"/>
                </a:lnTo>
                <a:close/>
              </a:path>
              <a:path w="902969" h="1223010">
                <a:moveTo>
                  <a:pt x="902385" y="29197"/>
                </a:moveTo>
                <a:lnTo>
                  <a:pt x="873277" y="29197"/>
                </a:lnTo>
                <a:lnTo>
                  <a:pt x="873277" y="1193380"/>
                </a:lnTo>
                <a:lnTo>
                  <a:pt x="902385" y="1193380"/>
                </a:lnTo>
                <a:lnTo>
                  <a:pt x="902385" y="29197"/>
                </a:lnTo>
                <a:close/>
              </a:path>
              <a:path w="902969" h="1223010">
                <a:moveTo>
                  <a:pt x="750354" y="960551"/>
                </a:moveTo>
                <a:lnTo>
                  <a:pt x="152184" y="960551"/>
                </a:lnTo>
                <a:lnTo>
                  <a:pt x="145669" y="967066"/>
                </a:lnTo>
                <a:lnTo>
                  <a:pt x="145669" y="983132"/>
                </a:lnTo>
                <a:lnTo>
                  <a:pt x="152184" y="989647"/>
                </a:lnTo>
                <a:lnTo>
                  <a:pt x="750354" y="989647"/>
                </a:lnTo>
                <a:lnTo>
                  <a:pt x="756856" y="983132"/>
                </a:lnTo>
                <a:lnTo>
                  <a:pt x="756856" y="967066"/>
                </a:lnTo>
                <a:lnTo>
                  <a:pt x="750354" y="960551"/>
                </a:lnTo>
                <a:close/>
              </a:path>
              <a:path w="902969" h="1223010">
                <a:moveTo>
                  <a:pt x="750354" y="727710"/>
                </a:moveTo>
                <a:lnTo>
                  <a:pt x="152184" y="727710"/>
                </a:lnTo>
                <a:lnTo>
                  <a:pt x="145669" y="734225"/>
                </a:lnTo>
                <a:lnTo>
                  <a:pt x="145669" y="750290"/>
                </a:lnTo>
                <a:lnTo>
                  <a:pt x="152184" y="756818"/>
                </a:lnTo>
                <a:lnTo>
                  <a:pt x="750354" y="756818"/>
                </a:lnTo>
                <a:lnTo>
                  <a:pt x="756856" y="750290"/>
                </a:lnTo>
                <a:lnTo>
                  <a:pt x="756856" y="734225"/>
                </a:lnTo>
                <a:lnTo>
                  <a:pt x="750354" y="727710"/>
                </a:lnTo>
                <a:close/>
              </a:path>
              <a:path w="902969" h="1223010">
                <a:moveTo>
                  <a:pt x="750354" y="494868"/>
                </a:moveTo>
                <a:lnTo>
                  <a:pt x="152184" y="494868"/>
                </a:lnTo>
                <a:lnTo>
                  <a:pt x="145669" y="501396"/>
                </a:lnTo>
                <a:lnTo>
                  <a:pt x="145669" y="517461"/>
                </a:lnTo>
                <a:lnTo>
                  <a:pt x="152184" y="523976"/>
                </a:lnTo>
                <a:lnTo>
                  <a:pt x="750354" y="523976"/>
                </a:lnTo>
                <a:lnTo>
                  <a:pt x="756856" y="517461"/>
                </a:lnTo>
                <a:lnTo>
                  <a:pt x="756856" y="501396"/>
                </a:lnTo>
                <a:lnTo>
                  <a:pt x="750354" y="494868"/>
                </a:lnTo>
                <a:close/>
              </a:path>
              <a:path w="902969" h="1223010">
                <a:moveTo>
                  <a:pt x="291198" y="49657"/>
                </a:moveTo>
                <a:lnTo>
                  <a:pt x="262089" y="49657"/>
                </a:lnTo>
                <a:lnTo>
                  <a:pt x="262089" y="262039"/>
                </a:lnTo>
                <a:lnTo>
                  <a:pt x="291198" y="262039"/>
                </a:lnTo>
                <a:lnTo>
                  <a:pt x="291198" y="49657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55" name="object 24"/>
          <p:cNvSpPr>
            <a:spLocks/>
          </p:cNvSpPr>
          <p:nvPr/>
        </p:nvSpPr>
        <p:spPr bwMode="auto">
          <a:xfrm>
            <a:off x="3403600" y="2222500"/>
            <a:ext cx="903288" cy="1223963"/>
          </a:xfrm>
          <a:custGeom>
            <a:avLst/>
            <a:gdLst/>
            <a:ahLst/>
            <a:cxnLst>
              <a:cxn ang="0">
                <a:pos x="272795" y="0"/>
              </a:cxn>
              <a:cxn ang="0">
                <a:pos x="4241" y="266128"/>
              </a:cxn>
              <a:cxn ang="0">
                <a:pos x="0" y="272745"/>
              </a:cxn>
              <a:cxn ang="0">
                <a:pos x="152" y="276593"/>
              </a:cxn>
              <a:cxn ang="0">
                <a:pos x="152" y="1215555"/>
              </a:cxn>
              <a:cxn ang="0">
                <a:pos x="7073" y="1222489"/>
              </a:cxn>
              <a:cxn ang="0">
                <a:pos x="895464" y="1222489"/>
              </a:cxn>
              <a:cxn ang="0">
                <a:pos x="902385" y="1215555"/>
              </a:cxn>
              <a:cxn ang="0">
                <a:pos x="902385" y="1193380"/>
              </a:cxn>
              <a:cxn ang="0">
                <a:pos x="29248" y="1193380"/>
              </a:cxn>
              <a:cxn ang="0">
                <a:pos x="29248" y="291134"/>
              </a:cxn>
              <a:cxn ang="0">
                <a:pos x="284264" y="291134"/>
              </a:cxn>
              <a:cxn ang="0">
                <a:pos x="291198" y="284200"/>
              </a:cxn>
              <a:cxn ang="0">
                <a:pos x="291198" y="262039"/>
              </a:cxn>
              <a:cxn ang="0">
                <a:pos x="49720" y="262039"/>
              </a:cxn>
              <a:cxn ang="0">
                <a:pos x="262089" y="49657"/>
              </a:cxn>
              <a:cxn ang="0">
                <a:pos x="291198" y="49657"/>
              </a:cxn>
              <a:cxn ang="0">
                <a:pos x="291198" y="29197"/>
              </a:cxn>
              <a:cxn ang="0">
                <a:pos x="902385" y="29197"/>
              </a:cxn>
              <a:cxn ang="0">
                <a:pos x="902385" y="8534"/>
              </a:cxn>
              <a:cxn ang="0">
                <a:pos x="897470" y="127"/>
              </a:cxn>
              <a:cxn ang="0">
                <a:pos x="276644" y="88"/>
              </a:cxn>
              <a:cxn ang="0">
                <a:pos x="272795" y="0"/>
              </a:cxn>
              <a:cxn ang="0">
                <a:pos x="902385" y="29197"/>
              </a:cxn>
              <a:cxn ang="0">
                <a:pos x="873277" y="29197"/>
              </a:cxn>
              <a:cxn ang="0">
                <a:pos x="873277" y="1193380"/>
              </a:cxn>
              <a:cxn ang="0">
                <a:pos x="902385" y="1193380"/>
              </a:cxn>
              <a:cxn ang="0">
                <a:pos x="902385" y="29197"/>
              </a:cxn>
              <a:cxn ang="0">
                <a:pos x="750354" y="960551"/>
              </a:cxn>
              <a:cxn ang="0">
                <a:pos x="152184" y="960551"/>
              </a:cxn>
              <a:cxn ang="0">
                <a:pos x="145668" y="967066"/>
              </a:cxn>
              <a:cxn ang="0">
                <a:pos x="145668" y="983132"/>
              </a:cxn>
              <a:cxn ang="0">
                <a:pos x="152184" y="989647"/>
              </a:cxn>
              <a:cxn ang="0">
                <a:pos x="750354" y="989647"/>
              </a:cxn>
              <a:cxn ang="0">
                <a:pos x="756856" y="983132"/>
              </a:cxn>
              <a:cxn ang="0">
                <a:pos x="756856" y="967066"/>
              </a:cxn>
              <a:cxn ang="0">
                <a:pos x="750354" y="960551"/>
              </a:cxn>
              <a:cxn ang="0">
                <a:pos x="750354" y="727710"/>
              </a:cxn>
              <a:cxn ang="0">
                <a:pos x="152184" y="727710"/>
              </a:cxn>
              <a:cxn ang="0">
                <a:pos x="145668" y="734225"/>
              </a:cxn>
              <a:cxn ang="0">
                <a:pos x="145668" y="750290"/>
              </a:cxn>
              <a:cxn ang="0">
                <a:pos x="152184" y="756818"/>
              </a:cxn>
              <a:cxn ang="0">
                <a:pos x="750354" y="756818"/>
              </a:cxn>
              <a:cxn ang="0">
                <a:pos x="756856" y="750290"/>
              </a:cxn>
              <a:cxn ang="0">
                <a:pos x="756856" y="734225"/>
              </a:cxn>
              <a:cxn ang="0">
                <a:pos x="750354" y="727710"/>
              </a:cxn>
              <a:cxn ang="0">
                <a:pos x="750354" y="494868"/>
              </a:cxn>
              <a:cxn ang="0">
                <a:pos x="152184" y="494868"/>
              </a:cxn>
              <a:cxn ang="0">
                <a:pos x="145668" y="501396"/>
              </a:cxn>
              <a:cxn ang="0">
                <a:pos x="145668" y="517461"/>
              </a:cxn>
              <a:cxn ang="0">
                <a:pos x="152184" y="523976"/>
              </a:cxn>
              <a:cxn ang="0">
                <a:pos x="750354" y="523976"/>
              </a:cxn>
              <a:cxn ang="0">
                <a:pos x="756856" y="517461"/>
              </a:cxn>
              <a:cxn ang="0">
                <a:pos x="756856" y="501396"/>
              </a:cxn>
              <a:cxn ang="0">
                <a:pos x="750354" y="494868"/>
              </a:cxn>
              <a:cxn ang="0">
                <a:pos x="291198" y="49657"/>
              </a:cxn>
              <a:cxn ang="0">
                <a:pos x="262089" y="49657"/>
              </a:cxn>
              <a:cxn ang="0">
                <a:pos x="262089" y="262039"/>
              </a:cxn>
              <a:cxn ang="0">
                <a:pos x="291198" y="262039"/>
              </a:cxn>
              <a:cxn ang="0">
                <a:pos x="291198" y="49657"/>
              </a:cxn>
            </a:cxnLst>
            <a:rect l="0" t="0" r="r" b="b"/>
            <a:pathLst>
              <a:path w="902970" h="1223010">
                <a:moveTo>
                  <a:pt x="272795" y="0"/>
                </a:moveTo>
                <a:lnTo>
                  <a:pt x="4241" y="266128"/>
                </a:lnTo>
                <a:lnTo>
                  <a:pt x="0" y="272745"/>
                </a:lnTo>
                <a:lnTo>
                  <a:pt x="152" y="276593"/>
                </a:lnTo>
                <a:lnTo>
                  <a:pt x="152" y="1215555"/>
                </a:lnTo>
                <a:lnTo>
                  <a:pt x="7073" y="1222489"/>
                </a:lnTo>
                <a:lnTo>
                  <a:pt x="895464" y="1222489"/>
                </a:lnTo>
                <a:lnTo>
                  <a:pt x="902385" y="1215555"/>
                </a:lnTo>
                <a:lnTo>
                  <a:pt x="902385" y="1193380"/>
                </a:lnTo>
                <a:lnTo>
                  <a:pt x="29248" y="1193380"/>
                </a:lnTo>
                <a:lnTo>
                  <a:pt x="29248" y="291134"/>
                </a:lnTo>
                <a:lnTo>
                  <a:pt x="284264" y="291134"/>
                </a:lnTo>
                <a:lnTo>
                  <a:pt x="291198" y="284200"/>
                </a:lnTo>
                <a:lnTo>
                  <a:pt x="291198" y="262039"/>
                </a:lnTo>
                <a:lnTo>
                  <a:pt x="49720" y="262039"/>
                </a:lnTo>
                <a:lnTo>
                  <a:pt x="262089" y="49657"/>
                </a:lnTo>
                <a:lnTo>
                  <a:pt x="291198" y="49657"/>
                </a:lnTo>
                <a:lnTo>
                  <a:pt x="291198" y="29197"/>
                </a:lnTo>
                <a:lnTo>
                  <a:pt x="902385" y="29197"/>
                </a:lnTo>
                <a:lnTo>
                  <a:pt x="902385" y="8534"/>
                </a:lnTo>
                <a:lnTo>
                  <a:pt x="897470" y="127"/>
                </a:lnTo>
                <a:lnTo>
                  <a:pt x="276644" y="88"/>
                </a:lnTo>
                <a:lnTo>
                  <a:pt x="272795" y="0"/>
                </a:lnTo>
                <a:close/>
              </a:path>
              <a:path w="902970" h="1223010">
                <a:moveTo>
                  <a:pt x="902385" y="29197"/>
                </a:moveTo>
                <a:lnTo>
                  <a:pt x="873277" y="29197"/>
                </a:lnTo>
                <a:lnTo>
                  <a:pt x="873277" y="1193380"/>
                </a:lnTo>
                <a:lnTo>
                  <a:pt x="902385" y="1193380"/>
                </a:lnTo>
                <a:lnTo>
                  <a:pt x="902385" y="29197"/>
                </a:lnTo>
                <a:close/>
              </a:path>
              <a:path w="902970" h="1223010">
                <a:moveTo>
                  <a:pt x="750354" y="960551"/>
                </a:moveTo>
                <a:lnTo>
                  <a:pt x="152184" y="960551"/>
                </a:lnTo>
                <a:lnTo>
                  <a:pt x="145668" y="967066"/>
                </a:lnTo>
                <a:lnTo>
                  <a:pt x="145668" y="983132"/>
                </a:lnTo>
                <a:lnTo>
                  <a:pt x="152184" y="989647"/>
                </a:lnTo>
                <a:lnTo>
                  <a:pt x="750354" y="989647"/>
                </a:lnTo>
                <a:lnTo>
                  <a:pt x="756856" y="983132"/>
                </a:lnTo>
                <a:lnTo>
                  <a:pt x="756856" y="967066"/>
                </a:lnTo>
                <a:lnTo>
                  <a:pt x="750354" y="960551"/>
                </a:lnTo>
                <a:close/>
              </a:path>
              <a:path w="902970" h="1223010">
                <a:moveTo>
                  <a:pt x="750354" y="727710"/>
                </a:moveTo>
                <a:lnTo>
                  <a:pt x="152184" y="727710"/>
                </a:lnTo>
                <a:lnTo>
                  <a:pt x="145668" y="734225"/>
                </a:lnTo>
                <a:lnTo>
                  <a:pt x="145668" y="750290"/>
                </a:lnTo>
                <a:lnTo>
                  <a:pt x="152184" y="756818"/>
                </a:lnTo>
                <a:lnTo>
                  <a:pt x="750354" y="756818"/>
                </a:lnTo>
                <a:lnTo>
                  <a:pt x="756856" y="750290"/>
                </a:lnTo>
                <a:lnTo>
                  <a:pt x="756856" y="734225"/>
                </a:lnTo>
                <a:lnTo>
                  <a:pt x="750354" y="727710"/>
                </a:lnTo>
                <a:close/>
              </a:path>
              <a:path w="902970" h="1223010">
                <a:moveTo>
                  <a:pt x="750354" y="494868"/>
                </a:moveTo>
                <a:lnTo>
                  <a:pt x="152184" y="494868"/>
                </a:lnTo>
                <a:lnTo>
                  <a:pt x="145668" y="501396"/>
                </a:lnTo>
                <a:lnTo>
                  <a:pt x="145668" y="517461"/>
                </a:lnTo>
                <a:lnTo>
                  <a:pt x="152184" y="523976"/>
                </a:lnTo>
                <a:lnTo>
                  <a:pt x="750354" y="523976"/>
                </a:lnTo>
                <a:lnTo>
                  <a:pt x="756856" y="517461"/>
                </a:lnTo>
                <a:lnTo>
                  <a:pt x="756856" y="501396"/>
                </a:lnTo>
                <a:lnTo>
                  <a:pt x="750354" y="494868"/>
                </a:lnTo>
                <a:close/>
              </a:path>
              <a:path w="902970" h="1223010">
                <a:moveTo>
                  <a:pt x="291198" y="49657"/>
                </a:moveTo>
                <a:lnTo>
                  <a:pt x="262089" y="49657"/>
                </a:lnTo>
                <a:lnTo>
                  <a:pt x="262089" y="262039"/>
                </a:lnTo>
                <a:lnTo>
                  <a:pt x="291198" y="262039"/>
                </a:lnTo>
                <a:lnTo>
                  <a:pt x="291198" y="49657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56" name="object 25"/>
          <p:cNvSpPr>
            <a:spLocks/>
          </p:cNvSpPr>
          <p:nvPr/>
        </p:nvSpPr>
        <p:spPr bwMode="auto">
          <a:xfrm>
            <a:off x="820738" y="2620963"/>
            <a:ext cx="2262187" cy="427037"/>
          </a:xfrm>
          <a:custGeom>
            <a:avLst/>
            <a:gdLst/>
            <a:ahLst/>
            <a:cxnLst>
              <a:cxn ang="0">
                <a:pos x="2262720" y="427558"/>
              </a:cxn>
              <a:cxn ang="0">
                <a:pos x="0" y="427558"/>
              </a:cxn>
              <a:cxn ang="0">
                <a:pos x="0" y="0"/>
              </a:cxn>
              <a:cxn ang="0">
                <a:pos x="2262720" y="0"/>
              </a:cxn>
              <a:cxn ang="0">
                <a:pos x="2262720" y="427558"/>
              </a:cxn>
            </a:cxnLst>
            <a:rect l="0" t="0" r="r" b="b"/>
            <a:pathLst>
              <a:path w="2263140" h="427989">
                <a:moveTo>
                  <a:pt x="2262720" y="427558"/>
                </a:moveTo>
                <a:lnTo>
                  <a:pt x="0" y="427558"/>
                </a:lnTo>
                <a:lnTo>
                  <a:pt x="0" y="0"/>
                </a:lnTo>
                <a:lnTo>
                  <a:pt x="2262720" y="0"/>
                </a:lnTo>
                <a:lnTo>
                  <a:pt x="2262720" y="4275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" name="object 26"/>
          <p:cNvSpPr txBox="1"/>
          <p:nvPr/>
        </p:nvSpPr>
        <p:spPr>
          <a:xfrm>
            <a:off x="868363" y="2616200"/>
            <a:ext cx="2184400" cy="404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1563"/>
              </a:lnSpc>
            </a:pPr>
            <a:r>
              <a:rPr lang="ru-RU" sz="1400" b="1">
                <a:solidFill>
                  <a:srgbClr val="59595C"/>
                </a:solidFill>
                <a:latin typeface="Calibri" pitchFamily="34" charset="0"/>
              </a:rPr>
              <a:t>для новых </a:t>
            </a:r>
            <a:r>
              <a:rPr lang="ru-RU" sz="1400">
                <a:solidFill>
                  <a:srgbClr val="59595C"/>
                </a:solidFill>
                <a:latin typeface="Calibri" pitchFamily="34" charset="0"/>
              </a:rPr>
              <a:t>организаций —</a:t>
            </a:r>
            <a:endParaRPr lang="ru-RU" sz="1400">
              <a:latin typeface="Calibri" pitchFamily="34" charset="0"/>
            </a:endParaRPr>
          </a:p>
          <a:p>
            <a:pPr marL="12700">
              <a:lnSpc>
                <a:spcPts val="1563"/>
              </a:lnSpc>
            </a:pPr>
            <a:r>
              <a:rPr lang="ru-RU" sz="1400" b="1">
                <a:solidFill>
                  <a:srgbClr val="59595C"/>
                </a:solidFill>
                <a:latin typeface="Calibri" pitchFamily="34" charset="0"/>
              </a:rPr>
              <a:t>≥ 20 рабочих мест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8458" name="object 27"/>
          <p:cNvSpPr>
            <a:spLocks/>
          </p:cNvSpPr>
          <p:nvPr/>
        </p:nvSpPr>
        <p:spPr bwMode="auto">
          <a:xfrm>
            <a:off x="3781425" y="2366963"/>
            <a:ext cx="2527300" cy="935037"/>
          </a:xfrm>
          <a:custGeom>
            <a:avLst/>
            <a:gdLst/>
            <a:ahLst/>
            <a:cxnLst>
              <a:cxn ang="0">
                <a:pos x="2527833" y="935558"/>
              </a:cxn>
              <a:cxn ang="0">
                <a:pos x="0" y="935558"/>
              </a:cxn>
              <a:cxn ang="0">
                <a:pos x="0" y="0"/>
              </a:cxn>
              <a:cxn ang="0">
                <a:pos x="2527833" y="0"/>
              </a:cxn>
              <a:cxn ang="0">
                <a:pos x="2527833" y="935558"/>
              </a:cxn>
            </a:cxnLst>
            <a:rect l="0" t="0" r="r" b="b"/>
            <a:pathLst>
              <a:path w="2527935" h="935989">
                <a:moveTo>
                  <a:pt x="2527833" y="935558"/>
                </a:moveTo>
                <a:lnTo>
                  <a:pt x="0" y="935558"/>
                </a:lnTo>
                <a:lnTo>
                  <a:pt x="0" y="0"/>
                </a:lnTo>
                <a:lnTo>
                  <a:pt x="2527833" y="0"/>
                </a:lnTo>
                <a:lnTo>
                  <a:pt x="2527833" y="9355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" name="object 28"/>
          <p:cNvSpPr txBox="1"/>
          <p:nvPr/>
        </p:nvSpPr>
        <p:spPr>
          <a:xfrm>
            <a:off x="3816350" y="2343150"/>
            <a:ext cx="2836863" cy="2222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400" b="1">
                <a:solidFill>
                  <a:srgbClr val="59595C"/>
                </a:solidFill>
                <a:latin typeface="Calibri" pitchFamily="34" charset="0"/>
              </a:rPr>
              <a:t>для действующих </a:t>
            </a:r>
            <a:r>
              <a:rPr lang="ru-RU" sz="1400">
                <a:solidFill>
                  <a:srgbClr val="59595C"/>
                </a:solidFill>
                <a:latin typeface="Calibri" pitchFamily="34" charset="0"/>
              </a:rPr>
              <a:t>организаций —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16350" y="2525713"/>
            <a:ext cx="1589088" cy="2222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400" b="1">
                <a:solidFill>
                  <a:srgbClr val="59595C"/>
                </a:solidFill>
                <a:latin typeface="Calibri" pitchFamily="34" charset="0"/>
              </a:rPr>
              <a:t>≥ 20 рабочих мест,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16350" y="2709863"/>
            <a:ext cx="2522538" cy="2222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400">
                <a:solidFill>
                  <a:srgbClr val="59595C"/>
                </a:solidFill>
                <a:latin typeface="Calibri" pitchFamily="34" charset="0"/>
              </a:rPr>
              <a:t>но не менее среднесписочной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16350" y="2924175"/>
            <a:ext cx="2103438" cy="3730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1438"/>
              </a:lnSpc>
            </a:pPr>
            <a:r>
              <a:rPr lang="ru-RU" sz="1400">
                <a:solidFill>
                  <a:srgbClr val="59595C"/>
                </a:solidFill>
                <a:latin typeface="Calibri" pitchFamily="34" charset="0"/>
              </a:rPr>
              <a:t>численности работников  за последние 3 года</a:t>
            </a:r>
            <a:endParaRPr lang="ru-RU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>
            <a:spLocks/>
          </p:cNvSpPr>
          <p:nvPr/>
        </p:nvSpPr>
        <p:spPr bwMode="auto">
          <a:xfrm>
            <a:off x="300038" y="160338"/>
            <a:ext cx="196850" cy="355600"/>
          </a:xfrm>
          <a:custGeom>
            <a:avLst/>
            <a:gdLst/>
            <a:ahLst/>
            <a:cxnLst>
              <a:cxn ang="0">
                <a:pos x="197446" y="0"/>
              </a:cxn>
              <a:cxn ang="0">
                <a:pos x="13157" y="0"/>
              </a:cxn>
              <a:cxn ang="0">
                <a:pos x="9306" y="9458"/>
              </a:cxn>
              <a:cxn ang="0">
                <a:pos x="5830" y="19102"/>
              </a:cxn>
              <a:cxn ang="0">
                <a:pos x="2729" y="28919"/>
              </a:cxn>
              <a:cxn ang="0">
                <a:pos x="0" y="38900"/>
              </a:cxn>
              <a:cxn ang="0">
                <a:pos x="150291" y="38900"/>
              </a:cxn>
              <a:cxn ang="0">
                <a:pos x="150291" y="341439"/>
              </a:cxn>
              <a:cxn ang="0">
                <a:pos x="161715" y="345971"/>
              </a:cxn>
              <a:cxn ang="0">
                <a:pos x="173388" y="349983"/>
              </a:cxn>
              <a:cxn ang="0">
                <a:pos x="185301" y="353448"/>
              </a:cxn>
              <a:cxn ang="0">
                <a:pos x="197446" y="356336"/>
              </a:cxn>
              <a:cxn ang="0">
                <a:pos x="197446" y="0"/>
              </a:cxn>
            </a:cxnLst>
            <a:rect l="0" t="0" r="r" b="b"/>
            <a:pathLst>
              <a:path w="197484" h="356870">
                <a:moveTo>
                  <a:pt x="197446" y="0"/>
                </a:moveTo>
                <a:lnTo>
                  <a:pt x="13157" y="0"/>
                </a:lnTo>
                <a:lnTo>
                  <a:pt x="9306" y="9458"/>
                </a:lnTo>
                <a:lnTo>
                  <a:pt x="5830" y="19102"/>
                </a:lnTo>
                <a:lnTo>
                  <a:pt x="2729" y="28919"/>
                </a:lnTo>
                <a:lnTo>
                  <a:pt x="0" y="38900"/>
                </a:lnTo>
                <a:lnTo>
                  <a:pt x="150291" y="38900"/>
                </a:lnTo>
                <a:lnTo>
                  <a:pt x="150291" y="341439"/>
                </a:lnTo>
                <a:lnTo>
                  <a:pt x="161715" y="345971"/>
                </a:lnTo>
                <a:lnTo>
                  <a:pt x="173388" y="349983"/>
                </a:lnTo>
                <a:lnTo>
                  <a:pt x="185301" y="353448"/>
                </a:lnTo>
                <a:lnTo>
                  <a:pt x="197446" y="356336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58" name="object 3"/>
          <p:cNvSpPr>
            <a:spLocks/>
          </p:cNvSpPr>
          <p:nvPr/>
        </p:nvSpPr>
        <p:spPr bwMode="auto">
          <a:xfrm>
            <a:off x="574675" y="222250"/>
            <a:ext cx="196850" cy="357188"/>
          </a:xfrm>
          <a:custGeom>
            <a:avLst/>
            <a:gdLst/>
            <a:ahLst/>
            <a:cxnLst>
              <a:cxn ang="0">
                <a:pos x="184289" y="0"/>
              </a:cxn>
              <a:cxn ang="0">
                <a:pos x="0" y="0"/>
              </a:cxn>
              <a:cxn ang="0">
                <a:pos x="0" y="356336"/>
              </a:cxn>
              <a:cxn ang="0">
                <a:pos x="47142" y="341439"/>
              </a:cxn>
              <a:cxn ang="0">
                <a:pos x="47142" y="38900"/>
              </a:cxn>
              <a:cxn ang="0">
                <a:pos x="197446" y="38900"/>
              </a:cxn>
              <a:cxn ang="0">
                <a:pos x="194717" y="28921"/>
              </a:cxn>
              <a:cxn ang="0">
                <a:pos x="191616" y="19107"/>
              </a:cxn>
              <a:cxn ang="0">
                <a:pos x="188140" y="9464"/>
              </a:cxn>
              <a:cxn ang="0">
                <a:pos x="184289" y="0"/>
              </a:cxn>
            </a:cxnLst>
            <a:rect l="0" t="0" r="r" b="b"/>
            <a:pathLst>
              <a:path w="197484" h="356870">
                <a:moveTo>
                  <a:pt x="184289" y="0"/>
                </a:moveTo>
                <a:lnTo>
                  <a:pt x="0" y="0"/>
                </a:lnTo>
                <a:lnTo>
                  <a:pt x="0" y="356336"/>
                </a:lnTo>
                <a:lnTo>
                  <a:pt x="47142" y="341439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7" y="28921"/>
                </a:lnTo>
                <a:lnTo>
                  <a:pt x="191616" y="19107"/>
                </a:lnTo>
                <a:lnTo>
                  <a:pt x="188140" y="9464"/>
                </a:lnTo>
                <a:lnTo>
                  <a:pt x="18428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59" name="object 4"/>
          <p:cNvSpPr>
            <a:spLocks/>
          </p:cNvSpPr>
          <p:nvPr/>
        </p:nvSpPr>
        <p:spPr bwMode="auto">
          <a:xfrm>
            <a:off x="501650" y="160338"/>
            <a:ext cx="196850" cy="355600"/>
          </a:xfrm>
          <a:custGeom>
            <a:avLst/>
            <a:gdLst/>
            <a:ahLst/>
            <a:cxnLst>
              <a:cxn ang="0">
                <a:pos x="184289" y="0"/>
              </a:cxn>
              <a:cxn ang="0">
                <a:pos x="0" y="0"/>
              </a:cxn>
              <a:cxn ang="0">
                <a:pos x="0" y="356336"/>
              </a:cxn>
              <a:cxn ang="0">
                <a:pos x="47142" y="341439"/>
              </a:cxn>
              <a:cxn ang="0">
                <a:pos x="47142" y="38900"/>
              </a:cxn>
              <a:cxn ang="0">
                <a:pos x="197446" y="38900"/>
              </a:cxn>
              <a:cxn ang="0">
                <a:pos x="194717" y="28919"/>
              </a:cxn>
              <a:cxn ang="0">
                <a:pos x="191616" y="19102"/>
              </a:cxn>
              <a:cxn ang="0">
                <a:pos x="188140" y="9458"/>
              </a:cxn>
              <a:cxn ang="0">
                <a:pos x="184289" y="0"/>
              </a:cxn>
            </a:cxnLst>
            <a:rect l="0" t="0" r="r" b="b"/>
            <a:pathLst>
              <a:path w="197484" h="356870">
                <a:moveTo>
                  <a:pt x="184289" y="0"/>
                </a:moveTo>
                <a:lnTo>
                  <a:pt x="0" y="0"/>
                </a:lnTo>
                <a:lnTo>
                  <a:pt x="0" y="356336"/>
                </a:lnTo>
                <a:lnTo>
                  <a:pt x="47142" y="341439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7" y="28919"/>
                </a:lnTo>
                <a:lnTo>
                  <a:pt x="191616" y="19102"/>
                </a:lnTo>
                <a:lnTo>
                  <a:pt x="188140" y="9458"/>
                </a:lnTo>
                <a:lnTo>
                  <a:pt x="18428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0" name="object 5"/>
          <p:cNvSpPr>
            <a:spLocks noChangeArrowheads="1"/>
          </p:cNvSpPr>
          <p:nvPr/>
        </p:nvSpPr>
        <p:spPr bwMode="auto">
          <a:xfrm>
            <a:off x="227013" y="222250"/>
            <a:ext cx="196850" cy="355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1" name="object 6"/>
          <p:cNvSpPr>
            <a:spLocks noChangeArrowheads="1"/>
          </p:cNvSpPr>
          <p:nvPr/>
        </p:nvSpPr>
        <p:spPr bwMode="auto">
          <a:xfrm>
            <a:off x="574675" y="222250"/>
            <a:ext cx="196850" cy="355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2" name="object 7"/>
          <p:cNvSpPr>
            <a:spLocks noChangeArrowheads="1"/>
          </p:cNvSpPr>
          <p:nvPr/>
        </p:nvSpPr>
        <p:spPr bwMode="auto">
          <a:xfrm>
            <a:off x="300038" y="160338"/>
            <a:ext cx="196850" cy="355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3" name="object 8"/>
          <p:cNvSpPr>
            <a:spLocks noChangeArrowheads="1"/>
          </p:cNvSpPr>
          <p:nvPr/>
        </p:nvSpPr>
        <p:spPr bwMode="auto">
          <a:xfrm>
            <a:off x="501650" y="160338"/>
            <a:ext cx="196850" cy="355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4" name="object 9"/>
          <p:cNvSpPr>
            <a:spLocks/>
          </p:cNvSpPr>
          <p:nvPr/>
        </p:nvSpPr>
        <p:spPr bwMode="auto">
          <a:xfrm>
            <a:off x="365125" y="660400"/>
            <a:ext cx="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5958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958"/>
                </a:lnTo>
              </a:path>
            </a:pathLst>
          </a:custGeom>
          <a:noFill/>
          <a:ln w="24307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5" name="object 10"/>
          <p:cNvSpPr>
            <a:spLocks/>
          </p:cNvSpPr>
          <p:nvPr/>
        </p:nvSpPr>
        <p:spPr bwMode="auto">
          <a:xfrm>
            <a:off x="323850" y="650875"/>
            <a:ext cx="841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108" y="0"/>
              </a:cxn>
            </a:cxnLst>
            <a:rect l="0" t="0" r="r" b="b"/>
            <a:pathLst>
              <a:path w="83184">
                <a:moveTo>
                  <a:pt x="0" y="0"/>
                </a:moveTo>
                <a:lnTo>
                  <a:pt x="83108" y="0"/>
                </a:lnTo>
              </a:path>
            </a:pathLst>
          </a:custGeom>
          <a:noFill/>
          <a:ln w="1822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6" name="object 11"/>
          <p:cNvSpPr>
            <a:spLocks/>
          </p:cNvSpPr>
          <p:nvPr/>
        </p:nvSpPr>
        <p:spPr bwMode="auto">
          <a:xfrm>
            <a:off x="450850" y="639763"/>
            <a:ext cx="96838" cy="98425"/>
          </a:xfrm>
          <a:custGeom>
            <a:avLst/>
            <a:gdLst/>
            <a:ahLst/>
            <a:cxnLst>
              <a:cxn ang="0">
                <a:pos x="48513" y="0"/>
              </a:cxn>
              <a:cxn ang="0">
                <a:pos x="7254" y="20370"/>
              </a:cxn>
              <a:cxn ang="0">
                <a:pos x="0" y="49072"/>
              </a:cxn>
              <a:cxn ang="0">
                <a:pos x="806" y="59757"/>
              </a:cxn>
              <a:cxn ang="0">
                <a:pos x="28254" y="94784"/>
              </a:cxn>
              <a:cxn ang="0">
                <a:pos x="48513" y="98094"/>
              </a:cxn>
              <a:cxn ang="0">
                <a:pos x="59281" y="97267"/>
              </a:cxn>
              <a:cxn ang="0">
                <a:pos x="68818" y="94784"/>
              </a:cxn>
              <a:cxn ang="0">
                <a:pos x="77121" y="90642"/>
              </a:cxn>
              <a:cxn ang="0">
                <a:pos x="84188" y="84835"/>
              </a:cxn>
              <a:cxn ang="0">
                <a:pos x="87722" y="80327"/>
              </a:cxn>
              <a:cxn ang="0">
                <a:pos x="45453" y="80327"/>
              </a:cxn>
              <a:cxn ang="0">
                <a:pos x="42438" y="79717"/>
              </a:cxn>
              <a:cxn ang="0">
                <a:pos x="39662" y="78536"/>
              </a:cxn>
              <a:cxn ang="0">
                <a:pos x="36829" y="77381"/>
              </a:cxn>
              <a:cxn ang="0">
                <a:pos x="34378" y="75539"/>
              </a:cxn>
              <a:cxn ang="0">
                <a:pos x="30149" y="70548"/>
              </a:cxn>
              <a:cxn ang="0">
                <a:pos x="28447" y="67348"/>
              </a:cxn>
              <a:cxn ang="0">
                <a:pos x="25882" y="59461"/>
              </a:cxn>
              <a:cxn ang="0">
                <a:pos x="25234" y="54673"/>
              </a:cxn>
              <a:cxn ang="0">
                <a:pos x="25265" y="43370"/>
              </a:cxn>
              <a:cxn ang="0">
                <a:pos x="45504" y="17767"/>
              </a:cxn>
              <a:cxn ang="0">
                <a:pos x="87748" y="17767"/>
              </a:cxn>
              <a:cxn ang="0">
                <a:pos x="84137" y="13182"/>
              </a:cxn>
              <a:cxn ang="0">
                <a:pos x="77038" y="7415"/>
              </a:cxn>
              <a:cxn ang="0">
                <a:pos x="68735" y="3295"/>
              </a:cxn>
              <a:cxn ang="0">
                <a:pos x="59227" y="823"/>
              </a:cxn>
              <a:cxn ang="0">
                <a:pos x="48513" y="0"/>
              </a:cxn>
              <a:cxn ang="0">
                <a:pos x="87748" y="17767"/>
              </a:cxn>
              <a:cxn ang="0">
                <a:pos x="51612" y="17767"/>
              </a:cxn>
              <a:cxn ang="0">
                <a:pos x="54533" y="18338"/>
              </a:cxn>
              <a:cxn ang="0">
                <a:pos x="60134" y="20612"/>
              </a:cxn>
              <a:cxn ang="0">
                <a:pos x="62611" y="22440"/>
              </a:cxn>
              <a:cxn ang="0">
                <a:pos x="64757" y="24980"/>
              </a:cxn>
              <a:cxn ang="0">
                <a:pos x="66865" y="27419"/>
              </a:cxn>
              <a:cxn ang="0">
                <a:pos x="71856" y="43370"/>
              </a:cxn>
              <a:cxn ang="0">
                <a:pos x="71807" y="54673"/>
              </a:cxn>
              <a:cxn ang="0">
                <a:pos x="51688" y="80327"/>
              </a:cxn>
              <a:cxn ang="0">
                <a:pos x="87722" y="80327"/>
              </a:cxn>
              <a:cxn ang="0">
                <a:pos x="89831" y="77637"/>
              </a:cxn>
              <a:cxn ang="0">
                <a:pos x="93864" y="69278"/>
              </a:cxn>
              <a:cxn ang="0">
                <a:pos x="96284" y="59757"/>
              </a:cxn>
              <a:cxn ang="0">
                <a:pos x="97091" y="49072"/>
              </a:cxn>
              <a:cxn ang="0">
                <a:pos x="96280" y="38319"/>
              </a:cxn>
              <a:cxn ang="0">
                <a:pos x="93848" y="28751"/>
              </a:cxn>
              <a:cxn ang="0">
                <a:pos x="89799" y="20370"/>
              </a:cxn>
              <a:cxn ang="0">
                <a:pos x="87748" y="17767"/>
              </a:cxn>
            </a:cxnLst>
            <a:rect l="0" t="0" r="r" b="b"/>
            <a:pathLst>
              <a:path w="97154" h="98425">
                <a:moveTo>
                  <a:pt x="48513" y="0"/>
                </a:moveTo>
                <a:lnTo>
                  <a:pt x="7254" y="20370"/>
                </a:lnTo>
                <a:lnTo>
                  <a:pt x="0" y="49072"/>
                </a:lnTo>
                <a:lnTo>
                  <a:pt x="806" y="59757"/>
                </a:lnTo>
                <a:lnTo>
                  <a:pt x="28254" y="94784"/>
                </a:lnTo>
                <a:lnTo>
                  <a:pt x="48513" y="98094"/>
                </a:lnTo>
                <a:lnTo>
                  <a:pt x="59281" y="97267"/>
                </a:lnTo>
                <a:lnTo>
                  <a:pt x="68818" y="94784"/>
                </a:lnTo>
                <a:lnTo>
                  <a:pt x="77121" y="90642"/>
                </a:lnTo>
                <a:lnTo>
                  <a:pt x="84188" y="84835"/>
                </a:lnTo>
                <a:lnTo>
                  <a:pt x="87722" y="80327"/>
                </a:lnTo>
                <a:lnTo>
                  <a:pt x="45453" y="80327"/>
                </a:lnTo>
                <a:lnTo>
                  <a:pt x="42438" y="79717"/>
                </a:lnTo>
                <a:lnTo>
                  <a:pt x="39662" y="78536"/>
                </a:lnTo>
                <a:lnTo>
                  <a:pt x="36829" y="77381"/>
                </a:lnTo>
                <a:lnTo>
                  <a:pt x="34378" y="75539"/>
                </a:lnTo>
                <a:lnTo>
                  <a:pt x="30149" y="70548"/>
                </a:lnTo>
                <a:lnTo>
                  <a:pt x="28447" y="67348"/>
                </a:lnTo>
                <a:lnTo>
                  <a:pt x="25882" y="59461"/>
                </a:lnTo>
                <a:lnTo>
                  <a:pt x="25234" y="54673"/>
                </a:lnTo>
                <a:lnTo>
                  <a:pt x="25265" y="43370"/>
                </a:lnTo>
                <a:lnTo>
                  <a:pt x="45504" y="17767"/>
                </a:lnTo>
                <a:lnTo>
                  <a:pt x="87748" y="17767"/>
                </a:lnTo>
                <a:lnTo>
                  <a:pt x="84137" y="13182"/>
                </a:lnTo>
                <a:lnTo>
                  <a:pt x="77038" y="7415"/>
                </a:lnTo>
                <a:lnTo>
                  <a:pt x="68735" y="3295"/>
                </a:lnTo>
                <a:lnTo>
                  <a:pt x="59227" y="823"/>
                </a:lnTo>
                <a:lnTo>
                  <a:pt x="48513" y="0"/>
                </a:lnTo>
                <a:close/>
              </a:path>
              <a:path w="97154" h="98425">
                <a:moveTo>
                  <a:pt x="87748" y="17767"/>
                </a:moveTo>
                <a:lnTo>
                  <a:pt x="51612" y="17767"/>
                </a:lnTo>
                <a:lnTo>
                  <a:pt x="54533" y="18338"/>
                </a:lnTo>
                <a:lnTo>
                  <a:pt x="60134" y="20612"/>
                </a:lnTo>
                <a:lnTo>
                  <a:pt x="62611" y="22440"/>
                </a:lnTo>
                <a:lnTo>
                  <a:pt x="64757" y="24980"/>
                </a:lnTo>
                <a:lnTo>
                  <a:pt x="66865" y="27419"/>
                </a:lnTo>
                <a:lnTo>
                  <a:pt x="71856" y="43370"/>
                </a:lnTo>
                <a:lnTo>
                  <a:pt x="71807" y="54673"/>
                </a:lnTo>
                <a:lnTo>
                  <a:pt x="51688" y="80327"/>
                </a:lnTo>
                <a:lnTo>
                  <a:pt x="87722" y="80327"/>
                </a:lnTo>
                <a:lnTo>
                  <a:pt x="89831" y="77637"/>
                </a:lnTo>
                <a:lnTo>
                  <a:pt x="93864" y="69278"/>
                </a:lnTo>
                <a:lnTo>
                  <a:pt x="96284" y="59757"/>
                </a:lnTo>
                <a:lnTo>
                  <a:pt x="97091" y="49072"/>
                </a:lnTo>
                <a:lnTo>
                  <a:pt x="96280" y="38319"/>
                </a:lnTo>
                <a:lnTo>
                  <a:pt x="93848" y="28751"/>
                </a:lnTo>
                <a:lnTo>
                  <a:pt x="89799" y="20370"/>
                </a:lnTo>
                <a:lnTo>
                  <a:pt x="87748" y="177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7" name="object 12"/>
          <p:cNvSpPr>
            <a:spLocks/>
          </p:cNvSpPr>
          <p:nvPr/>
        </p:nvSpPr>
        <p:spPr bwMode="auto">
          <a:xfrm>
            <a:off x="600075" y="641350"/>
            <a:ext cx="77788" cy="95250"/>
          </a:xfrm>
          <a:custGeom>
            <a:avLst/>
            <a:gdLst/>
            <a:ahLst/>
            <a:cxnLst>
              <a:cxn ang="0">
                <a:pos x="45973" y="0"/>
              </a:cxn>
              <a:cxn ang="0">
                <a:pos x="0" y="0"/>
              </a:cxn>
              <a:cxn ang="0">
                <a:pos x="0" y="94183"/>
              </a:cxn>
              <a:cxn ang="0">
                <a:pos x="24295" y="94183"/>
              </a:cxn>
              <a:cxn ang="0">
                <a:pos x="24295" y="63500"/>
              </a:cxn>
              <a:cxn ang="0">
                <a:pos x="46278" y="63500"/>
              </a:cxn>
              <a:cxn ang="0">
                <a:pos x="74197" y="45732"/>
              </a:cxn>
              <a:cxn ang="0">
                <a:pos x="24295" y="45732"/>
              </a:cxn>
              <a:cxn ang="0">
                <a:pos x="24295" y="17589"/>
              </a:cxn>
              <a:cxn ang="0">
                <a:pos x="75679" y="17589"/>
              </a:cxn>
              <a:cxn ang="0">
                <a:pos x="72732" y="11874"/>
              </a:cxn>
              <a:cxn ang="0">
                <a:pos x="69837" y="8686"/>
              </a:cxn>
              <a:cxn ang="0">
                <a:pos x="62877" y="4127"/>
              </a:cxn>
              <a:cxn ang="0">
                <a:pos x="59245" y="2578"/>
              </a:cxn>
              <a:cxn ang="0">
                <a:pos x="51015" y="520"/>
              </a:cxn>
              <a:cxn ang="0">
                <a:pos x="45973" y="0"/>
              </a:cxn>
              <a:cxn ang="0">
                <a:pos x="75679" y="17589"/>
              </a:cxn>
              <a:cxn ang="0">
                <a:pos x="24295" y="17589"/>
              </a:cxn>
              <a:cxn ang="0">
                <a:pos x="35674" y="17640"/>
              </a:cxn>
              <a:cxn ang="0">
                <a:pos x="40487" y="17843"/>
              </a:cxn>
              <a:cxn ang="0">
                <a:pos x="52628" y="27622"/>
              </a:cxn>
              <a:cxn ang="0">
                <a:pos x="52628" y="32969"/>
              </a:cxn>
              <a:cxn ang="0">
                <a:pos x="35382" y="45732"/>
              </a:cxn>
              <a:cxn ang="0">
                <a:pos x="74197" y="45732"/>
              </a:cxn>
              <a:cxn ang="0">
                <a:pos x="77000" y="38061"/>
              </a:cxn>
              <a:cxn ang="0">
                <a:pos x="77749" y="33947"/>
              </a:cxn>
              <a:cxn ang="0">
                <a:pos x="77749" y="24282"/>
              </a:cxn>
              <a:cxn ang="0">
                <a:pos x="76733" y="19634"/>
              </a:cxn>
              <a:cxn ang="0">
                <a:pos x="75679" y="17589"/>
              </a:cxn>
            </a:cxnLst>
            <a:rect l="0" t="0" r="r" b="b"/>
            <a:pathLst>
              <a:path w="78104" h="94615">
                <a:moveTo>
                  <a:pt x="45973" y="0"/>
                </a:moveTo>
                <a:lnTo>
                  <a:pt x="0" y="0"/>
                </a:lnTo>
                <a:lnTo>
                  <a:pt x="0" y="94183"/>
                </a:lnTo>
                <a:lnTo>
                  <a:pt x="24295" y="94183"/>
                </a:lnTo>
                <a:lnTo>
                  <a:pt x="24295" y="63500"/>
                </a:lnTo>
                <a:lnTo>
                  <a:pt x="46278" y="63500"/>
                </a:lnTo>
                <a:lnTo>
                  <a:pt x="74197" y="45732"/>
                </a:lnTo>
                <a:lnTo>
                  <a:pt x="24295" y="45732"/>
                </a:lnTo>
                <a:lnTo>
                  <a:pt x="24295" y="17589"/>
                </a:lnTo>
                <a:lnTo>
                  <a:pt x="75679" y="17589"/>
                </a:lnTo>
                <a:lnTo>
                  <a:pt x="72732" y="11874"/>
                </a:lnTo>
                <a:lnTo>
                  <a:pt x="69837" y="8686"/>
                </a:lnTo>
                <a:lnTo>
                  <a:pt x="62877" y="4127"/>
                </a:lnTo>
                <a:lnTo>
                  <a:pt x="59245" y="2578"/>
                </a:lnTo>
                <a:lnTo>
                  <a:pt x="51015" y="520"/>
                </a:lnTo>
                <a:lnTo>
                  <a:pt x="45973" y="0"/>
                </a:lnTo>
                <a:close/>
              </a:path>
              <a:path w="78104" h="94615">
                <a:moveTo>
                  <a:pt x="75679" y="17589"/>
                </a:moveTo>
                <a:lnTo>
                  <a:pt x="24295" y="17589"/>
                </a:lnTo>
                <a:lnTo>
                  <a:pt x="35674" y="17640"/>
                </a:lnTo>
                <a:lnTo>
                  <a:pt x="40487" y="17843"/>
                </a:lnTo>
                <a:lnTo>
                  <a:pt x="52628" y="27622"/>
                </a:lnTo>
                <a:lnTo>
                  <a:pt x="52628" y="32969"/>
                </a:lnTo>
                <a:lnTo>
                  <a:pt x="35382" y="45732"/>
                </a:lnTo>
                <a:lnTo>
                  <a:pt x="74197" y="45732"/>
                </a:lnTo>
                <a:lnTo>
                  <a:pt x="77000" y="38061"/>
                </a:lnTo>
                <a:lnTo>
                  <a:pt x="77749" y="33947"/>
                </a:lnTo>
                <a:lnTo>
                  <a:pt x="77749" y="24282"/>
                </a:lnTo>
                <a:lnTo>
                  <a:pt x="76733" y="19634"/>
                </a:lnTo>
                <a:lnTo>
                  <a:pt x="75679" y="175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8" name="object 13"/>
          <p:cNvSpPr>
            <a:spLocks/>
          </p:cNvSpPr>
          <p:nvPr/>
        </p:nvSpPr>
        <p:spPr bwMode="auto">
          <a:xfrm>
            <a:off x="322263" y="763588"/>
            <a:ext cx="38100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9" name="object 14"/>
          <p:cNvSpPr>
            <a:spLocks/>
          </p:cNvSpPr>
          <p:nvPr/>
        </p:nvSpPr>
        <p:spPr bwMode="auto">
          <a:xfrm>
            <a:off x="363538" y="762000"/>
            <a:ext cx="42862" cy="44450"/>
          </a:xfrm>
          <a:custGeom>
            <a:avLst/>
            <a:gdLst/>
            <a:ahLst/>
            <a:cxnLst>
              <a:cxn ang="0">
                <a:pos x="28054" y="0"/>
              </a:cxn>
              <a:cxn ang="0">
                <a:pos x="14719" y="0"/>
              </a:cxn>
              <a:cxn ang="0">
                <a:pos x="9486" y="1943"/>
              </a:cxn>
              <a:cxn ang="0">
                <a:pos x="1905" y="9690"/>
              </a:cxn>
              <a:cxn ang="0">
                <a:pos x="0" y="14973"/>
              </a:cxn>
              <a:cxn ang="0">
                <a:pos x="0" y="28270"/>
              </a:cxn>
              <a:cxn ang="0">
                <a:pos x="1905" y="33528"/>
              </a:cxn>
              <a:cxn ang="0">
                <a:pos x="9486" y="41338"/>
              </a:cxn>
              <a:cxn ang="0">
                <a:pos x="14719" y="43281"/>
              </a:cxn>
              <a:cxn ang="0">
                <a:pos x="28092" y="43281"/>
              </a:cxn>
              <a:cxn ang="0">
                <a:pos x="33337" y="41338"/>
              </a:cxn>
              <a:cxn ang="0">
                <a:pos x="39067" y="35445"/>
              </a:cxn>
              <a:cxn ang="0">
                <a:pos x="20053" y="35445"/>
              </a:cxn>
              <a:cxn ang="0">
                <a:pos x="18714" y="35166"/>
              </a:cxn>
              <a:cxn ang="0">
                <a:pos x="11125" y="24130"/>
              </a:cxn>
              <a:cxn ang="0">
                <a:pos x="11137" y="19138"/>
              </a:cxn>
              <a:cxn ang="0">
                <a:pos x="20066" y="7835"/>
              </a:cxn>
              <a:cxn ang="0">
                <a:pos x="39092" y="7835"/>
              </a:cxn>
              <a:cxn ang="0">
                <a:pos x="33286" y="1943"/>
              </a:cxn>
              <a:cxn ang="0">
                <a:pos x="28054" y="0"/>
              </a:cxn>
              <a:cxn ang="0">
                <a:pos x="39092" y="7835"/>
              </a:cxn>
              <a:cxn ang="0">
                <a:pos x="22771" y="7835"/>
              </a:cxn>
              <a:cxn ang="0">
                <a:pos x="24053" y="8089"/>
              </a:cxn>
              <a:cxn ang="0">
                <a:pos x="26530" y="9105"/>
              </a:cxn>
              <a:cxn ang="0">
                <a:pos x="31699" y="19138"/>
              </a:cxn>
              <a:cxn ang="0">
                <a:pos x="31678" y="24130"/>
              </a:cxn>
              <a:cxn ang="0">
                <a:pos x="22809" y="35445"/>
              </a:cxn>
              <a:cxn ang="0">
                <a:pos x="39067" y="35445"/>
              </a:cxn>
              <a:cxn ang="0">
                <a:pos x="40932" y="33528"/>
              </a:cxn>
              <a:cxn ang="0">
                <a:pos x="42824" y="28270"/>
              </a:cxn>
              <a:cxn ang="0">
                <a:pos x="42824" y="14973"/>
              </a:cxn>
              <a:cxn ang="0">
                <a:pos x="40919" y="9690"/>
              </a:cxn>
              <a:cxn ang="0">
                <a:pos x="39092" y="7835"/>
              </a:cxn>
            </a:cxnLst>
            <a:rect l="0" t="0" r="r" b="b"/>
            <a:pathLst>
              <a:path w="43179" h="43815">
                <a:moveTo>
                  <a:pt x="28054" y="0"/>
                </a:moveTo>
                <a:lnTo>
                  <a:pt x="14719" y="0"/>
                </a:lnTo>
                <a:lnTo>
                  <a:pt x="9486" y="1943"/>
                </a:lnTo>
                <a:lnTo>
                  <a:pt x="1905" y="9690"/>
                </a:lnTo>
                <a:lnTo>
                  <a:pt x="0" y="14973"/>
                </a:lnTo>
                <a:lnTo>
                  <a:pt x="0" y="28270"/>
                </a:lnTo>
                <a:lnTo>
                  <a:pt x="1905" y="33528"/>
                </a:lnTo>
                <a:lnTo>
                  <a:pt x="9486" y="41338"/>
                </a:lnTo>
                <a:lnTo>
                  <a:pt x="14719" y="43281"/>
                </a:lnTo>
                <a:lnTo>
                  <a:pt x="28092" y="43281"/>
                </a:lnTo>
                <a:lnTo>
                  <a:pt x="33337" y="41338"/>
                </a:lnTo>
                <a:lnTo>
                  <a:pt x="39067" y="35445"/>
                </a:lnTo>
                <a:lnTo>
                  <a:pt x="20053" y="35445"/>
                </a:lnTo>
                <a:lnTo>
                  <a:pt x="18714" y="35166"/>
                </a:lnTo>
                <a:lnTo>
                  <a:pt x="11125" y="24130"/>
                </a:lnTo>
                <a:lnTo>
                  <a:pt x="11137" y="19138"/>
                </a:lnTo>
                <a:lnTo>
                  <a:pt x="20066" y="7835"/>
                </a:lnTo>
                <a:lnTo>
                  <a:pt x="39092" y="7835"/>
                </a:lnTo>
                <a:lnTo>
                  <a:pt x="33286" y="1943"/>
                </a:lnTo>
                <a:lnTo>
                  <a:pt x="28054" y="0"/>
                </a:lnTo>
                <a:close/>
              </a:path>
              <a:path w="43179" h="43815">
                <a:moveTo>
                  <a:pt x="39092" y="7835"/>
                </a:moveTo>
                <a:lnTo>
                  <a:pt x="22771" y="7835"/>
                </a:lnTo>
                <a:lnTo>
                  <a:pt x="24053" y="8089"/>
                </a:lnTo>
                <a:lnTo>
                  <a:pt x="26530" y="9105"/>
                </a:lnTo>
                <a:lnTo>
                  <a:pt x="31699" y="19138"/>
                </a:lnTo>
                <a:lnTo>
                  <a:pt x="31678" y="24130"/>
                </a:lnTo>
                <a:lnTo>
                  <a:pt x="22809" y="35445"/>
                </a:lnTo>
                <a:lnTo>
                  <a:pt x="39067" y="35445"/>
                </a:lnTo>
                <a:lnTo>
                  <a:pt x="40932" y="33528"/>
                </a:lnTo>
                <a:lnTo>
                  <a:pt x="42824" y="28270"/>
                </a:lnTo>
                <a:lnTo>
                  <a:pt x="42824" y="14973"/>
                </a:lnTo>
                <a:lnTo>
                  <a:pt x="40919" y="9690"/>
                </a:lnTo>
                <a:lnTo>
                  <a:pt x="39092" y="78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70" name="object 15"/>
          <p:cNvSpPr>
            <a:spLocks/>
          </p:cNvSpPr>
          <p:nvPr/>
        </p:nvSpPr>
        <p:spPr bwMode="auto">
          <a:xfrm>
            <a:off x="409575" y="763588"/>
            <a:ext cx="42863" cy="41275"/>
          </a:xfrm>
          <a:custGeom>
            <a:avLst/>
            <a:gdLst/>
            <a:ahLst/>
            <a:cxnLst>
              <a:cxn ang="0">
                <a:pos x="0" y="32257"/>
              </a:cxn>
              <a:cxn ang="0">
                <a:pos x="0" y="41541"/>
              </a:cxn>
              <a:cxn ang="0">
                <a:pos x="927" y="41643"/>
              </a:cxn>
              <a:cxn ang="0">
                <a:pos x="6324" y="41821"/>
              </a:cxn>
              <a:cxn ang="0">
                <a:pos x="7772" y="41567"/>
              </a:cxn>
              <a:cxn ang="0">
                <a:pos x="16670" y="32270"/>
              </a:cxn>
              <a:cxn ang="0">
                <a:pos x="0" y="32257"/>
              </a:cxn>
              <a:cxn ang="0">
                <a:pos x="42506" y="8026"/>
              </a:cxn>
              <a:cxn ang="0">
                <a:pos x="31788" y="8026"/>
              </a:cxn>
              <a:cxn ang="0">
                <a:pos x="31788" y="41541"/>
              </a:cxn>
              <a:cxn ang="0">
                <a:pos x="42506" y="41541"/>
              </a:cxn>
              <a:cxn ang="0">
                <a:pos x="42506" y="8026"/>
              </a:cxn>
              <a:cxn ang="0">
                <a:pos x="42506" y="0"/>
              </a:cxn>
              <a:cxn ang="0">
                <a:pos x="9918" y="0"/>
              </a:cxn>
              <a:cxn ang="0">
                <a:pos x="9804" y="5537"/>
              </a:cxn>
              <a:cxn ang="0">
                <a:pos x="9664" y="10083"/>
              </a:cxn>
              <a:cxn ang="0">
                <a:pos x="3530" y="32270"/>
              </a:cxn>
              <a:cxn ang="0">
                <a:pos x="16670" y="32270"/>
              </a:cxn>
              <a:cxn ang="0">
                <a:pos x="19913" y="8026"/>
              </a:cxn>
              <a:cxn ang="0">
                <a:pos x="42506" y="8026"/>
              </a:cxn>
              <a:cxn ang="0">
                <a:pos x="42506" y="0"/>
              </a:cxn>
            </a:cxnLst>
            <a:rect l="0" t="0" r="r" b="b"/>
            <a:pathLst>
              <a:path w="42545" h="41909">
                <a:moveTo>
                  <a:pt x="0" y="32257"/>
                </a:moveTo>
                <a:lnTo>
                  <a:pt x="0" y="41541"/>
                </a:lnTo>
                <a:lnTo>
                  <a:pt x="927" y="41643"/>
                </a:lnTo>
                <a:lnTo>
                  <a:pt x="6324" y="41821"/>
                </a:lnTo>
                <a:lnTo>
                  <a:pt x="7772" y="41567"/>
                </a:lnTo>
                <a:lnTo>
                  <a:pt x="16670" y="32270"/>
                </a:lnTo>
                <a:lnTo>
                  <a:pt x="0" y="32257"/>
                </a:lnTo>
                <a:close/>
              </a:path>
              <a:path w="42545" h="41909">
                <a:moveTo>
                  <a:pt x="42506" y="8026"/>
                </a:moveTo>
                <a:lnTo>
                  <a:pt x="31788" y="8026"/>
                </a:lnTo>
                <a:lnTo>
                  <a:pt x="31788" y="41541"/>
                </a:lnTo>
                <a:lnTo>
                  <a:pt x="42506" y="41541"/>
                </a:lnTo>
                <a:lnTo>
                  <a:pt x="42506" y="8026"/>
                </a:lnTo>
                <a:close/>
              </a:path>
              <a:path w="42545" h="41909">
                <a:moveTo>
                  <a:pt x="42506" y="0"/>
                </a:moveTo>
                <a:lnTo>
                  <a:pt x="9918" y="0"/>
                </a:lnTo>
                <a:lnTo>
                  <a:pt x="9804" y="5537"/>
                </a:lnTo>
                <a:lnTo>
                  <a:pt x="9664" y="10083"/>
                </a:lnTo>
                <a:lnTo>
                  <a:pt x="3530" y="32270"/>
                </a:lnTo>
                <a:lnTo>
                  <a:pt x="16670" y="32270"/>
                </a:lnTo>
                <a:lnTo>
                  <a:pt x="19913" y="8026"/>
                </a:lnTo>
                <a:lnTo>
                  <a:pt x="42506" y="8026"/>
                </a:lnTo>
                <a:lnTo>
                  <a:pt x="4250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71" name="object 16"/>
          <p:cNvSpPr>
            <a:spLocks/>
          </p:cNvSpPr>
          <p:nvPr/>
        </p:nvSpPr>
        <p:spPr bwMode="auto">
          <a:xfrm>
            <a:off x="463550" y="763588"/>
            <a:ext cx="34925" cy="41275"/>
          </a:xfrm>
          <a:custGeom>
            <a:avLst/>
            <a:gdLst/>
            <a:ahLst/>
            <a:cxnLst>
              <a:cxn ang="0">
                <a:pos x="10718" y="0"/>
              </a:cxn>
              <a:cxn ang="0">
                <a:pos x="0" y="0"/>
              </a:cxn>
              <a:cxn ang="0">
                <a:pos x="0" y="41541"/>
              </a:cxn>
              <a:cxn ang="0">
                <a:pos x="21780" y="41541"/>
              </a:cxn>
              <a:cxn ang="0">
                <a:pos x="24002" y="41300"/>
              </a:cxn>
              <a:cxn ang="0">
                <a:pos x="34295" y="33794"/>
              </a:cxn>
              <a:cxn ang="0">
                <a:pos x="10718" y="33794"/>
              </a:cxn>
              <a:cxn ang="0">
                <a:pos x="10718" y="23215"/>
              </a:cxn>
              <a:cxn ang="0">
                <a:pos x="34681" y="23215"/>
              </a:cxn>
              <a:cxn ang="0">
                <a:pos x="33807" y="20942"/>
              </a:cxn>
              <a:cxn ang="0">
                <a:pos x="22224" y="15494"/>
              </a:cxn>
              <a:cxn ang="0">
                <a:pos x="10718" y="15494"/>
              </a:cxn>
              <a:cxn ang="0">
                <a:pos x="10718" y="0"/>
              </a:cxn>
              <a:cxn ang="0">
                <a:pos x="34681" y="23215"/>
              </a:cxn>
              <a:cxn ang="0">
                <a:pos x="19011" y="23215"/>
              </a:cxn>
              <a:cxn ang="0">
                <a:pos x="20231" y="23368"/>
              </a:cxn>
              <a:cxn ang="0">
                <a:pos x="21983" y="23964"/>
              </a:cxn>
              <a:cxn ang="0">
                <a:pos x="24371" y="29286"/>
              </a:cxn>
              <a:cxn ang="0">
                <a:pos x="24231" y="29972"/>
              </a:cxn>
              <a:cxn ang="0">
                <a:pos x="18643" y="33794"/>
              </a:cxn>
              <a:cxn ang="0">
                <a:pos x="34295" y="33794"/>
              </a:cxn>
              <a:cxn ang="0">
                <a:pos x="35064" y="32105"/>
              </a:cxn>
              <a:cxn ang="0">
                <a:pos x="35445" y="30238"/>
              </a:cxn>
              <a:cxn ang="0">
                <a:pos x="35400" y="25946"/>
              </a:cxn>
              <a:cxn ang="0">
                <a:pos x="35115" y="24345"/>
              </a:cxn>
              <a:cxn ang="0">
                <a:pos x="34681" y="23215"/>
              </a:cxn>
            </a:cxnLst>
            <a:rect l="0" t="0" r="r" b="b"/>
            <a:pathLst>
              <a:path w="35559" h="41909">
                <a:moveTo>
                  <a:pt x="10718" y="0"/>
                </a:moveTo>
                <a:lnTo>
                  <a:pt x="0" y="0"/>
                </a:lnTo>
                <a:lnTo>
                  <a:pt x="0" y="41541"/>
                </a:lnTo>
                <a:lnTo>
                  <a:pt x="21780" y="41541"/>
                </a:lnTo>
                <a:lnTo>
                  <a:pt x="24002" y="41300"/>
                </a:lnTo>
                <a:lnTo>
                  <a:pt x="34295" y="33794"/>
                </a:lnTo>
                <a:lnTo>
                  <a:pt x="10718" y="33794"/>
                </a:lnTo>
                <a:lnTo>
                  <a:pt x="10718" y="23215"/>
                </a:lnTo>
                <a:lnTo>
                  <a:pt x="34681" y="23215"/>
                </a:lnTo>
                <a:lnTo>
                  <a:pt x="33807" y="20942"/>
                </a:lnTo>
                <a:lnTo>
                  <a:pt x="22224" y="15494"/>
                </a:lnTo>
                <a:lnTo>
                  <a:pt x="10718" y="15494"/>
                </a:lnTo>
                <a:lnTo>
                  <a:pt x="10718" y="0"/>
                </a:lnTo>
                <a:close/>
              </a:path>
              <a:path w="35559" h="41909">
                <a:moveTo>
                  <a:pt x="34681" y="23215"/>
                </a:moveTo>
                <a:lnTo>
                  <a:pt x="19011" y="23215"/>
                </a:lnTo>
                <a:lnTo>
                  <a:pt x="20231" y="23368"/>
                </a:lnTo>
                <a:lnTo>
                  <a:pt x="21983" y="23964"/>
                </a:lnTo>
                <a:lnTo>
                  <a:pt x="24371" y="29286"/>
                </a:lnTo>
                <a:lnTo>
                  <a:pt x="24231" y="29972"/>
                </a:lnTo>
                <a:lnTo>
                  <a:pt x="18643" y="33794"/>
                </a:lnTo>
                <a:lnTo>
                  <a:pt x="34295" y="33794"/>
                </a:lnTo>
                <a:lnTo>
                  <a:pt x="35064" y="32105"/>
                </a:lnTo>
                <a:lnTo>
                  <a:pt x="35445" y="30238"/>
                </a:lnTo>
                <a:lnTo>
                  <a:pt x="35400" y="25946"/>
                </a:lnTo>
                <a:lnTo>
                  <a:pt x="35115" y="24345"/>
                </a:lnTo>
                <a:lnTo>
                  <a:pt x="34681" y="232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72" name="object 17"/>
          <p:cNvSpPr>
            <a:spLocks/>
          </p:cNvSpPr>
          <p:nvPr/>
        </p:nvSpPr>
        <p:spPr bwMode="auto">
          <a:xfrm>
            <a:off x="501650" y="763588"/>
            <a:ext cx="39688" cy="41275"/>
          </a:xfrm>
          <a:custGeom>
            <a:avLst/>
            <a:gdLst/>
            <a:ahLst/>
            <a:cxnLst>
              <a:cxn ang="0">
                <a:pos x="39649" y="0"/>
              </a:cxn>
              <a:cxn ang="0">
                <a:pos x="17894" y="0"/>
              </a:cxn>
              <a:cxn ang="0">
                <a:pos x="15811" y="190"/>
              </a:cxn>
              <a:cxn ang="0">
                <a:pos x="4381" y="9867"/>
              </a:cxn>
              <a:cxn ang="0">
                <a:pos x="4381" y="15201"/>
              </a:cxn>
              <a:cxn ang="0">
                <a:pos x="5092" y="17779"/>
              </a:cxn>
              <a:cxn ang="0">
                <a:pos x="7937" y="21729"/>
              </a:cxn>
              <a:cxn ang="0">
                <a:pos x="9906" y="23253"/>
              </a:cxn>
              <a:cxn ang="0">
                <a:pos x="12407" y="24333"/>
              </a:cxn>
              <a:cxn ang="0">
                <a:pos x="0" y="41541"/>
              </a:cxn>
              <a:cxn ang="0">
                <a:pos x="12700" y="41541"/>
              </a:cxn>
              <a:cxn ang="0">
                <a:pos x="23177" y="26314"/>
              </a:cxn>
              <a:cxn ang="0">
                <a:pos x="39649" y="26314"/>
              </a:cxn>
              <a:cxn ang="0">
                <a:pos x="39649" y="18821"/>
              </a:cxn>
              <a:cxn ang="0">
                <a:pos x="28994" y="18821"/>
              </a:cxn>
              <a:cxn ang="0">
                <a:pos x="20916" y="18770"/>
              </a:cxn>
              <a:cxn ang="0">
                <a:pos x="19011" y="18516"/>
              </a:cxn>
              <a:cxn ang="0">
                <a:pos x="18161" y="18160"/>
              </a:cxn>
              <a:cxn ang="0">
                <a:pos x="17475" y="17602"/>
              </a:cxn>
              <a:cxn ang="0">
                <a:pos x="16827" y="17119"/>
              </a:cxn>
              <a:cxn ang="0">
                <a:pos x="16344" y="16484"/>
              </a:cxn>
              <a:cxn ang="0">
                <a:pos x="15633" y="14985"/>
              </a:cxn>
              <a:cxn ang="0">
                <a:pos x="15468" y="14147"/>
              </a:cxn>
              <a:cxn ang="0">
                <a:pos x="15468" y="12280"/>
              </a:cxn>
              <a:cxn ang="0">
                <a:pos x="28994" y="7632"/>
              </a:cxn>
              <a:cxn ang="0">
                <a:pos x="39649" y="7632"/>
              </a:cxn>
              <a:cxn ang="0">
                <a:pos x="39649" y="0"/>
              </a:cxn>
              <a:cxn ang="0">
                <a:pos x="39649" y="26314"/>
              </a:cxn>
              <a:cxn ang="0">
                <a:pos x="28994" y="26314"/>
              </a:cxn>
              <a:cxn ang="0">
                <a:pos x="28994" y="41541"/>
              </a:cxn>
              <a:cxn ang="0">
                <a:pos x="39649" y="41541"/>
              </a:cxn>
              <a:cxn ang="0">
                <a:pos x="39649" y="26314"/>
              </a:cxn>
              <a:cxn ang="0">
                <a:pos x="39649" y="7632"/>
              </a:cxn>
              <a:cxn ang="0">
                <a:pos x="28994" y="7632"/>
              </a:cxn>
              <a:cxn ang="0">
                <a:pos x="28994" y="18821"/>
              </a:cxn>
              <a:cxn ang="0">
                <a:pos x="39649" y="18821"/>
              </a:cxn>
              <a:cxn ang="0">
                <a:pos x="39649" y="7632"/>
              </a:cxn>
            </a:cxnLst>
            <a:rect l="0" t="0" r="r" b="b"/>
            <a:pathLst>
              <a:path w="40004" h="41909">
                <a:moveTo>
                  <a:pt x="39649" y="0"/>
                </a:moveTo>
                <a:lnTo>
                  <a:pt x="17894" y="0"/>
                </a:lnTo>
                <a:lnTo>
                  <a:pt x="15811" y="190"/>
                </a:lnTo>
                <a:lnTo>
                  <a:pt x="4381" y="9867"/>
                </a:lnTo>
                <a:lnTo>
                  <a:pt x="4381" y="15201"/>
                </a:lnTo>
                <a:lnTo>
                  <a:pt x="5092" y="17779"/>
                </a:lnTo>
                <a:lnTo>
                  <a:pt x="7937" y="21729"/>
                </a:lnTo>
                <a:lnTo>
                  <a:pt x="9906" y="23253"/>
                </a:lnTo>
                <a:lnTo>
                  <a:pt x="12407" y="24333"/>
                </a:lnTo>
                <a:lnTo>
                  <a:pt x="0" y="41541"/>
                </a:lnTo>
                <a:lnTo>
                  <a:pt x="12700" y="41541"/>
                </a:lnTo>
                <a:lnTo>
                  <a:pt x="23177" y="26314"/>
                </a:lnTo>
                <a:lnTo>
                  <a:pt x="39649" y="26314"/>
                </a:lnTo>
                <a:lnTo>
                  <a:pt x="39649" y="18821"/>
                </a:lnTo>
                <a:lnTo>
                  <a:pt x="28994" y="18821"/>
                </a:lnTo>
                <a:lnTo>
                  <a:pt x="20916" y="18770"/>
                </a:lnTo>
                <a:lnTo>
                  <a:pt x="19011" y="18516"/>
                </a:lnTo>
                <a:lnTo>
                  <a:pt x="18161" y="18160"/>
                </a:lnTo>
                <a:lnTo>
                  <a:pt x="17475" y="17602"/>
                </a:lnTo>
                <a:lnTo>
                  <a:pt x="16827" y="17119"/>
                </a:lnTo>
                <a:lnTo>
                  <a:pt x="16344" y="16484"/>
                </a:lnTo>
                <a:lnTo>
                  <a:pt x="15633" y="14985"/>
                </a:lnTo>
                <a:lnTo>
                  <a:pt x="15468" y="14147"/>
                </a:lnTo>
                <a:lnTo>
                  <a:pt x="15468" y="12280"/>
                </a:lnTo>
                <a:lnTo>
                  <a:pt x="28994" y="7632"/>
                </a:lnTo>
                <a:lnTo>
                  <a:pt x="39649" y="7632"/>
                </a:lnTo>
                <a:lnTo>
                  <a:pt x="39649" y="0"/>
                </a:lnTo>
                <a:close/>
              </a:path>
              <a:path w="40004" h="41909">
                <a:moveTo>
                  <a:pt x="39649" y="26314"/>
                </a:moveTo>
                <a:lnTo>
                  <a:pt x="28994" y="26314"/>
                </a:lnTo>
                <a:lnTo>
                  <a:pt x="28994" y="41541"/>
                </a:lnTo>
                <a:lnTo>
                  <a:pt x="39649" y="41541"/>
                </a:lnTo>
                <a:lnTo>
                  <a:pt x="39649" y="26314"/>
                </a:lnTo>
                <a:close/>
              </a:path>
              <a:path w="40004" h="41909">
                <a:moveTo>
                  <a:pt x="39649" y="7632"/>
                </a:moveTo>
                <a:lnTo>
                  <a:pt x="28994" y="7632"/>
                </a:lnTo>
                <a:lnTo>
                  <a:pt x="28994" y="18821"/>
                </a:lnTo>
                <a:lnTo>
                  <a:pt x="39649" y="18821"/>
                </a:lnTo>
                <a:lnTo>
                  <a:pt x="39649" y="763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73" name="object 18"/>
          <p:cNvSpPr>
            <a:spLocks/>
          </p:cNvSpPr>
          <p:nvPr/>
        </p:nvSpPr>
        <p:spPr bwMode="auto">
          <a:xfrm>
            <a:off x="547688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74" name="object 19"/>
          <p:cNvSpPr>
            <a:spLocks/>
          </p:cNvSpPr>
          <p:nvPr/>
        </p:nvSpPr>
        <p:spPr bwMode="auto">
          <a:xfrm>
            <a:off x="588963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64" y="0"/>
              </a:cxn>
              <a:cxn ang="0">
                <a:pos x="0" y="0"/>
              </a:cxn>
              <a:cxn ang="0">
                <a:pos x="0" y="8039"/>
              </a:cxn>
              <a:cxn ang="0">
                <a:pos x="36664" y="8039"/>
              </a:cxn>
              <a:cxn ang="0">
                <a:pos x="36664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64" y="0"/>
                </a:moveTo>
                <a:lnTo>
                  <a:pt x="0" y="0"/>
                </a:lnTo>
                <a:lnTo>
                  <a:pt x="0" y="8039"/>
                </a:lnTo>
                <a:lnTo>
                  <a:pt x="36664" y="8039"/>
                </a:lnTo>
                <a:lnTo>
                  <a:pt x="3666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75" name="object 20"/>
          <p:cNvSpPr>
            <a:spLocks/>
          </p:cNvSpPr>
          <p:nvPr/>
        </p:nvSpPr>
        <p:spPr bwMode="auto">
          <a:xfrm>
            <a:off x="631825" y="763588"/>
            <a:ext cx="38100" cy="41275"/>
          </a:xfrm>
          <a:custGeom>
            <a:avLst/>
            <a:gdLst/>
            <a:ahLst/>
            <a:cxnLst>
              <a:cxn ang="0">
                <a:pos x="10439" y="0"/>
              </a:cxn>
              <a:cxn ang="0">
                <a:pos x="0" y="0"/>
              </a:cxn>
              <a:cxn ang="0">
                <a:pos x="0" y="41541"/>
              </a:cxn>
              <a:cxn ang="0">
                <a:pos x="10210" y="41541"/>
              </a:cxn>
              <a:cxn ang="0">
                <a:pos x="20512" y="25018"/>
              </a:cxn>
              <a:cxn ang="0">
                <a:pos x="10439" y="25018"/>
              </a:cxn>
              <a:cxn ang="0">
                <a:pos x="10439" y="0"/>
              </a:cxn>
              <a:cxn ang="0">
                <a:pos x="37884" y="13881"/>
              </a:cxn>
              <a:cxn ang="0">
                <a:pos x="27457" y="13881"/>
              </a:cxn>
              <a:cxn ang="0">
                <a:pos x="27457" y="41541"/>
              </a:cxn>
              <a:cxn ang="0">
                <a:pos x="37884" y="41541"/>
              </a:cxn>
              <a:cxn ang="0">
                <a:pos x="37884" y="13881"/>
              </a:cxn>
              <a:cxn ang="0">
                <a:pos x="37884" y="0"/>
              </a:cxn>
              <a:cxn ang="0">
                <a:pos x="26479" y="0"/>
              </a:cxn>
              <a:cxn ang="0">
                <a:pos x="10439" y="25018"/>
              </a:cxn>
              <a:cxn ang="0">
                <a:pos x="20512" y="25018"/>
              </a:cxn>
              <a:cxn ang="0">
                <a:pos x="27457" y="13881"/>
              </a:cxn>
              <a:cxn ang="0">
                <a:pos x="37884" y="13881"/>
              </a:cxn>
              <a:cxn ang="0">
                <a:pos x="37884" y="0"/>
              </a:cxn>
            </a:cxnLst>
            <a:rect l="0" t="0" r="r" b="b"/>
            <a:pathLst>
              <a:path w="38100" h="41909">
                <a:moveTo>
                  <a:pt x="10439" y="0"/>
                </a:moveTo>
                <a:lnTo>
                  <a:pt x="0" y="0"/>
                </a:lnTo>
                <a:lnTo>
                  <a:pt x="0" y="41541"/>
                </a:lnTo>
                <a:lnTo>
                  <a:pt x="10210" y="41541"/>
                </a:lnTo>
                <a:lnTo>
                  <a:pt x="20512" y="25018"/>
                </a:lnTo>
                <a:lnTo>
                  <a:pt x="10439" y="25018"/>
                </a:lnTo>
                <a:lnTo>
                  <a:pt x="10439" y="0"/>
                </a:lnTo>
                <a:close/>
              </a:path>
              <a:path w="38100" h="41909">
                <a:moveTo>
                  <a:pt x="37884" y="13881"/>
                </a:moveTo>
                <a:lnTo>
                  <a:pt x="27457" y="13881"/>
                </a:lnTo>
                <a:lnTo>
                  <a:pt x="27457" y="41541"/>
                </a:lnTo>
                <a:lnTo>
                  <a:pt x="37884" y="41541"/>
                </a:lnTo>
                <a:lnTo>
                  <a:pt x="37884" y="13881"/>
                </a:lnTo>
                <a:close/>
              </a:path>
              <a:path w="38100" h="41909">
                <a:moveTo>
                  <a:pt x="37884" y="0"/>
                </a:moveTo>
                <a:lnTo>
                  <a:pt x="26479" y="0"/>
                </a:lnTo>
                <a:lnTo>
                  <a:pt x="10439" y="25018"/>
                </a:lnTo>
                <a:lnTo>
                  <a:pt x="20512" y="25018"/>
                </a:lnTo>
                <a:lnTo>
                  <a:pt x="27457" y="13881"/>
                </a:lnTo>
                <a:lnTo>
                  <a:pt x="37884" y="13881"/>
                </a:lnTo>
                <a:lnTo>
                  <a:pt x="3788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object 21"/>
          <p:cNvSpPr txBox="1"/>
          <p:nvPr/>
        </p:nvSpPr>
        <p:spPr>
          <a:xfrm>
            <a:off x="1430338" y="346075"/>
            <a:ext cx="7800975" cy="2968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900" b="1">
                <a:solidFill>
                  <a:srgbClr val="231F20"/>
                </a:solidFill>
                <a:latin typeface="Calibri" pitchFamily="34" charset="0"/>
              </a:rPr>
              <a:t>ВИДЫ ЭКОНОМИЧЕСКОЙ ДЕЯТЕЛЬНОСТИ ТОСЭР «ТОЛЬЯТТИ»</a:t>
            </a:r>
            <a:endParaRPr lang="ru-RU" sz="1900">
              <a:latin typeface="Calibri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34188" y="5375275"/>
            <a:ext cx="1781175" cy="831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04788" algn="ctr">
              <a:lnSpc>
                <a:spcPts val="1300"/>
              </a:lnSpc>
            </a:pPr>
            <a:r>
              <a:rPr lang="ru-RU" sz="1200" b="1">
                <a:solidFill>
                  <a:srgbClr val="0B6893"/>
                </a:solidFill>
                <a:latin typeface="Calibri" pitchFamily="34" charset="0"/>
              </a:rPr>
              <a:t>Растениеводство  и животноводство,</a:t>
            </a:r>
            <a:endParaRPr lang="ru-RU" sz="1200">
              <a:latin typeface="Calibri" pitchFamily="34" charset="0"/>
            </a:endParaRPr>
          </a:p>
          <a:p>
            <a:pPr marL="204788" algn="ctr">
              <a:lnSpc>
                <a:spcPts val="1300"/>
              </a:lnSpc>
            </a:pPr>
            <a:r>
              <a:rPr lang="ru-RU" sz="1200" b="1">
                <a:solidFill>
                  <a:srgbClr val="0B6893"/>
                </a:solidFill>
                <a:latin typeface="Calibri" pitchFamily="34" charset="0"/>
              </a:rPr>
              <a:t>охота и предоставление  соответствующих</a:t>
            </a:r>
            <a:endParaRPr lang="ru-RU" sz="1200">
              <a:latin typeface="Calibri" pitchFamily="34" charset="0"/>
            </a:endParaRPr>
          </a:p>
          <a:p>
            <a:pPr marL="204788" algn="ctr">
              <a:lnSpc>
                <a:spcPts val="1275"/>
              </a:lnSpc>
            </a:pPr>
            <a:r>
              <a:rPr lang="ru-RU" sz="1200" b="1">
                <a:solidFill>
                  <a:srgbClr val="0B6893"/>
                </a:solidFill>
                <a:latin typeface="Calibri" pitchFamily="34" charset="0"/>
              </a:rPr>
              <a:t>услуг в этих областях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10213" y="6743700"/>
            <a:ext cx="1489075" cy="338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219075">
              <a:lnSpc>
                <a:spcPts val="1300"/>
              </a:lnSpc>
            </a:pPr>
            <a:r>
              <a:rPr lang="ru-RU" sz="1200" b="1">
                <a:solidFill>
                  <a:srgbClr val="0B6893"/>
                </a:solidFill>
                <a:latin typeface="Calibri" pitchFamily="34" charset="0"/>
              </a:rPr>
              <a:t>Производство  пищевых продуктов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11925" y="2487613"/>
            <a:ext cx="1050925" cy="336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22250" indent="-211138">
              <a:lnSpc>
                <a:spcPts val="1300"/>
              </a:lnSpc>
            </a:pPr>
            <a:r>
              <a:rPr lang="ru-RU" sz="1200" b="1">
                <a:solidFill>
                  <a:srgbClr val="0B6893"/>
                </a:solidFill>
                <a:latin typeface="Calibri" pitchFamily="34" charset="0"/>
              </a:rPr>
              <a:t>Производство  одежды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89313" y="6743700"/>
            <a:ext cx="1684337" cy="503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>
              <a:lnSpc>
                <a:spcPts val="1300"/>
              </a:lnSpc>
            </a:pPr>
            <a:r>
              <a:rPr lang="ru-RU" sz="1200" b="1">
                <a:solidFill>
                  <a:srgbClr val="0B6893"/>
                </a:solidFill>
                <a:latin typeface="Calibri" pitchFamily="34" charset="0"/>
              </a:rPr>
              <a:t>Производство  химических веществ и  химических продуктов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27250" y="3727450"/>
            <a:ext cx="1400175" cy="336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00025" indent="-187325">
              <a:lnSpc>
                <a:spcPts val="1300"/>
              </a:lnSpc>
            </a:pPr>
            <a:r>
              <a:rPr lang="ru-RU" sz="1200" b="1">
                <a:solidFill>
                  <a:srgbClr val="0B6893"/>
                </a:solidFill>
                <a:latin typeface="Calibri" pitchFamily="34" charset="0"/>
              </a:rPr>
              <a:t>Металлургическое  производство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65475" y="2487613"/>
            <a:ext cx="1049338" cy="336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50825" indent="-238125">
              <a:lnSpc>
                <a:spcPts val="1300"/>
              </a:lnSpc>
            </a:pPr>
            <a:r>
              <a:rPr lang="ru-RU" sz="1200" b="1">
                <a:solidFill>
                  <a:srgbClr val="0B6893"/>
                </a:solidFill>
                <a:latin typeface="Calibri" pitchFamily="34" charset="0"/>
              </a:rPr>
              <a:t>Производство  мебели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89450" y="2058988"/>
            <a:ext cx="1708150" cy="3381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77825" indent="-365125">
              <a:lnSpc>
                <a:spcPts val="1300"/>
              </a:lnSpc>
            </a:pPr>
            <a:r>
              <a:rPr lang="ru-RU" sz="1200" b="1">
                <a:solidFill>
                  <a:srgbClr val="0B6893"/>
                </a:solidFill>
                <a:latin typeface="Calibri" pitchFamily="34" charset="0"/>
              </a:rPr>
              <a:t>Научные исследования  и разработки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23125" y="3706813"/>
            <a:ext cx="1627188" cy="5222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1375"/>
              </a:lnSpc>
            </a:pPr>
            <a:r>
              <a:rPr lang="ru-RU" sz="1200" b="1">
                <a:solidFill>
                  <a:srgbClr val="0B6893"/>
                </a:solidFill>
                <a:latin typeface="Calibri" pitchFamily="34" charset="0"/>
              </a:rPr>
              <a:t>Деятельность</a:t>
            </a:r>
            <a:endParaRPr lang="ru-RU" sz="1200">
              <a:latin typeface="Calibri" pitchFamily="34" charset="0"/>
            </a:endParaRPr>
          </a:p>
          <a:p>
            <a:pPr algn="ctr">
              <a:lnSpc>
                <a:spcPts val="1300"/>
              </a:lnSpc>
              <a:spcBef>
                <a:spcPts val="88"/>
              </a:spcBef>
            </a:pPr>
            <a:r>
              <a:rPr lang="ru-RU" sz="1200" b="1">
                <a:solidFill>
                  <a:srgbClr val="0B6893"/>
                </a:solidFill>
                <a:latin typeface="Calibri" pitchFamily="34" charset="0"/>
              </a:rPr>
              <a:t>в области спорта,  отдыха и развлечений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93925" y="5373688"/>
            <a:ext cx="1344613" cy="3381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54000" indent="-241300">
              <a:lnSpc>
                <a:spcPts val="1300"/>
              </a:lnSpc>
            </a:pPr>
            <a:r>
              <a:rPr lang="ru-RU" sz="1200" b="1">
                <a:solidFill>
                  <a:srgbClr val="0B6893"/>
                </a:solidFill>
                <a:latin typeface="Calibri" pitchFamily="34" charset="0"/>
              </a:rPr>
              <a:t>Информационные  технологии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9486" name="object 31"/>
          <p:cNvSpPr>
            <a:spLocks/>
          </p:cNvSpPr>
          <p:nvPr/>
        </p:nvSpPr>
        <p:spPr bwMode="auto">
          <a:xfrm>
            <a:off x="3851275" y="5897563"/>
            <a:ext cx="760413" cy="741362"/>
          </a:xfrm>
          <a:custGeom>
            <a:avLst/>
            <a:gdLst/>
            <a:ahLst/>
            <a:cxnLst>
              <a:cxn ang="0">
                <a:pos x="415571" y="732789"/>
              </a:cxn>
              <a:cxn ang="0">
                <a:pos x="442020" y="565149"/>
              </a:cxn>
              <a:cxn ang="0">
                <a:pos x="467690" y="680719"/>
              </a:cxn>
              <a:cxn ang="0">
                <a:pos x="512686" y="572769"/>
              </a:cxn>
              <a:cxn ang="0">
                <a:pos x="83050" y="332739"/>
              </a:cxn>
              <a:cxn ang="0">
                <a:pos x="93725" y="577849"/>
              </a:cxn>
              <a:cxn ang="0">
                <a:pos x="99112" y="568959"/>
              </a:cxn>
              <a:cxn ang="0">
                <a:pos x="134691" y="364489"/>
              </a:cxn>
              <a:cxn ang="0">
                <a:pos x="614530" y="589279"/>
              </a:cxn>
              <a:cxn ang="0">
                <a:pos x="727583" y="585469"/>
              </a:cxn>
              <a:cxn ang="0">
                <a:pos x="198462" y="443229"/>
              </a:cxn>
              <a:cxn ang="0">
                <a:pos x="260946" y="580389"/>
              </a:cxn>
              <a:cxn ang="0">
                <a:pos x="256019" y="469899"/>
              </a:cxn>
              <a:cxn ang="0">
                <a:pos x="640321" y="377189"/>
              </a:cxn>
              <a:cxn ang="0">
                <a:pos x="655968" y="546099"/>
              </a:cxn>
              <a:cxn ang="0">
                <a:pos x="688981" y="575309"/>
              </a:cxn>
              <a:cxn ang="0">
                <a:pos x="733800" y="492759"/>
              </a:cxn>
              <a:cxn ang="0">
                <a:pos x="737209" y="507999"/>
              </a:cxn>
              <a:cxn ang="0">
                <a:pos x="755279" y="557529"/>
              </a:cxn>
              <a:cxn ang="0">
                <a:pos x="291146" y="501649"/>
              </a:cxn>
              <a:cxn ang="0">
                <a:pos x="258279" y="571499"/>
              </a:cxn>
              <a:cxn ang="0">
                <a:pos x="330623" y="510539"/>
              </a:cxn>
              <a:cxn ang="0">
                <a:pos x="509437" y="547369"/>
              </a:cxn>
              <a:cxn ang="0">
                <a:pos x="431250" y="231139"/>
              </a:cxn>
              <a:cxn ang="0">
                <a:pos x="467863" y="491489"/>
              </a:cxn>
              <a:cxn ang="0">
                <a:pos x="470708" y="501649"/>
              </a:cxn>
              <a:cxn ang="0">
                <a:pos x="537108" y="411479"/>
              </a:cxn>
              <a:cxn ang="0">
                <a:pos x="533057" y="278129"/>
              </a:cxn>
              <a:cxn ang="0">
                <a:pos x="408601" y="209549"/>
              </a:cxn>
              <a:cxn ang="0">
                <a:pos x="588397" y="411479"/>
              </a:cxn>
              <a:cxn ang="0">
                <a:pos x="646709" y="370839"/>
              </a:cxn>
              <a:cxn ang="0">
                <a:pos x="225945" y="309879"/>
              </a:cxn>
              <a:cxn ang="0">
                <a:pos x="237294" y="450849"/>
              </a:cxn>
              <a:cxn ang="0">
                <a:pos x="237294" y="290829"/>
              </a:cxn>
              <a:cxn ang="0">
                <a:pos x="228815" y="278129"/>
              </a:cxn>
              <a:cxn ang="0">
                <a:pos x="227571" y="290829"/>
              </a:cxn>
              <a:cxn ang="0">
                <a:pos x="258279" y="170179"/>
              </a:cxn>
              <a:cxn ang="0">
                <a:pos x="702995" y="205739"/>
              </a:cxn>
              <a:cxn ang="0">
                <a:pos x="711720" y="201929"/>
              </a:cxn>
              <a:cxn ang="0">
                <a:pos x="43637" y="222249"/>
              </a:cxn>
              <a:cxn ang="0">
                <a:pos x="60020" y="325119"/>
              </a:cxn>
              <a:cxn ang="0">
                <a:pos x="9753" y="273049"/>
              </a:cxn>
              <a:cxn ang="0">
                <a:pos x="56375" y="210819"/>
              </a:cxn>
              <a:cxn ang="0">
                <a:pos x="68449" y="234949"/>
              </a:cxn>
              <a:cxn ang="0">
                <a:pos x="91076" y="307339"/>
              </a:cxn>
              <a:cxn ang="0">
                <a:pos x="284841" y="176529"/>
              </a:cxn>
              <a:cxn ang="0">
                <a:pos x="273372" y="250189"/>
              </a:cxn>
              <a:cxn ang="0">
                <a:pos x="405677" y="208279"/>
              </a:cxn>
              <a:cxn ang="0">
                <a:pos x="509436" y="194309"/>
              </a:cxn>
              <a:cxn ang="0">
                <a:pos x="497722" y="123189"/>
              </a:cxn>
              <a:cxn ang="0">
                <a:pos x="380936" y="198119"/>
              </a:cxn>
              <a:cxn ang="0">
                <a:pos x="553064" y="162559"/>
              </a:cxn>
              <a:cxn ang="0">
                <a:pos x="380949" y="0"/>
              </a:cxn>
              <a:cxn ang="0">
                <a:pos x="380936" y="8889"/>
              </a:cxn>
              <a:cxn ang="0">
                <a:pos x="633466" y="153669"/>
              </a:cxn>
              <a:cxn ang="0">
                <a:pos x="417369" y="53339"/>
              </a:cxn>
              <a:cxn ang="0">
                <a:pos x="482296" y="125729"/>
              </a:cxn>
              <a:cxn ang="0">
                <a:pos x="423887" y="60959"/>
              </a:cxn>
              <a:cxn ang="0">
                <a:pos x="491359" y="35559"/>
              </a:cxn>
              <a:cxn ang="0">
                <a:pos x="462826" y="120649"/>
              </a:cxn>
              <a:cxn ang="0">
                <a:pos x="491359" y="35559"/>
              </a:cxn>
            </a:cxnLst>
            <a:rect l="0" t="0" r="r" b="b"/>
            <a:pathLst>
              <a:path w="759460" h="741679">
                <a:moveTo>
                  <a:pt x="261889" y="582929"/>
                </a:moveTo>
                <a:lnTo>
                  <a:pt x="251853" y="582929"/>
                </a:lnTo>
                <a:lnTo>
                  <a:pt x="271057" y="636269"/>
                </a:lnTo>
                <a:lnTo>
                  <a:pt x="294172" y="680719"/>
                </a:lnTo>
                <a:lnTo>
                  <a:pt x="320594" y="713739"/>
                </a:lnTo>
                <a:lnTo>
                  <a:pt x="349717" y="735329"/>
                </a:lnTo>
                <a:lnTo>
                  <a:pt x="380936" y="741679"/>
                </a:lnTo>
                <a:lnTo>
                  <a:pt x="412145" y="735329"/>
                </a:lnTo>
                <a:lnTo>
                  <a:pt x="415571" y="732789"/>
                </a:lnTo>
                <a:lnTo>
                  <a:pt x="380936" y="732789"/>
                </a:lnTo>
                <a:lnTo>
                  <a:pt x="345087" y="721359"/>
                </a:lnTo>
                <a:lnTo>
                  <a:pt x="312431" y="690879"/>
                </a:lnTo>
                <a:lnTo>
                  <a:pt x="284029" y="642619"/>
                </a:lnTo>
                <a:lnTo>
                  <a:pt x="261889" y="582929"/>
                </a:lnTo>
                <a:close/>
              </a:path>
              <a:path w="759460" h="741679">
                <a:moveTo>
                  <a:pt x="408019" y="543559"/>
                </a:moveTo>
                <a:lnTo>
                  <a:pt x="380936" y="543559"/>
                </a:lnTo>
                <a:lnTo>
                  <a:pt x="411670" y="554989"/>
                </a:lnTo>
                <a:lnTo>
                  <a:pt x="442020" y="565149"/>
                </a:lnTo>
                <a:lnTo>
                  <a:pt x="471822" y="574039"/>
                </a:lnTo>
                <a:lnTo>
                  <a:pt x="500913" y="580389"/>
                </a:lnTo>
                <a:lnTo>
                  <a:pt x="477828" y="642619"/>
                </a:lnTo>
                <a:lnTo>
                  <a:pt x="449426" y="690879"/>
                </a:lnTo>
                <a:lnTo>
                  <a:pt x="416772" y="721359"/>
                </a:lnTo>
                <a:lnTo>
                  <a:pt x="380936" y="732789"/>
                </a:lnTo>
                <a:lnTo>
                  <a:pt x="415571" y="732789"/>
                </a:lnTo>
                <a:lnTo>
                  <a:pt x="441266" y="713739"/>
                </a:lnTo>
                <a:lnTo>
                  <a:pt x="467690" y="680719"/>
                </a:lnTo>
                <a:lnTo>
                  <a:pt x="490806" y="636269"/>
                </a:lnTo>
                <a:lnTo>
                  <a:pt x="510006" y="582929"/>
                </a:lnTo>
                <a:lnTo>
                  <a:pt x="650499" y="582929"/>
                </a:lnTo>
                <a:lnTo>
                  <a:pt x="655307" y="581659"/>
                </a:lnTo>
                <a:lnTo>
                  <a:pt x="658682" y="580389"/>
                </a:lnTo>
                <a:lnTo>
                  <a:pt x="572265" y="580389"/>
                </a:lnTo>
                <a:lnTo>
                  <a:pt x="553062" y="579119"/>
                </a:lnTo>
                <a:lnTo>
                  <a:pt x="533179" y="576579"/>
                </a:lnTo>
                <a:lnTo>
                  <a:pt x="512686" y="572769"/>
                </a:lnTo>
                <a:lnTo>
                  <a:pt x="513007" y="571499"/>
                </a:lnTo>
                <a:lnTo>
                  <a:pt x="503580" y="571499"/>
                </a:lnTo>
                <a:lnTo>
                  <a:pt x="477011" y="565149"/>
                </a:lnTo>
                <a:lnTo>
                  <a:pt x="449797" y="557529"/>
                </a:lnTo>
                <a:lnTo>
                  <a:pt x="422071" y="548639"/>
                </a:lnTo>
                <a:lnTo>
                  <a:pt x="408019" y="543559"/>
                </a:lnTo>
                <a:close/>
              </a:path>
              <a:path w="759460" h="741679">
                <a:moveTo>
                  <a:pt x="84854" y="320039"/>
                </a:moveTo>
                <a:lnTo>
                  <a:pt x="74282" y="320039"/>
                </a:lnTo>
                <a:lnTo>
                  <a:pt x="83050" y="332739"/>
                </a:lnTo>
                <a:lnTo>
                  <a:pt x="92802" y="345439"/>
                </a:lnTo>
                <a:lnTo>
                  <a:pt x="103510" y="358139"/>
                </a:lnTo>
                <a:lnTo>
                  <a:pt x="115150" y="370839"/>
                </a:lnTo>
                <a:lnTo>
                  <a:pt x="76513" y="417829"/>
                </a:lnTo>
                <a:lnTo>
                  <a:pt x="51812" y="462279"/>
                </a:lnTo>
                <a:lnTo>
                  <a:pt x="42538" y="504189"/>
                </a:lnTo>
                <a:lnTo>
                  <a:pt x="50177" y="539749"/>
                </a:lnTo>
                <a:lnTo>
                  <a:pt x="67503" y="561339"/>
                </a:lnTo>
                <a:lnTo>
                  <a:pt x="93725" y="577849"/>
                </a:lnTo>
                <a:lnTo>
                  <a:pt x="128416" y="588009"/>
                </a:lnTo>
                <a:lnTo>
                  <a:pt x="171145" y="590549"/>
                </a:lnTo>
                <a:lnTo>
                  <a:pt x="190229" y="590549"/>
                </a:lnTo>
                <a:lnTo>
                  <a:pt x="251853" y="582929"/>
                </a:lnTo>
                <a:lnTo>
                  <a:pt x="261889" y="582929"/>
                </a:lnTo>
                <a:lnTo>
                  <a:pt x="260946" y="580389"/>
                </a:lnTo>
                <a:lnTo>
                  <a:pt x="171145" y="580389"/>
                </a:lnTo>
                <a:lnTo>
                  <a:pt x="131500" y="577849"/>
                </a:lnTo>
                <a:lnTo>
                  <a:pt x="99112" y="568959"/>
                </a:lnTo>
                <a:lnTo>
                  <a:pt x="74670" y="554989"/>
                </a:lnTo>
                <a:lnTo>
                  <a:pt x="58864" y="535939"/>
                </a:lnTo>
                <a:lnTo>
                  <a:pt x="51992" y="502919"/>
                </a:lnTo>
                <a:lnTo>
                  <a:pt x="61085" y="463549"/>
                </a:lnTo>
                <a:lnTo>
                  <a:pt x="84730" y="421639"/>
                </a:lnTo>
                <a:lnTo>
                  <a:pt x="121513" y="377189"/>
                </a:lnTo>
                <a:lnTo>
                  <a:pt x="134692" y="377189"/>
                </a:lnTo>
                <a:lnTo>
                  <a:pt x="127939" y="370839"/>
                </a:lnTo>
                <a:lnTo>
                  <a:pt x="134691" y="364489"/>
                </a:lnTo>
                <a:lnTo>
                  <a:pt x="121564" y="364489"/>
                </a:lnTo>
                <a:lnTo>
                  <a:pt x="110286" y="351789"/>
                </a:lnTo>
                <a:lnTo>
                  <a:pt x="99920" y="340359"/>
                </a:lnTo>
                <a:lnTo>
                  <a:pt x="84854" y="320039"/>
                </a:lnTo>
                <a:close/>
              </a:path>
              <a:path w="759460" h="741679">
                <a:moveTo>
                  <a:pt x="650499" y="582929"/>
                </a:moveTo>
                <a:lnTo>
                  <a:pt x="510006" y="582929"/>
                </a:lnTo>
                <a:lnTo>
                  <a:pt x="571616" y="590549"/>
                </a:lnTo>
                <a:lnTo>
                  <a:pt x="590689" y="590549"/>
                </a:lnTo>
                <a:lnTo>
                  <a:pt x="614530" y="589279"/>
                </a:lnTo>
                <a:lnTo>
                  <a:pt x="636074" y="586739"/>
                </a:lnTo>
                <a:lnTo>
                  <a:pt x="650499" y="582929"/>
                </a:lnTo>
                <a:close/>
              </a:path>
              <a:path w="759460" h="741679">
                <a:moveTo>
                  <a:pt x="688981" y="575309"/>
                </a:moveTo>
                <a:lnTo>
                  <a:pt x="672185" y="575309"/>
                </a:lnTo>
                <a:lnTo>
                  <a:pt x="679683" y="581659"/>
                </a:lnTo>
                <a:lnTo>
                  <a:pt x="688147" y="585469"/>
                </a:lnTo>
                <a:lnTo>
                  <a:pt x="697419" y="589279"/>
                </a:lnTo>
                <a:lnTo>
                  <a:pt x="707339" y="589279"/>
                </a:lnTo>
                <a:lnTo>
                  <a:pt x="727583" y="585469"/>
                </a:lnTo>
                <a:lnTo>
                  <a:pt x="734934" y="580389"/>
                </a:lnTo>
                <a:lnTo>
                  <a:pt x="707339" y="580389"/>
                </a:lnTo>
                <a:lnTo>
                  <a:pt x="690900" y="576579"/>
                </a:lnTo>
                <a:lnTo>
                  <a:pt x="688981" y="575309"/>
                </a:lnTo>
                <a:close/>
              </a:path>
              <a:path w="759460" h="741679">
                <a:moveTo>
                  <a:pt x="134692" y="377189"/>
                </a:moveTo>
                <a:lnTo>
                  <a:pt x="121513" y="377189"/>
                </a:lnTo>
                <a:lnTo>
                  <a:pt x="144686" y="400049"/>
                </a:lnTo>
                <a:lnTo>
                  <a:pt x="170386" y="421639"/>
                </a:lnTo>
                <a:lnTo>
                  <a:pt x="198462" y="443229"/>
                </a:lnTo>
                <a:lnTo>
                  <a:pt x="228765" y="463549"/>
                </a:lnTo>
                <a:lnTo>
                  <a:pt x="232481" y="492759"/>
                </a:lnTo>
                <a:lnTo>
                  <a:pt x="237156" y="520699"/>
                </a:lnTo>
                <a:lnTo>
                  <a:pt x="242741" y="547369"/>
                </a:lnTo>
                <a:lnTo>
                  <a:pt x="249186" y="572769"/>
                </a:lnTo>
                <a:lnTo>
                  <a:pt x="228686" y="576579"/>
                </a:lnTo>
                <a:lnTo>
                  <a:pt x="208799" y="579119"/>
                </a:lnTo>
                <a:lnTo>
                  <a:pt x="189595" y="580389"/>
                </a:lnTo>
                <a:lnTo>
                  <a:pt x="260946" y="580389"/>
                </a:lnTo>
                <a:lnTo>
                  <a:pt x="290021" y="574039"/>
                </a:lnTo>
                <a:lnTo>
                  <a:pt x="298537" y="571499"/>
                </a:lnTo>
                <a:lnTo>
                  <a:pt x="258279" y="571499"/>
                </a:lnTo>
                <a:lnTo>
                  <a:pt x="252407" y="547369"/>
                </a:lnTo>
                <a:lnTo>
                  <a:pt x="247270" y="523239"/>
                </a:lnTo>
                <a:lnTo>
                  <a:pt x="242897" y="497839"/>
                </a:lnTo>
                <a:lnTo>
                  <a:pt x="239318" y="471169"/>
                </a:lnTo>
                <a:lnTo>
                  <a:pt x="258096" y="471169"/>
                </a:lnTo>
                <a:lnTo>
                  <a:pt x="256019" y="469899"/>
                </a:lnTo>
                <a:lnTo>
                  <a:pt x="237959" y="458469"/>
                </a:lnTo>
                <a:lnTo>
                  <a:pt x="237294" y="450849"/>
                </a:lnTo>
                <a:lnTo>
                  <a:pt x="227558" y="450849"/>
                </a:lnTo>
                <a:lnTo>
                  <a:pt x="199491" y="431799"/>
                </a:lnTo>
                <a:lnTo>
                  <a:pt x="173443" y="411479"/>
                </a:lnTo>
                <a:lnTo>
                  <a:pt x="149548" y="391159"/>
                </a:lnTo>
                <a:lnTo>
                  <a:pt x="134692" y="377189"/>
                </a:lnTo>
                <a:close/>
              </a:path>
              <a:path w="759460" h="741679">
                <a:moveTo>
                  <a:pt x="652170" y="377189"/>
                </a:moveTo>
                <a:lnTo>
                  <a:pt x="640321" y="377189"/>
                </a:lnTo>
                <a:lnTo>
                  <a:pt x="665208" y="406399"/>
                </a:lnTo>
                <a:lnTo>
                  <a:pt x="684923" y="433069"/>
                </a:lnTo>
                <a:lnTo>
                  <a:pt x="699114" y="459739"/>
                </a:lnTo>
                <a:lnTo>
                  <a:pt x="707428" y="485139"/>
                </a:lnTo>
                <a:lnTo>
                  <a:pt x="687080" y="490219"/>
                </a:lnTo>
                <a:lnTo>
                  <a:pt x="670536" y="500379"/>
                </a:lnTo>
                <a:lnTo>
                  <a:pt x="659375" y="516889"/>
                </a:lnTo>
                <a:lnTo>
                  <a:pt x="655281" y="537209"/>
                </a:lnTo>
                <a:lnTo>
                  <a:pt x="655968" y="546099"/>
                </a:lnTo>
                <a:lnTo>
                  <a:pt x="657944" y="553719"/>
                </a:lnTo>
                <a:lnTo>
                  <a:pt x="661084" y="561339"/>
                </a:lnTo>
                <a:lnTo>
                  <a:pt x="665264" y="567689"/>
                </a:lnTo>
                <a:lnTo>
                  <a:pt x="649662" y="574039"/>
                </a:lnTo>
                <a:lnTo>
                  <a:pt x="631983" y="577849"/>
                </a:lnTo>
                <a:lnTo>
                  <a:pt x="612314" y="580389"/>
                </a:lnTo>
                <a:lnTo>
                  <a:pt x="658682" y="580389"/>
                </a:lnTo>
                <a:lnTo>
                  <a:pt x="672185" y="575309"/>
                </a:lnTo>
                <a:lnTo>
                  <a:pt x="688981" y="575309"/>
                </a:lnTo>
                <a:lnTo>
                  <a:pt x="677468" y="567689"/>
                </a:lnTo>
                <a:lnTo>
                  <a:pt x="668409" y="553719"/>
                </a:lnTo>
                <a:lnTo>
                  <a:pt x="665086" y="537209"/>
                </a:lnTo>
                <a:lnTo>
                  <a:pt x="668411" y="520699"/>
                </a:lnTo>
                <a:lnTo>
                  <a:pt x="677473" y="507999"/>
                </a:lnTo>
                <a:lnTo>
                  <a:pt x="690905" y="499109"/>
                </a:lnTo>
                <a:lnTo>
                  <a:pt x="707339" y="495299"/>
                </a:lnTo>
                <a:lnTo>
                  <a:pt x="736785" y="495299"/>
                </a:lnTo>
                <a:lnTo>
                  <a:pt x="733800" y="492759"/>
                </a:lnTo>
                <a:lnTo>
                  <a:pt x="717016" y="486409"/>
                </a:lnTo>
                <a:lnTo>
                  <a:pt x="708454" y="459739"/>
                </a:lnTo>
                <a:lnTo>
                  <a:pt x="693631" y="430529"/>
                </a:lnTo>
                <a:lnTo>
                  <a:pt x="672923" y="401319"/>
                </a:lnTo>
                <a:lnTo>
                  <a:pt x="652170" y="377189"/>
                </a:lnTo>
                <a:close/>
              </a:path>
              <a:path w="759460" h="741679">
                <a:moveTo>
                  <a:pt x="736785" y="495299"/>
                </a:moveTo>
                <a:lnTo>
                  <a:pt x="707339" y="495299"/>
                </a:lnTo>
                <a:lnTo>
                  <a:pt x="723778" y="499109"/>
                </a:lnTo>
                <a:lnTo>
                  <a:pt x="737209" y="507999"/>
                </a:lnTo>
                <a:lnTo>
                  <a:pt x="746269" y="520699"/>
                </a:lnTo>
                <a:lnTo>
                  <a:pt x="749592" y="537209"/>
                </a:lnTo>
                <a:lnTo>
                  <a:pt x="746269" y="553719"/>
                </a:lnTo>
                <a:lnTo>
                  <a:pt x="737209" y="567689"/>
                </a:lnTo>
                <a:lnTo>
                  <a:pt x="723778" y="576579"/>
                </a:lnTo>
                <a:lnTo>
                  <a:pt x="707339" y="580389"/>
                </a:lnTo>
                <a:lnTo>
                  <a:pt x="734934" y="580389"/>
                </a:lnTo>
                <a:lnTo>
                  <a:pt x="744123" y="574039"/>
                </a:lnTo>
                <a:lnTo>
                  <a:pt x="755279" y="557529"/>
                </a:lnTo>
                <a:lnTo>
                  <a:pt x="759371" y="537209"/>
                </a:lnTo>
                <a:lnTo>
                  <a:pt x="756146" y="519429"/>
                </a:lnTo>
                <a:lnTo>
                  <a:pt x="747233" y="504189"/>
                </a:lnTo>
                <a:lnTo>
                  <a:pt x="736785" y="495299"/>
                </a:lnTo>
                <a:close/>
              </a:path>
              <a:path w="759460" h="741679">
                <a:moveTo>
                  <a:pt x="258096" y="471169"/>
                </a:moveTo>
                <a:lnTo>
                  <a:pt x="239318" y="471169"/>
                </a:lnTo>
                <a:lnTo>
                  <a:pt x="256097" y="481329"/>
                </a:lnTo>
                <a:lnTo>
                  <a:pt x="273377" y="491489"/>
                </a:lnTo>
                <a:lnTo>
                  <a:pt x="291146" y="501649"/>
                </a:lnTo>
                <a:lnTo>
                  <a:pt x="309397" y="510539"/>
                </a:lnTo>
                <a:lnTo>
                  <a:pt x="323993" y="518159"/>
                </a:lnTo>
                <a:lnTo>
                  <a:pt x="338620" y="524509"/>
                </a:lnTo>
                <a:lnTo>
                  <a:pt x="353256" y="532129"/>
                </a:lnTo>
                <a:lnTo>
                  <a:pt x="367880" y="538479"/>
                </a:lnTo>
                <a:lnTo>
                  <a:pt x="339777" y="548639"/>
                </a:lnTo>
                <a:lnTo>
                  <a:pt x="312056" y="557529"/>
                </a:lnTo>
                <a:lnTo>
                  <a:pt x="284847" y="565149"/>
                </a:lnTo>
                <a:lnTo>
                  <a:pt x="258279" y="571499"/>
                </a:lnTo>
                <a:lnTo>
                  <a:pt x="298537" y="571499"/>
                </a:lnTo>
                <a:lnTo>
                  <a:pt x="319827" y="565149"/>
                </a:lnTo>
                <a:lnTo>
                  <a:pt x="350190" y="554989"/>
                </a:lnTo>
                <a:lnTo>
                  <a:pt x="380936" y="543559"/>
                </a:lnTo>
                <a:lnTo>
                  <a:pt x="408019" y="543559"/>
                </a:lnTo>
                <a:lnTo>
                  <a:pt x="393966" y="538479"/>
                </a:lnTo>
                <a:lnTo>
                  <a:pt x="405664" y="533399"/>
                </a:lnTo>
                <a:lnTo>
                  <a:pt x="380949" y="533399"/>
                </a:lnTo>
                <a:lnTo>
                  <a:pt x="330623" y="510539"/>
                </a:lnTo>
                <a:lnTo>
                  <a:pt x="313867" y="501649"/>
                </a:lnTo>
                <a:lnTo>
                  <a:pt x="294000" y="491489"/>
                </a:lnTo>
                <a:lnTo>
                  <a:pt x="274708" y="481329"/>
                </a:lnTo>
                <a:lnTo>
                  <a:pt x="258096" y="471169"/>
                </a:lnTo>
                <a:close/>
              </a:path>
              <a:path w="759460" h="741679">
                <a:moveTo>
                  <a:pt x="532088" y="471169"/>
                </a:moveTo>
                <a:lnTo>
                  <a:pt x="522528" y="471169"/>
                </a:lnTo>
                <a:lnTo>
                  <a:pt x="518943" y="497839"/>
                </a:lnTo>
                <a:lnTo>
                  <a:pt x="514569" y="523239"/>
                </a:lnTo>
                <a:lnTo>
                  <a:pt x="509437" y="547369"/>
                </a:lnTo>
                <a:lnTo>
                  <a:pt x="503580" y="571499"/>
                </a:lnTo>
                <a:lnTo>
                  <a:pt x="513007" y="571499"/>
                </a:lnTo>
                <a:lnTo>
                  <a:pt x="519112" y="547369"/>
                </a:lnTo>
                <a:lnTo>
                  <a:pt x="524681" y="520699"/>
                </a:lnTo>
                <a:lnTo>
                  <a:pt x="529345" y="492759"/>
                </a:lnTo>
                <a:lnTo>
                  <a:pt x="532088" y="471169"/>
                </a:lnTo>
                <a:close/>
              </a:path>
              <a:path w="759460" h="741679">
                <a:moveTo>
                  <a:pt x="405677" y="208279"/>
                </a:moveTo>
                <a:lnTo>
                  <a:pt x="380949" y="208279"/>
                </a:lnTo>
                <a:lnTo>
                  <a:pt x="431250" y="231139"/>
                </a:lnTo>
                <a:lnTo>
                  <a:pt x="448005" y="240029"/>
                </a:lnTo>
                <a:lnTo>
                  <a:pt x="487165" y="260349"/>
                </a:lnTo>
                <a:lnTo>
                  <a:pt x="523925" y="283209"/>
                </a:lnTo>
                <a:lnTo>
                  <a:pt x="527165" y="326389"/>
                </a:lnTo>
                <a:lnTo>
                  <a:pt x="528203" y="377189"/>
                </a:lnTo>
                <a:lnTo>
                  <a:pt x="527999" y="393699"/>
                </a:lnTo>
                <a:lnTo>
                  <a:pt x="525801" y="436879"/>
                </a:lnTo>
                <a:lnTo>
                  <a:pt x="505846" y="469899"/>
                </a:lnTo>
                <a:lnTo>
                  <a:pt x="467863" y="491489"/>
                </a:lnTo>
                <a:lnTo>
                  <a:pt x="448005" y="501649"/>
                </a:lnTo>
                <a:lnTo>
                  <a:pt x="431250" y="510539"/>
                </a:lnTo>
                <a:lnTo>
                  <a:pt x="380949" y="533399"/>
                </a:lnTo>
                <a:lnTo>
                  <a:pt x="405664" y="533399"/>
                </a:lnTo>
                <a:lnTo>
                  <a:pt x="408589" y="532129"/>
                </a:lnTo>
                <a:lnTo>
                  <a:pt x="423222" y="524509"/>
                </a:lnTo>
                <a:lnTo>
                  <a:pt x="437848" y="518159"/>
                </a:lnTo>
                <a:lnTo>
                  <a:pt x="452450" y="510539"/>
                </a:lnTo>
                <a:lnTo>
                  <a:pt x="470708" y="501649"/>
                </a:lnTo>
                <a:lnTo>
                  <a:pt x="488480" y="491489"/>
                </a:lnTo>
                <a:lnTo>
                  <a:pt x="505756" y="481329"/>
                </a:lnTo>
                <a:lnTo>
                  <a:pt x="522528" y="471169"/>
                </a:lnTo>
                <a:lnTo>
                  <a:pt x="532088" y="471169"/>
                </a:lnTo>
                <a:lnTo>
                  <a:pt x="533057" y="463549"/>
                </a:lnTo>
                <a:lnTo>
                  <a:pt x="550102" y="452119"/>
                </a:lnTo>
                <a:lnTo>
                  <a:pt x="534301" y="452119"/>
                </a:lnTo>
                <a:lnTo>
                  <a:pt x="535921" y="431799"/>
                </a:lnTo>
                <a:lnTo>
                  <a:pt x="537108" y="411479"/>
                </a:lnTo>
                <a:lnTo>
                  <a:pt x="537837" y="391159"/>
                </a:lnTo>
                <a:lnTo>
                  <a:pt x="538008" y="377189"/>
                </a:lnTo>
                <a:lnTo>
                  <a:pt x="537927" y="358139"/>
                </a:lnTo>
                <a:lnTo>
                  <a:pt x="537832" y="350519"/>
                </a:lnTo>
                <a:lnTo>
                  <a:pt x="537103" y="330199"/>
                </a:lnTo>
                <a:lnTo>
                  <a:pt x="535919" y="309879"/>
                </a:lnTo>
                <a:lnTo>
                  <a:pt x="534301" y="290829"/>
                </a:lnTo>
                <a:lnTo>
                  <a:pt x="552011" y="290829"/>
                </a:lnTo>
                <a:lnTo>
                  <a:pt x="533057" y="278129"/>
                </a:lnTo>
                <a:lnTo>
                  <a:pt x="532088" y="270509"/>
                </a:lnTo>
                <a:lnTo>
                  <a:pt x="522528" y="270509"/>
                </a:lnTo>
                <a:lnTo>
                  <a:pt x="505749" y="260349"/>
                </a:lnTo>
                <a:lnTo>
                  <a:pt x="488480" y="250189"/>
                </a:lnTo>
                <a:lnTo>
                  <a:pt x="470715" y="240029"/>
                </a:lnTo>
                <a:lnTo>
                  <a:pt x="452450" y="231139"/>
                </a:lnTo>
                <a:lnTo>
                  <a:pt x="437856" y="223519"/>
                </a:lnTo>
                <a:lnTo>
                  <a:pt x="423233" y="217169"/>
                </a:lnTo>
                <a:lnTo>
                  <a:pt x="408601" y="209549"/>
                </a:lnTo>
                <a:lnTo>
                  <a:pt x="405677" y="208279"/>
                </a:lnTo>
                <a:close/>
              </a:path>
              <a:path w="759460" h="741679">
                <a:moveTo>
                  <a:pt x="552011" y="290829"/>
                </a:moveTo>
                <a:lnTo>
                  <a:pt x="534301" y="290829"/>
                </a:lnTo>
                <a:lnTo>
                  <a:pt x="562368" y="309879"/>
                </a:lnTo>
                <a:lnTo>
                  <a:pt x="588402" y="330199"/>
                </a:lnTo>
                <a:lnTo>
                  <a:pt x="612281" y="350519"/>
                </a:lnTo>
                <a:lnTo>
                  <a:pt x="633882" y="370839"/>
                </a:lnTo>
                <a:lnTo>
                  <a:pt x="612282" y="391159"/>
                </a:lnTo>
                <a:lnTo>
                  <a:pt x="588397" y="411479"/>
                </a:lnTo>
                <a:lnTo>
                  <a:pt x="562359" y="431799"/>
                </a:lnTo>
                <a:lnTo>
                  <a:pt x="534301" y="452119"/>
                </a:lnTo>
                <a:lnTo>
                  <a:pt x="550102" y="452119"/>
                </a:lnTo>
                <a:lnTo>
                  <a:pt x="563359" y="443229"/>
                </a:lnTo>
                <a:lnTo>
                  <a:pt x="591427" y="421639"/>
                </a:lnTo>
                <a:lnTo>
                  <a:pt x="617126" y="400049"/>
                </a:lnTo>
                <a:lnTo>
                  <a:pt x="640321" y="377189"/>
                </a:lnTo>
                <a:lnTo>
                  <a:pt x="652170" y="377189"/>
                </a:lnTo>
                <a:lnTo>
                  <a:pt x="646709" y="370839"/>
                </a:lnTo>
                <a:lnTo>
                  <a:pt x="651932" y="364489"/>
                </a:lnTo>
                <a:lnTo>
                  <a:pt x="640359" y="364489"/>
                </a:lnTo>
                <a:lnTo>
                  <a:pt x="617169" y="341629"/>
                </a:lnTo>
                <a:lnTo>
                  <a:pt x="591465" y="320039"/>
                </a:lnTo>
                <a:lnTo>
                  <a:pt x="563383" y="298449"/>
                </a:lnTo>
                <a:lnTo>
                  <a:pt x="552011" y="290829"/>
                </a:lnTo>
                <a:close/>
              </a:path>
              <a:path w="759460" h="741679">
                <a:moveTo>
                  <a:pt x="237294" y="290829"/>
                </a:moveTo>
                <a:lnTo>
                  <a:pt x="227571" y="290829"/>
                </a:lnTo>
                <a:lnTo>
                  <a:pt x="225945" y="309879"/>
                </a:lnTo>
                <a:lnTo>
                  <a:pt x="224759" y="330199"/>
                </a:lnTo>
                <a:lnTo>
                  <a:pt x="224033" y="350519"/>
                </a:lnTo>
                <a:lnTo>
                  <a:pt x="223940" y="358139"/>
                </a:lnTo>
                <a:lnTo>
                  <a:pt x="223863" y="377189"/>
                </a:lnTo>
                <a:lnTo>
                  <a:pt x="224033" y="391159"/>
                </a:lnTo>
                <a:lnTo>
                  <a:pt x="224758" y="411479"/>
                </a:lnTo>
                <a:lnTo>
                  <a:pt x="225940" y="431799"/>
                </a:lnTo>
                <a:lnTo>
                  <a:pt x="227558" y="450849"/>
                </a:lnTo>
                <a:lnTo>
                  <a:pt x="237294" y="450849"/>
                </a:lnTo>
                <a:lnTo>
                  <a:pt x="236075" y="436879"/>
                </a:lnTo>
                <a:lnTo>
                  <a:pt x="234702" y="415289"/>
                </a:lnTo>
                <a:lnTo>
                  <a:pt x="233862" y="393699"/>
                </a:lnTo>
                <a:lnTo>
                  <a:pt x="233657" y="377189"/>
                </a:lnTo>
                <a:lnTo>
                  <a:pt x="233736" y="358139"/>
                </a:lnTo>
                <a:lnTo>
                  <a:pt x="233862" y="347979"/>
                </a:lnTo>
                <a:lnTo>
                  <a:pt x="234702" y="326389"/>
                </a:lnTo>
                <a:lnTo>
                  <a:pt x="236075" y="304799"/>
                </a:lnTo>
                <a:lnTo>
                  <a:pt x="237294" y="290829"/>
                </a:lnTo>
                <a:close/>
              </a:path>
              <a:path w="759460" h="741679">
                <a:moveTo>
                  <a:pt x="260946" y="161289"/>
                </a:moveTo>
                <a:lnTo>
                  <a:pt x="189608" y="161289"/>
                </a:lnTo>
                <a:lnTo>
                  <a:pt x="208813" y="162559"/>
                </a:lnTo>
                <a:lnTo>
                  <a:pt x="228704" y="165099"/>
                </a:lnTo>
                <a:lnTo>
                  <a:pt x="249212" y="168909"/>
                </a:lnTo>
                <a:lnTo>
                  <a:pt x="242774" y="194309"/>
                </a:lnTo>
                <a:lnTo>
                  <a:pt x="237194" y="220979"/>
                </a:lnTo>
                <a:lnTo>
                  <a:pt x="232524" y="248919"/>
                </a:lnTo>
                <a:lnTo>
                  <a:pt x="228815" y="278129"/>
                </a:lnTo>
                <a:lnTo>
                  <a:pt x="198513" y="298449"/>
                </a:lnTo>
                <a:lnTo>
                  <a:pt x="170446" y="320039"/>
                </a:lnTo>
                <a:lnTo>
                  <a:pt x="144751" y="341629"/>
                </a:lnTo>
                <a:lnTo>
                  <a:pt x="121564" y="364489"/>
                </a:lnTo>
                <a:lnTo>
                  <a:pt x="134691" y="364489"/>
                </a:lnTo>
                <a:lnTo>
                  <a:pt x="149543" y="350519"/>
                </a:lnTo>
                <a:lnTo>
                  <a:pt x="173440" y="330199"/>
                </a:lnTo>
                <a:lnTo>
                  <a:pt x="199495" y="309879"/>
                </a:lnTo>
                <a:lnTo>
                  <a:pt x="227571" y="290829"/>
                </a:lnTo>
                <a:lnTo>
                  <a:pt x="237294" y="290829"/>
                </a:lnTo>
                <a:lnTo>
                  <a:pt x="237959" y="283209"/>
                </a:lnTo>
                <a:lnTo>
                  <a:pt x="256024" y="271779"/>
                </a:lnTo>
                <a:lnTo>
                  <a:pt x="258101" y="270509"/>
                </a:lnTo>
                <a:lnTo>
                  <a:pt x="239318" y="270509"/>
                </a:lnTo>
                <a:lnTo>
                  <a:pt x="242902" y="243839"/>
                </a:lnTo>
                <a:lnTo>
                  <a:pt x="247275" y="218439"/>
                </a:lnTo>
                <a:lnTo>
                  <a:pt x="252409" y="194309"/>
                </a:lnTo>
                <a:lnTo>
                  <a:pt x="258279" y="170179"/>
                </a:lnTo>
                <a:lnTo>
                  <a:pt x="298542" y="170179"/>
                </a:lnTo>
                <a:lnTo>
                  <a:pt x="290026" y="167639"/>
                </a:lnTo>
                <a:lnTo>
                  <a:pt x="260946" y="161289"/>
                </a:lnTo>
                <a:close/>
              </a:path>
              <a:path w="759460" h="741679">
                <a:moveTo>
                  <a:pt x="659489" y="161289"/>
                </a:moveTo>
                <a:lnTo>
                  <a:pt x="590715" y="161289"/>
                </a:lnTo>
                <a:lnTo>
                  <a:pt x="630367" y="163829"/>
                </a:lnTo>
                <a:lnTo>
                  <a:pt x="662757" y="172719"/>
                </a:lnTo>
                <a:lnTo>
                  <a:pt x="687196" y="186689"/>
                </a:lnTo>
                <a:lnTo>
                  <a:pt x="702995" y="205739"/>
                </a:lnTo>
                <a:lnTo>
                  <a:pt x="709880" y="240029"/>
                </a:lnTo>
                <a:lnTo>
                  <a:pt x="700790" y="278129"/>
                </a:lnTo>
                <a:lnTo>
                  <a:pt x="677144" y="320039"/>
                </a:lnTo>
                <a:lnTo>
                  <a:pt x="640359" y="364489"/>
                </a:lnTo>
                <a:lnTo>
                  <a:pt x="651932" y="364489"/>
                </a:lnTo>
                <a:lnTo>
                  <a:pt x="685358" y="323849"/>
                </a:lnTo>
                <a:lnTo>
                  <a:pt x="710071" y="279399"/>
                </a:lnTo>
                <a:lnTo>
                  <a:pt x="719355" y="237489"/>
                </a:lnTo>
                <a:lnTo>
                  <a:pt x="711720" y="201929"/>
                </a:lnTo>
                <a:lnTo>
                  <a:pt x="694392" y="180339"/>
                </a:lnTo>
                <a:lnTo>
                  <a:pt x="668164" y="163829"/>
                </a:lnTo>
                <a:lnTo>
                  <a:pt x="659489" y="161289"/>
                </a:lnTo>
                <a:close/>
              </a:path>
              <a:path w="759460" h="741679">
                <a:moveTo>
                  <a:pt x="190255" y="151129"/>
                </a:moveTo>
                <a:lnTo>
                  <a:pt x="171170" y="151129"/>
                </a:lnTo>
                <a:lnTo>
                  <a:pt x="128441" y="153669"/>
                </a:lnTo>
                <a:lnTo>
                  <a:pt x="67523" y="180339"/>
                </a:lnTo>
                <a:lnTo>
                  <a:pt x="44792" y="214629"/>
                </a:lnTo>
                <a:lnTo>
                  <a:pt x="43637" y="222249"/>
                </a:lnTo>
                <a:lnTo>
                  <a:pt x="26408" y="228599"/>
                </a:lnTo>
                <a:lnTo>
                  <a:pt x="12565" y="240029"/>
                </a:lnTo>
                <a:lnTo>
                  <a:pt x="3348" y="255269"/>
                </a:lnTo>
                <a:lnTo>
                  <a:pt x="0" y="273049"/>
                </a:lnTo>
                <a:lnTo>
                  <a:pt x="4095" y="293369"/>
                </a:lnTo>
                <a:lnTo>
                  <a:pt x="15257" y="309879"/>
                </a:lnTo>
                <a:lnTo>
                  <a:pt x="31798" y="321309"/>
                </a:lnTo>
                <a:lnTo>
                  <a:pt x="52031" y="325119"/>
                </a:lnTo>
                <a:lnTo>
                  <a:pt x="60020" y="325119"/>
                </a:lnTo>
                <a:lnTo>
                  <a:pt x="67513" y="323849"/>
                </a:lnTo>
                <a:lnTo>
                  <a:pt x="74282" y="320039"/>
                </a:lnTo>
                <a:lnTo>
                  <a:pt x="84854" y="320039"/>
                </a:lnTo>
                <a:lnTo>
                  <a:pt x="82029" y="316229"/>
                </a:lnTo>
                <a:lnTo>
                  <a:pt x="52006" y="316229"/>
                </a:lnTo>
                <a:lnTo>
                  <a:pt x="35567" y="312419"/>
                </a:lnTo>
                <a:lnTo>
                  <a:pt x="22136" y="303529"/>
                </a:lnTo>
                <a:lnTo>
                  <a:pt x="13076" y="289559"/>
                </a:lnTo>
                <a:lnTo>
                  <a:pt x="9753" y="273049"/>
                </a:lnTo>
                <a:lnTo>
                  <a:pt x="13078" y="257809"/>
                </a:lnTo>
                <a:lnTo>
                  <a:pt x="22140" y="243839"/>
                </a:lnTo>
                <a:lnTo>
                  <a:pt x="35572" y="234949"/>
                </a:lnTo>
                <a:lnTo>
                  <a:pt x="52006" y="231139"/>
                </a:lnTo>
                <a:lnTo>
                  <a:pt x="80450" y="231139"/>
                </a:lnTo>
                <a:lnTo>
                  <a:pt x="73336" y="226059"/>
                </a:lnTo>
                <a:lnTo>
                  <a:pt x="53695" y="222249"/>
                </a:lnTo>
                <a:lnTo>
                  <a:pt x="54813" y="215899"/>
                </a:lnTo>
                <a:lnTo>
                  <a:pt x="56375" y="210819"/>
                </a:lnTo>
                <a:lnTo>
                  <a:pt x="99106" y="172719"/>
                </a:lnTo>
                <a:lnTo>
                  <a:pt x="171157" y="161289"/>
                </a:lnTo>
                <a:lnTo>
                  <a:pt x="260946" y="161289"/>
                </a:lnTo>
                <a:lnTo>
                  <a:pt x="261889" y="158749"/>
                </a:lnTo>
                <a:lnTo>
                  <a:pt x="251879" y="158749"/>
                </a:lnTo>
                <a:lnTo>
                  <a:pt x="190255" y="151129"/>
                </a:lnTo>
                <a:close/>
              </a:path>
              <a:path w="759460" h="741679">
                <a:moveTo>
                  <a:pt x="80450" y="231139"/>
                </a:moveTo>
                <a:lnTo>
                  <a:pt x="52006" y="231139"/>
                </a:lnTo>
                <a:lnTo>
                  <a:pt x="68449" y="234949"/>
                </a:lnTo>
                <a:lnTo>
                  <a:pt x="81889" y="243839"/>
                </a:lnTo>
                <a:lnTo>
                  <a:pt x="90957" y="257809"/>
                </a:lnTo>
                <a:lnTo>
                  <a:pt x="94284" y="273049"/>
                </a:lnTo>
                <a:lnTo>
                  <a:pt x="90956" y="289559"/>
                </a:lnTo>
                <a:lnTo>
                  <a:pt x="81884" y="303529"/>
                </a:lnTo>
                <a:lnTo>
                  <a:pt x="68444" y="312419"/>
                </a:lnTo>
                <a:lnTo>
                  <a:pt x="52006" y="316229"/>
                </a:lnTo>
                <a:lnTo>
                  <a:pt x="82029" y="316229"/>
                </a:lnTo>
                <a:lnTo>
                  <a:pt x="91076" y="307339"/>
                </a:lnTo>
                <a:lnTo>
                  <a:pt x="98028" y="298449"/>
                </a:lnTo>
                <a:lnTo>
                  <a:pt x="102488" y="285749"/>
                </a:lnTo>
                <a:lnTo>
                  <a:pt x="104063" y="273049"/>
                </a:lnTo>
                <a:lnTo>
                  <a:pt x="100117" y="253999"/>
                </a:lnTo>
                <a:lnTo>
                  <a:pt x="89342" y="237489"/>
                </a:lnTo>
                <a:lnTo>
                  <a:pt x="80450" y="231139"/>
                </a:lnTo>
                <a:close/>
              </a:path>
              <a:path w="759460" h="741679">
                <a:moveTo>
                  <a:pt x="298542" y="170179"/>
                </a:moveTo>
                <a:lnTo>
                  <a:pt x="258279" y="170179"/>
                </a:lnTo>
                <a:lnTo>
                  <a:pt x="284841" y="176529"/>
                </a:lnTo>
                <a:lnTo>
                  <a:pt x="312051" y="184149"/>
                </a:lnTo>
                <a:lnTo>
                  <a:pt x="339775" y="193039"/>
                </a:lnTo>
                <a:lnTo>
                  <a:pt x="367880" y="203199"/>
                </a:lnTo>
                <a:lnTo>
                  <a:pt x="353256" y="209549"/>
                </a:lnTo>
                <a:lnTo>
                  <a:pt x="338620" y="217169"/>
                </a:lnTo>
                <a:lnTo>
                  <a:pt x="323993" y="223519"/>
                </a:lnTo>
                <a:lnTo>
                  <a:pt x="309397" y="231139"/>
                </a:lnTo>
                <a:lnTo>
                  <a:pt x="291144" y="240029"/>
                </a:lnTo>
                <a:lnTo>
                  <a:pt x="273372" y="250189"/>
                </a:lnTo>
                <a:lnTo>
                  <a:pt x="256092" y="260349"/>
                </a:lnTo>
                <a:lnTo>
                  <a:pt x="239318" y="270509"/>
                </a:lnTo>
                <a:lnTo>
                  <a:pt x="258101" y="270509"/>
                </a:lnTo>
                <a:lnTo>
                  <a:pt x="274713" y="260349"/>
                </a:lnTo>
                <a:lnTo>
                  <a:pt x="294002" y="250189"/>
                </a:lnTo>
                <a:lnTo>
                  <a:pt x="313867" y="240029"/>
                </a:lnTo>
                <a:lnTo>
                  <a:pt x="330623" y="231139"/>
                </a:lnTo>
                <a:lnTo>
                  <a:pt x="380949" y="208279"/>
                </a:lnTo>
                <a:lnTo>
                  <a:pt x="405677" y="208279"/>
                </a:lnTo>
                <a:lnTo>
                  <a:pt x="393979" y="203199"/>
                </a:lnTo>
                <a:lnTo>
                  <a:pt x="408027" y="198119"/>
                </a:lnTo>
                <a:lnTo>
                  <a:pt x="380936" y="198119"/>
                </a:lnTo>
                <a:lnTo>
                  <a:pt x="350191" y="186689"/>
                </a:lnTo>
                <a:lnTo>
                  <a:pt x="319832" y="176529"/>
                </a:lnTo>
                <a:lnTo>
                  <a:pt x="298542" y="170179"/>
                </a:lnTo>
                <a:close/>
              </a:path>
              <a:path w="759460" h="741679">
                <a:moveTo>
                  <a:pt x="513020" y="170179"/>
                </a:moveTo>
                <a:lnTo>
                  <a:pt x="503567" y="170179"/>
                </a:lnTo>
                <a:lnTo>
                  <a:pt x="509436" y="194309"/>
                </a:lnTo>
                <a:lnTo>
                  <a:pt x="514577" y="218439"/>
                </a:lnTo>
                <a:lnTo>
                  <a:pt x="518953" y="245109"/>
                </a:lnTo>
                <a:lnTo>
                  <a:pt x="522528" y="270509"/>
                </a:lnTo>
                <a:lnTo>
                  <a:pt x="532088" y="270509"/>
                </a:lnTo>
                <a:lnTo>
                  <a:pt x="529343" y="248919"/>
                </a:lnTo>
                <a:lnTo>
                  <a:pt x="524687" y="220979"/>
                </a:lnTo>
                <a:lnTo>
                  <a:pt x="519126" y="194309"/>
                </a:lnTo>
                <a:lnTo>
                  <a:pt x="513020" y="170179"/>
                </a:lnTo>
                <a:close/>
              </a:path>
              <a:path w="759460" h="741679">
                <a:moveTo>
                  <a:pt x="497722" y="123189"/>
                </a:moveTo>
                <a:lnTo>
                  <a:pt x="488137" y="123189"/>
                </a:lnTo>
                <a:lnTo>
                  <a:pt x="491520" y="132079"/>
                </a:lnTo>
                <a:lnTo>
                  <a:pt x="494774" y="142239"/>
                </a:lnTo>
                <a:lnTo>
                  <a:pt x="497897" y="151129"/>
                </a:lnTo>
                <a:lnTo>
                  <a:pt x="500887" y="161289"/>
                </a:lnTo>
                <a:lnTo>
                  <a:pt x="471817" y="167639"/>
                </a:lnTo>
                <a:lnTo>
                  <a:pt x="442021" y="176529"/>
                </a:lnTo>
                <a:lnTo>
                  <a:pt x="411671" y="186689"/>
                </a:lnTo>
                <a:lnTo>
                  <a:pt x="380936" y="198119"/>
                </a:lnTo>
                <a:lnTo>
                  <a:pt x="408027" y="198119"/>
                </a:lnTo>
                <a:lnTo>
                  <a:pt x="422075" y="193039"/>
                </a:lnTo>
                <a:lnTo>
                  <a:pt x="449792" y="184149"/>
                </a:lnTo>
                <a:lnTo>
                  <a:pt x="477000" y="176529"/>
                </a:lnTo>
                <a:lnTo>
                  <a:pt x="503567" y="170179"/>
                </a:lnTo>
                <a:lnTo>
                  <a:pt x="513020" y="170179"/>
                </a:lnTo>
                <a:lnTo>
                  <a:pt x="512698" y="168909"/>
                </a:lnTo>
                <a:lnTo>
                  <a:pt x="533184" y="165099"/>
                </a:lnTo>
                <a:lnTo>
                  <a:pt x="553064" y="162559"/>
                </a:lnTo>
                <a:lnTo>
                  <a:pt x="572265" y="161289"/>
                </a:lnTo>
                <a:lnTo>
                  <a:pt x="659489" y="161289"/>
                </a:lnTo>
                <a:lnTo>
                  <a:pt x="650815" y="158749"/>
                </a:lnTo>
                <a:lnTo>
                  <a:pt x="509981" y="158749"/>
                </a:lnTo>
                <a:lnTo>
                  <a:pt x="506677" y="148589"/>
                </a:lnTo>
                <a:lnTo>
                  <a:pt x="503213" y="138429"/>
                </a:lnTo>
                <a:lnTo>
                  <a:pt x="499599" y="128269"/>
                </a:lnTo>
                <a:lnTo>
                  <a:pt x="497722" y="123189"/>
                </a:lnTo>
                <a:close/>
              </a:path>
              <a:path w="759460" h="741679">
                <a:moveTo>
                  <a:pt x="380949" y="0"/>
                </a:moveTo>
                <a:lnTo>
                  <a:pt x="320619" y="27939"/>
                </a:lnTo>
                <a:lnTo>
                  <a:pt x="294195" y="60959"/>
                </a:lnTo>
                <a:lnTo>
                  <a:pt x="271078" y="105409"/>
                </a:lnTo>
                <a:lnTo>
                  <a:pt x="251879" y="158749"/>
                </a:lnTo>
                <a:lnTo>
                  <a:pt x="261889" y="158749"/>
                </a:lnTo>
                <a:lnTo>
                  <a:pt x="284029" y="99059"/>
                </a:lnTo>
                <a:lnTo>
                  <a:pt x="312431" y="50799"/>
                </a:lnTo>
                <a:lnTo>
                  <a:pt x="345087" y="20319"/>
                </a:lnTo>
                <a:lnTo>
                  <a:pt x="380936" y="8889"/>
                </a:lnTo>
                <a:lnTo>
                  <a:pt x="415331" y="8889"/>
                </a:lnTo>
                <a:lnTo>
                  <a:pt x="413146" y="7619"/>
                </a:lnTo>
                <a:lnTo>
                  <a:pt x="397289" y="1269"/>
                </a:lnTo>
                <a:lnTo>
                  <a:pt x="380949" y="0"/>
                </a:lnTo>
                <a:close/>
              </a:path>
              <a:path w="759460" h="741679">
                <a:moveTo>
                  <a:pt x="590727" y="151129"/>
                </a:moveTo>
                <a:lnTo>
                  <a:pt x="571642" y="151129"/>
                </a:lnTo>
                <a:lnTo>
                  <a:pt x="509981" y="158749"/>
                </a:lnTo>
                <a:lnTo>
                  <a:pt x="650815" y="158749"/>
                </a:lnTo>
                <a:lnTo>
                  <a:pt x="633466" y="153669"/>
                </a:lnTo>
                <a:lnTo>
                  <a:pt x="590727" y="151129"/>
                </a:lnTo>
                <a:close/>
              </a:path>
              <a:path w="759460" h="741679">
                <a:moveTo>
                  <a:pt x="415331" y="8889"/>
                </a:moveTo>
                <a:lnTo>
                  <a:pt x="380936" y="8889"/>
                </a:lnTo>
                <a:lnTo>
                  <a:pt x="395011" y="11429"/>
                </a:lnTo>
                <a:lnTo>
                  <a:pt x="408716" y="15239"/>
                </a:lnTo>
                <a:lnTo>
                  <a:pt x="421989" y="24129"/>
                </a:lnTo>
                <a:lnTo>
                  <a:pt x="434771" y="34289"/>
                </a:lnTo>
                <a:lnTo>
                  <a:pt x="424945" y="41909"/>
                </a:lnTo>
                <a:lnTo>
                  <a:pt x="417369" y="53339"/>
                </a:lnTo>
                <a:lnTo>
                  <a:pt x="412494" y="64769"/>
                </a:lnTo>
                <a:lnTo>
                  <a:pt x="410768" y="77469"/>
                </a:lnTo>
                <a:lnTo>
                  <a:pt x="414866" y="97789"/>
                </a:lnTo>
                <a:lnTo>
                  <a:pt x="426032" y="114299"/>
                </a:lnTo>
                <a:lnTo>
                  <a:pt x="442578" y="125729"/>
                </a:lnTo>
                <a:lnTo>
                  <a:pt x="462813" y="129539"/>
                </a:lnTo>
                <a:lnTo>
                  <a:pt x="469604" y="129539"/>
                </a:lnTo>
                <a:lnTo>
                  <a:pt x="476108" y="128269"/>
                </a:lnTo>
                <a:lnTo>
                  <a:pt x="482296" y="125729"/>
                </a:lnTo>
                <a:lnTo>
                  <a:pt x="488137" y="123189"/>
                </a:lnTo>
                <a:lnTo>
                  <a:pt x="497722" y="123189"/>
                </a:lnTo>
                <a:lnTo>
                  <a:pt x="496784" y="120649"/>
                </a:lnTo>
                <a:lnTo>
                  <a:pt x="462826" y="120649"/>
                </a:lnTo>
                <a:lnTo>
                  <a:pt x="446395" y="116839"/>
                </a:lnTo>
                <a:lnTo>
                  <a:pt x="432958" y="107949"/>
                </a:lnTo>
                <a:lnTo>
                  <a:pt x="423889" y="93979"/>
                </a:lnTo>
                <a:lnTo>
                  <a:pt x="420560" y="77469"/>
                </a:lnTo>
                <a:lnTo>
                  <a:pt x="423887" y="60959"/>
                </a:lnTo>
                <a:lnTo>
                  <a:pt x="432954" y="48259"/>
                </a:lnTo>
                <a:lnTo>
                  <a:pt x="446390" y="39369"/>
                </a:lnTo>
                <a:lnTo>
                  <a:pt x="462826" y="35559"/>
                </a:lnTo>
                <a:lnTo>
                  <a:pt x="491359" y="35559"/>
                </a:lnTo>
                <a:lnTo>
                  <a:pt x="483086" y="30479"/>
                </a:lnTo>
                <a:lnTo>
                  <a:pt x="443077" y="30479"/>
                </a:lnTo>
                <a:lnTo>
                  <a:pt x="428437" y="16509"/>
                </a:lnTo>
                <a:lnTo>
                  <a:pt x="415331" y="8889"/>
                </a:lnTo>
                <a:close/>
              </a:path>
              <a:path w="759460" h="741679">
                <a:moveTo>
                  <a:pt x="491359" y="35559"/>
                </a:moveTo>
                <a:lnTo>
                  <a:pt x="462826" y="35559"/>
                </a:lnTo>
                <a:lnTo>
                  <a:pt x="479259" y="39369"/>
                </a:lnTo>
                <a:lnTo>
                  <a:pt x="492691" y="48259"/>
                </a:lnTo>
                <a:lnTo>
                  <a:pt x="501754" y="60959"/>
                </a:lnTo>
                <a:lnTo>
                  <a:pt x="505078" y="77469"/>
                </a:lnTo>
                <a:lnTo>
                  <a:pt x="501752" y="93979"/>
                </a:lnTo>
                <a:lnTo>
                  <a:pt x="492686" y="107949"/>
                </a:lnTo>
                <a:lnTo>
                  <a:pt x="479254" y="116839"/>
                </a:lnTo>
                <a:lnTo>
                  <a:pt x="462826" y="120649"/>
                </a:lnTo>
                <a:lnTo>
                  <a:pt x="496784" y="120649"/>
                </a:lnTo>
                <a:lnTo>
                  <a:pt x="495846" y="118109"/>
                </a:lnTo>
                <a:lnTo>
                  <a:pt x="503687" y="110489"/>
                </a:lnTo>
                <a:lnTo>
                  <a:pt x="509695" y="100329"/>
                </a:lnTo>
                <a:lnTo>
                  <a:pt x="513541" y="90169"/>
                </a:lnTo>
                <a:lnTo>
                  <a:pt x="514896" y="77469"/>
                </a:lnTo>
                <a:lnTo>
                  <a:pt x="510798" y="57149"/>
                </a:lnTo>
                <a:lnTo>
                  <a:pt x="499632" y="40639"/>
                </a:lnTo>
                <a:lnTo>
                  <a:pt x="491359" y="35559"/>
                </a:lnTo>
                <a:close/>
              </a:path>
              <a:path w="759460" h="741679">
                <a:moveTo>
                  <a:pt x="462851" y="25399"/>
                </a:moveTo>
                <a:lnTo>
                  <a:pt x="455841" y="25399"/>
                </a:lnTo>
                <a:lnTo>
                  <a:pt x="449198" y="27939"/>
                </a:lnTo>
                <a:lnTo>
                  <a:pt x="443077" y="30479"/>
                </a:lnTo>
                <a:lnTo>
                  <a:pt x="483086" y="30479"/>
                </a:lnTo>
                <a:lnTo>
                  <a:pt x="462851" y="2539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87" name="object 32"/>
          <p:cNvSpPr>
            <a:spLocks/>
          </p:cNvSpPr>
          <p:nvPr/>
        </p:nvSpPr>
        <p:spPr bwMode="auto">
          <a:xfrm>
            <a:off x="3440113" y="1876425"/>
            <a:ext cx="49212" cy="142875"/>
          </a:xfrm>
          <a:custGeom>
            <a:avLst/>
            <a:gdLst/>
            <a:ahLst/>
            <a:cxnLst>
              <a:cxn ang="0">
                <a:pos x="9207" y="0"/>
              </a:cxn>
              <a:cxn ang="0">
                <a:pos x="0" y="2654"/>
              </a:cxn>
              <a:cxn ang="0">
                <a:pos x="40322" y="142367"/>
              </a:cxn>
              <a:cxn ang="0">
                <a:pos x="49530" y="139700"/>
              </a:cxn>
              <a:cxn ang="0">
                <a:pos x="9207" y="0"/>
              </a:cxn>
            </a:cxnLst>
            <a:rect l="0" t="0" r="r" b="b"/>
            <a:pathLst>
              <a:path w="49529" h="142875">
                <a:moveTo>
                  <a:pt x="9207" y="0"/>
                </a:moveTo>
                <a:lnTo>
                  <a:pt x="0" y="2654"/>
                </a:lnTo>
                <a:lnTo>
                  <a:pt x="40322" y="142367"/>
                </a:lnTo>
                <a:lnTo>
                  <a:pt x="49530" y="139700"/>
                </a:lnTo>
                <a:lnTo>
                  <a:pt x="920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88" name="object 33"/>
          <p:cNvSpPr>
            <a:spLocks/>
          </p:cNvSpPr>
          <p:nvPr/>
        </p:nvSpPr>
        <p:spPr bwMode="auto">
          <a:xfrm>
            <a:off x="3894138" y="1876425"/>
            <a:ext cx="49212" cy="142875"/>
          </a:xfrm>
          <a:custGeom>
            <a:avLst/>
            <a:gdLst/>
            <a:ahLst/>
            <a:cxnLst>
              <a:cxn ang="0">
                <a:pos x="40322" y="0"/>
              </a:cxn>
              <a:cxn ang="0">
                <a:pos x="0" y="139712"/>
              </a:cxn>
              <a:cxn ang="0">
                <a:pos x="9207" y="142367"/>
              </a:cxn>
              <a:cxn ang="0">
                <a:pos x="49530" y="2667"/>
              </a:cxn>
              <a:cxn ang="0">
                <a:pos x="40322" y="0"/>
              </a:cxn>
            </a:cxnLst>
            <a:rect l="0" t="0" r="r" b="b"/>
            <a:pathLst>
              <a:path w="49529" h="142875">
                <a:moveTo>
                  <a:pt x="40322" y="0"/>
                </a:moveTo>
                <a:lnTo>
                  <a:pt x="0" y="139712"/>
                </a:lnTo>
                <a:lnTo>
                  <a:pt x="9207" y="142367"/>
                </a:lnTo>
                <a:lnTo>
                  <a:pt x="49530" y="2667"/>
                </a:lnTo>
                <a:lnTo>
                  <a:pt x="4032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89" name="object 34"/>
          <p:cNvSpPr>
            <a:spLocks/>
          </p:cNvSpPr>
          <p:nvPr/>
        </p:nvSpPr>
        <p:spPr bwMode="auto">
          <a:xfrm>
            <a:off x="3351213" y="1563688"/>
            <a:ext cx="677862" cy="635000"/>
          </a:xfrm>
          <a:custGeom>
            <a:avLst/>
            <a:gdLst/>
            <a:ahLst/>
            <a:cxnLst>
              <a:cxn ang="0">
                <a:pos x="144079" y="76780"/>
              </a:cxn>
              <a:cxn ang="0">
                <a:pos x="111164" y="210484"/>
              </a:cxn>
              <a:cxn ang="0">
                <a:pos x="89141" y="310299"/>
              </a:cxn>
              <a:cxn ang="0">
                <a:pos x="0" y="374738"/>
              </a:cxn>
              <a:cxn ang="0">
                <a:pos x="21094" y="632256"/>
              </a:cxn>
              <a:cxn ang="0">
                <a:pos x="654862" y="634403"/>
              </a:cxn>
              <a:cxn ang="0">
                <a:pos x="657885" y="632104"/>
              </a:cxn>
              <a:cxn ang="0">
                <a:pos x="658389" y="624814"/>
              </a:cxn>
              <a:cxn ang="0">
                <a:pos x="30632" y="505078"/>
              </a:cxn>
              <a:cxn ang="0">
                <a:pos x="97421" y="316191"/>
              </a:cxn>
              <a:cxn ang="0">
                <a:pos x="117895" y="223706"/>
              </a:cxn>
              <a:cxn ang="0">
                <a:pos x="149283" y="95513"/>
              </a:cxn>
              <a:cxn ang="0">
                <a:pos x="170624" y="10985"/>
              </a:cxn>
              <a:cxn ang="0">
                <a:pos x="210334" y="7856"/>
              </a:cxn>
              <a:cxn ang="0">
                <a:pos x="168300" y="634"/>
              </a:cxn>
              <a:cxn ang="0">
                <a:pos x="520330" y="10667"/>
              </a:cxn>
              <a:cxn ang="0">
                <a:pos x="518357" y="41877"/>
              </a:cxn>
              <a:cxn ang="0">
                <a:pos x="547562" y="158867"/>
              </a:cxn>
              <a:cxn ang="0">
                <a:pos x="575954" y="278966"/>
              </a:cxn>
              <a:cxn ang="0">
                <a:pos x="583780" y="316293"/>
              </a:cxn>
              <a:cxn ang="0">
                <a:pos x="648817" y="499135"/>
              </a:cxn>
              <a:cxn ang="0">
                <a:pos x="658389" y="624814"/>
              </a:cxn>
              <a:cxn ang="0">
                <a:pos x="678776" y="367969"/>
              </a:cxn>
              <a:cxn ang="0">
                <a:pos x="591959" y="310210"/>
              </a:cxn>
              <a:cxn ang="0">
                <a:pos x="569924" y="210291"/>
              </a:cxn>
              <a:cxn ang="0">
                <a:pos x="537045" y="76690"/>
              </a:cxn>
              <a:cxn ang="0">
                <a:pos x="520330" y="10667"/>
              </a:cxn>
              <a:cxn ang="0">
                <a:pos x="170624" y="10985"/>
              </a:cxn>
              <a:cxn ang="0">
                <a:pos x="222811" y="19030"/>
              </a:cxn>
              <a:cxn ang="0">
                <a:pos x="327596" y="24561"/>
              </a:cxn>
              <a:cxn ang="0">
                <a:pos x="417444" y="21067"/>
              </a:cxn>
              <a:cxn ang="0">
                <a:pos x="477165" y="14973"/>
              </a:cxn>
              <a:cxn ang="0">
                <a:pos x="260229" y="12752"/>
              </a:cxn>
              <a:cxn ang="0">
                <a:pos x="515810" y="203"/>
              </a:cxn>
              <a:cxn ang="0">
                <a:pos x="418817" y="11356"/>
              </a:cxn>
              <a:cxn ang="0">
                <a:pos x="327596" y="14973"/>
              </a:cxn>
              <a:cxn ang="0">
                <a:pos x="510425" y="10667"/>
              </a:cxn>
              <a:cxn ang="0">
                <a:pos x="518045" y="1714"/>
              </a:cxn>
            </a:cxnLst>
            <a:rect l="0" t="0" r="r" b="b"/>
            <a:pathLst>
              <a:path w="678814" h="635000">
                <a:moveTo>
                  <a:pt x="165760" y="0"/>
                </a:moveTo>
                <a:lnTo>
                  <a:pt x="144079" y="76780"/>
                </a:lnTo>
                <a:lnTo>
                  <a:pt x="127847" y="141936"/>
                </a:lnTo>
                <a:lnTo>
                  <a:pt x="111164" y="210484"/>
                </a:lnTo>
                <a:lnTo>
                  <a:pt x="97204" y="270560"/>
                </a:lnTo>
                <a:lnTo>
                  <a:pt x="89141" y="310299"/>
                </a:lnTo>
                <a:lnTo>
                  <a:pt x="761" y="372922"/>
                </a:lnTo>
                <a:lnTo>
                  <a:pt x="0" y="374738"/>
                </a:lnTo>
                <a:lnTo>
                  <a:pt x="20972" y="505078"/>
                </a:lnTo>
                <a:lnTo>
                  <a:pt x="21094" y="632256"/>
                </a:lnTo>
                <a:lnTo>
                  <a:pt x="23240" y="634403"/>
                </a:lnTo>
                <a:lnTo>
                  <a:pt x="654862" y="634403"/>
                </a:lnTo>
                <a:lnTo>
                  <a:pt x="656094" y="633907"/>
                </a:lnTo>
                <a:lnTo>
                  <a:pt x="657885" y="632104"/>
                </a:lnTo>
                <a:lnTo>
                  <a:pt x="658393" y="630897"/>
                </a:lnTo>
                <a:lnTo>
                  <a:pt x="658389" y="624814"/>
                </a:lnTo>
                <a:lnTo>
                  <a:pt x="30683" y="624814"/>
                </a:lnTo>
                <a:lnTo>
                  <a:pt x="30632" y="505078"/>
                </a:lnTo>
                <a:lnTo>
                  <a:pt x="10236" y="377964"/>
                </a:lnTo>
                <a:lnTo>
                  <a:pt x="97421" y="316191"/>
                </a:lnTo>
                <a:lnTo>
                  <a:pt x="98132" y="315023"/>
                </a:lnTo>
                <a:lnTo>
                  <a:pt x="117895" y="223706"/>
                </a:lnTo>
                <a:lnTo>
                  <a:pt x="133426" y="159485"/>
                </a:lnTo>
                <a:lnTo>
                  <a:pt x="149283" y="95513"/>
                </a:lnTo>
                <a:lnTo>
                  <a:pt x="162605" y="42555"/>
                </a:lnTo>
                <a:lnTo>
                  <a:pt x="170624" y="10985"/>
                </a:lnTo>
                <a:lnTo>
                  <a:pt x="242221" y="10985"/>
                </a:lnTo>
                <a:lnTo>
                  <a:pt x="210334" y="7856"/>
                </a:lnTo>
                <a:lnTo>
                  <a:pt x="179245" y="2934"/>
                </a:lnTo>
                <a:lnTo>
                  <a:pt x="168300" y="634"/>
                </a:lnTo>
                <a:lnTo>
                  <a:pt x="165760" y="0"/>
                </a:lnTo>
                <a:close/>
              </a:path>
              <a:path w="678814" h="635000">
                <a:moveTo>
                  <a:pt x="520330" y="10667"/>
                </a:moveTo>
                <a:lnTo>
                  <a:pt x="510425" y="10667"/>
                </a:lnTo>
                <a:lnTo>
                  <a:pt x="518357" y="41877"/>
                </a:lnTo>
                <a:lnTo>
                  <a:pt x="531668" y="94767"/>
                </a:lnTo>
                <a:lnTo>
                  <a:pt x="547562" y="158867"/>
                </a:lnTo>
                <a:lnTo>
                  <a:pt x="563334" y="224094"/>
                </a:lnTo>
                <a:lnTo>
                  <a:pt x="575954" y="278966"/>
                </a:lnTo>
                <a:lnTo>
                  <a:pt x="582993" y="315074"/>
                </a:lnTo>
                <a:lnTo>
                  <a:pt x="583780" y="316293"/>
                </a:lnTo>
                <a:lnTo>
                  <a:pt x="668540" y="371424"/>
                </a:lnTo>
                <a:lnTo>
                  <a:pt x="648817" y="499135"/>
                </a:lnTo>
                <a:lnTo>
                  <a:pt x="648817" y="624814"/>
                </a:lnTo>
                <a:lnTo>
                  <a:pt x="658389" y="624814"/>
                </a:lnTo>
                <a:lnTo>
                  <a:pt x="658433" y="499135"/>
                </a:lnTo>
                <a:lnTo>
                  <a:pt x="678776" y="367969"/>
                </a:lnTo>
                <a:lnTo>
                  <a:pt x="677938" y="366115"/>
                </a:lnTo>
                <a:lnTo>
                  <a:pt x="591959" y="310210"/>
                </a:lnTo>
                <a:lnTo>
                  <a:pt x="583881" y="270379"/>
                </a:lnTo>
                <a:lnTo>
                  <a:pt x="569924" y="210291"/>
                </a:lnTo>
                <a:lnTo>
                  <a:pt x="553256" y="141782"/>
                </a:lnTo>
                <a:lnTo>
                  <a:pt x="537045" y="76690"/>
                </a:lnTo>
                <a:lnTo>
                  <a:pt x="524460" y="26850"/>
                </a:lnTo>
                <a:lnTo>
                  <a:pt x="520330" y="10667"/>
                </a:lnTo>
                <a:close/>
              </a:path>
              <a:path w="678814" h="635000">
                <a:moveTo>
                  <a:pt x="242221" y="10985"/>
                </a:moveTo>
                <a:lnTo>
                  <a:pt x="170624" y="10985"/>
                </a:lnTo>
                <a:lnTo>
                  <a:pt x="189729" y="14521"/>
                </a:lnTo>
                <a:lnTo>
                  <a:pt x="222811" y="19030"/>
                </a:lnTo>
                <a:lnTo>
                  <a:pt x="269043" y="22911"/>
                </a:lnTo>
                <a:lnTo>
                  <a:pt x="327596" y="24561"/>
                </a:lnTo>
                <a:lnTo>
                  <a:pt x="372053" y="23682"/>
                </a:lnTo>
                <a:lnTo>
                  <a:pt x="417444" y="21067"/>
                </a:lnTo>
                <a:lnTo>
                  <a:pt x="463618" y="16726"/>
                </a:lnTo>
                <a:lnTo>
                  <a:pt x="477165" y="14973"/>
                </a:lnTo>
                <a:lnTo>
                  <a:pt x="327596" y="14973"/>
                </a:lnTo>
                <a:lnTo>
                  <a:pt x="260229" y="12752"/>
                </a:lnTo>
                <a:lnTo>
                  <a:pt x="242221" y="10985"/>
                </a:lnTo>
                <a:close/>
              </a:path>
              <a:path w="678814" h="635000">
                <a:moveTo>
                  <a:pt x="515810" y="203"/>
                </a:moveTo>
                <a:lnTo>
                  <a:pt x="465731" y="6850"/>
                </a:lnTo>
                <a:lnTo>
                  <a:pt x="418817" y="11356"/>
                </a:lnTo>
                <a:lnTo>
                  <a:pt x="372717" y="14067"/>
                </a:lnTo>
                <a:lnTo>
                  <a:pt x="327596" y="14973"/>
                </a:lnTo>
                <a:lnTo>
                  <a:pt x="477165" y="14973"/>
                </a:lnTo>
                <a:lnTo>
                  <a:pt x="510425" y="10667"/>
                </a:lnTo>
                <a:lnTo>
                  <a:pt x="520330" y="10667"/>
                </a:lnTo>
                <a:lnTo>
                  <a:pt x="518045" y="1714"/>
                </a:lnTo>
                <a:lnTo>
                  <a:pt x="515810" y="20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0" name="object 35"/>
          <p:cNvSpPr>
            <a:spLocks/>
          </p:cNvSpPr>
          <p:nvPr/>
        </p:nvSpPr>
        <p:spPr bwMode="auto">
          <a:xfrm>
            <a:off x="3581400" y="1701800"/>
            <a:ext cx="33338" cy="33338"/>
          </a:xfrm>
          <a:custGeom>
            <a:avLst/>
            <a:gdLst/>
            <a:ahLst/>
            <a:cxnLst>
              <a:cxn ang="0">
                <a:pos x="25146" y="0"/>
              </a:cxn>
              <a:cxn ang="0">
                <a:pos x="7277" y="0"/>
              </a:cxn>
              <a:cxn ang="0">
                <a:pos x="0" y="7277"/>
              </a:cxn>
              <a:cxn ang="0">
                <a:pos x="0" y="25158"/>
              </a:cxn>
              <a:cxn ang="0">
                <a:pos x="7277" y="32435"/>
              </a:cxn>
              <a:cxn ang="0">
                <a:pos x="25146" y="32435"/>
              </a:cxn>
              <a:cxn ang="0">
                <a:pos x="32423" y="25158"/>
              </a:cxn>
              <a:cxn ang="0">
                <a:pos x="32423" y="22847"/>
              </a:cxn>
              <a:cxn ang="0">
                <a:pos x="12560" y="22847"/>
              </a:cxn>
              <a:cxn ang="0">
                <a:pos x="9588" y="19888"/>
              </a:cxn>
              <a:cxn ang="0">
                <a:pos x="9601" y="12547"/>
              </a:cxn>
              <a:cxn ang="0">
                <a:pos x="12547" y="9588"/>
              </a:cxn>
              <a:cxn ang="0">
                <a:pos x="32423" y="9588"/>
              </a:cxn>
              <a:cxn ang="0">
                <a:pos x="32423" y="7277"/>
              </a:cxn>
              <a:cxn ang="0">
                <a:pos x="25146" y="0"/>
              </a:cxn>
              <a:cxn ang="0">
                <a:pos x="32423" y="9588"/>
              </a:cxn>
              <a:cxn ang="0">
                <a:pos x="19875" y="9588"/>
              </a:cxn>
              <a:cxn ang="0">
                <a:pos x="22834" y="12547"/>
              </a:cxn>
              <a:cxn ang="0">
                <a:pos x="22821" y="19888"/>
              </a:cxn>
              <a:cxn ang="0">
                <a:pos x="19862" y="22847"/>
              </a:cxn>
              <a:cxn ang="0">
                <a:pos x="32423" y="22847"/>
              </a:cxn>
              <a:cxn ang="0">
                <a:pos x="32423" y="9588"/>
              </a:cxn>
            </a:cxnLst>
            <a:rect l="0" t="0" r="r" b="b"/>
            <a:pathLst>
              <a:path w="33020" h="33019">
                <a:moveTo>
                  <a:pt x="25146" y="0"/>
                </a:moveTo>
                <a:lnTo>
                  <a:pt x="7277" y="0"/>
                </a:lnTo>
                <a:lnTo>
                  <a:pt x="0" y="7277"/>
                </a:lnTo>
                <a:lnTo>
                  <a:pt x="0" y="25158"/>
                </a:lnTo>
                <a:lnTo>
                  <a:pt x="7277" y="32435"/>
                </a:lnTo>
                <a:lnTo>
                  <a:pt x="25146" y="32435"/>
                </a:lnTo>
                <a:lnTo>
                  <a:pt x="32423" y="25158"/>
                </a:lnTo>
                <a:lnTo>
                  <a:pt x="32423" y="22847"/>
                </a:lnTo>
                <a:lnTo>
                  <a:pt x="12560" y="22847"/>
                </a:lnTo>
                <a:lnTo>
                  <a:pt x="9588" y="19888"/>
                </a:lnTo>
                <a:lnTo>
                  <a:pt x="9601" y="12547"/>
                </a:lnTo>
                <a:lnTo>
                  <a:pt x="12547" y="9588"/>
                </a:lnTo>
                <a:lnTo>
                  <a:pt x="32423" y="9588"/>
                </a:lnTo>
                <a:lnTo>
                  <a:pt x="32423" y="7277"/>
                </a:lnTo>
                <a:lnTo>
                  <a:pt x="25146" y="0"/>
                </a:lnTo>
                <a:close/>
              </a:path>
              <a:path w="33020" h="33019">
                <a:moveTo>
                  <a:pt x="32423" y="9588"/>
                </a:moveTo>
                <a:lnTo>
                  <a:pt x="19875" y="9588"/>
                </a:lnTo>
                <a:lnTo>
                  <a:pt x="22834" y="12547"/>
                </a:lnTo>
                <a:lnTo>
                  <a:pt x="22821" y="19888"/>
                </a:lnTo>
                <a:lnTo>
                  <a:pt x="19862" y="22847"/>
                </a:lnTo>
                <a:lnTo>
                  <a:pt x="32423" y="22847"/>
                </a:lnTo>
                <a:lnTo>
                  <a:pt x="32423" y="95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1" name="object 36"/>
          <p:cNvSpPr>
            <a:spLocks/>
          </p:cNvSpPr>
          <p:nvPr/>
        </p:nvSpPr>
        <p:spPr bwMode="auto">
          <a:xfrm>
            <a:off x="3771900" y="1701800"/>
            <a:ext cx="31750" cy="33338"/>
          </a:xfrm>
          <a:custGeom>
            <a:avLst/>
            <a:gdLst/>
            <a:ahLst/>
            <a:cxnLst>
              <a:cxn ang="0">
                <a:pos x="25158" y="0"/>
              </a:cxn>
              <a:cxn ang="0">
                <a:pos x="7277" y="0"/>
              </a:cxn>
              <a:cxn ang="0">
                <a:pos x="0" y="7277"/>
              </a:cxn>
              <a:cxn ang="0">
                <a:pos x="0" y="25158"/>
              </a:cxn>
              <a:cxn ang="0">
                <a:pos x="7264" y="32435"/>
              </a:cxn>
              <a:cxn ang="0">
                <a:pos x="25145" y="32435"/>
              </a:cxn>
              <a:cxn ang="0">
                <a:pos x="32423" y="25158"/>
              </a:cxn>
              <a:cxn ang="0">
                <a:pos x="32423" y="22847"/>
              </a:cxn>
              <a:cxn ang="0">
                <a:pos x="12560" y="22847"/>
              </a:cxn>
              <a:cxn ang="0">
                <a:pos x="9588" y="19888"/>
              </a:cxn>
              <a:cxn ang="0">
                <a:pos x="9601" y="12547"/>
              </a:cxn>
              <a:cxn ang="0">
                <a:pos x="12560" y="9588"/>
              </a:cxn>
              <a:cxn ang="0">
                <a:pos x="32423" y="9588"/>
              </a:cxn>
              <a:cxn ang="0">
                <a:pos x="32423" y="7277"/>
              </a:cxn>
              <a:cxn ang="0">
                <a:pos x="25158" y="0"/>
              </a:cxn>
              <a:cxn ang="0">
                <a:pos x="32423" y="9588"/>
              </a:cxn>
              <a:cxn ang="0">
                <a:pos x="19850" y="9588"/>
              </a:cxn>
              <a:cxn ang="0">
                <a:pos x="22834" y="12547"/>
              </a:cxn>
              <a:cxn ang="0">
                <a:pos x="22821" y="19888"/>
              </a:cxn>
              <a:cxn ang="0">
                <a:pos x="19862" y="22847"/>
              </a:cxn>
              <a:cxn ang="0">
                <a:pos x="32423" y="22847"/>
              </a:cxn>
              <a:cxn ang="0">
                <a:pos x="32423" y="9588"/>
              </a:cxn>
            </a:cxnLst>
            <a:rect l="0" t="0" r="r" b="b"/>
            <a:pathLst>
              <a:path w="33020" h="33019">
                <a:moveTo>
                  <a:pt x="25158" y="0"/>
                </a:moveTo>
                <a:lnTo>
                  <a:pt x="7277" y="0"/>
                </a:lnTo>
                <a:lnTo>
                  <a:pt x="0" y="7277"/>
                </a:lnTo>
                <a:lnTo>
                  <a:pt x="0" y="25158"/>
                </a:lnTo>
                <a:lnTo>
                  <a:pt x="7264" y="32435"/>
                </a:lnTo>
                <a:lnTo>
                  <a:pt x="25145" y="32435"/>
                </a:lnTo>
                <a:lnTo>
                  <a:pt x="32423" y="25158"/>
                </a:lnTo>
                <a:lnTo>
                  <a:pt x="32423" y="22847"/>
                </a:lnTo>
                <a:lnTo>
                  <a:pt x="12560" y="22847"/>
                </a:lnTo>
                <a:lnTo>
                  <a:pt x="9588" y="19888"/>
                </a:lnTo>
                <a:lnTo>
                  <a:pt x="9601" y="12547"/>
                </a:lnTo>
                <a:lnTo>
                  <a:pt x="12560" y="9588"/>
                </a:lnTo>
                <a:lnTo>
                  <a:pt x="32423" y="9588"/>
                </a:lnTo>
                <a:lnTo>
                  <a:pt x="32423" y="7277"/>
                </a:lnTo>
                <a:lnTo>
                  <a:pt x="25158" y="0"/>
                </a:lnTo>
                <a:close/>
              </a:path>
              <a:path w="33020" h="33019">
                <a:moveTo>
                  <a:pt x="32423" y="9588"/>
                </a:moveTo>
                <a:lnTo>
                  <a:pt x="19850" y="9588"/>
                </a:lnTo>
                <a:lnTo>
                  <a:pt x="22834" y="12547"/>
                </a:lnTo>
                <a:lnTo>
                  <a:pt x="22821" y="19888"/>
                </a:lnTo>
                <a:lnTo>
                  <a:pt x="19862" y="22847"/>
                </a:lnTo>
                <a:lnTo>
                  <a:pt x="32423" y="22847"/>
                </a:lnTo>
                <a:lnTo>
                  <a:pt x="32423" y="95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2" name="object 37"/>
          <p:cNvSpPr>
            <a:spLocks/>
          </p:cNvSpPr>
          <p:nvPr/>
        </p:nvSpPr>
        <p:spPr bwMode="auto">
          <a:xfrm>
            <a:off x="3581400" y="1811338"/>
            <a:ext cx="33338" cy="33337"/>
          </a:xfrm>
          <a:custGeom>
            <a:avLst/>
            <a:gdLst/>
            <a:ahLst/>
            <a:cxnLst>
              <a:cxn ang="0">
                <a:pos x="25146" y="0"/>
              </a:cxn>
              <a:cxn ang="0">
                <a:pos x="7277" y="0"/>
              </a:cxn>
              <a:cxn ang="0">
                <a:pos x="0" y="7277"/>
              </a:cxn>
              <a:cxn ang="0">
                <a:pos x="0" y="25171"/>
              </a:cxn>
              <a:cxn ang="0">
                <a:pos x="7277" y="32435"/>
              </a:cxn>
              <a:cxn ang="0">
                <a:pos x="25146" y="32435"/>
              </a:cxn>
              <a:cxn ang="0">
                <a:pos x="32423" y="25171"/>
              </a:cxn>
              <a:cxn ang="0">
                <a:pos x="32423" y="22859"/>
              </a:cxn>
              <a:cxn ang="0">
                <a:pos x="12560" y="22859"/>
              </a:cxn>
              <a:cxn ang="0">
                <a:pos x="9588" y="19875"/>
              </a:cxn>
              <a:cxn ang="0">
                <a:pos x="9588" y="12560"/>
              </a:cxn>
              <a:cxn ang="0">
                <a:pos x="12547" y="9588"/>
              </a:cxn>
              <a:cxn ang="0">
                <a:pos x="32423" y="9588"/>
              </a:cxn>
              <a:cxn ang="0">
                <a:pos x="32423" y="7277"/>
              </a:cxn>
              <a:cxn ang="0">
                <a:pos x="25146" y="0"/>
              </a:cxn>
              <a:cxn ang="0">
                <a:pos x="32423" y="9588"/>
              </a:cxn>
              <a:cxn ang="0">
                <a:pos x="19875" y="9588"/>
              </a:cxn>
              <a:cxn ang="0">
                <a:pos x="22834" y="12560"/>
              </a:cxn>
              <a:cxn ang="0">
                <a:pos x="22834" y="19875"/>
              </a:cxn>
              <a:cxn ang="0">
                <a:pos x="19862" y="22859"/>
              </a:cxn>
              <a:cxn ang="0">
                <a:pos x="32423" y="22859"/>
              </a:cxn>
              <a:cxn ang="0">
                <a:pos x="32423" y="9588"/>
              </a:cxn>
            </a:cxnLst>
            <a:rect l="0" t="0" r="r" b="b"/>
            <a:pathLst>
              <a:path w="33020" h="33019">
                <a:moveTo>
                  <a:pt x="25146" y="0"/>
                </a:moveTo>
                <a:lnTo>
                  <a:pt x="7277" y="0"/>
                </a:lnTo>
                <a:lnTo>
                  <a:pt x="0" y="7277"/>
                </a:lnTo>
                <a:lnTo>
                  <a:pt x="0" y="25171"/>
                </a:lnTo>
                <a:lnTo>
                  <a:pt x="7277" y="32435"/>
                </a:lnTo>
                <a:lnTo>
                  <a:pt x="25146" y="32435"/>
                </a:lnTo>
                <a:lnTo>
                  <a:pt x="32423" y="25171"/>
                </a:lnTo>
                <a:lnTo>
                  <a:pt x="32423" y="22859"/>
                </a:lnTo>
                <a:lnTo>
                  <a:pt x="12560" y="22859"/>
                </a:lnTo>
                <a:lnTo>
                  <a:pt x="9588" y="19875"/>
                </a:lnTo>
                <a:lnTo>
                  <a:pt x="9588" y="12560"/>
                </a:lnTo>
                <a:lnTo>
                  <a:pt x="12547" y="9588"/>
                </a:lnTo>
                <a:lnTo>
                  <a:pt x="32423" y="9588"/>
                </a:lnTo>
                <a:lnTo>
                  <a:pt x="32423" y="7277"/>
                </a:lnTo>
                <a:lnTo>
                  <a:pt x="25146" y="0"/>
                </a:lnTo>
                <a:close/>
              </a:path>
              <a:path w="33020" h="33019">
                <a:moveTo>
                  <a:pt x="32423" y="9588"/>
                </a:moveTo>
                <a:lnTo>
                  <a:pt x="19875" y="9588"/>
                </a:lnTo>
                <a:lnTo>
                  <a:pt x="22834" y="12560"/>
                </a:lnTo>
                <a:lnTo>
                  <a:pt x="22834" y="19875"/>
                </a:lnTo>
                <a:lnTo>
                  <a:pt x="19862" y="22859"/>
                </a:lnTo>
                <a:lnTo>
                  <a:pt x="32423" y="22859"/>
                </a:lnTo>
                <a:lnTo>
                  <a:pt x="32423" y="95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3" name="object 38"/>
          <p:cNvSpPr>
            <a:spLocks/>
          </p:cNvSpPr>
          <p:nvPr/>
        </p:nvSpPr>
        <p:spPr bwMode="auto">
          <a:xfrm>
            <a:off x="3771900" y="1811338"/>
            <a:ext cx="31750" cy="33337"/>
          </a:xfrm>
          <a:custGeom>
            <a:avLst/>
            <a:gdLst/>
            <a:ahLst/>
            <a:cxnLst>
              <a:cxn ang="0">
                <a:pos x="25158" y="0"/>
              </a:cxn>
              <a:cxn ang="0">
                <a:pos x="7277" y="0"/>
              </a:cxn>
              <a:cxn ang="0">
                <a:pos x="0" y="7277"/>
              </a:cxn>
              <a:cxn ang="0">
                <a:pos x="0" y="25171"/>
              </a:cxn>
              <a:cxn ang="0">
                <a:pos x="7264" y="32435"/>
              </a:cxn>
              <a:cxn ang="0">
                <a:pos x="25145" y="32435"/>
              </a:cxn>
              <a:cxn ang="0">
                <a:pos x="32423" y="25171"/>
              </a:cxn>
              <a:cxn ang="0">
                <a:pos x="32423" y="22859"/>
              </a:cxn>
              <a:cxn ang="0">
                <a:pos x="12560" y="22859"/>
              </a:cxn>
              <a:cxn ang="0">
                <a:pos x="9588" y="19875"/>
              </a:cxn>
              <a:cxn ang="0">
                <a:pos x="9588" y="12560"/>
              </a:cxn>
              <a:cxn ang="0">
                <a:pos x="12560" y="9588"/>
              </a:cxn>
              <a:cxn ang="0">
                <a:pos x="32423" y="9588"/>
              </a:cxn>
              <a:cxn ang="0">
                <a:pos x="32423" y="7277"/>
              </a:cxn>
              <a:cxn ang="0">
                <a:pos x="25158" y="0"/>
              </a:cxn>
              <a:cxn ang="0">
                <a:pos x="32423" y="9588"/>
              </a:cxn>
              <a:cxn ang="0">
                <a:pos x="19850" y="9588"/>
              </a:cxn>
              <a:cxn ang="0">
                <a:pos x="22834" y="12560"/>
              </a:cxn>
              <a:cxn ang="0">
                <a:pos x="22834" y="19875"/>
              </a:cxn>
              <a:cxn ang="0">
                <a:pos x="19862" y="22859"/>
              </a:cxn>
              <a:cxn ang="0">
                <a:pos x="32423" y="22859"/>
              </a:cxn>
              <a:cxn ang="0">
                <a:pos x="32423" y="9588"/>
              </a:cxn>
            </a:cxnLst>
            <a:rect l="0" t="0" r="r" b="b"/>
            <a:pathLst>
              <a:path w="33020" h="33019">
                <a:moveTo>
                  <a:pt x="25158" y="0"/>
                </a:moveTo>
                <a:lnTo>
                  <a:pt x="7277" y="0"/>
                </a:lnTo>
                <a:lnTo>
                  <a:pt x="0" y="7277"/>
                </a:lnTo>
                <a:lnTo>
                  <a:pt x="0" y="25171"/>
                </a:lnTo>
                <a:lnTo>
                  <a:pt x="7264" y="32435"/>
                </a:lnTo>
                <a:lnTo>
                  <a:pt x="25145" y="32435"/>
                </a:lnTo>
                <a:lnTo>
                  <a:pt x="32423" y="25171"/>
                </a:lnTo>
                <a:lnTo>
                  <a:pt x="32423" y="22859"/>
                </a:lnTo>
                <a:lnTo>
                  <a:pt x="12560" y="22859"/>
                </a:lnTo>
                <a:lnTo>
                  <a:pt x="9588" y="19875"/>
                </a:lnTo>
                <a:lnTo>
                  <a:pt x="9588" y="12560"/>
                </a:lnTo>
                <a:lnTo>
                  <a:pt x="12560" y="9588"/>
                </a:lnTo>
                <a:lnTo>
                  <a:pt x="32423" y="9588"/>
                </a:lnTo>
                <a:lnTo>
                  <a:pt x="32423" y="7277"/>
                </a:lnTo>
                <a:lnTo>
                  <a:pt x="25158" y="0"/>
                </a:lnTo>
                <a:close/>
              </a:path>
              <a:path w="33020" h="33019">
                <a:moveTo>
                  <a:pt x="32423" y="9588"/>
                </a:moveTo>
                <a:lnTo>
                  <a:pt x="19850" y="9588"/>
                </a:lnTo>
                <a:lnTo>
                  <a:pt x="22834" y="12560"/>
                </a:lnTo>
                <a:lnTo>
                  <a:pt x="22834" y="19875"/>
                </a:lnTo>
                <a:lnTo>
                  <a:pt x="19862" y="22859"/>
                </a:lnTo>
                <a:lnTo>
                  <a:pt x="32423" y="22859"/>
                </a:lnTo>
                <a:lnTo>
                  <a:pt x="32423" y="95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4" name="object 39"/>
          <p:cNvSpPr>
            <a:spLocks/>
          </p:cNvSpPr>
          <p:nvPr/>
        </p:nvSpPr>
        <p:spPr bwMode="auto">
          <a:xfrm>
            <a:off x="3422650" y="2190750"/>
            <a:ext cx="69850" cy="204788"/>
          </a:xfrm>
          <a:custGeom>
            <a:avLst/>
            <a:gdLst/>
            <a:ahLst/>
            <a:cxnLst>
              <a:cxn ang="0">
                <a:pos x="65252" y="0"/>
              </a:cxn>
              <a:cxn ang="0">
                <a:pos x="25234" y="0"/>
              </a:cxn>
              <a:cxn ang="0">
                <a:pos x="23190" y="1803"/>
              </a:cxn>
              <a:cxn ang="0">
                <a:pos x="38" y="183921"/>
              </a:cxn>
              <a:cxn ang="0">
                <a:pos x="0" y="185115"/>
              </a:cxn>
              <a:cxn ang="0">
                <a:pos x="1600" y="191490"/>
              </a:cxn>
              <a:cxn ang="0">
                <a:pos x="5956" y="204939"/>
              </a:cxn>
              <a:cxn ang="0">
                <a:pos x="14731" y="204939"/>
              </a:cxn>
              <a:cxn ang="0">
                <a:pos x="19731" y="203380"/>
              </a:cxn>
              <a:cxn ang="0">
                <a:pos x="24155" y="198531"/>
              </a:cxn>
              <a:cxn ang="0">
                <a:pos x="25791" y="195110"/>
              </a:cxn>
              <a:cxn ang="0">
                <a:pos x="14719" y="195110"/>
              </a:cxn>
              <a:cxn ang="0">
                <a:pos x="13207" y="193713"/>
              </a:cxn>
              <a:cxn ang="0">
                <a:pos x="10972" y="188899"/>
              </a:cxn>
              <a:cxn ang="0">
                <a:pos x="9651" y="184200"/>
              </a:cxn>
              <a:cxn ang="0">
                <a:pos x="31838" y="9601"/>
              </a:cxn>
              <a:cxn ang="0">
                <a:pos x="67755" y="9601"/>
              </a:cxn>
              <a:cxn ang="0">
                <a:pos x="68795" y="4305"/>
              </a:cxn>
              <a:cxn ang="0">
                <a:pos x="68427" y="2857"/>
              </a:cxn>
              <a:cxn ang="0">
                <a:pos x="66598" y="635"/>
              </a:cxn>
              <a:cxn ang="0">
                <a:pos x="65252" y="0"/>
              </a:cxn>
              <a:cxn ang="0">
                <a:pos x="67755" y="9601"/>
              </a:cxn>
              <a:cxn ang="0">
                <a:pos x="57988" y="9601"/>
              </a:cxn>
              <a:cxn ang="0">
                <a:pos x="51910" y="40254"/>
              </a:cxn>
              <a:cxn ang="0">
                <a:pos x="42502" y="86472"/>
              </a:cxn>
              <a:cxn ang="0">
                <a:pos x="32001" y="135736"/>
              </a:cxn>
              <a:cxn ang="0">
                <a:pos x="22644" y="175526"/>
              </a:cxn>
              <a:cxn ang="0">
                <a:pos x="14719" y="195110"/>
              </a:cxn>
              <a:cxn ang="0">
                <a:pos x="25791" y="195110"/>
              </a:cxn>
              <a:cxn ang="0">
                <a:pos x="42813" y="131250"/>
              </a:cxn>
              <a:cxn ang="0">
                <a:pos x="54754" y="74553"/>
              </a:cxn>
              <a:cxn ang="0">
                <a:pos x="64435" y="26493"/>
              </a:cxn>
              <a:cxn ang="0">
                <a:pos x="67755" y="9601"/>
              </a:cxn>
            </a:cxnLst>
            <a:rect l="0" t="0" r="r" b="b"/>
            <a:pathLst>
              <a:path w="69214" h="205105">
                <a:moveTo>
                  <a:pt x="65252" y="0"/>
                </a:moveTo>
                <a:lnTo>
                  <a:pt x="25234" y="0"/>
                </a:lnTo>
                <a:lnTo>
                  <a:pt x="23190" y="1803"/>
                </a:lnTo>
                <a:lnTo>
                  <a:pt x="38" y="183921"/>
                </a:lnTo>
                <a:lnTo>
                  <a:pt x="0" y="185115"/>
                </a:lnTo>
                <a:lnTo>
                  <a:pt x="1600" y="191490"/>
                </a:lnTo>
                <a:lnTo>
                  <a:pt x="5956" y="204939"/>
                </a:lnTo>
                <a:lnTo>
                  <a:pt x="14731" y="204939"/>
                </a:lnTo>
                <a:lnTo>
                  <a:pt x="19731" y="203380"/>
                </a:lnTo>
                <a:lnTo>
                  <a:pt x="24155" y="198531"/>
                </a:lnTo>
                <a:lnTo>
                  <a:pt x="25791" y="195110"/>
                </a:lnTo>
                <a:lnTo>
                  <a:pt x="14719" y="195110"/>
                </a:lnTo>
                <a:lnTo>
                  <a:pt x="13207" y="193713"/>
                </a:lnTo>
                <a:lnTo>
                  <a:pt x="10972" y="188899"/>
                </a:lnTo>
                <a:lnTo>
                  <a:pt x="9651" y="184200"/>
                </a:lnTo>
                <a:lnTo>
                  <a:pt x="31838" y="9601"/>
                </a:lnTo>
                <a:lnTo>
                  <a:pt x="67755" y="9601"/>
                </a:lnTo>
                <a:lnTo>
                  <a:pt x="68795" y="4305"/>
                </a:lnTo>
                <a:lnTo>
                  <a:pt x="68427" y="2857"/>
                </a:lnTo>
                <a:lnTo>
                  <a:pt x="66598" y="635"/>
                </a:lnTo>
                <a:lnTo>
                  <a:pt x="65252" y="0"/>
                </a:lnTo>
                <a:close/>
              </a:path>
              <a:path w="69214" h="205105">
                <a:moveTo>
                  <a:pt x="67755" y="9601"/>
                </a:moveTo>
                <a:lnTo>
                  <a:pt x="57988" y="9601"/>
                </a:lnTo>
                <a:lnTo>
                  <a:pt x="51910" y="40254"/>
                </a:lnTo>
                <a:lnTo>
                  <a:pt x="42502" y="86472"/>
                </a:lnTo>
                <a:lnTo>
                  <a:pt x="32001" y="135736"/>
                </a:lnTo>
                <a:lnTo>
                  <a:pt x="22644" y="175526"/>
                </a:lnTo>
                <a:lnTo>
                  <a:pt x="14719" y="195110"/>
                </a:lnTo>
                <a:lnTo>
                  <a:pt x="25791" y="195110"/>
                </a:lnTo>
                <a:lnTo>
                  <a:pt x="42813" y="131250"/>
                </a:lnTo>
                <a:lnTo>
                  <a:pt x="54754" y="74553"/>
                </a:lnTo>
                <a:lnTo>
                  <a:pt x="64435" y="26493"/>
                </a:lnTo>
                <a:lnTo>
                  <a:pt x="67755" y="960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5" name="object 40"/>
          <p:cNvSpPr>
            <a:spLocks/>
          </p:cNvSpPr>
          <p:nvPr/>
        </p:nvSpPr>
        <p:spPr bwMode="auto">
          <a:xfrm>
            <a:off x="3890963" y="2190750"/>
            <a:ext cx="69850" cy="204788"/>
          </a:xfrm>
          <a:custGeom>
            <a:avLst/>
            <a:gdLst/>
            <a:ahLst/>
            <a:cxnLst>
              <a:cxn ang="0">
                <a:pos x="43560" y="0"/>
              </a:cxn>
              <a:cxn ang="0">
                <a:pos x="3555" y="0"/>
              </a:cxn>
              <a:cxn ang="0">
                <a:pos x="2184" y="647"/>
              </a:cxn>
              <a:cxn ang="0">
                <a:pos x="393" y="2844"/>
              </a:cxn>
              <a:cxn ang="0">
                <a:pos x="0" y="4305"/>
              </a:cxn>
              <a:cxn ang="0">
                <a:pos x="4368" y="26493"/>
              </a:cxn>
              <a:cxn ang="0">
                <a:pos x="14052" y="74553"/>
              </a:cxn>
              <a:cxn ang="0">
                <a:pos x="26004" y="131250"/>
              </a:cxn>
              <a:cxn ang="0">
                <a:pos x="36893" y="177939"/>
              </a:cxn>
              <a:cxn ang="0">
                <a:pos x="54063" y="204927"/>
              </a:cxn>
              <a:cxn ang="0">
                <a:pos x="62852" y="204927"/>
              </a:cxn>
              <a:cxn ang="0">
                <a:pos x="66026" y="195097"/>
              </a:cxn>
              <a:cxn ang="0">
                <a:pos x="54063" y="195097"/>
              </a:cxn>
              <a:cxn ang="0">
                <a:pos x="53009" y="194081"/>
              </a:cxn>
              <a:cxn ang="0">
                <a:pos x="36784" y="135718"/>
              </a:cxn>
              <a:cxn ang="0">
                <a:pos x="26287" y="86458"/>
              </a:cxn>
              <a:cxn ang="0">
                <a:pos x="16883" y="40241"/>
              </a:cxn>
              <a:cxn ang="0">
                <a:pos x="10807" y="9588"/>
              </a:cxn>
              <a:cxn ang="0">
                <a:pos x="46580" y="9563"/>
              </a:cxn>
              <a:cxn ang="0">
                <a:pos x="45592" y="1803"/>
              </a:cxn>
              <a:cxn ang="0">
                <a:pos x="43560" y="0"/>
              </a:cxn>
              <a:cxn ang="0">
                <a:pos x="46580" y="9563"/>
              </a:cxn>
              <a:cxn ang="0">
                <a:pos x="36918" y="9563"/>
              </a:cxn>
              <a:cxn ang="0">
                <a:pos x="59131" y="184188"/>
              </a:cxn>
              <a:cxn ang="0">
                <a:pos x="57823" y="188887"/>
              </a:cxn>
              <a:cxn ang="0">
                <a:pos x="55562" y="193700"/>
              </a:cxn>
              <a:cxn ang="0">
                <a:pos x="54063" y="195097"/>
              </a:cxn>
              <a:cxn ang="0">
                <a:pos x="66026" y="195097"/>
              </a:cxn>
              <a:cxn ang="0">
                <a:pos x="67195" y="191477"/>
              </a:cxn>
              <a:cxn ang="0">
                <a:pos x="68808" y="185115"/>
              </a:cxn>
              <a:cxn ang="0">
                <a:pos x="68770" y="183921"/>
              </a:cxn>
              <a:cxn ang="0">
                <a:pos x="46580" y="9563"/>
              </a:cxn>
            </a:cxnLst>
            <a:rect l="0" t="0" r="r" b="b"/>
            <a:pathLst>
              <a:path w="69214" h="205105">
                <a:moveTo>
                  <a:pt x="43560" y="0"/>
                </a:moveTo>
                <a:lnTo>
                  <a:pt x="3555" y="0"/>
                </a:lnTo>
                <a:lnTo>
                  <a:pt x="2184" y="647"/>
                </a:lnTo>
                <a:lnTo>
                  <a:pt x="393" y="2844"/>
                </a:lnTo>
                <a:lnTo>
                  <a:pt x="0" y="4305"/>
                </a:lnTo>
                <a:lnTo>
                  <a:pt x="4368" y="26493"/>
                </a:lnTo>
                <a:lnTo>
                  <a:pt x="14052" y="74553"/>
                </a:lnTo>
                <a:lnTo>
                  <a:pt x="26004" y="131250"/>
                </a:lnTo>
                <a:lnTo>
                  <a:pt x="36893" y="177939"/>
                </a:lnTo>
                <a:lnTo>
                  <a:pt x="54063" y="204927"/>
                </a:lnTo>
                <a:lnTo>
                  <a:pt x="62852" y="204927"/>
                </a:lnTo>
                <a:lnTo>
                  <a:pt x="66026" y="195097"/>
                </a:lnTo>
                <a:lnTo>
                  <a:pt x="54063" y="195097"/>
                </a:lnTo>
                <a:lnTo>
                  <a:pt x="53009" y="194081"/>
                </a:lnTo>
                <a:lnTo>
                  <a:pt x="36784" y="135718"/>
                </a:lnTo>
                <a:lnTo>
                  <a:pt x="26287" y="86458"/>
                </a:lnTo>
                <a:lnTo>
                  <a:pt x="16883" y="40241"/>
                </a:lnTo>
                <a:lnTo>
                  <a:pt x="10807" y="9588"/>
                </a:lnTo>
                <a:lnTo>
                  <a:pt x="46580" y="9563"/>
                </a:lnTo>
                <a:lnTo>
                  <a:pt x="45592" y="1803"/>
                </a:lnTo>
                <a:lnTo>
                  <a:pt x="43560" y="0"/>
                </a:lnTo>
                <a:close/>
              </a:path>
              <a:path w="69214" h="205105">
                <a:moveTo>
                  <a:pt x="46580" y="9563"/>
                </a:moveTo>
                <a:lnTo>
                  <a:pt x="36918" y="9563"/>
                </a:lnTo>
                <a:lnTo>
                  <a:pt x="59131" y="184188"/>
                </a:lnTo>
                <a:lnTo>
                  <a:pt x="57823" y="188887"/>
                </a:lnTo>
                <a:lnTo>
                  <a:pt x="55562" y="193700"/>
                </a:lnTo>
                <a:lnTo>
                  <a:pt x="54063" y="195097"/>
                </a:lnTo>
                <a:lnTo>
                  <a:pt x="66026" y="195097"/>
                </a:lnTo>
                <a:lnTo>
                  <a:pt x="67195" y="191477"/>
                </a:lnTo>
                <a:lnTo>
                  <a:pt x="68808" y="185115"/>
                </a:lnTo>
                <a:lnTo>
                  <a:pt x="68770" y="183921"/>
                </a:lnTo>
                <a:lnTo>
                  <a:pt x="46580" y="956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6" name="object 41"/>
          <p:cNvSpPr>
            <a:spLocks/>
          </p:cNvSpPr>
          <p:nvPr/>
        </p:nvSpPr>
        <p:spPr bwMode="auto">
          <a:xfrm>
            <a:off x="3414713" y="2012950"/>
            <a:ext cx="546100" cy="92075"/>
          </a:xfrm>
          <a:custGeom>
            <a:avLst/>
            <a:gdLst/>
            <a:ahLst/>
            <a:cxnLst>
              <a:cxn ang="0">
                <a:pos x="500887" y="0"/>
              </a:cxn>
              <a:cxn ang="0">
                <a:pos x="43421" y="0"/>
              </a:cxn>
              <a:cxn ang="0">
                <a:pos x="26534" y="3669"/>
              </a:cxn>
              <a:cxn ang="0">
                <a:pos x="12730" y="13666"/>
              </a:cxn>
              <a:cxn ang="0">
                <a:pos x="3417" y="28476"/>
              </a:cxn>
              <a:cxn ang="0">
                <a:pos x="0" y="46583"/>
              </a:cxn>
              <a:cxn ang="0">
                <a:pos x="3421" y="64701"/>
              </a:cxn>
              <a:cxn ang="0">
                <a:pos x="12739" y="79509"/>
              </a:cxn>
              <a:cxn ang="0">
                <a:pos x="26545" y="89501"/>
              </a:cxn>
              <a:cxn ang="0">
                <a:pos x="43421" y="93167"/>
              </a:cxn>
              <a:cxn ang="0">
                <a:pos x="500900" y="93167"/>
              </a:cxn>
              <a:cxn ang="0">
                <a:pos x="517801" y="89499"/>
              </a:cxn>
              <a:cxn ang="0">
                <a:pos x="525969" y="83591"/>
              </a:cxn>
              <a:cxn ang="0">
                <a:pos x="43421" y="83591"/>
              </a:cxn>
              <a:cxn ang="0">
                <a:pos x="30264" y="80680"/>
              </a:cxn>
              <a:cxn ang="0">
                <a:pos x="19508" y="72745"/>
              </a:cxn>
              <a:cxn ang="0">
                <a:pos x="12251" y="60981"/>
              </a:cxn>
              <a:cxn ang="0">
                <a:pos x="9588" y="46583"/>
              </a:cxn>
              <a:cxn ang="0">
                <a:pos x="12251" y="32193"/>
              </a:cxn>
              <a:cxn ang="0">
                <a:pos x="19508" y="20432"/>
              </a:cxn>
              <a:cxn ang="0">
                <a:pos x="30264" y="12498"/>
              </a:cxn>
              <a:cxn ang="0">
                <a:pos x="43421" y="9588"/>
              </a:cxn>
              <a:cxn ang="0">
                <a:pos x="525968" y="9588"/>
              </a:cxn>
              <a:cxn ang="0">
                <a:pos x="517780" y="3667"/>
              </a:cxn>
              <a:cxn ang="0">
                <a:pos x="500887" y="0"/>
              </a:cxn>
              <a:cxn ang="0">
                <a:pos x="525968" y="9588"/>
              </a:cxn>
              <a:cxn ang="0">
                <a:pos x="500887" y="9588"/>
              </a:cxn>
              <a:cxn ang="0">
                <a:pos x="514061" y="12498"/>
              </a:cxn>
              <a:cxn ang="0">
                <a:pos x="524829" y="20432"/>
              </a:cxn>
              <a:cxn ang="0">
                <a:pos x="532093" y="32193"/>
              </a:cxn>
              <a:cxn ang="0">
                <a:pos x="534758" y="46583"/>
              </a:cxn>
              <a:cxn ang="0">
                <a:pos x="532093" y="60981"/>
              </a:cxn>
              <a:cxn ang="0">
                <a:pos x="524830" y="72745"/>
              </a:cxn>
              <a:cxn ang="0">
                <a:pos x="514067" y="80680"/>
              </a:cxn>
              <a:cxn ang="0">
                <a:pos x="500900" y="83591"/>
              </a:cxn>
              <a:cxn ang="0">
                <a:pos x="525969" y="83591"/>
              </a:cxn>
              <a:cxn ang="0">
                <a:pos x="531613" y="79505"/>
              </a:cxn>
              <a:cxn ang="0">
                <a:pos x="540929" y="64695"/>
              </a:cxn>
              <a:cxn ang="0">
                <a:pos x="544347" y="46583"/>
              </a:cxn>
              <a:cxn ang="0">
                <a:pos x="540923" y="28471"/>
              </a:cxn>
              <a:cxn ang="0">
                <a:pos x="531597" y="13662"/>
              </a:cxn>
              <a:cxn ang="0">
                <a:pos x="525968" y="9588"/>
              </a:cxn>
            </a:cxnLst>
            <a:rect l="0" t="0" r="r" b="b"/>
            <a:pathLst>
              <a:path w="544829" h="93344">
                <a:moveTo>
                  <a:pt x="500887" y="0"/>
                </a:moveTo>
                <a:lnTo>
                  <a:pt x="43421" y="0"/>
                </a:lnTo>
                <a:lnTo>
                  <a:pt x="26534" y="3669"/>
                </a:lnTo>
                <a:lnTo>
                  <a:pt x="12730" y="13666"/>
                </a:lnTo>
                <a:lnTo>
                  <a:pt x="3417" y="28476"/>
                </a:lnTo>
                <a:lnTo>
                  <a:pt x="0" y="46583"/>
                </a:lnTo>
                <a:lnTo>
                  <a:pt x="3421" y="64701"/>
                </a:lnTo>
                <a:lnTo>
                  <a:pt x="12739" y="79509"/>
                </a:lnTo>
                <a:lnTo>
                  <a:pt x="26545" y="89501"/>
                </a:lnTo>
                <a:lnTo>
                  <a:pt x="43421" y="93167"/>
                </a:lnTo>
                <a:lnTo>
                  <a:pt x="500900" y="93167"/>
                </a:lnTo>
                <a:lnTo>
                  <a:pt x="517801" y="89499"/>
                </a:lnTo>
                <a:lnTo>
                  <a:pt x="525969" y="83591"/>
                </a:lnTo>
                <a:lnTo>
                  <a:pt x="43421" y="83591"/>
                </a:lnTo>
                <a:lnTo>
                  <a:pt x="30264" y="80680"/>
                </a:lnTo>
                <a:lnTo>
                  <a:pt x="19508" y="72745"/>
                </a:lnTo>
                <a:lnTo>
                  <a:pt x="12251" y="60981"/>
                </a:lnTo>
                <a:lnTo>
                  <a:pt x="9588" y="46583"/>
                </a:lnTo>
                <a:lnTo>
                  <a:pt x="12251" y="32193"/>
                </a:lnTo>
                <a:lnTo>
                  <a:pt x="19508" y="20432"/>
                </a:lnTo>
                <a:lnTo>
                  <a:pt x="30264" y="12498"/>
                </a:lnTo>
                <a:lnTo>
                  <a:pt x="43421" y="9588"/>
                </a:lnTo>
                <a:lnTo>
                  <a:pt x="525968" y="9588"/>
                </a:lnTo>
                <a:lnTo>
                  <a:pt x="517780" y="3667"/>
                </a:lnTo>
                <a:lnTo>
                  <a:pt x="500887" y="0"/>
                </a:lnTo>
                <a:close/>
              </a:path>
              <a:path w="544829" h="93344">
                <a:moveTo>
                  <a:pt x="525968" y="9588"/>
                </a:moveTo>
                <a:lnTo>
                  <a:pt x="500887" y="9588"/>
                </a:lnTo>
                <a:lnTo>
                  <a:pt x="514061" y="12498"/>
                </a:lnTo>
                <a:lnTo>
                  <a:pt x="524829" y="20432"/>
                </a:lnTo>
                <a:lnTo>
                  <a:pt x="532093" y="32193"/>
                </a:lnTo>
                <a:lnTo>
                  <a:pt x="534758" y="46583"/>
                </a:lnTo>
                <a:lnTo>
                  <a:pt x="532093" y="60981"/>
                </a:lnTo>
                <a:lnTo>
                  <a:pt x="524830" y="72745"/>
                </a:lnTo>
                <a:lnTo>
                  <a:pt x="514067" y="80680"/>
                </a:lnTo>
                <a:lnTo>
                  <a:pt x="500900" y="83591"/>
                </a:lnTo>
                <a:lnTo>
                  <a:pt x="525969" y="83591"/>
                </a:lnTo>
                <a:lnTo>
                  <a:pt x="531613" y="79505"/>
                </a:lnTo>
                <a:lnTo>
                  <a:pt x="540929" y="64695"/>
                </a:lnTo>
                <a:lnTo>
                  <a:pt x="544347" y="46583"/>
                </a:lnTo>
                <a:lnTo>
                  <a:pt x="540923" y="28471"/>
                </a:lnTo>
                <a:lnTo>
                  <a:pt x="531597" y="13662"/>
                </a:lnTo>
                <a:lnTo>
                  <a:pt x="525968" y="95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7" name="object 42"/>
          <p:cNvSpPr>
            <a:spLocks/>
          </p:cNvSpPr>
          <p:nvPr/>
        </p:nvSpPr>
        <p:spPr bwMode="auto">
          <a:xfrm>
            <a:off x="3375025" y="2100263"/>
            <a:ext cx="6350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4491" y="0"/>
              </a:cxn>
            </a:cxnLst>
            <a:rect l="0" t="0" r="r" b="b"/>
            <a:pathLst>
              <a:path w="635000">
                <a:moveTo>
                  <a:pt x="0" y="0"/>
                </a:moveTo>
                <a:lnTo>
                  <a:pt x="634491" y="0"/>
                </a:lnTo>
              </a:path>
            </a:pathLst>
          </a:custGeom>
          <a:noFill/>
          <a:ln w="958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8" name="object 43"/>
          <p:cNvSpPr>
            <a:spLocks/>
          </p:cNvSpPr>
          <p:nvPr/>
        </p:nvSpPr>
        <p:spPr bwMode="auto">
          <a:xfrm>
            <a:off x="3422650" y="2039938"/>
            <a:ext cx="5334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2803" y="0"/>
              </a:cxn>
            </a:cxnLst>
            <a:rect l="0" t="0" r="r" b="b"/>
            <a:pathLst>
              <a:path w="533400">
                <a:moveTo>
                  <a:pt x="0" y="0"/>
                </a:moveTo>
                <a:lnTo>
                  <a:pt x="532803" y="0"/>
                </a:lnTo>
              </a:path>
            </a:pathLst>
          </a:custGeom>
          <a:noFill/>
          <a:ln w="958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99" name="object 44"/>
          <p:cNvSpPr>
            <a:spLocks/>
          </p:cNvSpPr>
          <p:nvPr/>
        </p:nvSpPr>
        <p:spPr bwMode="auto">
          <a:xfrm>
            <a:off x="3998913" y="1928813"/>
            <a:ext cx="31750" cy="269875"/>
          </a:xfrm>
          <a:custGeom>
            <a:avLst/>
            <a:gdLst/>
            <a:ahLst/>
            <a:cxnLst>
              <a:cxn ang="0">
                <a:pos x="23113" y="0"/>
              </a:cxn>
              <a:cxn ang="0">
                <a:pos x="20612" y="1777"/>
              </a:cxn>
              <a:cxn ang="0">
                <a:pos x="0" y="135178"/>
              </a:cxn>
              <a:cxn ang="0">
                <a:pos x="0" y="268287"/>
              </a:cxn>
              <a:cxn ang="0">
                <a:pos x="2158" y="270433"/>
              </a:cxn>
              <a:cxn ang="0">
                <a:pos x="7442" y="270433"/>
              </a:cxn>
              <a:cxn ang="0">
                <a:pos x="9588" y="268287"/>
              </a:cxn>
              <a:cxn ang="0">
                <a:pos x="9639" y="135178"/>
              </a:cxn>
              <a:cxn ang="0">
                <a:pos x="30073" y="3251"/>
              </a:cxn>
              <a:cxn ang="0">
                <a:pos x="28295" y="800"/>
              </a:cxn>
              <a:cxn ang="0">
                <a:pos x="23113" y="0"/>
              </a:cxn>
            </a:cxnLst>
            <a:rect l="0" t="0" r="r" b="b"/>
            <a:pathLst>
              <a:path w="30479" h="270510">
                <a:moveTo>
                  <a:pt x="23113" y="0"/>
                </a:moveTo>
                <a:lnTo>
                  <a:pt x="20612" y="1777"/>
                </a:lnTo>
                <a:lnTo>
                  <a:pt x="0" y="135178"/>
                </a:lnTo>
                <a:lnTo>
                  <a:pt x="0" y="268287"/>
                </a:lnTo>
                <a:lnTo>
                  <a:pt x="2158" y="270433"/>
                </a:lnTo>
                <a:lnTo>
                  <a:pt x="7442" y="270433"/>
                </a:lnTo>
                <a:lnTo>
                  <a:pt x="9588" y="268287"/>
                </a:lnTo>
                <a:lnTo>
                  <a:pt x="9639" y="135178"/>
                </a:lnTo>
                <a:lnTo>
                  <a:pt x="30073" y="3251"/>
                </a:lnTo>
                <a:lnTo>
                  <a:pt x="28295" y="800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0" name="object 45"/>
          <p:cNvSpPr>
            <a:spLocks/>
          </p:cNvSpPr>
          <p:nvPr/>
        </p:nvSpPr>
        <p:spPr bwMode="auto">
          <a:xfrm>
            <a:off x="4948238" y="1114425"/>
            <a:ext cx="714375" cy="839788"/>
          </a:xfrm>
          <a:custGeom>
            <a:avLst/>
            <a:gdLst/>
            <a:ahLst/>
            <a:cxnLst>
              <a:cxn ang="0">
                <a:pos x="439547" y="544922"/>
              </a:cxn>
              <a:cxn ang="0">
                <a:pos x="434784" y="558969"/>
              </a:cxn>
              <a:cxn ang="0">
                <a:pos x="614400" y="819788"/>
              </a:cxn>
              <a:cxn ang="0">
                <a:pos x="673306" y="835716"/>
              </a:cxn>
              <a:cxn ang="0">
                <a:pos x="651090" y="829518"/>
              </a:cxn>
              <a:cxn ang="0">
                <a:pos x="443142" y="569335"/>
              </a:cxn>
              <a:cxn ang="0">
                <a:pos x="450394" y="543765"/>
              </a:cxn>
              <a:cxn ang="0">
                <a:pos x="444538" y="536286"/>
              </a:cxn>
              <a:cxn ang="0">
                <a:pos x="493636" y="519319"/>
              </a:cxn>
              <a:cxn ang="0">
                <a:pos x="696976" y="756225"/>
              </a:cxn>
              <a:cxn ang="0">
                <a:pos x="685330" y="818925"/>
              </a:cxn>
              <a:cxn ang="0">
                <a:pos x="685880" y="829518"/>
              </a:cxn>
              <a:cxn ang="0">
                <a:pos x="713428" y="789739"/>
              </a:cxn>
              <a:cxn ang="0">
                <a:pos x="533806" y="529149"/>
              </a:cxn>
              <a:cxn ang="0">
                <a:pos x="410001" y="416081"/>
              </a:cxn>
              <a:cxn ang="0">
                <a:pos x="467969" y="515992"/>
              </a:cxn>
              <a:cxn ang="0">
                <a:pos x="448068" y="531270"/>
              </a:cxn>
              <a:cxn ang="0">
                <a:pos x="462889" y="530038"/>
              </a:cxn>
              <a:cxn ang="0">
                <a:pos x="485722" y="519981"/>
              </a:cxn>
              <a:cxn ang="0">
                <a:pos x="511281" y="513164"/>
              </a:cxn>
              <a:cxn ang="0">
                <a:pos x="410001" y="416081"/>
              </a:cxn>
              <a:cxn ang="0">
                <a:pos x="501870" y="511305"/>
              </a:cxn>
              <a:cxn ang="0">
                <a:pos x="176176" y="7627"/>
              </a:cxn>
              <a:cxn ang="0">
                <a:pos x="57505" y="82327"/>
              </a:cxn>
              <a:cxn ang="0">
                <a:pos x="1557" y="207704"/>
              </a:cxn>
              <a:cxn ang="0">
                <a:pos x="23581" y="343212"/>
              </a:cxn>
              <a:cxn ang="0">
                <a:pos x="119226" y="445793"/>
              </a:cxn>
              <a:cxn ang="0">
                <a:pos x="238963" y="477549"/>
              </a:cxn>
              <a:cxn ang="0">
                <a:pos x="305293" y="467820"/>
              </a:cxn>
              <a:cxn ang="0">
                <a:pos x="164598" y="456166"/>
              </a:cxn>
              <a:cxn ang="0">
                <a:pos x="56388" y="378679"/>
              </a:cxn>
              <a:cxn ang="0">
                <a:pos x="9206" y="252983"/>
              </a:cxn>
              <a:cxn ang="0">
                <a:pos x="38505" y="125282"/>
              </a:cxn>
              <a:cxn ang="0">
                <a:pos x="164449" y="20846"/>
              </a:cxn>
              <a:cxn ang="0">
                <a:pos x="269265" y="1502"/>
              </a:cxn>
              <a:cxn ang="0">
                <a:pos x="237972" y="8690"/>
              </a:cxn>
              <a:cxn ang="0">
                <a:pos x="312310" y="20850"/>
              </a:cxn>
              <a:cxn ang="0">
                <a:pos x="420509" y="98352"/>
              </a:cxn>
              <a:cxn ang="0">
                <a:pos x="467762" y="222779"/>
              </a:cxn>
              <a:cxn ang="0">
                <a:pos x="437745" y="353152"/>
              </a:cxn>
              <a:cxn ang="0">
                <a:pos x="340146" y="444647"/>
              </a:cxn>
              <a:cxn ang="0">
                <a:pos x="305293" y="467820"/>
              </a:cxn>
              <a:cxn ang="0">
                <a:pos x="372970" y="443322"/>
              </a:cxn>
              <a:cxn ang="0">
                <a:pos x="379387" y="431664"/>
              </a:cxn>
              <a:cxn ang="0">
                <a:pos x="398348" y="416081"/>
              </a:cxn>
              <a:cxn ang="0">
                <a:pos x="431425" y="379653"/>
              </a:cxn>
              <a:cxn ang="0">
                <a:pos x="475488" y="269332"/>
              </a:cxn>
              <a:cxn ang="0">
                <a:pos x="452870" y="132758"/>
              </a:cxn>
              <a:cxn ang="0">
                <a:pos x="357686" y="31222"/>
              </a:cxn>
            </a:cxnLst>
            <a:rect l="0" t="0" r="r" b="b"/>
            <a:pathLst>
              <a:path w="713739" h="838835">
                <a:moveTo>
                  <a:pt x="372970" y="443322"/>
                </a:moveTo>
                <a:lnTo>
                  <a:pt x="361340" y="443322"/>
                </a:lnTo>
                <a:lnTo>
                  <a:pt x="439547" y="544922"/>
                </a:lnTo>
                <a:lnTo>
                  <a:pt x="437426" y="549405"/>
                </a:lnTo>
                <a:lnTo>
                  <a:pt x="435686" y="554066"/>
                </a:lnTo>
                <a:lnTo>
                  <a:pt x="434784" y="558969"/>
                </a:lnTo>
                <a:lnTo>
                  <a:pt x="433918" y="569635"/>
                </a:lnTo>
                <a:lnTo>
                  <a:pt x="435187" y="579912"/>
                </a:lnTo>
                <a:lnTo>
                  <a:pt x="614400" y="819788"/>
                </a:lnTo>
                <a:lnTo>
                  <a:pt x="654570" y="838838"/>
                </a:lnTo>
                <a:lnTo>
                  <a:pt x="663967" y="838061"/>
                </a:lnTo>
                <a:lnTo>
                  <a:pt x="673306" y="835716"/>
                </a:lnTo>
                <a:lnTo>
                  <a:pt x="682374" y="831782"/>
                </a:lnTo>
                <a:lnTo>
                  <a:pt x="685880" y="829518"/>
                </a:lnTo>
                <a:lnTo>
                  <a:pt x="651090" y="829518"/>
                </a:lnTo>
                <a:lnTo>
                  <a:pt x="634770" y="825010"/>
                </a:lnTo>
                <a:lnTo>
                  <a:pt x="451231" y="592712"/>
                </a:lnTo>
                <a:lnTo>
                  <a:pt x="443142" y="569335"/>
                </a:lnTo>
                <a:lnTo>
                  <a:pt x="443852" y="560607"/>
                </a:lnTo>
                <a:lnTo>
                  <a:pt x="446321" y="551892"/>
                </a:lnTo>
                <a:lnTo>
                  <a:pt x="450394" y="543765"/>
                </a:lnTo>
                <a:lnTo>
                  <a:pt x="455955" y="536416"/>
                </a:lnTo>
                <a:lnTo>
                  <a:pt x="456096" y="536286"/>
                </a:lnTo>
                <a:lnTo>
                  <a:pt x="444538" y="536286"/>
                </a:lnTo>
                <a:lnTo>
                  <a:pt x="372970" y="443322"/>
                </a:lnTo>
                <a:close/>
              </a:path>
              <a:path w="713739" h="838835">
                <a:moveTo>
                  <a:pt x="523450" y="519319"/>
                </a:moveTo>
                <a:lnTo>
                  <a:pt x="493636" y="519319"/>
                </a:lnTo>
                <a:lnTo>
                  <a:pt x="503063" y="520298"/>
                </a:lnTo>
                <a:lnTo>
                  <a:pt x="511910" y="523218"/>
                </a:lnTo>
                <a:lnTo>
                  <a:pt x="696976" y="756225"/>
                </a:lnTo>
                <a:lnTo>
                  <a:pt x="704292" y="788546"/>
                </a:lnTo>
                <a:lnTo>
                  <a:pt x="697906" y="804995"/>
                </a:lnTo>
                <a:lnTo>
                  <a:pt x="685330" y="818925"/>
                </a:lnTo>
                <a:lnTo>
                  <a:pt x="668630" y="827543"/>
                </a:lnTo>
                <a:lnTo>
                  <a:pt x="651090" y="829518"/>
                </a:lnTo>
                <a:lnTo>
                  <a:pt x="685880" y="829518"/>
                </a:lnTo>
                <a:lnTo>
                  <a:pt x="690956" y="826240"/>
                </a:lnTo>
                <a:lnTo>
                  <a:pt x="705928" y="809544"/>
                </a:lnTo>
                <a:lnTo>
                  <a:pt x="713428" y="789739"/>
                </a:lnTo>
                <a:lnTo>
                  <a:pt x="713023" y="769274"/>
                </a:lnTo>
                <a:lnTo>
                  <a:pt x="704278" y="750599"/>
                </a:lnTo>
                <a:lnTo>
                  <a:pt x="533806" y="529149"/>
                </a:lnTo>
                <a:lnTo>
                  <a:pt x="523612" y="519401"/>
                </a:lnTo>
                <a:lnTo>
                  <a:pt x="523450" y="519319"/>
                </a:lnTo>
                <a:close/>
              </a:path>
              <a:path w="713739" h="838835">
                <a:moveTo>
                  <a:pt x="410001" y="416081"/>
                </a:moveTo>
                <a:lnTo>
                  <a:pt x="398348" y="416081"/>
                </a:lnTo>
                <a:lnTo>
                  <a:pt x="473671" y="513922"/>
                </a:lnTo>
                <a:lnTo>
                  <a:pt x="467969" y="515992"/>
                </a:lnTo>
                <a:lnTo>
                  <a:pt x="462394" y="518773"/>
                </a:lnTo>
                <a:lnTo>
                  <a:pt x="452234" y="526609"/>
                </a:lnTo>
                <a:lnTo>
                  <a:pt x="448068" y="531270"/>
                </a:lnTo>
                <a:lnTo>
                  <a:pt x="444538" y="536286"/>
                </a:lnTo>
                <a:lnTo>
                  <a:pt x="456096" y="536286"/>
                </a:lnTo>
                <a:lnTo>
                  <a:pt x="462889" y="530038"/>
                </a:lnTo>
                <a:lnTo>
                  <a:pt x="470167" y="525325"/>
                </a:lnTo>
                <a:lnTo>
                  <a:pt x="477839" y="521978"/>
                </a:lnTo>
                <a:lnTo>
                  <a:pt x="485722" y="519981"/>
                </a:lnTo>
                <a:lnTo>
                  <a:pt x="493636" y="519319"/>
                </a:lnTo>
                <a:lnTo>
                  <a:pt x="523450" y="519319"/>
                </a:lnTo>
                <a:lnTo>
                  <a:pt x="511281" y="513164"/>
                </a:lnTo>
                <a:lnTo>
                  <a:pt x="501870" y="511305"/>
                </a:lnTo>
                <a:lnTo>
                  <a:pt x="483298" y="511305"/>
                </a:lnTo>
                <a:lnTo>
                  <a:pt x="410001" y="416081"/>
                </a:lnTo>
                <a:close/>
              </a:path>
              <a:path w="713739" h="838835">
                <a:moveTo>
                  <a:pt x="497585" y="510459"/>
                </a:moveTo>
                <a:lnTo>
                  <a:pt x="483298" y="511305"/>
                </a:lnTo>
                <a:lnTo>
                  <a:pt x="501870" y="511305"/>
                </a:lnTo>
                <a:lnTo>
                  <a:pt x="497585" y="510459"/>
                </a:lnTo>
                <a:close/>
              </a:path>
              <a:path w="713739" h="838835">
                <a:moveTo>
                  <a:pt x="222062" y="0"/>
                </a:moveTo>
                <a:lnTo>
                  <a:pt x="176176" y="7627"/>
                </a:lnTo>
                <a:lnTo>
                  <a:pt x="132682" y="24098"/>
                </a:lnTo>
                <a:lnTo>
                  <a:pt x="92659" y="49127"/>
                </a:lnTo>
                <a:lnTo>
                  <a:pt x="57505" y="82327"/>
                </a:lnTo>
                <a:lnTo>
                  <a:pt x="30486" y="120729"/>
                </a:lnTo>
                <a:lnTo>
                  <a:pt x="11778" y="162975"/>
                </a:lnTo>
                <a:lnTo>
                  <a:pt x="1557" y="207704"/>
                </a:lnTo>
                <a:lnTo>
                  <a:pt x="0" y="253559"/>
                </a:lnTo>
                <a:lnTo>
                  <a:pt x="7282" y="299182"/>
                </a:lnTo>
                <a:lnTo>
                  <a:pt x="23581" y="343212"/>
                </a:lnTo>
                <a:lnTo>
                  <a:pt x="49072" y="384293"/>
                </a:lnTo>
                <a:lnTo>
                  <a:pt x="81379" y="418735"/>
                </a:lnTo>
                <a:lnTo>
                  <a:pt x="119226" y="445793"/>
                </a:lnTo>
                <a:lnTo>
                  <a:pt x="161642" y="464906"/>
                </a:lnTo>
                <a:lnTo>
                  <a:pt x="207657" y="475517"/>
                </a:lnTo>
                <a:lnTo>
                  <a:pt x="238963" y="477549"/>
                </a:lnTo>
                <a:lnTo>
                  <a:pt x="271118" y="475348"/>
                </a:lnTo>
                <a:lnTo>
                  <a:pt x="302456" y="468827"/>
                </a:lnTo>
                <a:lnTo>
                  <a:pt x="305293" y="467820"/>
                </a:lnTo>
                <a:lnTo>
                  <a:pt x="254204" y="467820"/>
                </a:lnTo>
                <a:lnTo>
                  <a:pt x="208826" y="466360"/>
                </a:lnTo>
                <a:lnTo>
                  <a:pt x="164598" y="456166"/>
                </a:lnTo>
                <a:lnTo>
                  <a:pt x="123825" y="437793"/>
                </a:lnTo>
                <a:lnTo>
                  <a:pt x="87443" y="411784"/>
                </a:lnTo>
                <a:lnTo>
                  <a:pt x="56388" y="378679"/>
                </a:lnTo>
                <a:lnTo>
                  <a:pt x="31879" y="339180"/>
                </a:lnTo>
                <a:lnTo>
                  <a:pt x="16208" y="296846"/>
                </a:lnTo>
                <a:lnTo>
                  <a:pt x="9206" y="252983"/>
                </a:lnTo>
                <a:lnTo>
                  <a:pt x="10701" y="208898"/>
                </a:lnTo>
                <a:lnTo>
                  <a:pt x="20524" y="165895"/>
                </a:lnTo>
                <a:lnTo>
                  <a:pt x="38505" y="125282"/>
                </a:lnTo>
                <a:lnTo>
                  <a:pt x="64473" y="88362"/>
                </a:lnTo>
                <a:lnTo>
                  <a:pt x="98259" y="56442"/>
                </a:lnTo>
                <a:lnTo>
                  <a:pt x="164449" y="20846"/>
                </a:lnTo>
                <a:lnTo>
                  <a:pt x="237972" y="8690"/>
                </a:lnTo>
                <a:lnTo>
                  <a:pt x="300441" y="8690"/>
                </a:lnTo>
                <a:lnTo>
                  <a:pt x="269265" y="1502"/>
                </a:lnTo>
                <a:lnTo>
                  <a:pt x="222062" y="0"/>
                </a:lnTo>
                <a:close/>
              </a:path>
              <a:path w="713739" h="838835">
                <a:moveTo>
                  <a:pt x="300441" y="8690"/>
                </a:moveTo>
                <a:lnTo>
                  <a:pt x="237972" y="8690"/>
                </a:lnTo>
                <a:lnTo>
                  <a:pt x="245472" y="8814"/>
                </a:lnTo>
                <a:lnTo>
                  <a:pt x="252995" y="9182"/>
                </a:lnTo>
                <a:lnTo>
                  <a:pt x="312310" y="20850"/>
                </a:lnTo>
                <a:lnTo>
                  <a:pt x="353079" y="39231"/>
                </a:lnTo>
                <a:lnTo>
                  <a:pt x="389456" y="65246"/>
                </a:lnTo>
                <a:lnTo>
                  <a:pt x="420509" y="98352"/>
                </a:lnTo>
                <a:lnTo>
                  <a:pt x="444585" y="136838"/>
                </a:lnTo>
                <a:lnTo>
                  <a:pt x="460429" y="178661"/>
                </a:lnTo>
                <a:lnTo>
                  <a:pt x="467762" y="222779"/>
                </a:lnTo>
                <a:lnTo>
                  <a:pt x="466305" y="268151"/>
                </a:lnTo>
                <a:lnTo>
                  <a:pt x="456113" y="312379"/>
                </a:lnTo>
                <a:lnTo>
                  <a:pt x="437745" y="353152"/>
                </a:lnTo>
                <a:lnTo>
                  <a:pt x="411740" y="389534"/>
                </a:lnTo>
                <a:lnTo>
                  <a:pt x="378637" y="420589"/>
                </a:lnTo>
                <a:lnTo>
                  <a:pt x="340146" y="444647"/>
                </a:lnTo>
                <a:lnTo>
                  <a:pt x="298323" y="460486"/>
                </a:lnTo>
                <a:lnTo>
                  <a:pt x="254204" y="467820"/>
                </a:lnTo>
                <a:lnTo>
                  <a:pt x="305293" y="467820"/>
                </a:lnTo>
                <a:lnTo>
                  <a:pt x="332642" y="458111"/>
                </a:lnTo>
                <a:lnTo>
                  <a:pt x="361340" y="443322"/>
                </a:lnTo>
                <a:lnTo>
                  <a:pt x="372970" y="443322"/>
                </a:lnTo>
                <a:lnTo>
                  <a:pt x="369265" y="438509"/>
                </a:lnTo>
                <a:lnTo>
                  <a:pt x="374383" y="435156"/>
                </a:lnTo>
                <a:lnTo>
                  <a:pt x="379387" y="431664"/>
                </a:lnTo>
                <a:lnTo>
                  <a:pt x="389166" y="424133"/>
                </a:lnTo>
                <a:lnTo>
                  <a:pt x="393801" y="420170"/>
                </a:lnTo>
                <a:lnTo>
                  <a:pt x="398348" y="416081"/>
                </a:lnTo>
                <a:lnTo>
                  <a:pt x="410001" y="416081"/>
                </a:lnTo>
                <a:lnTo>
                  <a:pt x="405142" y="409769"/>
                </a:lnTo>
                <a:lnTo>
                  <a:pt x="431425" y="379653"/>
                </a:lnTo>
                <a:lnTo>
                  <a:pt x="452145" y="345809"/>
                </a:lnTo>
                <a:lnTo>
                  <a:pt x="466950" y="308835"/>
                </a:lnTo>
                <a:lnTo>
                  <a:pt x="475488" y="269332"/>
                </a:lnTo>
                <a:lnTo>
                  <a:pt x="476986" y="222142"/>
                </a:lnTo>
                <a:lnTo>
                  <a:pt x="469350" y="176257"/>
                </a:lnTo>
                <a:lnTo>
                  <a:pt x="452870" y="132758"/>
                </a:lnTo>
                <a:lnTo>
                  <a:pt x="427837" y="92726"/>
                </a:lnTo>
                <a:lnTo>
                  <a:pt x="395527" y="58279"/>
                </a:lnTo>
                <a:lnTo>
                  <a:pt x="357686" y="31222"/>
                </a:lnTo>
                <a:lnTo>
                  <a:pt x="315277" y="12111"/>
                </a:lnTo>
                <a:lnTo>
                  <a:pt x="300441" y="869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1" name="object 46"/>
          <p:cNvSpPr>
            <a:spLocks/>
          </p:cNvSpPr>
          <p:nvPr/>
        </p:nvSpPr>
        <p:spPr bwMode="auto">
          <a:xfrm>
            <a:off x="4987925" y="1155700"/>
            <a:ext cx="396875" cy="396875"/>
          </a:xfrm>
          <a:custGeom>
            <a:avLst/>
            <a:gdLst/>
            <a:ahLst/>
            <a:cxnLst>
              <a:cxn ang="0">
                <a:pos x="185045" y="0"/>
              </a:cxn>
              <a:cxn ang="0">
                <a:pos x="146869" y="6345"/>
              </a:cxn>
              <a:cxn ang="0">
                <a:pos x="110680" y="20053"/>
              </a:cxn>
              <a:cxn ang="0">
                <a:pos x="77378" y="40876"/>
              </a:cxn>
              <a:cxn ang="0">
                <a:pos x="44523" y="72824"/>
              </a:cxn>
              <a:cxn ang="0">
                <a:pos x="20528" y="110207"/>
              </a:cxn>
              <a:cxn ang="0">
                <a:pos x="5614" y="151340"/>
              </a:cxn>
              <a:cxn ang="0">
                <a:pos x="0" y="194537"/>
              </a:cxn>
              <a:cxn ang="0">
                <a:pos x="3904" y="238110"/>
              </a:cxn>
              <a:cxn ang="0">
                <a:pos x="17546" y="280374"/>
              </a:cxn>
              <a:cxn ang="0">
                <a:pos x="41145" y="319641"/>
              </a:cxn>
              <a:cxn ang="0">
                <a:pos x="68009" y="348284"/>
              </a:cxn>
              <a:cxn ang="0">
                <a:pos x="99483" y="370787"/>
              </a:cxn>
              <a:cxn ang="0">
                <a:pos x="134757" y="386685"/>
              </a:cxn>
              <a:cxn ang="0">
                <a:pos x="173022" y="395511"/>
              </a:cxn>
              <a:cxn ang="0">
                <a:pos x="199057" y="397200"/>
              </a:cxn>
              <a:cxn ang="0">
                <a:pos x="231396" y="394547"/>
              </a:cxn>
              <a:cxn ang="0">
                <a:pos x="259231" y="387548"/>
              </a:cxn>
              <a:cxn ang="0">
                <a:pos x="211646" y="387548"/>
              </a:cxn>
              <a:cxn ang="0">
                <a:pos x="174203" y="386341"/>
              </a:cxn>
              <a:cxn ang="0">
                <a:pos x="104083" y="362780"/>
              </a:cxn>
              <a:cxn ang="0">
                <a:pos x="48460" y="314015"/>
              </a:cxn>
              <a:cxn ang="0">
                <a:pos x="23132" y="270001"/>
              </a:cxn>
              <a:cxn ang="0">
                <a:pos x="10772" y="222816"/>
              </a:cxn>
              <a:cxn ang="0">
                <a:pos x="10773" y="173963"/>
              </a:cxn>
              <a:cxn ang="0">
                <a:pos x="23079" y="127045"/>
              </a:cxn>
              <a:cxn ang="0">
                <a:pos x="47267" y="84265"/>
              </a:cxn>
              <a:cxn ang="0">
                <a:pos x="83004" y="48179"/>
              </a:cxn>
              <a:cxn ang="0">
                <a:pos x="137602" y="18813"/>
              </a:cxn>
              <a:cxn ang="0">
                <a:pos x="198257" y="8783"/>
              </a:cxn>
              <a:cxn ang="0">
                <a:pos x="256896" y="8783"/>
              </a:cxn>
              <a:cxn ang="0">
                <a:pos x="224305" y="1265"/>
              </a:cxn>
              <a:cxn ang="0">
                <a:pos x="185045" y="0"/>
              </a:cxn>
              <a:cxn ang="0">
                <a:pos x="256896" y="8783"/>
              </a:cxn>
              <a:cxn ang="0">
                <a:pos x="206499" y="8783"/>
              </a:cxn>
              <a:cxn ang="0">
                <a:pos x="214805" y="9304"/>
              </a:cxn>
              <a:cxn ang="0">
                <a:pos x="223111" y="10396"/>
              </a:cxn>
              <a:cxn ang="0">
                <a:pos x="293229" y="33975"/>
              </a:cxn>
              <a:cxn ang="0">
                <a:pos x="348841" y="82748"/>
              </a:cxn>
              <a:cxn ang="0">
                <a:pos x="381769" y="148996"/>
              </a:cxn>
              <a:cxn ang="0">
                <a:pos x="387824" y="185388"/>
              </a:cxn>
              <a:cxn ang="0">
                <a:pos x="386636" y="222816"/>
              </a:cxn>
              <a:cxn ang="0">
                <a:pos x="363058" y="292947"/>
              </a:cxn>
              <a:cxn ang="0">
                <a:pos x="314297" y="348572"/>
              </a:cxn>
              <a:cxn ang="0">
                <a:pos x="248046" y="381496"/>
              </a:cxn>
              <a:cxn ang="0">
                <a:pos x="211646" y="387548"/>
              </a:cxn>
              <a:cxn ang="0">
                <a:pos x="259231" y="387548"/>
              </a:cxn>
              <a:cxn ang="0">
                <a:pos x="319910" y="355900"/>
              </a:cxn>
              <a:cxn ang="0">
                <a:pos x="348553" y="329036"/>
              </a:cxn>
              <a:cxn ang="0">
                <a:pos x="371056" y="297562"/>
              </a:cxn>
              <a:cxn ang="0">
                <a:pos x="386954" y="262288"/>
              </a:cxn>
              <a:cxn ang="0">
                <a:pos x="395780" y="224023"/>
              </a:cxn>
              <a:cxn ang="0">
                <a:pos x="397033" y="184762"/>
              </a:cxn>
              <a:cxn ang="0">
                <a:pos x="390687" y="146596"/>
              </a:cxn>
              <a:cxn ang="0">
                <a:pos x="376988" y="110417"/>
              </a:cxn>
              <a:cxn ang="0">
                <a:pos x="356181" y="77122"/>
              </a:cxn>
              <a:cxn ang="0">
                <a:pos x="329311" y="48487"/>
              </a:cxn>
              <a:cxn ang="0">
                <a:pos x="297834" y="25987"/>
              </a:cxn>
              <a:cxn ang="0">
                <a:pos x="262563" y="10090"/>
              </a:cxn>
              <a:cxn ang="0">
                <a:pos x="256896" y="8783"/>
              </a:cxn>
            </a:cxnLst>
            <a:rect l="0" t="0" r="r" b="b"/>
            <a:pathLst>
              <a:path w="397510" h="397509">
                <a:moveTo>
                  <a:pt x="185045" y="0"/>
                </a:moveTo>
                <a:lnTo>
                  <a:pt x="146869" y="6345"/>
                </a:lnTo>
                <a:lnTo>
                  <a:pt x="110680" y="20053"/>
                </a:lnTo>
                <a:lnTo>
                  <a:pt x="77378" y="40876"/>
                </a:lnTo>
                <a:lnTo>
                  <a:pt x="44523" y="72824"/>
                </a:lnTo>
                <a:lnTo>
                  <a:pt x="20528" y="110207"/>
                </a:lnTo>
                <a:lnTo>
                  <a:pt x="5614" y="151340"/>
                </a:lnTo>
                <a:lnTo>
                  <a:pt x="0" y="194537"/>
                </a:lnTo>
                <a:lnTo>
                  <a:pt x="3904" y="238110"/>
                </a:lnTo>
                <a:lnTo>
                  <a:pt x="17546" y="280374"/>
                </a:lnTo>
                <a:lnTo>
                  <a:pt x="41145" y="319641"/>
                </a:lnTo>
                <a:lnTo>
                  <a:pt x="68009" y="348284"/>
                </a:lnTo>
                <a:lnTo>
                  <a:pt x="99483" y="370787"/>
                </a:lnTo>
                <a:lnTo>
                  <a:pt x="134757" y="386685"/>
                </a:lnTo>
                <a:lnTo>
                  <a:pt x="173022" y="395511"/>
                </a:lnTo>
                <a:lnTo>
                  <a:pt x="199057" y="397200"/>
                </a:lnTo>
                <a:lnTo>
                  <a:pt x="231396" y="394547"/>
                </a:lnTo>
                <a:lnTo>
                  <a:pt x="259231" y="387548"/>
                </a:lnTo>
                <a:lnTo>
                  <a:pt x="211646" y="387548"/>
                </a:lnTo>
                <a:lnTo>
                  <a:pt x="174203" y="386341"/>
                </a:lnTo>
                <a:lnTo>
                  <a:pt x="104083" y="362780"/>
                </a:lnTo>
                <a:lnTo>
                  <a:pt x="48460" y="314015"/>
                </a:lnTo>
                <a:lnTo>
                  <a:pt x="23132" y="270001"/>
                </a:lnTo>
                <a:lnTo>
                  <a:pt x="10772" y="222816"/>
                </a:lnTo>
                <a:lnTo>
                  <a:pt x="10773" y="173963"/>
                </a:lnTo>
                <a:lnTo>
                  <a:pt x="23079" y="127045"/>
                </a:lnTo>
                <a:lnTo>
                  <a:pt x="47267" y="84265"/>
                </a:lnTo>
                <a:lnTo>
                  <a:pt x="83004" y="48179"/>
                </a:lnTo>
                <a:lnTo>
                  <a:pt x="137602" y="18813"/>
                </a:lnTo>
                <a:lnTo>
                  <a:pt x="198257" y="8783"/>
                </a:lnTo>
                <a:lnTo>
                  <a:pt x="256896" y="8783"/>
                </a:lnTo>
                <a:lnTo>
                  <a:pt x="224305" y="1265"/>
                </a:lnTo>
                <a:lnTo>
                  <a:pt x="185045" y="0"/>
                </a:lnTo>
                <a:close/>
              </a:path>
              <a:path w="397510" h="397509">
                <a:moveTo>
                  <a:pt x="256896" y="8783"/>
                </a:moveTo>
                <a:lnTo>
                  <a:pt x="206499" y="8783"/>
                </a:lnTo>
                <a:lnTo>
                  <a:pt x="214805" y="9304"/>
                </a:lnTo>
                <a:lnTo>
                  <a:pt x="223111" y="10396"/>
                </a:lnTo>
                <a:lnTo>
                  <a:pt x="293229" y="33975"/>
                </a:lnTo>
                <a:lnTo>
                  <a:pt x="348841" y="82748"/>
                </a:lnTo>
                <a:lnTo>
                  <a:pt x="381769" y="148996"/>
                </a:lnTo>
                <a:lnTo>
                  <a:pt x="387824" y="185388"/>
                </a:lnTo>
                <a:lnTo>
                  <a:pt x="386636" y="222816"/>
                </a:lnTo>
                <a:lnTo>
                  <a:pt x="363058" y="292947"/>
                </a:lnTo>
                <a:lnTo>
                  <a:pt x="314297" y="348572"/>
                </a:lnTo>
                <a:lnTo>
                  <a:pt x="248046" y="381496"/>
                </a:lnTo>
                <a:lnTo>
                  <a:pt x="211646" y="387548"/>
                </a:lnTo>
                <a:lnTo>
                  <a:pt x="259231" y="387548"/>
                </a:lnTo>
                <a:lnTo>
                  <a:pt x="319910" y="355900"/>
                </a:lnTo>
                <a:lnTo>
                  <a:pt x="348553" y="329036"/>
                </a:lnTo>
                <a:lnTo>
                  <a:pt x="371056" y="297562"/>
                </a:lnTo>
                <a:lnTo>
                  <a:pt x="386954" y="262288"/>
                </a:lnTo>
                <a:lnTo>
                  <a:pt x="395780" y="224023"/>
                </a:lnTo>
                <a:lnTo>
                  <a:pt x="397033" y="184762"/>
                </a:lnTo>
                <a:lnTo>
                  <a:pt x="390687" y="146596"/>
                </a:lnTo>
                <a:lnTo>
                  <a:pt x="376988" y="110417"/>
                </a:lnTo>
                <a:lnTo>
                  <a:pt x="356181" y="77122"/>
                </a:lnTo>
                <a:lnTo>
                  <a:pt x="329311" y="48487"/>
                </a:lnTo>
                <a:lnTo>
                  <a:pt x="297834" y="25987"/>
                </a:lnTo>
                <a:lnTo>
                  <a:pt x="262563" y="10090"/>
                </a:lnTo>
                <a:lnTo>
                  <a:pt x="256896" y="878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2" name="object 47"/>
          <p:cNvSpPr>
            <a:spLocks noChangeArrowheads="1"/>
          </p:cNvSpPr>
          <p:nvPr/>
        </p:nvSpPr>
        <p:spPr bwMode="auto">
          <a:xfrm>
            <a:off x="6704013" y="1525588"/>
            <a:ext cx="666750" cy="8429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503" name="object 48"/>
          <p:cNvSpPr>
            <a:spLocks/>
          </p:cNvSpPr>
          <p:nvPr/>
        </p:nvSpPr>
        <p:spPr bwMode="auto">
          <a:xfrm>
            <a:off x="7339013" y="4533900"/>
            <a:ext cx="771525" cy="750888"/>
          </a:xfrm>
          <a:custGeom>
            <a:avLst/>
            <a:gdLst/>
            <a:ahLst/>
            <a:cxnLst>
              <a:cxn ang="0">
                <a:pos x="198548" y="292100"/>
              </a:cxn>
              <a:cxn ang="0">
                <a:pos x="209205" y="655320"/>
              </a:cxn>
              <a:cxn ang="0">
                <a:pos x="363705" y="750570"/>
              </a:cxn>
              <a:cxn ang="0">
                <a:pos x="512177" y="706120"/>
              </a:cxn>
              <a:cxn ang="0">
                <a:pos x="233857" y="615950"/>
              </a:cxn>
              <a:cxn ang="0">
                <a:pos x="209365" y="273050"/>
              </a:cxn>
              <a:cxn ang="0">
                <a:pos x="501624" y="712470"/>
              </a:cxn>
              <a:cxn ang="0">
                <a:pos x="268160" y="706120"/>
              </a:cxn>
              <a:cxn ang="0">
                <a:pos x="498040" y="556260"/>
              </a:cxn>
              <a:cxn ang="0">
                <a:pos x="550708" y="664210"/>
              </a:cxn>
              <a:cxn ang="0">
                <a:pos x="562548" y="655320"/>
              </a:cxn>
              <a:cxn ang="0">
                <a:pos x="325081" y="565150"/>
              </a:cxn>
              <a:cxn ang="0">
                <a:pos x="338315" y="613410"/>
              </a:cxn>
              <a:cxn ang="0">
                <a:pos x="338213" y="628650"/>
              </a:cxn>
              <a:cxn ang="0">
                <a:pos x="446646" y="565150"/>
              </a:cxn>
              <a:cxn ang="0">
                <a:pos x="444741" y="632460"/>
              </a:cxn>
              <a:cxn ang="0">
                <a:pos x="449821" y="574040"/>
              </a:cxn>
              <a:cxn ang="0">
                <a:pos x="327718" y="355600"/>
              </a:cxn>
              <a:cxn ang="0">
                <a:pos x="234048" y="599440"/>
              </a:cxn>
              <a:cxn ang="0">
                <a:pos x="322521" y="491490"/>
              </a:cxn>
              <a:cxn ang="0">
                <a:pos x="498510" y="212090"/>
              </a:cxn>
              <a:cxn ang="0">
                <a:pos x="546810" y="414020"/>
              </a:cxn>
              <a:cxn ang="0">
                <a:pos x="571144" y="316230"/>
              </a:cxn>
              <a:cxn ang="0">
                <a:pos x="545122" y="228600"/>
              </a:cxn>
              <a:cxn ang="0">
                <a:pos x="386359" y="557530"/>
              </a:cxn>
              <a:cxn ang="0">
                <a:pos x="435321" y="401320"/>
              </a:cxn>
              <a:cxn ang="0">
                <a:pos x="483583" y="539750"/>
              </a:cxn>
              <a:cxn ang="0">
                <a:pos x="291053" y="355600"/>
              </a:cxn>
              <a:cxn ang="0">
                <a:pos x="285422" y="402590"/>
              </a:cxn>
              <a:cxn ang="0">
                <a:pos x="261508" y="364490"/>
              </a:cxn>
              <a:cxn ang="0">
                <a:pos x="489369" y="351790"/>
              </a:cxn>
              <a:cxn ang="0">
                <a:pos x="496900" y="405130"/>
              </a:cxn>
              <a:cxn ang="0">
                <a:pos x="478040" y="369570"/>
              </a:cxn>
              <a:cxn ang="0">
                <a:pos x="294544" y="359410"/>
              </a:cxn>
              <a:cxn ang="0">
                <a:pos x="294917" y="396240"/>
              </a:cxn>
              <a:cxn ang="0">
                <a:pos x="510222" y="364490"/>
              </a:cxn>
              <a:cxn ang="0">
                <a:pos x="524129" y="377190"/>
              </a:cxn>
              <a:cxn ang="0">
                <a:pos x="223189" y="360680"/>
              </a:cxn>
              <a:cxn ang="0">
                <a:pos x="280619" y="350520"/>
              </a:cxn>
              <a:cxn ang="0">
                <a:pos x="547192" y="361950"/>
              </a:cxn>
              <a:cxn ang="0">
                <a:pos x="635" y="207010"/>
              </a:cxn>
              <a:cxn ang="0">
                <a:pos x="103252" y="308610"/>
              </a:cxn>
              <a:cxn ang="0">
                <a:pos x="717501" y="176530"/>
              </a:cxn>
              <a:cxn ang="0">
                <a:pos x="585035" y="320040"/>
              </a:cxn>
              <a:cxn ang="0">
                <a:pos x="769391" y="201930"/>
              </a:cxn>
              <a:cxn ang="0">
                <a:pos x="178943" y="241300"/>
              </a:cxn>
              <a:cxn ang="0">
                <a:pos x="594690" y="237490"/>
              </a:cxn>
              <a:cxn ang="0">
                <a:pos x="211696" y="0"/>
              </a:cxn>
              <a:cxn ang="0">
                <a:pos x="226606" y="228600"/>
              </a:cxn>
              <a:cxn ang="0">
                <a:pos x="196341" y="85090"/>
              </a:cxn>
              <a:cxn ang="0">
                <a:pos x="590621" y="198120"/>
              </a:cxn>
              <a:cxn ang="0">
                <a:pos x="57619" y="214630"/>
              </a:cxn>
              <a:cxn ang="0">
                <a:pos x="711466" y="223520"/>
              </a:cxn>
              <a:cxn ang="0">
                <a:pos x="291452" y="201930"/>
              </a:cxn>
              <a:cxn ang="0">
                <a:pos x="506226" y="205740"/>
              </a:cxn>
              <a:cxn ang="0">
                <a:pos x="572146" y="33020"/>
              </a:cxn>
              <a:cxn ang="0">
                <a:pos x="584756" y="99060"/>
              </a:cxn>
              <a:cxn ang="0">
                <a:pos x="529145" y="125730"/>
              </a:cxn>
              <a:cxn ang="0">
                <a:pos x="562876" y="3810"/>
              </a:cxn>
            </a:cxnLst>
            <a:rect l="0" t="0" r="r" b="b"/>
            <a:pathLst>
              <a:path w="772159" h="750570">
                <a:moveTo>
                  <a:pt x="143130" y="176530"/>
                </a:moveTo>
                <a:lnTo>
                  <a:pt x="100730" y="176530"/>
                </a:lnTo>
                <a:lnTo>
                  <a:pt x="139790" y="184150"/>
                </a:lnTo>
                <a:lnTo>
                  <a:pt x="177862" y="205740"/>
                </a:lnTo>
                <a:lnTo>
                  <a:pt x="217449" y="238760"/>
                </a:lnTo>
                <a:lnTo>
                  <a:pt x="207665" y="254000"/>
                </a:lnTo>
                <a:lnTo>
                  <a:pt x="201283" y="271780"/>
                </a:lnTo>
                <a:lnTo>
                  <a:pt x="198641" y="288290"/>
                </a:lnTo>
                <a:lnTo>
                  <a:pt x="198548" y="292100"/>
                </a:lnTo>
                <a:lnTo>
                  <a:pt x="199263" y="308610"/>
                </a:lnTo>
                <a:lnTo>
                  <a:pt x="148442" y="316230"/>
                </a:lnTo>
                <a:lnTo>
                  <a:pt x="200621" y="316230"/>
                </a:lnTo>
                <a:lnTo>
                  <a:pt x="210248" y="369570"/>
                </a:lnTo>
                <a:lnTo>
                  <a:pt x="216024" y="414020"/>
                </a:lnTo>
                <a:lnTo>
                  <a:pt x="226275" y="612140"/>
                </a:lnTo>
                <a:lnTo>
                  <a:pt x="214198" y="629920"/>
                </a:lnTo>
                <a:lnTo>
                  <a:pt x="209208" y="642620"/>
                </a:lnTo>
                <a:lnTo>
                  <a:pt x="209205" y="655320"/>
                </a:lnTo>
                <a:lnTo>
                  <a:pt x="213924" y="668020"/>
                </a:lnTo>
                <a:lnTo>
                  <a:pt x="223100" y="678180"/>
                </a:lnTo>
                <a:lnTo>
                  <a:pt x="248678" y="695960"/>
                </a:lnTo>
                <a:lnTo>
                  <a:pt x="253326" y="699770"/>
                </a:lnTo>
                <a:lnTo>
                  <a:pt x="258140" y="701040"/>
                </a:lnTo>
                <a:lnTo>
                  <a:pt x="262077" y="715010"/>
                </a:lnTo>
                <a:lnTo>
                  <a:pt x="267095" y="723900"/>
                </a:lnTo>
                <a:lnTo>
                  <a:pt x="317244" y="744220"/>
                </a:lnTo>
                <a:lnTo>
                  <a:pt x="363705" y="750570"/>
                </a:lnTo>
                <a:lnTo>
                  <a:pt x="408030" y="750570"/>
                </a:lnTo>
                <a:lnTo>
                  <a:pt x="430730" y="748030"/>
                </a:lnTo>
                <a:lnTo>
                  <a:pt x="454501" y="744220"/>
                </a:lnTo>
                <a:lnTo>
                  <a:pt x="459577" y="742950"/>
                </a:lnTo>
                <a:lnTo>
                  <a:pt x="385870" y="742950"/>
                </a:lnTo>
                <a:lnTo>
                  <a:pt x="341991" y="739140"/>
                </a:lnTo>
                <a:lnTo>
                  <a:pt x="293928" y="730250"/>
                </a:lnTo>
                <a:lnTo>
                  <a:pt x="268160" y="706120"/>
                </a:lnTo>
                <a:lnTo>
                  <a:pt x="512177" y="706120"/>
                </a:lnTo>
                <a:lnTo>
                  <a:pt x="512536" y="704850"/>
                </a:lnTo>
                <a:lnTo>
                  <a:pt x="304914" y="704850"/>
                </a:lnTo>
                <a:lnTo>
                  <a:pt x="289992" y="703580"/>
                </a:lnTo>
                <a:lnTo>
                  <a:pt x="249135" y="685800"/>
                </a:lnTo>
                <a:lnTo>
                  <a:pt x="217422" y="654050"/>
                </a:lnTo>
                <a:lnTo>
                  <a:pt x="217428" y="643890"/>
                </a:lnTo>
                <a:lnTo>
                  <a:pt x="221234" y="635000"/>
                </a:lnTo>
                <a:lnTo>
                  <a:pt x="233248" y="615950"/>
                </a:lnTo>
                <a:lnTo>
                  <a:pt x="233857" y="615950"/>
                </a:lnTo>
                <a:lnTo>
                  <a:pt x="234302" y="614680"/>
                </a:lnTo>
                <a:lnTo>
                  <a:pt x="234518" y="614680"/>
                </a:lnTo>
                <a:lnTo>
                  <a:pt x="244287" y="599440"/>
                </a:lnTo>
                <a:lnTo>
                  <a:pt x="234048" y="599440"/>
                </a:lnTo>
                <a:lnTo>
                  <a:pt x="225361" y="427990"/>
                </a:lnTo>
                <a:lnTo>
                  <a:pt x="220921" y="383540"/>
                </a:lnTo>
                <a:lnTo>
                  <a:pt x="207937" y="309880"/>
                </a:lnTo>
                <a:lnTo>
                  <a:pt x="206626" y="292100"/>
                </a:lnTo>
                <a:lnTo>
                  <a:pt x="209365" y="273050"/>
                </a:lnTo>
                <a:lnTo>
                  <a:pt x="215991" y="256540"/>
                </a:lnTo>
                <a:lnTo>
                  <a:pt x="226339" y="240030"/>
                </a:lnTo>
                <a:lnTo>
                  <a:pt x="234430" y="232410"/>
                </a:lnTo>
                <a:lnTo>
                  <a:pt x="222859" y="232410"/>
                </a:lnTo>
                <a:lnTo>
                  <a:pt x="181108" y="198120"/>
                </a:lnTo>
                <a:lnTo>
                  <a:pt x="143130" y="176530"/>
                </a:lnTo>
                <a:close/>
              </a:path>
              <a:path w="772159" h="750570">
                <a:moveTo>
                  <a:pt x="512177" y="706120"/>
                </a:moveTo>
                <a:lnTo>
                  <a:pt x="503567" y="706120"/>
                </a:lnTo>
                <a:lnTo>
                  <a:pt x="501624" y="712470"/>
                </a:lnTo>
                <a:lnTo>
                  <a:pt x="498832" y="718820"/>
                </a:lnTo>
                <a:lnTo>
                  <a:pt x="429749" y="739140"/>
                </a:lnTo>
                <a:lnTo>
                  <a:pt x="385870" y="742950"/>
                </a:lnTo>
                <a:lnTo>
                  <a:pt x="459577" y="742950"/>
                </a:lnTo>
                <a:lnTo>
                  <a:pt x="497116" y="731520"/>
                </a:lnTo>
                <a:lnTo>
                  <a:pt x="509663" y="715010"/>
                </a:lnTo>
                <a:lnTo>
                  <a:pt x="512177" y="706120"/>
                </a:lnTo>
                <a:close/>
              </a:path>
              <a:path w="772159" h="750570">
                <a:moveTo>
                  <a:pt x="503567" y="706120"/>
                </a:moveTo>
                <a:lnTo>
                  <a:pt x="268160" y="706120"/>
                </a:lnTo>
                <a:lnTo>
                  <a:pt x="286127" y="711200"/>
                </a:lnTo>
                <a:lnTo>
                  <a:pt x="295435" y="712470"/>
                </a:lnTo>
                <a:lnTo>
                  <a:pt x="476282" y="712470"/>
                </a:lnTo>
                <a:lnTo>
                  <a:pt x="485594" y="711200"/>
                </a:lnTo>
                <a:lnTo>
                  <a:pt x="503567" y="706120"/>
                </a:lnTo>
                <a:close/>
              </a:path>
              <a:path w="772159" h="750570">
                <a:moveTo>
                  <a:pt x="500160" y="547370"/>
                </a:moveTo>
                <a:lnTo>
                  <a:pt x="480212" y="547370"/>
                </a:lnTo>
                <a:lnTo>
                  <a:pt x="489731" y="551180"/>
                </a:lnTo>
                <a:lnTo>
                  <a:pt x="498040" y="556260"/>
                </a:lnTo>
                <a:lnTo>
                  <a:pt x="504647" y="563880"/>
                </a:lnTo>
                <a:lnTo>
                  <a:pt x="537032" y="614680"/>
                </a:lnTo>
                <a:lnTo>
                  <a:pt x="536879" y="617220"/>
                </a:lnTo>
                <a:lnTo>
                  <a:pt x="538657" y="621030"/>
                </a:lnTo>
                <a:lnTo>
                  <a:pt x="541248" y="621030"/>
                </a:lnTo>
                <a:lnTo>
                  <a:pt x="550494" y="635000"/>
                </a:lnTo>
                <a:lnTo>
                  <a:pt x="554297" y="643890"/>
                </a:lnTo>
                <a:lnTo>
                  <a:pt x="554301" y="654050"/>
                </a:lnTo>
                <a:lnTo>
                  <a:pt x="550708" y="664210"/>
                </a:lnTo>
                <a:lnTo>
                  <a:pt x="509820" y="694690"/>
                </a:lnTo>
                <a:lnTo>
                  <a:pt x="466801" y="704850"/>
                </a:lnTo>
                <a:lnTo>
                  <a:pt x="512536" y="704850"/>
                </a:lnTo>
                <a:lnTo>
                  <a:pt x="513613" y="701040"/>
                </a:lnTo>
                <a:lnTo>
                  <a:pt x="518439" y="699770"/>
                </a:lnTo>
                <a:lnTo>
                  <a:pt x="523074" y="695960"/>
                </a:lnTo>
                <a:lnTo>
                  <a:pt x="548652" y="678180"/>
                </a:lnTo>
                <a:lnTo>
                  <a:pt x="557828" y="668020"/>
                </a:lnTo>
                <a:lnTo>
                  <a:pt x="562548" y="655320"/>
                </a:lnTo>
                <a:lnTo>
                  <a:pt x="562545" y="642620"/>
                </a:lnTo>
                <a:lnTo>
                  <a:pt x="557555" y="629920"/>
                </a:lnTo>
                <a:lnTo>
                  <a:pt x="545553" y="612140"/>
                </a:lnTo>
                <a:lnTo>
                  <a:pt x="546188" y="599440"/>
                </a:lnTo>
                <a:lnTo>
                  <a:pt x="537502" y="599440"/>
                </a:lnTo>
                <a:lnTo>
                  <a:pt x="511568" y="558800"/>
                </a:lnTo>
                <a:lnTo>
                  <a:pt x="503959" y="549910"/>
                </a:lnTo>
                <a:lnTo>
                  <a:pt x="500160" y="547370"/>
                </a:lnTo>
                <a:close/>
              </a:path>
              <a:path w="772159" h="750570">
                <a:moveTo>
                  <a:pt x="325081" y="565150"/>
                </a:moveTo>
                <a:lnTo>
                  <a:pt x="322440" y="566420"/>
                </a:lnTo>
                <a:lnTo>
                  <a:pt x="319684" y="570230"/>
                </a:lnTo>
                <a:lnTo>
                  <a:pt x="320052" y="572770"/>
                </a:lnTo>
                <a:lnTo>
                  <a:pt x="321894" y="574040"/>
                </a:lnTo>
                <a:lnTo>
                  <a:pt x="328414" y="580390"/>
                </a:lnTo>
                <a:lnTo>
                  <a:pt x="333619" y="588010"/>
                </a:lnTo>
                <a:lnTo>
                  <a:pt x="337067" y="598170"/>
                </a:lnTo>
                <a:lnTo>
                  <a:pt x="338315" y="607060"/>
                </a:lnTo>
                <a:lnTo>
                  <a:pt x="338315" y="613410"/>
                </a:lnTo>
                <a:lnTo>
                  <a:pt x="336550" y="621030"/>
                </a:lnTo>
                <a:lnTo>
                  <a:pt x="326047" y="626110"/>
                </a:lnTo>
                <a:lnTo>
                  <a:pt x="325208" y="628650"/>
                </a:lnTo>
                <a:lnTo>
                  <a:pt x="326974" y="632460"/>
                </a:lnTo>
                <a:lnTo>
                  <a:pt x="328460" y="633730"/>
                </a:lnTo>
                <a:lnTo>
                  <a:pt x="330631" y="633730"/>
                </a:lnTo>
                <a:lnTo>
                  <a:pt x="331266" y="632460"/>
                </a:lnTo>
                <a:lnTo>
                  <a:pt x="331863" y="632460"/>
                </a:lnTo>
                <a:lnTo>
                  <a:pt x="338213" y="628650"/>
                </a:lnTo>
                <a:lnTo>
                  <a:pt x="342860" y="622300"/>
                </a:lnTo>
                <a:lnTo>
                  <a:pt x="345713" y="615950"/>
                </a:lnTo>
                <a:lnTo>
                  <a:pt x="346684" y="607060"/>
                </a:lnTo>
                <a:lnTo>
                  <a:pt x="345213" y="595630"/>
                </a:lnTo>
                <a:lnTo>
                  <a:pt x="341106" y="584200"/>
                </a:lnTo>
                <a:lnTo>
                  <a:pt x="334850" y="575310"/>
                </a:lnTo>
                <a:lnTo>
                  <a:pt x="326936" y="566420"/>
                </a:lnTo>
                <a:lnTo>
                  <a:pt x="325081" y="565150"/>
                </a:lnTo>
                <a:close/>
              </a:path>
              <a:path w="772159" h="750570">
                <a:moveTo>
                  <a:pt x="446646" y="565150"/>
                </a:moveTo>
                <a:lnTo>
                  <a:pt x="425018" y="607060"/>
                </a:lnTo>
                <a:lnTo>
                  <a:pt x="425991" y="615950"/>
                </a:lnTo>
                <a:lnTo>
                  <a:pt x="428848" y="622300"/>
                </a:lnTo>
                <a:lnTo>
                  <a:pt x="433499" y="628650"/>
                </a:lnTo>
                <a:lnTo>
                  <a:pt x="439851" y="632460"/>
                </a:lnTo>
                <a:lnTo>
                  <a:pt x="440448" y="632460"/>
                </a:lnTo>
                <a:lnTo>
                  <a:pt x="441096" y="633730"/>
                </a:lnTo>
                <a:lnTo>
                  <a:pt x="443268" y="633730"/>
                </a:lnTo>
                <a:lnTo>
                  <a:pt x="444741" y="632460"/>
                </a:lnTo>
                <a:lnTo>
                  <a:pt x="446519" y="628650"/>
                </a:lnTo>
                <a:lnTo>
                  <a:pt x="445655" y="626110"/>
                </a:lnTo>
                <a:lnTo>
                  <a:pt x="435165" y="621030"/>
                </a:lnTo>
                <a:lnTo>
                  <a:pt x="433412" y="613410"/>
                </a:lnTo>
                <a:lnTo>
                  <a:pt x="433412" y="607060"/>
                </a:lnTo>
                <a:lnTo>
                  <a:pt x="434658" y="598170"/>
                </a:lnTo>
                <a:lnTo>
                  <a:pt x="438102" y="588010"/>
                </a:lnTo>
                <a:lnTo>
                  <a:pt x="443303" y="580390"/>
                </a:lnTo>
                <a:lnTo>
                  <a:pt x="449821" y="574040"/>
                </a:lnTo>
                <a:lnTo>
                  <a:pt x="451662" y="572770"/>
                </a:lnTo>
                <a:lnTo>
                  <a:pt x="452043" y="570230"/>
                </a:lnTo>
                <a:lnTo>
                  <a:pt x="449287" y="566420"/>
                </a:lnTo>
                <a:lnTo>
                  <a:pt x="446646" y="565150"/>
                </a:lnTo>
                <a:close/>
              </a:path>
              <a:path w="772159" h="750570">
                <a:moveTo>
                  <a:pt x="306349" y="209550"/>
                </a:moveTo>
                <a:lnTo>
                  <a:pt x="297599" y="209550"/>
                </a:lnTo>
                <a:lnTo>
                  <a:pt x="312514" y="261620"/>
                </a:lnTo>
                <a:lnTo>
                  <a:pt x="322551" y="309880"/>
                </a:lnTo>
                <a:lnTo>
                  <a:pt x="327718" y="355600"/>
                </a:lnTo>
                <a:lnTo>
                  <a:pt x="328022" y="401320"/>
                </a:lnTo>
                <a:lnTo>
                  <a:pt x="323470" y="445770"/>
                </a:lnTo>
                <a:lnTo>
                  <a:pt x="314072" y="491490"/>
                </a:lnTo>
                <a:lnTo>
                  <a:pt x="299834" y="538480"/>
                </a:lnTo>
                <a:lnTo>
                  <a:pt x="288071" y="539750"/>
                </a:lnTo>
                <a:lnTo>
                  <a:pt x="277171" y="543560"/>
                </a:lnTo>
                <a:lnTo>
                  <a:pt x="267651" y="549910"/>
                </a:lnTo>
                <a:lnTo>
                  <a:pt x="260032" y="558800"/>
                </a:lnTo>
                <a:lnTo>
                  <a:pt x="234048" y="599440"/>
                </a:lnTo>
                <a:lnTo>
                  <a:pt x="244287" y="599440"/>
                </a:lnTo>
                <a:lnTo>
                  <a:pt x="267081" y="563880"/>
                </a:lnTo>
                <a:lnTo>
                  <a:pt x="272921" y="557530"/>
                </a:lnTo>
                <a:lnTo>
                  <a:pt x="280168" y="551180"/>
                </a:lnTo>
                <a:lnTo>
                  <a:pt x="288472" y="548640"/>
                </a:lnTo>
                <a:lnTo>
                  <a:pt x="297484" y="547370"/>
                </a:lnTo>
                <a:lnTo>
                  <a:pt x="366480" y="547370"/>
                </a:lnTo>
                <a:lnTo>
                  <a:pt x="308368" y="539750"/>
                </a:lnTo>
                <a:lnTo>
                  <a:pt x="322521" y="491490"/>
                </a:lnTo>
                <a:lnTo>
                  <a:pt x="331871" y="445770"/>
                </a:lnTo>
                <a:lnTo>
                  <a:pt x="336412" y="401320"/>
                </a:lnTo>
                <a:lnTo>
                  <a:pt x="336137" y="356870"/>
                </a:lnTo>
                <a:lnTo>
                  <a:pt x="331039" y="309880"/>
                </a:lnTo>
                <a:lnTo>
                  <a:pt x="321112" y="261620"/>
                </a:lnTo>
                <a:lnTo>
                  <a:pt x="306349" y="209550"/>
                </a:lnTo>
                <a:close/>
              </a:path>
              <a:path w="772159" h="750570">
                <a:moveTo>
                  <a:pt x="518407" y="209550"/>
                </a:moveTo>
                <a:lnTo>
                  <a:pt x="480060" y="209550"/>
                </a:lnTo>
                <a:lnTo>
                  <a:pt x="498510" y="212090"/>
                </a:lnTo>
                <a:lnTo>
                  <a:pt x="515639" y="218440"/>
                </a:lnTo>
                <a:lnTo>
                  <a:pt x="555138" y="256540"/>
                </a:lnTo>
                <a:lnTo>
                  <a:pt x="564925" y="292100"/>
                </a:lnTo>
                <a:lnTo>
                  <a:pt x="561835" y="309880"/>
                </a:lnTo>
                <a:lnTo>
                  <a:pt x="561835" y="311150"/>
                </a:lnTo>
                <a:lnTo>
                  <a:pt x="552272" y="369570"/>
                </a:lnTo>
                <a:lnTo>
                  <a:pt x="549916" y="383540"/>
                </a:lnTo>
                <a:lnTo>
                  <a:pt x="548125" y="398780"/>
                </a:lnTo>
                <a:lnTo>
                  <a:pt x="546810" y="414020"/>
                </a:lnTo>
                <a:lnTo>
                  <a:pt x="545884" y="429260"/>
                </a:lnTo>
                <a:lnTo>
                  <a:pt x="537502" y="599440"/>
                </a:lnTo>
                <a:lnTo>
                  <a:pt x="546188" y="599440"/>
                </a:lnTo>
                <a:lnTo>
                  <a:pt x="554748" y="427990"/>
                </a:lnTo>
                <a:lnTo>
                  <a:pt x="555732" y="414020"/>
                </a:lnTo>
                <a:lnTo>
                  <a:pt x="557193" y="398780"/>
                </a:lnTo>
                <a:lnTo>
                  <a:pt x="559120" y="384810"/>
                </a:lnTo>
                <a:lnTo>
                  <a:pt x="561505" y="369570"/>
                </a:lnTo>
                <a:lnTo>
                  <a:pt x="571144" y="316230"/>
                </a:lnTo>
                <a:lnTo>
                  <a:pt x="623290" y="316230"/>
                </a:lnTo>
                <a:lnTo>
                  <a:pt x="572465" y="308610"/>
                </a:lnTo>
                <a:lnTo>
                  <a:pt x="573284" y="289560"/>
                </a:lnTo>
                <a:lnTo>
                  <a:pt x="570441" y="271780"/>
                </a:lnTo>
                <a:lnTo>
                  <a:pt x="564065" y="254000"/>
                </a:lnTo>
                <a:lnTo>
                  <a:pt x="554291" y="238760"/>
                </a:lnTo>
                <a:lnTo>
                  <a:pt x="561902" y="232410"/>
                </a:lnTo>
                <a:lnTo>
                  <a:pt x="548881" y="232410"/>
                </a:lnTo>
                <a:lnTo>
                  <a:pt x="545122" y="228600"/>
                </a:lnTo>
                <a:lnTo>
                  <a:pt x="541121" y="223520"/>
                </a:lnTo>
                <a:lnTo>
                  <a:pt x="536765" y="220980"/>
                </a:lnTo>
                <a:lnTo>
                  <a:pt x="540163" y="215900"/>
                </a:lnTo>
                <a:lnTo>
                  <a:pt x="529844" y="215900"/>
                </a:lnTo>
                <a:lnTo>
                  <a:pt x="518407" y="209550"/>
                </a:lnTo>
                <a:close/>
              </a:path>
              <a:path w="772159" h="750570">
                <a:moveTo>
                  <a:pt x="366480" y="547370"/>
                </a:moveTo>
                <a:lnTo>
                  <a:pt x="302920" y="547370"/>
                </a:lnTo>
                <a:lnTo>
                  <a:pt x="385356" y="557530"/>
                </a:lnTo>
                <a:lnTo>
                  <a:pt x="386359" y="557530"/>
                </a:lnTo>
                <a:lnTo>
                  <a:pt x="449072" y="549910"/>
                </a:lnTo>
                <a:lnTo>
                  <a:pt x="385851" y="549910"/>
                </a:lnTo>
                <a:lnTo>
                  <a:pt x="366480" y="547370"/>
                </a:lnTo>
                <a:close/>
              </a:path>
              <a:path w="772159" h="750570">
                <a:moveTo>
                  <a:pt x="474141" y="209550"/>
                </a:moveTo>
                <a:lnTo>
                  <a:pt x="465378" y="209550"/>
                </a:lnTo>
                <a:lnTo>
                  <a:pt x="450616" y="261620"/>
                </a:lnTo>
                <a:lnTo>
                  <a:pt x="440691" y="309880"/>
                </a:lnTo>
                <a:lnTo>
                  <a:pt x="435595" y="356870"/>
                </a:lnTo>
                <a:lnTo>
                  <a:pt x="435321" y="401320"/>
                </a:lnTo>
                <a:lnTo>
                  <a:pt x="439862" y="445770"/>
                </a:lnTo>
                <a:lnTo>
                  <a:pt x="449210" y="491490"/>
                </a:lnTo>
                <a:lnTo>
                  <a:pt x="463359" y="539750"/>
                </a:lnTo>
                <a:lnTo>
                  <a:pt x="385851" y="549910"/>
                </a:lnTo>
                <a:lnTo>
                  <a:pt x="449072" y="549910"/>
                </a:lnTo>
                <a:lnTo>
                  <a:pt x="469976" y="547370"/>
                </a:lnTo>
                <a:lnTo>
                  <a:pt x="500160" y="547370"/>
                </a:lnTo>
                <a:lnTo>
                  <a:pt x="494461" y="543560"/>
                </a:lnTo>
                <a:lnTo>
                  <a:pt x="483583" y="539750"/>
                </a:lnTo>
                <a:lnTo>
                  <a:pt x="471830" y="538480"/>
                </a:lnTo>
                <a:lnTo>
                  <a:pt x="457595" y="491490"/>
                </a:lnTo>
                <a:lnTo>
                  <a:pt x="448206" y="445770"/>
                </a:lnTo>
                <a:lnTo>
                  <a:pt x="443668" y="401320"/>
                </a:lnTo>
                <a:lnTo>
                  <a:pt x="443987" y="355600"/>
                </a:lnTo>
                <a:lnTo>
                  <a:pt x="449168" y="309880"/>
                </a:lnTo>
                <a:lnTo>
                  <a:pt x="459218" y="261620"/>
                </a:lnTo>
                <a:lnTo>
                  <a:pt x="474141" y="209550"/>
                </a:lnTo>
                <a:close/>
              </a:path>
              <a:path w="772159" h="750570">
                <a:moveTo>
                  <a:pt x="291053" y="355600"/>
                </a:moveTo>
                <a:lnTo>
                  <a:pt x="259054" y="355600"/>
                </a:lnTo>
                <a:lnTo>
                  <a:pt x="252145" y="360680"/>
                </a:lnTo>
                <a:lnTo>
                  <a:pt x="247599" y="368300"/>
                </a:lnTo>
                <a:lnTo>
                  <a:pt x="247599" y="377190"/>
                </a:lnTo>
                <a:lnTo>
                  <a:pt x="249742" y="388620"/>
                </a:lnTo>
                <a:lnTo>
                  <a:pt x="255584" y="397510"/>
                </a:lnTo>
                <a:lnTo>
                  <a:pt x="264240" y="402590"/>
                </a:lnTo>
                <a:lnTo>
                  <a:pt x="274828" y="405130"/>
                </a:lnTo>
                <a:lnTo>
                  <a:pt x="285422" y="402590"/>
                </a:lnTo>
                <a:lnTo>
                  <a:pt x="294082" y="397510"/>
                </a:lnTo>
                <a:lnTo>
                  <a:pt x="294917" y="396240"/>
                </a:lnTo>
                <a:lnTo>
                  <a:pt x="274828" y="396240"/>
                </a:lnTo>
                <a:lnTo>
                  <a:pt x="267500" y="394970"/>
                </a:lnTo>
                <a:lnTo>
                  <a:pt x="261508" y="391160"/>
                </a:lnTo>
                <a:lnTo>
                  <a:pt x="257465" y="384810"/>
                </a:lnTo>
                <a:lnTo>
                  <a:pt x="255981" y="377190"/>
                </a:lnTo>
                <a:lnTo>
                  <a:pt x="257465" y="370840"/>
                </a:lnTo>
                <a:lnTo>
                  <a:pt x="261508" y="364490"/>
                </a:lnTo>
                <a:lnTo>
                  <a:pt x="267500" y="360680"/>
                </a:lnTo>
                <a:lnTo>
                  <a:pt x="274828" y="359410"/>
                </a:lnTo>
                <a:lnTo>
                  <a:pt x="294544" y="359410"/>
                </a:lnTo>
                <a:lnTo>
                  <a:pt x="291053" y="355600"/>
                </a:lnTo>
                <a:close/>
              </a:path>
              <a:path w="772159" h="750570">
                <a:moveTo>
                  <a:pt x="523797" y="346710"/>
                </a:moveTo>
                <a:lnTo>
                  <a:pt x="508824" y="347980"/>
                </a:lnTo>
                <a:lnTo>
                  <a:pt x="492010" y="350520"/>
                </a:lnTo>
                <a:lnTo>
                  <a:pt x="491109" y="350520"/>
                </a:lnTo>
                <a:lnTo>
                  <a:pt x="489369" y="351790"/>
                </a:lnTo>
                <a:lnTo>
                  <a:pt x="488048" y="351790"/>
                </a:lnTo>
                <a:lnTo>
                  <a:pt x="480674" y="355600"/>
                </a:lnTo>
                <a:lnTo>
                  <a:pt x="474853" y="361950"/>
                </a:lnTo>
                <a:lnTo>
                  <a:pt x="471031" y="369570"/>
                </a:lnTo>
                <a:lnTo>
                  <a:pt x="469658" y="377190"/>
                </a:lnTo>
                <a:lnTo>
                  <a:pt x="471802" y="388620"/>
                </a:lnTo>
                <a:lnTo>
                  <a:pt x="477645" y="397510"/>
                </a:lnTo>
                <a:lnTo>
                  <a:pt x="486305" y="402590"/>
                </a:lnTo>
                <a:lnTo>
                  <a:pt x="496900" y="405130"/>
                </a:lnTo>
                <a:lnTo>
                  <a:pt x="507487" y="402590"/>
                </a:lnTo>
                <a:lnTo>
                  <a:pt x="516143" y="397510"/>
                </a:lnTo>
                <a:lnTo>
                  <a:pt x="516978" y="396240"/>
                </a:lnTo>
                <a:lnTo>
                  <a:pt x="496900" y="396240"/>
                </a:lnTo>
                <a:lnTo>
                  <a:pt x="489559" y="394970"/>
                </a:lnTo>
                <a:lnTo>
                  <a:pt x="483565" y="391160"/>
                </a:lnTo>
                <a:lnTo>
                  <a:pt x="479523" y="384810"/>
                </a:lnTo>
                <a:lnTo>
                  <a:pt x="478040" y="377190"/>
                </a:lnTo>
                <a:lnTo>
                  <a:pt x="478040" y="369570"/>
                </a:lnTo>
                <a:lnTo>
                  <a:pt x="483412" y="361950"/>
                </a:lnTo>
                <a:lnTo>
                  <a:pt x="490804" y="359410"/>
                </a:lnTo>
                <a:lnTo>
                  <a:pt x="517855" y="359410"/>
                </a:lnTo>
                <a:lnTo>
                  <a:pt x="512673" y="355600"/>
                </a:lnTo>
                <a:lnTo>
                  <a:pt x="549960" y="355600"/>
                </a:lnTo>
                <a:lnTo>
                  <a:pt x="547992" y="354330"/>
                </a:lnTo>
                <a:lnTo>
                  <a:pt x="536871" y="349250"/>
                </a:lnTo>
                <a:lnTo>
                  <a:pt x="523797" y="346710"/>
                </a:lnTo>
                <a:close/>
              </a:path>
              <a:path w="772159" h="750570">
                <a:moveTo>
                  <a:pt x="294544" y="359410"/>
                </a:moveTo>
                <a:lnTo>
                  <a:pt x="280911" y="359410"/>
                </a:lnTo>
                <a:lnTo>
                  <a:pt x="288315" y="361950"/>
                </a:lnTo>
                <a:lnTo>
                  <a:pt x="293687" y="369570"/>
                </a:lnTo>
                <a:lnTo>
                  <a:pt x="293687" y="377190"/>
                </a:lnTo>
                <a:lnTo>
                  <a:pt x="292203" y="384810"/>
                </a:lnTo>
                <a:lnTo>
                  <a:pt x="288158" y="391160"/>
                </a:lnTo>
                <a:lnTo>
                  <a:pt x="282162" y="394970"/>
                </a:lnTo>
                <a:lnTo>
                  <a:pt x="274828" y="396240"/>
                </a:lnTo>
                <a:lnTo>
                  <a:pt x="294917" y="396240"/>
                </a:lnTo>
                <a:lnTo>
                  <a:pt x="299925" y="388620"/>
                </a:lnTo>
                <a:lnTo>
                  <a:pt x="302069" y="377190"/>
                </a:lnTo>
                <a:lnTo>
                  <a:pt x="300694" y="369570"/>
                </a:lnTo>
                <a:lnTo>
                  <a:pt x="296872" y="361950"/>
                </a:lnTo>
                <a:lnTo>
                  <a:pt x="294544" y="359410"/>
                </a:lnTo>
                <a:close/>
              </a:path>
              <a:path w="772159" h="750570">
                <a:moveTo>
                  <a:pt x="517855" y="359410"/>
                </a:moveTo>
                <a:lnTo>
                  <a:pt x="496887" y="359410"/>
                </a:lnTo>
                <a:lnTo>
                  <a:pt x="504227" y="360680"/>
                </a:lnTo>
                <a:lnTo>
                  <a:pt x="510222" y="364490"/>
                </a:lnTo>
                <a:lnTo>
                  <a:pt x="514264" y="370840"/>
                </a:lnTo>
                <a:lnTo>
                  <a:pt x="515747" y="377190"/>
                </a:lnTo>
                <a:lnTo>
                  <a:pt x="514264" y="384810"/>
                </a:lnTo>
                <a:lnTo>
                  <a:pt x="510224" y="391160"/>
                </a:lnTo>
                <a:lnTo>
                  <a:pt x="504233" y="394970"/>
                </a:lnTo>
                <a:lnTo>
                  <a:pt x="496900" y="396240"/>
                </a:lnTo>
                <a:lnTo>
                  <a:pt x="516978" y="396240"/>
                </a:lnTo>
                <a:lnTo>
                  <a:pt x="521985" y="388620"/>
                </a:lnTo>
                <a:lnTo>
                  <a:pt x="524129" y="377190"/>
                </a:lnTo>
                <a:lnTo>
                  <a:pt x="524129" y="368300"/>
                </a:lnTo>
                <a:lnTo>
                  <a:pt x="519582" y="360680"/>
                </a:lnTo>
                <a:lnTo>
                  <a:pt x="517855" y="359410"/>
                </a:lnTo>
                <a:close/>
              </a:path>
              <a:path w="772159" h="750570">
                <a:moveTo>
                  <a:pt x="247934" y="346710"/>
                </a:moveTo>
                <a:lnTo>
                  <a:pt x="234861" y="349250"/>
                </a:lnTo>
                <a:lnTo>
                  <a:pt x="223735" y="354330"/>
                </a:lnTo>
                <a:lnTo>
                  <a:pt x="221780" y="355600"/>
                </a:lnTo>
                <a:lnTo>
                  <a:pt x="221183" y="358140"/>
                </a:lnTo>
                <a:lnTo>
                  <a:pt x="223189" y="360680"/>
                </a:lnTo>
                <a:lnTo>
                  <a:pt x="224548" y="361950"/>
                </a:lnTo>
                <a:lnTo>
                  <a:pt x="227469" y="361950"/>
                </a:lnTo>
                <a:lnTo>
                  <a:pt x="228155" y="360680"/>
                </a:lnTo>
                <a:lnTo>
                  <a:pt x="235160" y="358140"/>
                </a:lnTo>
                <a:lnTo>
                  <a:pt x="242809" y="355600"/>
                </a:lnTo>
                <a:lnTo>
                  <a:pt x="291053" y="355600"/>
                </a:lnTo>
                <a:lnTo>
                  <a:pt x="283692" y="351790"/>
                </a:lnTo>
                <a:lnTo>
                  <a:pt x="282371" y="351790"/>
                </a:lnTo>
                <a:lnTo>
                  <a:pt x="280619" y="350520"/>
                </a:lnTo>
                <a:lnTo>
                  <a:pt x="279704" y="350520"/>
                </a:lnTo>
                <a:lnTo>
                  <a:pt x="262899" y="347980"/>
                </a:lnTo>
                <a:lnTo>
                  <a:pt x="247934" y="346710"/>
                </a:lnTo>
                <a:close/>
              </a:path>
              <a:path w="772159" h="750570">
                <a:moveTo>
                  <a:pt x="549960" y="355600"/>
                </a:moveTo>
                <a:lnTo>
                  <a:pt x="528916" y="355600"/>
                </a:lnTo>
                <a:lnTo>
                  <a:pt x="536562" y="358140"/>
                </a:lnTo>
                <a:lnTo>
                  <a:pt x="543560" y="360680"/>
                </a:lnTo>
                <a:lnTo>
                  <a:pt x="544258" y="361950"/>
                </a:lnTo>
                <a:lnTo>
                  <a:pt x="547192" y="361950"/>
                </a:lnTo>
                <a:lnTo>
                  <a:pt x="548551" y="360680"/>
                </a:lnTo>
                <a:lnTo>
                  <a:pt x="550557" y="358140"/>
                </a:lnTo>
                <a:lnTo>
                  <a:pt x="549960" y="355600"/>
                </a:lnTo>
                <a:close/>
              </a:path>
              <a:path w="772159" h="750570">
                <a:moveTo>
                  <a:pt x="99509" y="167640"/>
                </a:moveTo>
                <a:lnTo>
                  <a:pt x="54232" y="176530"/>
                </a:lnTo>
                <a:lnTo>
                  <a:pt x="2349" y="201930"/>
                </a:lnTo>
                <a:lnTo>
                  <a:pt x="711" y="203200"/>
                </a:lnTo>
                <a:lnTo>
                  <a:pt x="0" y="205740"/>
                </a:lnTo>
                <a:lnTo>
                  <a:pt x="635" y="207010"/>
                </a:lnTo>
                <a:lnTo>
                  <a:pt x="25031" y="257810"/>
                </a:lnTo>
                <a:lnTo>
                  <a:pt x="58164" y="294640"/>
                </a:lnTo>
                <a:lnTo>
                  <a:pt x="99152" y="317500"/>
                </a:lnTo>
                <a:lnTo>
                  <a:pt x="147116" y="325120"/>
                </a:lnTo>
                <a:lnTo>
                  <a:pt x="173169" y="322580"/>
                </a:lnTo>
                <a:lnTo>
                  <a:pt x="186730" y="320040"/>
                </a:lnTo>
                <a:lnTo>
                  <a:pt x="200621" y="316230"/>
                </a:lnTo>
                <a:lnTo>
                  <a:pt x="148442" y="316230"/>
                </a:lnTo>
                <a:lnTo>
                  <a:pt x="103252" y="308610"/>
                </a:lnTo>
                <a:lnTo>
                  <a:pt x="64510" y="288290"/>
                </a:lnTo>
                <a:lnTo>
                  <a:pt x="33033" y="254000"/>
                </a:lnTo>
                <a:lnTo>
                  <a:pt x="9639" y="207010"/>
                </a:lnTo>
                <a:lnTo>
                  <a:pt x="58181" y="184150"/>
                </a:lnTo>
                <a:lnTo>
                  <a:pt x="100730" y="176530"/>
                </a:lnTo>
                <a:lnTo>
                  <a:pt x="143130" y="176530"/>
                </a:lnTo>
                <a:lnTo>
                  <a:pt x="140896" y="175260"/>
                </a:lnTo>
                <a:lnTo>
                  <a:pt x="99509" y="167640"/>
                </a:lnTo>
                <a:close/>
              </a:path>
              <a:path w="772159" h="750570">
                <a:moveTo>
                  <a:pt x="717501" y="176530"/>
                </a:moveTo>
                <a:lnTo>
                  <a:pt x="670992" y="176530"/>
                </a:lnTo>
                <a:lnTo>
                  <a:pt x="713542" y="184150"/>
                </a:lnTo>
                <a:lnTo>
                  <a:pt x="762088" y="207010"/>
                </a:lnTo>
                <a:lnTo>
                  <a:pt x="738695" y="254000"/>
                </a:lnTo>
                <a:lnTo>
                  <a:pt x="707221" y="288290"/>
                </a:lnTo>
                <a:lnTo>
                  <a:pt x="668480" y="308610"/>
                </a:lnTo>
                <a:lnTo>
                  <a:pt x="623290" y="316230"/>
                </a:lnTo>
                <a:lnTo>
                  <a:pt x="571144" y="316230"/>
                </a:lnTo>
                <a:lnTo>
                  <a:pt x="585035" y="320040"/>
                </a:lnTo>
                <a:lnTo>
                  <a:pt x="598597" y="322580"/>
                </a:lnTo>
                <a:lnTo>
                  <a:pt x="611808" y="323850"/>
                </a:lnTo>
                <a:lnTo>
                  <a:pt x="624649" y="323850"/>
                </a:lnTo>
                <a:lnTo>
                  <a:pt x="672606" y="317500"/>
                </a:lnTo>
                <a:lnTo>
                  <a:pt x="713590" y="294640"/>
                </a:lnTo>
                <a:lnTo>
                  <a:pt x="746721" y="257810"/>
                </a:lnTo>
                <a:lnTo>
                  <a:pt x="771728" y="205740"/>
                </a:lnTo>
                <a:lnTo>
                  <a:pt x="771029" y="203200"/>
                </a:lnTo>
                <a:lnTo>
                  <a:pt x="769391" y="201930"/>
                </a:lnTo>
                <a:lnTo>
                  <a:pt x="717501" y="176530"/>
                </a:lnTo>
                <a:close/>
              </a:path>
              <a:path w="772159" h="750570">
                <a:moveTo>
                  <a:pt x="94136" y="205740"/>
                </a:moveTo>
                <a:lnTo>
                  <a:pt x="59804" y="214630"/>
                </a:lnTo>
                <a:lnTo>
                  <a:pt x="121270" y="214630"/>
                </a:lnTo>
                <a:lnTo>
                  <a:pt x="145783" y="223520"/>
                </a:lnTo>
                <a:lnTo>
                  <a:pt x="171500" y="243840"/>
                </a:lnTo>
                <a:lnTo>
                  <a:pt x="176580" y="243840"/>
                </a:lnTo>
                <a:lnTo>
                  <a:pt x="177419" y="242570"/>
                </a:lnTo>
                <a:lnTo>
                  <a:pt x="178943" y="241300"/>
                </a:lnTo>
                <a:lnTo>
                  <a:pt x="178790" y="238760"/>
                </a:lnTo>
                <a:lnTo>
                  <a:pt x="177050" y="237490"/>
                </a:lnTo>
                <a:lnTo>
                  <a:pt x="149476" y="215900"/>
                </a:lnTo>
                <a:lnTo>
                  <a:pt x="122932" y="207010"/>
                </a:lnTo>
                <a:lnTo>
                  <a:pt x="94136" y="205740"/>
                </a:lnTo>
                <a:close/>
              </a:path>
              <a:path w="772159" h="750570">
                <a:moveTo>
                  <a:pt x="677588" y="205740"/>
                </a:moveTo>
                <a:lnTo>
                  <a:pt x="648800" y="207010"/>
                </a:lnTo>
                <a:lnTo>
                  <a:pt x="622262" y="215900"/>
                </a:lnTo>
                <a:lnTo>
                  <a:pt x="594690" y="237490"/>
                </a:lnTo>
                <a:lnTo>
                  <a:pt x="592937" y="238760"/>
                </a:lnTo>
                <a:lnTo>
                  <a:pt x="592772" y="241300"/>
                </a:lnTo>
                <a:lnTo>
                  <a:pt x="595147" y="243840"/>
                </a:lnTo>
                <a:lnTo>
                  <a:pt x="600227" y="243840"/>
                </a:lnTo>
                <a:lnTo>
                  <a:pt x="625946" y="223520"/>
                </a:lnTo>
                <a:lnTo>
                  <a:pt x="650462" y="214630"/>
                </a:lnTo>
                <a:lnTo>
                  <a:pt x="711911" y="214630"/>
                </a:lnTo>
                <a:lnTo>
                  <a:pt x="677588" y="205740"/>
                </a:lnTo>
                <a:close/>
              </a:path>
              <a:path w="772159" h="750570">
                <a:moveTo>
                  <a:pt x="211696" y="0"/>
                </a:moveTo>
                <a:lnTo>
                  <a:pt x="209613" y="1270"/>
                </a:lnTo>
                <a:lnTo>
                  <a:pt x="208864" y="3810"/>
                </a:lnTo>
                <a:lnTo>
                  <a:pt x="192748" y="54610"/>
                </a:lnTo>
                <a:lnTo>
                  <a:pt x="186989" y="99060"/>
                </a:lnTo>
                <a:lnTo>
                  <a:pt x="191900" y="140970"/>
                </a:lnTo>
                <a:lnTo>
                  <a:pt x="207791" y="180340"/>
                </a:lnTo>
                <a:lnTo>
                  <a:pt x="234975" y="220980"/>
                </a:lnTo>
                <a:lnTo>
                  <a:pt x="230619" y="223520"/>
                </a:lnTo>
                <a:lnTo>
                  <a:pt x="226606" y="228600"/>
                </a:lnTo>
                <a:lnTo>
                  <a:pt x="222859" y="232410"/>
                </a:lnTo>
                <a:lnTo>
                  <a:pt x="234430" y="232410"/>
                </a:lnTo>
                <a:lnTo>
                  <a:pt x="239824" y="227330"/>
                </a:lnTo>
                <a:lnTo>
                  <a:pt x="255587" y="218440"/>
                </a:lnTo>
                <a:lnTo>
                  <a:pt x="262574" y="215900"/>
                </a:lnTo>
                <a:lnTo>
                  <a:pt x="241896" y="215900"/>
                </a:lnTo>
                <a:lnTo>
                  <a:pt x="213262" y="172720"/>
                </a:lnTo>
                <a:lnTo>
                  <a:pt x="198215" y="129540"/>
                </a:lnTo>
                <a:lnTo>
                  <a:pt x="196341" y="85090"/>
                </a:lnTo>
                <a:lnTo>
                  <a:pt x="207225" y="33020"/>
                </a:lnTo>
                <a:lnTo>
                  <a:pt x="216726" y="33020"/>
                </a:lnTo>
                <a:lnTo>
                  <a:pt x="216941" y="5080"/>
                </a:lnTo>
                <a:lnTo>
                  <a:pt x="217144" y="2540"/>
                </a:lnTo>
                <a:lnTo>
                  <a:pt x="215773" y="1270"/>
                </a:lnTo>
                <a:lnTo>
                  <a:pt x="211696" y="0"/>
                </a:lnTo>
                <a:close/>
              </a:path>
              <a:path w="772159" h="750570">
                <a:moveTo>
                  <a:pt x="672218" y="167640"/>
                </a:moveTo>
                <a:lnTo>
                  <a:pt x="630829" y="175260"/>
                </a:lnTo>
                <a:lnTo>
                  <a:pt x="590621" y="198120"/>
                </a:lnTo>
                <a:lnTo>
                  <a:pt x="548881" y="232410"/>
                </a:lnTo>
                <a:lnTo>
                  <a:pt x="561902" y="232410"/>
                </a:lnTo>
                <a:lnTo>
                  <a:pt x="593870" y="205740"/>
                </a:lnTo>
                <a:lnTo>
                  <a:pt x="631936" y="184150"/>
                </a:lnTo>
                <a:lnTo>
                  <a:pt x="670992" y="176530"/>
                </a:lnTo>
                <a:lnTo>
                  <a:pt x="717501" y="176530"/>
                </a:lnTo>
                <a:lnTo>
                  <a:pt x="672218" y="167640"/>
                </a:lnTo>
                <a:close/>
              </a:path>
              <a:path w="772159" h="750570">
                <a:moveTo>
                  <a:pt x="94621" y="214630"/>
                </a:moveTo>
                <a:lnTo>
                  <a:pt x="57619" y="214630"/>
                </a:lnTo>
                <a:lnTo>
                  <a:pt x="56438" y="217170"/>
                </a:lnTo>
                <a:lnTo>
                  <a:pt x="57912" y="222250"/>
                </a:lnTo>
                <a:lnTo>
                  <a:pt x="60299" y="223520"/>
                </a:lnTo>
                <a:lnTo>
                  <a:pt x="62496" y="222250"/>
                </a:lnTo>
                <a:lnTo>
                  <a:pt x="94621" y="214630"/>
                </a:lnTo>
                <a:close/>
              </a:path>
              <a:path w="772159" h="750570">
                <a:moveTo>
                  <a:pt x="714108" y="214630"/>
                </a:moveTo>
                <a:lnTo>
                  <a:pt x="677112" y="214630"/>
                </a:lnTo>
                <a:lnTo>
                  <a:pt x="709231" y="222250"/>
                </a:lnTo>
                <a:lnTo>
                  <a:pt x="711466" y="223520"/>
                </a:lnTo>
                <a:lnTo>
                  <a:pt x="713816" y="222250"/>
                </a:lnTo>
                <a:lnTo>
                  <a:pt x="715289" y="217170"/>
                </a:lnTo>
                <a:lnTo>
                  <a:pt x="714108" y="214630"/>
                </a:lnTo>
                <a:close/>
              </a:path>
              <a:path w="772159" h="750570">
                <a:moveTo>
                  <a:pt x="216726" y="33020"/>
                </a:moveTo>
                <a:lnTo>
                  <a:pt x="207225" y="33020"/>
                </a:lnTo>
                <a:lnTo>
                  <a:pt x="212935" y="78740"/>
                </a:lnTo>
                <a:lnTo>
                  <a:pt x="229088" y="119380"/>
                </a:lnTo>
                <a:lnTo>
                  <a:pt x="255367" y="158750"/>
                </a:lnTo>
                <a:lnTo>
                  <a:pt x="291452" y="201930"/>
                </a:lnTo>
                <a:lnTo>
                  <a:pt x="278265" y="203200"/>
                </a:lnTo>
                <a:lnTo>
                  <a:pt x="265503" y="205740"/>
                </a:lnTo>
                <a:lnTo>
                  <a:pt x="253326" y="209550"/>
                </a:lnTo>
                <a:lnTo>
                  <a:pt x="241896" y="215900"/>
                </a:lnTo>
                <a:lnTo>
                  <a:pt x="262574" y="215900"/>
                </a:lnTo>
                <a:lnTo>
                  <a:pt x="273055" y="212090"/>
                </a:lnTo>
                <a:lnTo>
                  <a:pt x="291655" y="209550"/>
                </a:lnTo>
                <a:lnTo>
                  <a:pt x="518407" y="209550"/>
                </a:lnTo>
                <a:lnTo>
                  <a:pt x="506226" y="205740"/>
                </a:lnTo>
                <a:lnTo>
                  <a:pt x="493462" y="203200"/>
                </a:lnTo>
                <a:lnTo>
                  <a:pt x="480275" y="201930"/>
                </a:lnTo>
                <a:lnTo>
                  <a:pt x="302564" y="201930"/>
                </a:lnTo>
                <a:lnTo>
                  <a:pt x="268449" y="161290"/>
                </a:lnTo>
                <a:lnTo>
                  <a:pt x="242586" y="125730"/>
                </a:lnTo>
                <a:lnTo>
                  <a:pt x="225219" y="90170"/>
                </a:lnTo>
                <a:lnTo>
                  <a:pt x="216590" y="50800"/>
                </a:lnTo>
                <a:lnTo>
                  <a:pt x="216726" y="33020"/>
                </a:lnTo>
                <a:close/>
              </a:path>
              <a:path w="772159" h="750570">
                <a:moveTo>
                  <a:pt x="572146" y="33020"/>
                </a:moveTo>
                <a:lnTo>
                  <a:pt x="564502" y="33020"/>
                </a:lnTo>
                <a:lnTo>
                  <a:pt x="575387" y="85090"/>
                </a:lnTo>
                <a:lnTo>
                  <a:pt x="573514" y="129540"/>
                </a:lnTo>
                <a:lnTo>
                  <a:pt x="558471" y="172720"/>
                </a:lnTo>
                <a:lnTo>
                  <a:pt x="529844" y="215900"/>
                </a:lnTo>
                <a:lnTo>
                  <a:pt x="540163" y="215900"/>
                </a:lnTo>
                <a:lnTo>
                  <a:pt x="563950" y="180340"/>
                </a:lnTo>
                <a:lnTo>
                  <a:pt x="579844" y="140970"/>
                </a:lnTo>
                <a:lnTo>
                  <a:pt x="584756" y="99060"/>
                </a:lnTo>
                <a:lnTo>
                  <a:pt x="578997" y="54610"/>
                </a:lnTo>
                <a:lnTo>
                  <a:pt x="572146" y="33020"/>
                </a:lnTo>
                <a:close/>
              </a:path>
              <a:path w="772159" h="750570">
                <a:moveTo>
                  <a:pt x="560057" y="0"/>
                </a:moveTo>
                <a:lnTo>
                  <a:pt x="555967" y="1270"/>
                </a:lnTo>
                <a:lnTo>
                  <a:pt x="554609" y="2540"/>
                </a:lnTo>
                <a:lnTo>
                  <a:pt x="554799" y="5080"/>
                </a:lnTo>
                <a:lnTo>
                  <a:pt x="555145" y="50800"/>
                </a:lnTo>
                <a:lnTo>
                  <a:pt x="546514" y="90170"/>
                </a:lnTo>
                <a:lnTo>
                  <a:pt x="529145" y="125730"/>
                </a:lnTo>
                <a:lnTo>
                  <a:pt x="503277" y="161290"/>
                </a:lnTo>
                <a:lnTo>
                  <a:pt x="469150" y="201930"/>
                </a:lnTo>
                <a:lnTo>
                  <a:pt x="480275" y="201930"/>
                </a:lnTo>
                <a:lnTo>
                  <a:pt x="516362" y="158750"/>
                </a:lnTo>
                <a:lnTo>
                  <a:pt x="542644" y="119380"/>
                </a:lnTo>
                <a:lnTo>
                  <a:pt x="558798" y="78740"/>
                </a:lnTo>
                <a:lnTo>
                  <a:pt x="564502" y="33020"/>
                </a:lnTo>
                <a:lnTo>
                  <a:pt x="572146" y="33020"/>
                </a:lnTo>
                <a:lnTo>
                  <a:pt x="562876" y="3810"/>
                </a:lnTo>
                <a:lnTo>
                  <a:pt x="562127" y="1270"/>
                </a:lnTo>
                <a:lnTo>
                  <a:pt x="56005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4" name="object 49"/>
          <p:cNvSpPr>
            <a:spLocks/>
          </p:cNvSpPr>
          <p:nvPr/>
        </p:nvSpPr>
        <p:spPr bwMode="auto">
          <a:xfrm>
            <a:off x="8010525" y="3327400"/>
            <a:ext cx="190500" cy="114300"/>
          </a:xfrm>
          <a:custGeom>
            <a:avLst/>
            <a:gdLst/>
            <a:ahLst/>
            <a:cxnLst>
              <a:cxn ang="0">
                <a:pos x="112407" y="0"/>
              </a:cxn>
              <a:cxn ang="0">
                <a:pos x="190995" y="92862"/>
              </a:cxn>
              <a:cxn ang="0">
                <a:pos x="143555" y="72233"/>
              </a:cxn>
              <a:cxn ang="0">
                <a:pos x="92825" y="68621"/>
              </a:cxn>
              <a:cxn ang="0">
                <a:pos x="43432" y="82025"/>
              </a:cxn>
              <a:cxn ang="0">
                <a:pos x="0" y="112445"/>
              </a:cxn>
              <a:cxn ang="0">
                <a:pos x="112407" y="0"/>
              </a:cxn>
            </a:cxnLst>
            <a:rect l="0" t="0" r="r" b="b"/>
            <a:pathLst>
              <a:path w="191134" h="113029">
                <a:moveTo>
                  <a:pt x="112407" y="0"/>
                </a:moveTo>
                <a:lnTo>
                  <a:pt x="190995" y="92862"/>
                </a:lnTo>
                <a:lnTo>
                  <a:pt x="143555" y="72233"/>
                </a:lnTo>
                <a:lnTo>
                  <a:pt x="92825" y="68621"/>
                </a:lnTo>
                <a:lnTo>
                  <a:pt x="43432" y="82025"/>
                </a:lnTo>
                <a:lnTo>
                  <a:pt x="0" y="112445"/>
                </a:lnTo>
                <a:lnTo>
                  <a:pt x="112407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5" name="object 50"/>
          <p:cNvSpPr>
            <a:spLocks/>
          </p:cNvSpPr>
          <p:nvPr/>
        </p:nvSpPr>
        <p:spPr bwMode="auto">
          <a:xfrm>
            <a:off x="8205788" y="3132138"/>
            <a:ext cx="112712" cy="192087"/>
          </a:xfrm>
          <a:custGeom>
            <a:avLst/>
            <a:gdLst/>
            <a:ahLst/>
            <a:cxnLst>
              <a:cxn ang="0">
                <a:pos x="0" y="112458"/>
              </a:cxn>
              <a:cxn ang="0">
                <a:pos x="92887" y="191058"/>
              </a:cxn>
              <a:cxn ang="0">
                <a:pos x="72246" y="143616"/>
              </a:cxn>
              <a:cxn ang="0">
                <a:pos x="68619" y="92876"/>
              </a:cxn>
              <a:cxn ang="0">
                <a:pos x="82016" y="43463"/>
              </a:cxn>
              <a:cxn ang="0">
                <a:pos x="112445" y="0"/>
              </a:cxn>
              <a:cxn ang="0">
                <a:pos x="0" y="112458"/>
              </a:cxn>
            </a:cxnLst>
            <a:rect l="0" t="0" r="r" b="b"/>
            <a:pathLst>
              <a:path w="113029" h="191135">
                <a:moveTo>
                  <a:pt x="0" y="112458"/>
                </a:moveTo>
                <a:lnTo>
                  <a:pt x="92887" y="191058"/>
                </a:lnTo>
                <a:lnTo>
                  <a:pt x="72246" y="143616"/>
                </a:lnTo>
                <a:lnTo>
                  <a:pt x="68619" y="92876"/>
                </a:lnTo>
                <a:lnTo>
                  <a:pt x="82016" y="43463"/>
                </a:lnTo>
                <a:lnTo>
                  <a:pt x="112445" y="0"/>
                </a:lnTo>
                <a:lnTo>
                  <a:pt x="0" y="112458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6" name="object 51"/>
          <p:cNvSpPr>
            <a:spLocks/>
          </p:cNvSpPr>
          <p:nvPr/>
        </p:nvSpPr>
        <p:spPr bwMode="auto">
          <a:xfrm>
            <a:off x="8121650" y="3244850"/>
            <a:ext cx="352425" cy="352425"/>
          </a:xfrm>
          <a:custGeom>
            <a:avLst/>
            <a:gdLst/>
            <a:ahLst/>
            <a:cxnLst>
              <a:cxn ang="0">
                <a:pos x="0" y="82689"/>
              </a:cxn>
              <a:cxn ang="0">
                <a:pos x="82689" y="0"/>
              </a:cxn>
              <a:cxn ang="0">
                <a:pos x="351447" y="227418"/>
              </a:cxn>
              <a:cxn ang="0">
                <a:pos x="227406" y="351459"/>
              </a:cxn>
              <a:cxn ang="0">
                <a:pos x="0" y="82689"/>
              </a:cxn>
            </a:cxnLst>
            <a:rect l="0" t="0" r="r" b="b"/>
            <a:pathLst>
              <a:path w="351790" h="351789">
                <a:moveTo>
                  <a:pt x="0" y="82689"/>
                </a:moveTo>
                <a:lnTo>
                  <a:pt x="82689" y="0"/>
                </a:lnTo>
                <a:lnTo>
                  <a:pt x="351447" y="227418"/>
                </a:lnTo>
                <a:lnTo>
                  <a:pt x="227406" y="351459"/>
                </a:lnTo>
                <a:lnTo>
                  <a:pt x="0" y="82689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7" name="object 52"/>
          <p:cNvSpPr>
            <a:spLocks/>
          </p:cNvSpPr>
          <p:nvPr/>
        </p:nvSpPr>
        <p:spPr bwMode="auto">
          <a:xfrm>
            <a:off x="8148638" y="2871788"/>
            <a:ext cx="173037" cy="173037"/>
          </a:xfrm>
          <a:custGeom>
            <a:avLst/>
            <a:gdLst/>
            <a:ahLst/>
            <a:cxnLst>
              <a:cxn ang="0">
                <a:pos x="86474" y="0"/>
              </a:cxn>
              <a:cxn ang="0">
                <a:pos x="120158" y="6798"/>
              </a:cxn>
              <a:cxn ang="0">
                <a:pos x="147656" y="25336"/>
              </a:cxn>
              <a:cxn ang="0">
                <a:pos x="166191" y="52828"/>
              </a:cxn>
              <a:cxn ang="0">
                <a:pos x="172986" y="86487"/>
              </a:cxn>
              <a:cxn ang="0">
                <a:pos x="166191" y="120160"/>
              </a:cxn>
              <a:cxn ang="0">
                <a:pos x="147656" y="147659"/>
              </a:cxn>
              <a:cxn ang="0">
                <a:pos x="120158" y="166200"/>
              </a:cxn>
              <a:cxn ang="0">
                <a:pos x="86474" y="172999"/>
              </a:cxn>
              <a:cxn ang="0">
                <a:pos x="52817" y="166200"/>
              </a:cxn>
              <a:cxn ang="0">
                <a:pos x="25330" y="147659"/>
              </a:cxn>
              <a:cxn ang="0">
                <a:pos x="6796" y="120160"/>
              </a:cxn>
              <a:cxn ang="0">
                <a:pos x="0" y="86487"/>
              </a:cxn>
              <a:cxn ang="0">
                <a:pos x="6796" y="52828"/>
              </a:cxn>
              <a:cxn ang="0">
                <a:pos x="25330" y="25336"/>
              </a:cxn>
              <a:cxn ang="0">
                <a:pos x="52817" y="6798"/>
              </a:cxn>
              <a:cxn ang="0">
                <a:pos x="86474" y="0"/>
              </a:cxn>
            </a:cxnLst>
            <a:rect l="0" t="0" r="r" b="b"/>
            <a:pathLst>
              <a:path w="173354" h="173355">
                <a:moveTo>
                  <a:pt x="86474" y="0"/>
                </a:moveTo>
                <a:lnTo>
                  <a:pt x="120158" y="6798"/>
                </a:lnTo>
                <a:lnTo>
                  <a:pt x="147656" y="25336"/>
                </a:lnTo>
                <a:lnTo>
                  <a:pt x="166191" y="52828"/>
                </a:lnTo>
                <a:lnTo>
                  <a:pt x="172986" y="86487"/>
                </a:lnTo>
                <a:lnTo>
                  <a:pt x="166191" y="120160"/>
                </a:lnTo>
                <a:lnTo>
                  <a:pt x="147656" y="147659"/>
                </a:lnTo>
                <a:lnTo>
                  <a:pt x="120158" y="166200"/>
                </a:lnTo>
                <a:lnTo>
                  <a:pt x="86474" y="172999"/>
                </a:lnTo>
                <a:lnTo>
                  <a:pt x="52817" y="166200"/>
                </a:lnTo>
                <a:lnTo>
                  <a:pt x="25330" y="147659"/>
                </a:lnTo>
                <a:lnTo>
                  <a:pt x="6796" y="120160"/>
                </a:lnTo>
                <a:lnTo>
                  <a:pt x="0" y="86487"/>
                </a:lnTo>
                <a:lnTo>
                  <a:pt x="6796" y="52828"/>
                </a:lnTo>
                <a:lnTo>
                  <a:pt x="25330" y="25336"/>
                </a:lnTo>
                <a:lnTo>
                  <a:pt x="52817" y="6798"/>
                </a:lnTo>
                <a:lnTo>
                  <a:pt x="8647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8" name="object 53"/>
          <p:cNvSpPr>
            <a:spLocks/>
          </p:cNvSpPr>
          <p:nvPr/>
        </p:nvSpPr>
        <p:spPr bwMode="auto">
          <a:xfrm>
            <a:off x="7675563" y="2798763"/>
            <a:ext cx="642937" cy="641350"/>
          </a:xfrm>
          <a:custGeom>
            <a:avLst/>
            <a:gdLst/>
            <a:ahLst/>
            <a:cxnLst>
              <a:cxn ang="0">
                <a:pos x="116148" y="529316"/>
              </a:cxn>
              <a:cxn ang="0">
                <a:pos x="155924" y="564383"/>
              </a:cxn>
              <a:cxn ang="0">
                <a:pos x="198388" y="593193"/>
              </a:cxn>
              <a:cxn ang="0">
                <a:pos x="242797" y="615714"/>
              </a:cxn>
              <a:cxn ang="0">
                <a:pos x="288406" y="631915"/>
              </a:cxn>
              <a:cxn ang="0">
                <a:pos x="334473" y="641762"/>
              </a:cxn>
              <a:cxn ang="0">
                <a:pos x="642029" y="334181"/>
              </a:cxn>
              <a:cxn ang="0">
                <a:pos x="637111" y="307687"/>
              </a:cxn>
              <a:cxn ang="0">
                <a:pos x="630033" y="281249"/>
              </a:cxn>
              <a:cxn ang="0">
                <a:pos x="620846" y="254994"/>
              </a:cxn>
              <a:cxn ang="0">
                <a:pos x="609606" y="229050"/>
              </a:cxn>
              <a:cxn ang="0">
                <a:pos x="598318" y="236085"/>
              </a:cxn>
              <a:cxn ang="0">
                <a:pos x="585997" y="241371"/>
              </a:cxn>
              <a:cxn ang="0">
                <a:pos x="572780" y="244697"/>
              </a:cxn>
              <a:cxn ang="0">
                <a:pos x="558806" y="245852"/>
              </a:cxn>
              <a:cxn ang="0">
                <a:pos x="525157" y="239053"/>
              </a:cxn>
              <a:cxn ang="0">
                <a:pos x="497673" y="220511"/>
              </a:cxn>
              <a:cxn ang="0">
                <a:pos x="479141" y="193008"/>
              </a:cxn>
              <a:cxn ang="0">
                <a:pos x="472345" y="159327"/>
              </a:cxn>
              <a:cxn ang="0">
                <a:pos x="474618" y="139746"/>
              </a:cxn>
              <a:cxn ang="0">
                <a:pos x="481074" y="121804"/>
              </a:cxn>
              <a:cxn ang="0">
                <a:pos x="491167" y="105955"/>
              </a:cxn>
              <a:cxn ang="0">
                <a:pos x="504349" y="92652"/>
              </a:cxn>
              <a:cxn ang="0">
                <a:pos x="462225" y="61180"/>
              </a:cxn>
              <a:cxn ang="0">
                <a:pos x="417841" y="36107"/>
              </a:cxn>
              <a:cxn ang="0">
                <a:pos x="371973" y="17505"/>
              </a:cxn>
              <a:cxn ang="0">
                <a:pos x="325400" y="5445"/>
              </a:cxn>
              <a:cxn ang="0">
                <a:pos x="278901" y="0"/>
              </a:cxn>
              <a:cxn ang="0">
                <a:pos x="233256" y="1240"/>
              </a:cxn>
              <a:cxn ang="0">
                <a:pos x="189241" y="9237"/>
              </a:cxn>
              <a:cxn ang="0">
                <a:pos x="147636" y="24064"/>
              </a:cxn>
              <a:cxn ang="0">
                <a:pos x="109220" y="45792"/>
              </a:cxn>
              <a:cxn ang="0">
                <a:pos x="74771" y="74491"/>
              </a:cxn>
              <a:cxn ang="0">
                <a:pos x="46912" y="107736"/>
              </a:cxn>
              <a:cxn ang="0">
                <a:pos x="25570" y="144713"/>
              </a:cxn>
              <a:cxn ang="0">
                <a:pos x="10680" y="184717"/>
              </a:cxn>
              <a:cxn ang="0">
                <a:pos x="2178" y="227045"/>
              </a:cxn>
              <a:cxn ang="0">
                <a:pos x="0" y="270993"/>
              </a:cxn>
              <a:cxn ang="0">
                <a:pos x="4081" y="315859"/>
              </a:cxn>
              <a:cxn ang="0">
                <a:pos x="14359" y="360938"/>
              </a:cxn>
              <a:cxn ang="0">
                <a:pos x="30769" y="405526"/>
              </a:cxn>
              <a:cxn ang="0">
                <a:pos x="53246" y="448921"/>
              </a:cxn>
              <a:cxn ang="0">
                <a:pos x="81727" y="490419"/>
              </a:cxn>
              <a:cxn ang="0">
                <a:pos x="116148" y="529316"/>
              </a:cxn>
            </a:cxnLst>
            <a:rect l="0" t="0" r="r" b="b"/>
            <a:pathLst>
              <a:path w="642620" h="641985">
                <a:moveTo>
                  <a:pt x="116148" y="529316"/>
                </a:moveTo>
                <a:lnTo>
                  <a:pt x="155924" y="564383"/>
                </a:lnTo>
                <a:lnTo>
                  <a:pt x="198388" y="593193"/>
                </a:lnTo>
                <a:lnTo>
                  <a:pt x="242797" y="615714"/>
                </a:lnTo>
                <a:lnTo>
                  <a:pt x="288406" y="631915"/>
                </a:lnTo>
                <a:lnTo>
                  <a:pt x="334473" y="641762"/>
                </a:lnTo>
                <a:lnTo>
                  <a:pt x="642029" y="334181"/>
                </a:lnTo>
                <a:lnTo>
                  <a:pt x="637111" y="307687"/>
                </a:lnTo>
                <a:lnTo>
                  <a:pt x="630033" y="281249"/>
                </a:lnTo>
                <a:lnTo>
                  <a:pt x="620846" y="254994"/>
                </a:lnTo>
                <a:lnTo>
                  <a:pt x="609606" y="229050"/>
                </a:lnTo>
                <a:lnTo>
                  <a:pt x="598318" y="236085"/>
                </a:lnTo>
                <a:lnTo>
                  <a:pt x="585997" y="241371"/>
                </a:lnTo>
                <a:lnTo>
                  <a:pt x="572780" y="244697"/>
                </a:lnTo>
                <a:lnTo>
                  <a:pt x="558806" y="245852"/>
                </a:lnTo>
                <a:lnTo>
                  <a:pt x="525157" y="239053"/>
                </a:lnTo>
                <a:lnTo>
                  <a:pt x="497673" y="220511"/>
                </a:lnTo>
                <a:lnTo>
                  <a:pt x="479141" y="193008"/>
                </a:lnTo>
                <a:lnTo>
                  <a:pt x="472345" y="159327"/>
                </a:lnTo>
                <a:lnTo>
                  <a:pt x="474618" y="139746"/>
                </a:lnTo>
                <a:lnTo>
                  <a:pt x="481074" y="121804"/>
                </a:lnTo>
                <a:lnTo>
                  <a:pt x="491167" y="105955"/>
                </a:lnTo>
                <a:lnTo>
                  <a:pt x="504349" y="92652"/>
                </a:lnTo>
                <a:lnTo>
                  <a:pt x="462225" y="61180"/>
                </a:lnTo>
                <a:lnTo>
                  <a:pt x="417841" y="36107"/>
                </a:lnTo>
                <a:lnTo>
                  <a:pt x="371973" y="17505"/>
                </a:lnTo>
                <a:lnTo>
                  <a:pt x="325400" y="5445"/>
                </a:lnTo>
                <a:lnTo>
                  <a:pt x="278901" y="0"/>
                </a:lnTo>
                <a:lnTo>
                  <a:pt x="233256" y="1240"/>
                </a:lnTo>
                <a:lnTo>
                  <a:pt x="189241" y="9237"/>
                </a:lnTo>
                <a:lnTo>
                  <a:pt x="147636" y="24064"/>
                </a:lnTo>
                <a:lnTo>
                  <a:pt x="109220" y="45792"/>
                </a:lnTo>
                <a:lnTo>
                  <a:pt x="74771" y="74491"/>
                </a:lnTo>
                <a:lnTo>
                  <a:pt x="46912" y="107736"/>
                </a:lnTo>
                <a:lnTo>
                  <a:pt x="25570" y="144713"/>
                </a:lnTo>
                <a:lnTo>
                  <a:pt x="10680" y="184717"/>
                </a:lnTo>
                <a:lnTo>
                  <a:pt x="2178" y="227045"/>
                </a:lnTo>
                <a:lnTo>
                  <a:pt x="0" y="270993"/>
                </a:lnTo>
                <a:lnTo>
                  <a:pt x="4081" y="315859"/>
                </a:lnTo>
                <a:lnTo>
                  <a:pt x="14359" y="360938"/>
                </a:lnTo>
                <a:lnTo>
                  <a:pt x="30769" y="405526"/>
                </a:lnTo>
                <a:lnTo>
                  <a:pt x="53246" y="448921"/>
                </a:lnTo>
                <a:lnTo>
                  <a:pt x="81727" y="490419"/>
                </a:lnTo>
                <a:lnTo>
                  <a:pt x="116148" y="52931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09" name="object 54"/>
          <p:cNvSpPr>
            <a:spLocks/>
          </p:cNvSpPr>
          <p:nvPr/>
        </p:nvSpPr>
        <p:spPr bwMode="auto">
          <a:xfrm>
            <a:off x="4359275" y="3271838"/>
            <a:ext cx="1984375" cy="1984375"/>
          </a:xfrm>
          <a:custGeom>
            <a:avLst/>
            <a:gdLst/>
            <a:ahLst/>
            <a:cxnLst>
              <a:cxn ang="0">
                <a:pos x="896414" y="4540"/>
              </a:cxn>
              <a:cxn ang="0">
                <a:pos x="758064" y="27730"/>
              </a:cxn>
              <a:cxn ang="0">
                <a:pos x="626898" y="69327"/>
              </a:cxn>
              <a:cxn ang="0">
                <a:pos x="504319" y="127929"/>
              </a:cxn>
              <a:cxn ang="0">
                <a:pos x="391729" y="202131"/>
              </a:cxn>
              <a:cxn ang="0">
                <a:pos x="290533" y="290533"/>
              </a:cxn>
              <a:cxn ang="0">
                <a:pos x="202131" y="391729"/>
              </a:cxn>
              <a:cxn ang="0">
                <a:pos x="127929" y="504319"/>
              </a:cxn>
              <a:cxn ang="0">
                <a:pos x="69327" y="626898"/>
              </a:cxn>
              <a:cxn ang="0">
                <a:pos x="27730" y="758064"/>
              </a:cxn>
              <a:cxn ang="0">
                <a:pos x="4540" y="896414"/>
              </a:cxn>
              <a:cxn ang="0">
                <a:pos x="1143" y="1040007"/>
              </a:cxn>
              <a:cxn ang="0">
                <a:pos x="17886" y="1180439"/>
              </a:cxn>
              <a:cxn ang="0">
                <a:pos x="53503" y="1314156"/>
              </a:cxn>
              <a:cxn ang="0">
                <a:pos x="106592" y="1439753"/>
              </a:cxn>
              <a:cxn ang="0">
                <a:pos x="175750" y="1555829"/>
              </a:cxn>
              <a:cxn ang="0">
                <a:pos x="259575" y="1660979"/>
              </a:cxn>
              <a:cxn ang="0">
                <a:pos x="356662" y="1753801"/>
              </a:cxn>
              <a:cxn ang="0">
                <a:pos x="465610" y="1832893"/>
              </a:cxn>
              <a:cxn ang="0">
                <a:pos x="585015" y="1896851"/>
              </a:cxn>
              <a:cxn ang="0">
                <a:pos x="713475" y="1944272"/>
              </a:cxn>
              <a:cxn ang="0">
                <a:pos x="849586" y="1973753"/>
              </a:cxn>
              <a:cxn ang="0">
                <a:pos x="991946" y="1983892"/>
              </a:cxn>
              <a:cxn ang="0">
                <a:pos x="1134303" y="1973753"/>
              </a:cxn>
              <a:cxn ang="0">
                <a:pos x="1270412" y="1944272"/>
              </a:cxn>
              <a:cxn ang="0">
                <a:pos x="1398871" y="1896851"/>
              </a:cxn>
              <a:cxn ang="0">
                <a:pos x="1518276" y="1832893"/>
              </a:cxn>
              <a:cxn ang="0">
                <a:pos x="1627224" y="1753801"/>
              </a:cxn>
              <a:cxn ang="0">
                <a:pos x="1724312" y="1660979"/>
              </a:cxn>
              <a:cxn ang="0">
                <a:pos x="1808138" y="1555829"/>
              </a:cxn>
              <a:cxn ang="0">
                <a:pos x="1877297" y="1439753"/>
              </a:cxn>
              <a:cxn ang="0">
                <a:pos x="1930387" y="1314156"/>
              </a:cxn>
              <a:cxn ang="0">
                <a:pos x="1966005" y="1180439"/>
              </a:cxn>
              <a:cxn ang="0">
                <a:pos x="1982748" y="1040007"/>
              </a:cxn>
              <a:cxn ang="0">
                <a:pos x="1979351" y="896414"/>
              </a:cxn>
              <a:cxn ang="0">
                <a:pos x="1956161" y="758064"/>
              </a:cxn>
              <a:cxn ang="0">
                <a:pos x="1914563" y="626898"/>
              </a:cxn>
              <a:cxn ang="0">
                <a:pos x="1855960" y="504319"/>
              </a:cxn>
              <a:cxn ang="0">
                <a:pos x="1781756" y="391729"/>
              </a:cxn>
              <a:cxn ang="0">
                <a:pos x="1693354" y="290533"/>
              </a:cxn>
              <a:cxn ang="0">
                <a:pos x="1592156" y="202131"/>
              </a:cxn>
              <a:cxn ang="0">
                <a:pos x="1479567" y="127929"/>
              </a:cxn>
              <a:cxn ang="0">
                <a:pos x="1356988" y="69327"/>
              </a:cxn>
              <a:cxn ang="0">
                <a:pos x="1225823" y="27730"/>
              </a:cxn>
              <a:cxn ang="0">
                <a:pos x="1087475" y="4540"/>
              </a:cxn>
            </a:cxnLst>
            <a:rect l="0" t="0" r="r" b="b"/>
            <a:pathLst>
              <a:path w="1984375" h="1984375">
                <a:moveTo>
                  <a:pt x="991946" y="0"/>
                </a:moveTo>
                <a:lnTo>
                  <a:pt x="943885" y="1143"/>
                </a:lnTo>
                <a:lnTo>
                  <a:pt x="896414" y="4540"/>
                </a:lnTo>
                <a:lnTo>
                  <a:pt x="849586" y="10138"/>
                </a:lnTo>
                <a:lnTo>
                  <a:pt x="803452" y="17886"/>
                </a:lnTo>
                <a:lnTo>
                  <a:pt x="758064" y="27730"/>
                </a:lnTo>
                <a:lnTo>
                  <a:pt x="713475" y="39620"/>
                </a:lnTo>
                <a:lnTo>
                  <a:pt x="669735" y="53503"/>
                </a:lnTo>
                <a:lnTo>
                  <a:pt x="626898" y="69327"/>
                </a:lnTo>
                <a:lnTo>
                  <a:pt x="585015" y="87041"/>
                </a:lnTo>
                <a:lnTo>
                  <a:pt x="544138" y="106592"/>
                </a:lnTo>
                <a:lnTo>
                  <a:pt x="504319" y="127929"/>
                </a:lnTo>
                <a:lnTo>
                  <a:pt x="465610" y="150999"/>
                </a:lnTo>
                <a:lnTo>
                  <a:pt x="428063" y="175750"/>
                </a:lnTo>
                <a:lnTo>
                  <a:pt x="391729" y="202131"/>
                </a:lnTo>
                <a:lnTo>
                  <a:pt x="356662" y="230090"/>
                </a:lnTo>
                <a:lnTo>
                  <a:pt x="322912" y="259575"/>
                </a:lnTo>
                <a:lnTo>
                  <a:pt x="290533" y="290533"/>
                </a:lnTo>
                <a:lnTo>
                  <a:pt x="259575" y="322912"/>
                </a:lnTo>
                <a:lnTo>
                  <a:pt x="230090" y="356662"/>
                </a:lnTo>
                <a:lnTo>
                  <a:pt x="202131" y="391729"/>
                </a:lnTo>
                <a:lnTo>
                  <a:pt x="175750" y="428063"/>
                </a:lnTo>
                <a:lnTo>
                  <a:pt x="150999" y="465610"/>
                </a:lnTo>
                <a:lnTo>
                  <a:pt x="127929" y="504319"/>
                </a:lnTo>
                <a:lnTo>
                  <a:pt x="106592" y="544138"/>
                </a:lnTo>
                <a:lnTo>
                  <a:pt x="87041" y="585015"/>
                </a:lnTo>
                <a:lnTo>
                  <a:pt x="69327" y="626898"/>
                </a:lnTo>
                <a:lnTo>
                  <a:pt x="53503" y="669735"/>
                </a:lnTo>
                <a:lnTo>
                  <a:pt x="39620" y="713475"/>
                </a:lnTo>
                <a:lnTo>
                  <a:pt x="27730" y="758064"/>
                </a:lnTo>
                <a:lnTo>
                  <a:pt x="17886" y="803452"/>
                </a:lnTo>
                <a:lnTo>
                  <a:pt x="10138" y="849586"/>
                </a:lnTo>
                <a:lnTo>
                  <a:pt x="4540" y="896414"/>
                </a:lnTo>
                <a:lnTo>
                  <a:pt x="1143" y="943885"/>
                </a:lnTo>
                <a:lnTo>
                  <a:pt x="0" y="991946"/>
                </a:lnTo>
                <a:lnTo>
                  <a:pt x="1143" y="1040007"/>
                </a:lnTo>
                <a:lnTo>
                  <a:pt x="4540" y="1087477"/>
                </a:lnTo>
                <a:lnTo>
                  <a:pt x="10138" y="1134305"/>
                </a:lnTo>
                <a:lnTo>
                  <a:pt x="17886" y="1180439"/>
                </a:lnTo>
                <a:lnTo>
                  <a:pt x="27730" y="1225827"/>
                </a:lnTo>
                <a:lnTo>
                  <a:pt x="39620" y="1270417"/>
                </a:lnTo>
                <a:lnTo>
                  <a:pt x="53503" y="1314156"/>
                </a:lnTo>
                <a:lnTo>
                  <a:pt x="69327" y="1356993"/>
                </a:lnTo>
                <a:lnTo>
                  <a:pt x="87041" y="1398876"/>
                </a:lnTo>
                <a:lnTo>
                  <a:pt x="106592" y="1439753"/>
                </a:lnTo>
                <a:lnTo>
                  <a:pt x="127929" y="1479572"/>
                </a:lnTo>
                <a:lnTo>
                  <a:pt x="150999" y="1518281"/>
                </a:lnTo>
                <a:lnTo>
                  <a:pt x="175750" y="1555829"/>
                </a:lnTo>
                <a:lnTo>
                  <a:pt x="202131" y="1592162"/>
                </a:lnTo>
                <a:lnTo>
                  <a:pt x="230090" y="1627229"/>
                </a:lnTo>
                <a:lnTo>
                  <a:pt x="259575" y="1660979"/>
                </a:lnTo>
                <a:lnTo>
                  <a:pt x="290533" y="1693359"/>
                </a:lnTo>
                <a:lnTo>
                  <a:pt x="322912" y="1724317"/>
                </a:lnTo>
                <a:lnTo>
                  <a:pt x="356662" y="1753801"/>
                </a:lnTo>
                <a:lnTo>
                  <a:pt x="391729" y="1781760"/>
                </a:lnTo>
                <a:lnTo>
                  <a:pt x="428063" y="1808141"/>
                </a:lnTo>
                <a:lnTo>
                  <a:pt x="465610" y="1832893"/>
                </a:lnTo>
                <a:lnTo>
                  <a:pt x="504319" y="1855963"/>
                </a:lnTo>
                <a:lnTo>
                  <a:pt x="544138" y="1877299"/>
                </a:lnTo>
                <a:lnTo>
                  <a:pt x="585015" y="1896851"/>
                </a:lnTo>
                <a:lnTo>
                  <a:pt x="626898" y="1914564"/>
                </a:lnTo>
                <a:lnTo>
                  <a:pt x="669735" y="1930389"/>
                </a:lnTo>
                <a:lnTo>
                  <a:pt x="713475" y="1944272"/>
                </a:lnTo>
                <a:lnTo>
                  <a:pt x="758064" y="1956161"/>
                </a:lnTo>
                <a:lnTo>
                  <a:pt x="803452" y="1966006"/>
                </a:lnTo>
                <a:lnTo>
                  <a:pt x="849586" y="1973753"/>
                </a:lnTo>
                <a:lnTo>
                  <a:pt x="896414" y="1979351"/>
                </a:lnTo>
                <a:lnTo>
                  <a:pt x="943885" y="1982748"/>
                </a:lnTo>
                <a:lnTo>
                  <a:pt x="991946" y="1983892"/>
                </a:lnTo>
                <a:lnTo>
                  <a:pt x="1040006" y="1982748"/>
                </a:lnTo>
                <a:lnTo>
                  <a:pt x="1087475" y="1979351"/>
                </a:lnTo>
                <a:lnTo>
                  <a:pt x="1134303" y="1973753"/>
                </a:lnTo>
                <a:lnTo>
                  <a:pt x="1180436" y="1966006"/>
                </a:lnTo>
                <a:lnTo>
                  <a:pt x="1225823" y="1956161"/>
                </a:lnTo>
                <a:lnTo>
                  <a:pt x="1270412" y="1944272"/>
                </a:lnTo>
                <a:lnTo>
                  <a:pt x="1314151" y="1930389"/>
                </a:lnTo>
                <a:lnTo>
                  <a:pt x="1356988" y="1914564"/>
                </a:lnTo>
                <a:lnTo>
                  <a:pt x="1398871" y="1896851"/>
                </a:lnTo>
                <a:lnTo>
                  <a:pt x="1439748" y="1877299"/>
                </a:lnTo>
                <a:lnTo>
                  <a:pt x="1479567" y="1855963"/>
                </a:lnTo>
                <a:lnTo>
                  <a:pt x="1518276" y="1832893"/>
                </a:lnTo>
                <a:lnTo>
                  <a:pt x="1555823" y="1808141"/>
                </a:lnTo>
                <a:lnTo>
                  <a:pt x="1592156" y="1781760"/>
                </a:lnTo>
                <a:lnTo>
                  <a:pt x="1627224" y="1753801"/>
                </a:lnTo>
                <a:lnTo>
                  <a:pt x="1660974" y="1724317"/>
                </a:lnTo>
                <a:lnTo>
                  <a:pt x="1693354" y="1693359"/>
                </a:lnTo>
                <a:lnTo>
                  <a:pt x="1724312" y="1660979"/>
                </a:lnTo>
                <a:lnTo>
                  <a:pt x="1753797" y="1627229"/>
                </a:lnTo>
                <a:lnTo>
                  <a:pt x="1781756" y="1592162"/>
                </a:lnTo>
                <a:lnTo>
                  <a:pt x="1808138" y="1555829"/>
                </a:lnTo>
                <a:lnTo>
                  <a:pt x="1832890" y="1518281"/>
                </a:lnTo>
                <a:lnTo>
                  <a:pt x="1855960" y="1479572"/>
                </a:lnTo>
                <a:lnTo>
                  <a:pt x="1877297" y="1439753"/>
                </a:lnTo>
                <a:lnTo>
                  <a:pt x="1896849" y="1398876"/>
                </a:lnTo>
                <a:lnTo>
                  <a:pt x="1914563" y="1356993"/>
                </a:lnTo>
                <a:lnTo>
                  <a:pt x="1930387" y="1314156"/>
                </a:lnTo>
                <a:lnTo>
                  <a:pt x="1944271" y="1270417"/>
                </a:lnTo>
                <a:lnTo>
                  <a:pt x="1956161" y="1225827"/>
                </a:lnTo>
                <a:lnTo>
                  <a:pt x="1966005" y="1180439"/>
                </a:lnTo>
                <a:lnTo>
                  <a:pt x="1973753" y="1134305"/>
                </a:lnTo>
                <a:lnTo>
                  <a:pt x="1979351" y="1087477"/>
                </a:lnTo>
                <a:lnTo>
                  <a:pt x="1982748" y="1040007"/>
                </a:lnTo>
                <a:lnTo>
                  <a:pt x="1983892" y="991946"/>
                </a:lnTo>
                <a:lnTo>
                  <a:pt x="1982748" y="943885"/>
                </a:lnTo>
                <a:lnTo>
                  <a:pt x="1979351" y="896414"/>
                </a:lnTo>
                <a:lnTo>
                  <a:pt x="1973753" y="849586"/>
                </a:lnTo>
                <a:lnTo>
                  <a:pt x="1966005" y="803452"/>
                </a:lnTo>
                <a:lnTo>
                  <a:pt x="1956161" y="758064"/>
                </a:lnTo>
                <a:lnTo>
                  <a:pt x="1944271" y="713475"/>
                </a:lnTo>
                <a:lnTo>
                  <a:pt x="1930387" y="669735"/>
                </a:lnTo>
                <a:lnTo>
                  <a:pt x="1914563" y="626898"/>
                </a:lnTo>
                <a:lnTo>
                  <a:pt x="1896849" y="585015"/>
                </a:lnTo>
                <a:lnTo>
                  <a:pt x="1877297" y="544138"/>
                </a:lnTo>
                <a:lnTo>
                  <a:pt x="1855960" y="504319"/>
                </a:lnTo>
                <a:lnTo>
                  <a:pt x="1832890" y="465610"/>
                </a:lnTo>
                <a:lnTo>
                  <a:pt x="1808138" y="428063"/>
                </a:lnTo>
                <a:lnTo>
                  <a:pt x="1781756" y="391729"/>
                </a:lnTo>
                <a:lnTo>
                  <a:pt x="1753797" y="356662"/>
                </a:lnTo>
                <a:lnTo>
                  <a:pt x="1724312" y="322912"/>
                </a:lnTo>
                <a:lnTo>
                  <a:pt x="1693354" y="290533"/>
                </a:lnTo>
                <a:lnTo>
                  <a:pt x="1660974" y="259575"/>
                </a:lnTo>
                <a:lnTo>
                  <a:pt x="1627224" y="230090"/>
                </a:lnTo>
                <a:lnTo>
                  <a:pt x="1592156" y="202131"/>
                </a:lnTo>
                <a:lnTo>
                  <a:pt x="1555823" y="175750"/>
                </a:lnTo>
                <a:lnTo>
                  <a:pt x="1518276" y="150999"/>
                </a:lnTo>
                <a:lnTo>
                  <a:pt x="1479567" y="127929"/>
                </a:lnTo>
                <a:lnTo>
                  <a:pt x="1439748" y="106592"/>
                </a:lnTo>
                <a:lnTo>
                  <a:pt x="1398871" y="87041"/>
                </a:lnTo>
                <a:lnTo>
                  <a:pt x="1356988" y="69327"/>
                </a:lnTo>
                <a:lnTo>
                  <a:pt x="1314151" y="53503"/>
                </a:lnTo>
                <a:lnTo>
                  <a:pt x="1270412" y="39620"/>
                </a:lnTo>
                <a:lnTo>
                  <a:pt x="1225823" y="27730"/>
                </a:lnTo>
                <a:lnTo>
                  <a:pt x="1180436" y="17886"/>
                </a:lnTo>
                <a:lnTo>
                  <a:pt x="1134303" y="10138"/>
                </a:lnTo>
                <a:lnTo>
                  <a:pt x="1087475" y="4540"/>
                </a:lnTo>
                <a:lnTo>
                  <a:pt x="1040006" y="1143"/>
                </a:lnTo>
                <a:lnTo>
                  <a:pt x="991946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0" name="object 55"/>
          <p:cNvSpPr>
            <a:spLocks/>
          </p:cNvSpPr>
          <p:nvPr/>
        </p:nvSpPr>
        <p:spPr bwMode="auto">
          <a:xfrm>
            <a:off x="4035425" y="2960688"/>
            <a:ext cx="2606675" cy="2606675"/>
          </a:xfrm>
          <a:custGeom>
            <a:avLst/>
            <a:gdLst/>
            <a:ahLst/>
            <a:cxnLst>
              <a:cxn ang="0">
                <a:pos x="2602546" y="1398095"/>
              </a:cxn>
              <a:cxn ang="0">
                <a:pos x="2584970" y="1537204"/>
              </a:cxn>
              <a:cxn ang="0">
                <a:pos x="2553163" y="1671355"/>
              </a:cxn>
              <a:cxn ang="0">
                <a:pos x="2507919" y="1799754"/>
              </a:cxn>
              <a:cxn ang="0">
                <a:pos x="2450033" y="1921605"/>
              </a:cxn>
              <a:cxn ang="0">
                <a:pos x="2380300" y="2036114"/>
              </a:cxn>
              <a:cxn ang="0">
                <a:pos x="2299514" y="2142485"/>
              </a:cxn>
              <a:cxn ang="0">
                <a:pos x="2208471" y="2239924"/>
              </a:cxn>
              <a:cxn ang="0">
                <a:pos x="2107966" y="2327635"/>
              </a:cxn>
              <a:cxn ang="0">
                <a:pos x="1998793" y="2404824"/>
              </a:cxn>
              <a:cxn ang="0">
                <a:pos x="1881747" y="2470697"/>
              </a:cxn>
              <a:cxn ang="0">
                <a:pos x="1757624" y="2524457"/>
              </a:cxn>
              <a:cxn ang="0">
                <a:pos x="1627218" y="2565310"/>
              </a:cxn>
              <a:cxn ang="0">
                <a:pos x="1491324" y="2592462"/>
              </a:cxn>
              <a:cxn ang="0">
                <a:pos x="1350737" y="2605117"/>
              </a:cxn>
              <a:cxn ang="0">
                <a:pos x="1207868" y="2602558"/>
              </a:cxn>
              <a:cxn ang="0">
                <a:pos x="1068759" y="2584983"/>
              </a:cxn>
              <a:cxn ang="0">
                <a:pos x="934608" y="2553176"/>
              </a:cxn>
              <a:cxn ang="0">
                <a:pos x="806211" y="2507932"/>
              </a:cxn>
              <a:cxn ang="0">
                <a:pos x="684361" y="2450046"/>
              </a:cxn>
              <a:cxn ang="0">
                <a:pos x="569853" y="2380313"/>
              </a:cxn>
              <a:cxn ang="0">
                <a:pos x="463483" y="2299528"/>
              </a:cxn>
              <a:cxn ang="0">
                <a:pos x="366046" y="2208486"/>
              </a:cxn>
              <a:cxn ang="0">
                <a:pos x="278335" y="2107981"/>
              </a:cxn>
              <a:cxn ang="0">
                <a:pos x="201147" y="1998809"/>
              </a:cxn>
              <a:cxn ang="0">
                <a:pos x="135276" y="1881765"/>
              </a:cxn>
              <a:cxn ang="0">
                <a:pos x="81517" y="1757643"/>
              </a:cxn>
              <a:cxn ang="0">
                <a:pos x="40664" y="1627238"/>
              </a:cxn>
              <a:cxn ang="0">
                <a:pos x="13513" y="1491346"/>
              </a:cxn>
              <a:cxn ang="0">
                <a:pos x="859" y="1350761"/>
              </a:cxn>
              <a:cxn ang="0">
                <a:pos x="3417" y="1207891"/>
              </a:cxn>
              <a:cxn ang="0">
                <a:pos x="20992" y="1068780"/>
              </a:cxn>
              <a:cxn ang="0">
                <a:pos x="52799" y="934627"/>
              </a:cxn>
              <a:cxn ang="0">
                <a:pos x="98042" y="806227"/>
              </a:cxn>
              <a:cxn ang="0">
                <a:pos x="155927" y="684375"/>
              </a:cxn>
              <a:cxn ang="0">
                <a:pos x="225659" y="569865"/>
              </a:cxn>
              <a:cxn ang="0">
                <a:pos x="306442" y="463493"/>
              </a:cxn>
              <a:cxn ang="0">
                <a:pos x="397483" y="366053"/>
              </a:cxn>
              <a:cxn ang="0">
                <a:pos x="497987" y="278341"/>
              </a:cxn>
              <a:cxn ang="0">
                <a:pos x="607157" y="201152"/>
              </a:cxn>
              <a:cxn ang="0">
                <a:pos x="724201" y="135279"/>
              </a:cxn>
              <a:cxn ang="0">
                <a:pos x="848322" y="81519"/>
              </a:cxn>
              <a:cxn ang="0">
                <a:pos x="978725" y="40665"/>
              </a:cxn>
              <a:cxn ang="0">
                <a:pos x="1114617" y="13514"/>
              </a:cxn>
              <a:cxn ang="0">
                <a:pos x="1255202" y="859"/>
              </a:cxn>
              <a:cxn ang="0">
                <a:pos x="1398071" y="3417"/>
              </a:cxn>
              <a:cxn ang="0">
                <a:pos x="1537183" y="20993"/>
              </a:cxn>
              <a:cxn ang="0">
                <a:pos x="1671336" y="52800"/>
              </a:cxn>
              <a:cxn ang="0">
                <a:pos x="1799736" y="98044"/>
              </a:cxn>
              <a:cxn ang="0">
                <a:pos x="1921588" y="155930"/>
              </a:cxn>
              <a:cxn ang="0">
                <a:pos x="2036098" y="225663"/>
              </a:cxn>
              <a:cxn ang="0">
                <a:pos x="2142470" y="306449"/>
              </a:cxn>
              <a:cxn ang="0">
                <a:pos x="2239909" y="397492"/>
              </a:cxn>
              <a:cxn ang="0">
                <a:pos x="2327621" y="497997"/>
              </a:cxn>
              <a:cxn ang="0">
                <a:pos x="2404811" y="607170"/>
              </a:cxn>
              <a:cxn ang="0">
                <a:pos x="2470684" y="724215"/>
              </a:cxn>
              <a:cxn ang="0">
                <a:pos x="2524444" y="848339"/>
              </a:cxn>
              <a:cxn ang="0">
                <a:pos x="2565298" y="978745"/>
              </a:cxn>
              <a:cxn ang="0">
                <a:pos x="2592449" y="1114639"/>
              </a:cxn>
              <a:cxn ang="0">
                <a:pos x="2605104" y="1255226"/>
              </a:cxn>
            </a:cxnLst>
            <a:rect l="0" t="0" r="r" b="b"/>
            <a:pathLst>
              <a:path w="2606040" h="2606040">
                <a:moveTo>
                  <a:pt x="2605963" y="1302994"/>
                </a:moveTo>
                <a:lnTo>
                  <a:pt x="2605104" y="1350761"/>
                </a:lnTo>
                <a:lnTo>
                  <a:pt x="2602546" y="1398095"/>
                </a:lnTo>
                <a:lnTo>
                  <a:pt x="2598317" y="1444967"/>
                </a:lnTo>
                <a:lnTo>
                  <a:pt x="2592449" y="1491346"/>
                </a:lnTo>
                <a:lnTo>
                  <a:pt x="2584970" y="1537204"/>
                </a:lnTo>
                <a:lnTo>
                  <a:pt x="2575910" y="1582511"/>
                </a:lnTo>
                <a:lnTo>
                  <a:pt x="2565298" y="1627238"/>
                </a:lnTo>
                <a:lnTo>
                  <a:pt x="2553163" y="1671355"/>
                </a:lnTo>
                <a:lnTo>
                  <a:pt x="2539535" y="1714833"/>
                </a:lnTo>
                <a:lnTo>
                  <a:pt x="2524444" y="1757643"/>
                </a:lnTo>
                <a:lnTo>
                  <a:pt x="2507919" y="1799754"/>
                </a:lnTo>
                <a:lnTo>
                  <a:pt x="2489989" y="1841138"/>
                </a:lnTo>
                <a:lnTo>
                  <a:pt x="2470684" y="1881765"/>
                </a:lnTo>
                <a:lnTo>
                  <a:pt x="2450033" y="1921605"/>
                </a:lnTo>
                <a:lnTo>
                  <a:pt x="2428065" y="1960630"/>
                </a:lnTo>
                <a:lnTo>
                  <a:pt x="2404811" y="1998809"/>
                </a:lnTo>
                <a:lnTo>
                  <a:pt x="2380300" y="2036114"/>
                </a:lnTo>
                <a:lnTo>
                  <a:pt x="2354560" y="2072514"/>
                </a:lnTo>
                <a:lnTo>
                  <a:pt x="2327621" y="2107981"/>
                </a:lnTo>
                <a:lnTo>
                  <a:pt x="2299514" y="2142485"/>
                </a:lnTo>
                <a:lnTo>
                  <a:pt x="2270267" y="2175996"/>
                </a:lnTo>
                <a:lnTo>
                  <a:pt x="2239909" y="2208486"/>
                </a:lnTo>
                <a:lnTo>
                  <a:pt x="2208471" y="2239924"/>
                </a:lnTo>
                <a:lnTo>
                  <a:pt x="2175982" y="2270281"/>
                </a:lnTo>
                <a:lnTo>
                  <a:pt x="2142470" y="2299528"/>
                </a:lnTo>
                <a:lnTo>
                  <a:pt x="2107966" y="2327635"/>
                </a:lnTo>
                <a:lnTo>
                  <a:pt x="2072499" y="2354573"/>
                </a:lnTo>
                <a:lnTo>
                  <a:pt x="2036098" y="2380313"/>
                </a:lnTo>
                <a:lnTo>
                  <a:pt x="1998793" y="2404824"/>
                </a:lnTo>
                <a:lnTo>
                  <a:pt x="1960613" y="2428079"/>
                </a:lnTo>
                <a:lnTo>
                  <a:pt x="1921588" y="2450046"/>
                </a:lnTo>
                <a:lnTo>
                  <a:pt x="1881747" y="2470697"/>
                </a:lnTo>
                <a:lnTo>
                  <a:pt x="1841120" y="2490002"/>
                </a:lnTo>
                <a:lnTo>
                  <a:pt x="1799736" y="2507932"/>
                </a:lnTo>
                <a:lnTo>
                  <a:pt x="1757624" y="2524457"/>
                </a:lnTo>
                <a:lnTo>
                  <a:pt x="1714814" y="2539548"/>
                </a:lnTo>
                <a:lnTo>
                  <a:pt x="1671336" y="2553176"/>
                </a:lnTo>
                <a:lnTo>
                  <a:pt x="1627218" y="2565310"/>
                </a:lnTo>
                <a:lnTo>
                  <a:pt x="1582490" y="2575923"/>
                </a:lnTo>
                <a:lnTo>
                  <a:pt x="1537183" y="2584983"/>
                </a:lnTo>
                <a:lnTo>
                  <a:pt x="1491324" y="2592462"/>
                </a:lnTo>
                <a:lnTo>
                  <a:pt x="1444944" y="2598330"/>
                </a:lnTo>
                <a:lnTo>
                  <a:pt x="1398071" y="2602558"/>
                </a:lnTo>
                <a:lnTo>
                  <a:pt x="1350737" y="2605117"/>
                </a:lnTo>
                <a:lnTo>
                  <a:pt x="1302969" y="2605976"/>
                </a:lnTo>
                <a:lnTo>
                  <a:pt x="1255202" y="2605117"/>
                </a:lnTo>
                <a:lnTo>
                  <a:pt x="1207868" y="2602558"/>
                </a:lnTo>
                <a:lnTo>
                  <a:pt x="1160996" y="2598330"/>
                </a:lnTo>
                <a:lnTo>
                  <a:pt x="1114617" y="2592462"/>
                </a:lnTo>
                <a:lnTo>
                  <a:pt x="1068759" y="2584983"/>
                </a:lnTo>
                <a:lnTo>
                  <a:pt x="1023452" y="2575923"/>
                </a:lnTo>
                <a:lnTo>
                  <a:pt x="978725" y="2565310"/>
                </a:lnTo>
                <a:lnTo>
                  <a:pt x="934608" y="2553176"/>
                </a:lnTo>
                <a:lnTo>
                  <a:pt x="891131" y="2539548"/>
                </a:lnTo>
                <a:lnTo>
                  <a:pt x="848322" y="2524457"/>
                </a:lnTo>
                <a:lnTo>
                  <a:pt x="806211" y="2507932"/>
                </a:lnTo>
                <a:lnTo>
                  <a:pt x="764827" y="2490002"/>
                </a:lnTo>
                <a:lnTo>
                  <a:pt x="724201" y="2470697"/>
                </a:lnTo>
                <a:lnTo>
                  <a:pt x="684361" y="2450046"/>
                </a:lnTo>
                <a:lnTo>
                  <a:pt x="645336" y="2428079"/>
                </a:lnTo>
                <a:lnTo>
                  <a:pt x="607157" y="2404824"/>
                </a:lnTo>
                <a:lnTo>
                  <a:pt x="569853" y="2380313"/>
                </a:lnTo>
                <a:lnTo>
                  <a:pt x="533453" y="2354573"/>
                </a:lnTo>
                <a:lnTo>
                  <a:pt x="497987" y="2327635"/>
                </a:lnTo>
                <a:lnTo>
                  <a:pt x="463483" y="2299528"/>
                </a:lnTo>
                <a:lnTo>
                  <a:pt x="429972" y="2270281"/>
                </a:lnTo>
                <a:lnTo>
                  <a:pt x="397483" y="2239924"/>
                </a:lnTo>
                <a:lnTo>
                  <a:pt x="366046" y="2208486"/>
                </a:lnTo>
                <a:lnTo>
                  <a:pt x="335689" y="2175996"/>
                </a:lnTo>
                <a:lnTo>
                  <a:pt x="306442" y="2142485"/>
                </a:lnTo>
                <a:lnTo>
                  <a:pt x="278335" y="2107981"/>
                </a:lnTo>
                <a:lnTo>
                  <a:pt x="251398" y="2072514"/>
                </a:lnTo>
                <a:lnTo>
                  <a:pt x="225659" y="2036114"/>
                </a:lnTo>
                <a:lnTo>
                  <a:pt x="201147" y="1998809"/>
                </a:lnTo>
                <a:lnTo>
                  <a:pt x="177894" y="1960630"/>
                </a:lnTo>
                <a:lnTo>
                  <a:pt x="155927" y="1921605"/>
                </a:lnTo>
                <a:lnTo>
                  <a:pt x="135276" y="1881765"/>
                </a:lnTo>
                <a:lnTo>
                  <a:pt x="115971" y="1841138"/>
                </a:lnTo>
                <a:lnTo>
                  <a:pt x="98042" y="1799754"/>
                </a:lnTo>
                <a:lnTo>
                  <a:pt x="81517" y="1757643"/>
                </a:lnTo>
                <a:lnTo>
                  <a:pt x="66426" y="1714833"/>
                </a:lnTo>
                <a:lnTo>
                  <a:pt x="52799" y="1671355"/>
                </a:lnTo>
                <a:lnTo>
                  <a:pt x="40664" y="1627238"/>
                </a:lnTo>
                <a:lnTo>
                  <a:pt x="30052" y="1582511"/>
                </a:lnTo>
                <a:lnTo>
                  <a:pt x="20992" y="1537204"/>
                </a:lnTo>
                <a:lnTo>
                  <a:pt x="13513" y="1491346"/>
                </a:lnTo>
                <a:lnTo>
                  <a:pt x="7645" y="1444967"/>
                </a:lnTo>
                <a:lnTo>
                  <a:pt x="3417" y="1398095"/>
                </a:lnTo>
                <a:lnTo>
                  <a:pt x="859" y="1350761"/>
                </a:lnTo>
                <a:lnTo>
                  <a:pt x="0" y="1302994"/>
                </a:lnTo>
                <a:lnTo>
                  <a:pt x="859" y="1255226"/>
                </a:lnTo>
                <a:lnTo>
                  <a:pt x="3417" y="1207891"/>
                </a:lnTo>
                <a:lnTo>
                  <a:pt x="7645" y="1161019"/>
                </a:lnTo>
                <a:lnTo>
                  <a:pt x="13513" y="1114639"/>
                </a:lnTo>
                <a:lnTo>
                  <a:pt x="20992" y="1068780"/>
                </a:lnTo>
                <a:lnTo>
                  <a:pt x="30052" y="1023472"/>
                </a:lnTo>
                <a:lnTo>
                  <a:pt x="40664" y="978745"/>
                </a:lnTo>
                <a:lnTo>
                  <a:pt x="52799" y="934627"/>
                </a:lnTo>
                <a:lnTo>
                  <a:pt x="66426" y="891149"/>
                </a:lnTo>
                <a:lnTo>
                  <a:pt x="81517" y="848339"/>
                </a:lnTo>
                <a:lnTo>
                  <a:pt x="98042" y="806227"/>
                </a:lnTo>
                <a:lnTo>
                  <a:pt x="115971" y="764843"/>
                </a:lnTo>
                <a:lnTo>
                  <a:pt x="135276" y="724215"/>
                </a:lnTo>
                <a:lnTo>
                  <a:pt x="155927" y="684375"/>
                </a:lnTo>
                <a:lnTo>
                  <a:pt x="177894" y="645350"/>
                </a:lnTo>
                <a:lnTo>
                  <a:pt x="201147" y="607170"/>
                </a:lnTo>
                <a:lnTo>
                  <a:pt x="225659" y="569865"/>
                </a:lnTo>
                <a:lnTo>
                  <a:pt x="251398" y="533464"/>
                </a:lnTo>
                <a:lnTo>
                  <a:pt x="278335" y="497997"/>
                </a:lnTo>
                <a:lnTo>
                  <a:pt x="306442" y="463493"/>
                </a:lnTo>
                <a:lnTo>
                  <a:pt x="335689" y="429981"/>
                </a:lnTo>
                <a:lnTo>
                  <a:pt x="366046" y="397492"/>
                </a:lnTo>
                <a:lnTo>
                  <a:pt x="397483" y="366053"/>
                </a:lnTo>
                <a:lnTo>
                  <a:pt x="429972" y="335696"/>
                </a:lnTo>
                <a:lnTo>
                  <a:pt x="463483" y="306449"/>
                </a:lnTo>
                <a:lnTo>
                  <a:pt x="497987" y="278341"/>
                </a:lnTo>
                <a:lnTo>
                  <a:pt x="533453" y="251403"/>
                </a:lnTo>
                <a:lnTo>
                  <a:pt x="569853" y="225663"/>
                </a:lnTo>
                <a:lnTo>
                  <a:pt x="607157" y="201152"/>
                </a:lnTo>
                <a:lnTo>
                  <a:pt x="645336" y="177897"/>
                </a:lnTo>
                <a:lnTo>
                  <a:pt x="684361" y="155930"/>
                </a:lnTo>
                <a:lnTo>
                  <a:pt x="724201" y="135279"/>
                </a:lnTo>
                <a:lnTo>
                  <a:pt x="764827" y="115974"/>
                </a:lnTo>
                <a:lnTo>
                  <a:pt x="806211" y="98044"/>
                </a:lnTo>
                <a:lnTo>
                  <a:pt x="848322" y="81519"/>
                </a:lnTo>
                <a:lnTo>
                  <a:pt x="891131" y="66427"/>
                </a:lnTo>
                <a:lnTo>
                  <a:pt x="934608" y="52800"/>
                </a:lnTo>
                <a:lnTo>
                  <a:pt x="978725" y="40665"/>
                </a:lnTo>
                <a:lnTo>
                  <a:pt x="1023452" y="30053"/>
                </a:lnTo>
                <a:lnTo>
                  <a:pt x="1068759" y="20993"/>
                </a:lnTo>
                <a:lnTo>
                  <a:pt x="1114617" y="13514"/>
                </a:lnTo>
                <a:lnTo>
                  <a:pt x="1160996" y="7645"/>
                </a:lnTo>
                <a:lnTo>
                  <a:pt x="1207868" y="3417"/>
                </a:lnTo>
                <a:lnTo>
                  <a:pt x="1255202" y="859"/>
                </a:lnTo>
                <a:lnTo>
                  <a:pt x="1302969" y="0"/>
                </a:lnTo>
                <a:lnTo>
                  <a:pt x="1350737" y="859"/>
                </a:lnTo>
                <a:lnTo>
                  <a:pt x="1398071" y="3417"/>
                </a:lnTo>
                <a:lnTo>
                  <a:pt x="1444944" y="7645"/>
                </a:lnTo>
                <a:lnTo>
                  <a:pt x="1491324" y="13514"/>
                </a:lnTo>
                <a:lnTo>
                  <a:pt x="1537183" y="20993"/>
                </a:lnTo>
                <a:lnTo>
                  <a:pt x="1582490" y="30053"/>
                </a:lnTo>
                <a:lnTo>
                  <a:pt x="1627218" y="40665"/>
                </a:lnTo>
                <a:lnTo>
                  <a:pt x="1671336" y="52800"/>
                </a:lnTo>
                <a:lnTo>
                  <a:pt x="1714814" y="66427"/>
                </a:lnTo>
                <a:lnTo>
                  <a:pt x="1757624" y="81519"/>
                </a:lnTo>
                <a:lnTo>
                  <a:pt x="1799736" y="98044"/>
                </a:lnTo>
                <a:lnTo>
                  <a:pt x="1841120" y="115974"/>
                </a:lnTo>
                <a:lnTo>
                  <a:pt x="1881747" y="135279"/>
                </a:lnTo>
                <a:lnTo>
                  <a:pt x="1921588" y="155930"/>
                </a:lnTo>
                <a:lnTo>
                  <a:pt x="1960613" y="177897"/>
                </a:lnTo>
                <a:lnTo>
                  <a:pt x="1998793" y="201152"/>
                </a:lnTo>
                <a:lnTo>
                  <a:pt x="2036098" y="225663"/>
                </a:lnTo>
                <a:lnTo>
                  <a:pt x="2072499" y="251403"/>
                </a:lnTo>
                <a:lnTo>
                  <a:pt x="2107966" y="278341"/>
                </a:lnTo>
                <a:lnTo>
                  <a:pt x="2142470" y="306449"/>
                </a:lnTo>
                <a:lnTo>
                  <a:pt x="2175982" y="335696"/>
                </a:lnTo>
                <a:lnTo>
                  <a:pt x="2208471" y="366053"/>
                </a:lnTo>
                <a:lnTo>
                  <a:pt x="2239909" y="397492"/>
                </a:lnTo>
                <a:lnTo>
                  <a:pt x="2270267" y="429981"/>
                </a:lnTo>
                <a:lnTo>
                  <a:pt x="2299514" y="463493"/>
                </a:lnTo>
                <a:lnTo>
                  <a:pt x="2327621" y="497997"/>
                </a:lnTo>
                <a:lnTo>
                  <a:pt x="2354560" y="533464"/>
                </a:lnTo>
                <a:lnTo>
                  <a:pt x="2380300" y="569865"/>
                </a:lnTo>
                <a:lnTo>
                  <a:pt x="2404811" y="607170"/>
                </a:lnTo>
                <a:lnTo>
                  <a:pt x="2428065" y="645350"/>
                </a:lnTo>
                <a:lnTo>
                  <a:pt x="2450033" y="684375"/>
                </a:lnTo>
                <a:lnTo>
                  <a:pt x="2470684" y="724215"/>
                </a:lnTo>
                <a:lnTo>
                  <a:pt x="2489989" y="764843"/>
                </a:lnTo>
                <a:lnTo>
                  <a:pt x="2507919" y="806227"/>
                </a:lnTo>
                <a:lnTo>
                  <a:pt x="2524444" y="848339"/>
                </a:lnTo>
                <a:lnTo>
                  <a:pt x="2539535" y="891149"/>
                </a:lnTo>
                <a:lnTo>
                  <a:pt x="2553163" y="934627"/>
                </a:lnTo>
                <a:lnTo>
                  <a:pt x="2565298" y="978745"/>
                </a:lnTo>
                <a:lnTo>
                  <a:pt x="2575910" y="1023472"/>
                </a:lnTo>
                <a:lnTo>
                  <a:pt x="2584970" y="1068780"/>
                </a:lnTo>
                <a:lnTo>
                  <a:pt x="2592449" y="1114639"/>
                </a:lnTo>
                <a:lnTo>
                  <a:pt x="2598317" y="1161019"/>
                </a:lnTo>
                <a:lnTo>
                  <a:pt x="2602546" y="1207891"/>
                </a:lnTo>
                <a:lnTo>
                  <a:pt x="2605104" y="1255226"/>
                </a:lnTo>
                <a:lnTo>
                  <a:pt x="2605963" y="1302994"/>
                </a:lnTo>
                <a:close/>
              </a:path>
            </a:pathLst>
          </a:custGeom>
          <a:noFill/>
          <a:ln w="25399">
            <a:solidFill>
              <a:srgbClr val="0B689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6" name="object 56"/>
          <p:cNvSpPr txBox="1"/>
          <p:nvPr/>
        </p:nvSpPr>
        <p:spPr>
          <a:xfrm>
            <a:off x="4808538" y="3462338"/>
            <a:ext cx="1093787" cy="156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1725"/>
              </a:lnSpc>
            </a:pPr>
            <a:r>
              <a:rPr lang="ru-RU" sz="1700" b="1">
                <a:solidFill>
                  <a:srgbClr val="FFFFFF"/>
                </a:solidFill>
                <a:latin typeface="Calibri" pitchFamily="34" charset="0"/>
              </a:rPr>
              <a:t>ВСЕГО</a:t>
            </a:r>
            <a:endParaRPr lang="ru-RU" sz="1700">
              <a:latin typeface="Calibri" pitchFamily="34" charset="0"/>
            </a:endParaRPr>
          </a:p>
          <a:p>
            <a:pPr algn="ctr">
              <a:lnSpc>
                <a:spcPts val="4700"/>
              </a:lnSpc>
            </a:pPr>
            <a:r>
              <a:rPr lang="ru-RU" sz="4200" b="1">
                <a:solidFill>
                  <a:srgbClr val="FFFFFF"/>
                </a:solidFill>
                <a:latin typeface="Malgun Gothic"/>
                <a:ea typeface="Malgun Gothic"/>
                <a:cs typeface="Malgun Gothic"/>
              </a:rPr>
              <a:t>33</a:t>
            </a:r>
            <a:endParaRPr lang="ru-RU" sz="4200">
              <a:latin typeface="Malgun Gothic"/>
              <a:ea typeface="Malgun Gothic"/>
              <a:cs typeface="Malgun Gothic"/>
            </a:endParaRPr>
          </a:p>
          <a:p>
            <a:pPr algn="ctr">
              <a:lnSpc>
                <a:spcPts val="1900"/>
              </a:lnSpc>
              <a:spcBef>
                <a:spcPts val="163"/>
              </a:spcBef>
            </a:pPr>
            <a:r>
              <a:rPr lang="ru-RU" sz="1700" b="1">
                <a:solidFill>
                  <a:srgbClr val="FFFFFF"/>
                </a:solidFill>
                <a:latin typeface="Calibri" pitchFamily="34" charset="0"/>
              </a:rPr>
              <a:t>ВИДА  ДЕЯТЕЛЬ-  НОСТИ</a:t>
            </a:r>
            <a:endParaRPr lang="ru-RU" sz="1700">
              <a:latin typeface="Calibri" pitchFamily="34" charset="0"/>
            </a:endParaRPr>
          </a:p>
        </p:txBody>
      </p:sp>
      <p:sp>
        <p:nvSpPr>
          <p:cNvPr id="19512" name="object 57"/>
          <p:cNvSpPr>
            <a:spLocks/>
          </p:cNvSpPr>
          <p:nvPr/>
        </p:nvSpPr>
        <p:spPr bwMode="auto">
          <a:xfrm>
            <a:off x="2519363" y="2806700"/>
            <a:ext cx="488950" cy="833438"/>
          </a:xfrm>
          <a:custGeom>
            <a:avLst/>
            <a:gdLst/>
            <a:ahLst/>
            <a:cxnLst>
              <a:cxn ang="0">
                <a:pos x="0" y="255574"/>
              </a:cxn>
              <a:cxn ang="0">
                <a:pos x="161367" y="504099"/>
              </a:cxn>
              <a:cxn ang="0">
                <a:pos x="170459" y="805395"/>
              </a:cxn>
              <a:cxn ang="0">
                <a:pos x="198005" y="832954"/>
              </a:cxn>
              <a:cxn ang="0">
                <a:pos x="198005" y="826820"/>
              </a:cxn>
              <a:cxn ang="0">
                <a:pos x="176580" y="805395"/>
              </a:cxn>
              <a:cxn ang="0">
                <a:pos x="116283" y="436614"/>
              </a:cxn>
              <a:cxn ang="0">
                <a:pos x="9575" y="234657"/>
              </a:cxn>
              <a:cxn ang="0">
                <a:pos x="52275" y="221114"/>
              </a:cxn>
              <a:cxn ang="0">
                <a:pos x="461378" y="110235"/>
              </a:cxn>
              <a:cxn ang="0">
                <a:pos x="482803" y="131660"/>
              </a:cxn>
              <a:cxn ang="0">
                <a:pos x="469699" y="825135"/>
              </a:cxn>
              <a:cxn ang="0">
                <a:pos x="486768" y="816109"/>
              </a:cxn>
              <a:cxn ang="0">
                <a:pos x="480863" y="112193"/>
              </a:cxn>
              <a:cxn ang="0">
                <a:pos x="45137" y="223305"/>
              </a:cxn>
              <a:cxn ang="0">
                <a:pos x="167258" y="347954"/>
              </a:cxn>
              <a:cxn ang="0">
                <a:pos x="166217" y="341782"/>
              </a:cxn>
              <a:cxn ang="0">
                <a:pos x="204152" y="18376"/>
              </a:cxn>
              <a:cxn ang="0">
                <a:pos x="172625" y="35211"/>
              </a:cxn>
              <a:cxn ang="0">
                <a:pos x="166217" y="341782"/>
              </a:cxn>
              <a:cxn ang="0">
                <a:pos x="182896" y="30781"/>
              </a:cxn>
              <a:cxn ang="0">
                <a:pos x="214869" y="20545"/>
              </a:cxn>
              <a:cxn ang="0">
                <a:pos x="212505" y="26186"/>
              </a:cxn>
              <a:cxn ang="0">
                <a:pos x="225719" y="242808"/>
              </a:cxn>
              <a:cxn ang="0">
                <a:pos x="243979" y="269481"/>
              </a:cxn>
              <a:cxn ang="0">
                <a:pos x="231698" y="253542"/>
              </a:cxn>
              <a:cxn ang="0">
                <a:pos x="220728" y="24498"/>
              </a:cxn>
              <a:cxn ang="0">
                <a:pos x="305058" y="12399"/>
              </a:cxn>
              <a:cxn ang="0">
                <a:pos x="312761" y="252748"/>
              </a:cxn>
              <a:cxn ang="0">
                <a:pos x="336931" y="267348"/>
              </a:cxn>
              <a:cxn ang="0">
                <a:pos x="317461" y="27558"/>
              </a:cxn>
              <a:cxn ang="0">
                <a:pos x="392246" y="24498"/>
              </a:cxn>
              <a:cxn ang="0">
                <a:pos x="395390" y="37598"/>
              </a:cxn>
              <a:cxn ang="0">
                <a:pos x="402399" y="261497"/>
              </a:cxn>
              <a:cxn ang="0">
                <a:pos x="426651" y="263347"/>
              </a:cxn>
              <a:cxn ang="0">
                <a:pos x="401056" y="35211"/>
              </a:cxn>
              <a:cxn ang="0">
                <a:pos x="283768" y="0"/>
              </a:cxn>
              <a:cxn ang="0">
                <a:pos x="256222" y="27558"/>
              </a:cxn>
              <a:cxn ang="0">
                <a:pos x="257017" y="261497"/>
              </a:cxn>
              <a:cxn ang="0">
                <a:pos x="264023" y="19213"/>
              </a:cxn>
              <a:cxn ang="0">
                <a:pos x="306457" y="6108"/>
              </a:cxn>
              <a:cxn ang="0">
                <a:pos x="369531" y="18376"/>
              </a:cxn>
              <a:cxn ang="0">
                <a:pos x="341972" y="45923"/>
              </a:cxn>
              <a:cxn ang="0">
                <a:pos x="342761" y="261497"/>
              </a:cxn>
              <a:cxn ang="0">
                <a:pos x="349771" y="37592"/>
              </a:cxn>
              <a:cxn ang="0">
                <a:pos x="392246" y="24498"/>
              </a:cxn>
              <a:cxn ang="0">
                <a:pos x="455282" y="104114"/>
              </a:cxn>
              <a:cxn ang="0">
                <a:pos x="427725" y="131660"/>
              </a:cxn>
              <a:cxn ang="0">
                <a:pos x="428493" y="261497"/>
              </a:cxn>
              <a:cxn ang="0">
                <a:pos x="435498" y="123330"/>
              </a:cxn>
              <a:cxn ang="0">
                <a:pos x="477965" y="110235"/>
              </a:cxn>
            </a:cxnLst>
            <a:rect l="0" t="0" r="r" b="b"/>
            <a:pathLst>
              <a:path w="488950" h="833120">
                <a:moveTo>
                  <a:pt x="37317" y="215039"/>
                </a:moveTo>
                <a:lnTo>
                  <a:pt x="3052" y="236113"/>
                </a:lnTo>
                <a:lnTo>
                  <a:pt x="0" y="249974"/>
                </a:lnTo>
                <a:lnTo>
                  <a:pt x="0" y="255574"/>
                </a:lnTo>
                <a:lnTo>
                  <a:pt x="90144" y="409066"/>
                </a:lnTo>
                <a:lnTo>
                  <a:pt x="118440" y="449452"/>
                </a:lnTo>
                <a:lnTo>
                  <a:pt x="155676" y="495236"/>
                </a:lnTo>
                <a:lnTo>
                  <a:pt x="161367" y="504099"/>
                </a:lnTo>
                <a:lnTo>
                  <a:pt x="166073" y="514953"/>
                </a:lnTo>
                <a:lnTo>
                  <a:pt x="169276" y="526340"/>
                </a:lnTo>
                <a:lnTo>
                  <a:pt x="170459" y="536803"/>
                </a:lnTo>
                <a:lnTo>
                  <a:pt x="170459" y="805395"/>
                </a:lnTo>
                <a:lnTo>
                  <a:pt x="172625" y="816109"/>
                </a:lnTo>
                <a:lnTo>
                  <a:pt x="178531" y="824871"/>
                </a:lnTo>
                <a:lnTo>
                  <a:pt x="187288" y="830784"/>
                </a:lnTo>
                <a:lnTo>
                  <a:pt x="198005" y="832954"/>
                </a:lnTo>
                <a:lnTo>
                  <a:pt x="461378" y="832954"/>
                </a:lnTo>
                <a:lnTo>
                  <a:pt x="472097" y="830784"/>
                </a:lnTo>
                <a:lnTo>
                  <a:pt x="477970" y="826820"/>
                </a:lnTo>
                <a:lnTo>
                  <a:pt x="198005" y="826820"/>
                </a:lnTo>
                <a:lnTo>
                  <a:pt x="189678" y="825134"/>
                </a:lnTo>
                <a:lnTo>
                  <a:pt x="182865" y="820537"/>
                </a:lnTo>
                <a:lnTo>
                  <a:pt x="178268" y="813726"/>
                </a:lnTo>
                <a:lnTo>
                  <a:pt x="176580" y="805395"/>
                </a:lnTo>
                <a:lnTo>
                  <a:pt x="176606" y="536803"/>
                </a:lnTo>
                <a:lnTo>
                  <a:pt x="160451" y="491350"/>
                </a:lnTo>
                <a:lnTo>
                  <a:pt x="123228" y="445566"/>
                </a:lnTo>
                <a:lnTo>
                  <a:pt x="116283" y="436614"/>
                </a:lnTo>
                <a:lnTo>
                  <a:pt x="7289" y="258749"/>
                </a:lnTo>
                <a:lnTo>
                  <a:pt x="6134" y="254469"/>
                </a:lnTo>
                <a:lnTo>
                  <a:pt x="6210" y="241922"/>
                </a:lnTo>
                <a:lnTo>
                  <a:pt x="9575" y="234657"/>
                </a:lnTo>
                <a:lnTo>
                  <a:pt x="20586" y="225932"/>
                </a:lnTo>
                <a:lnTo>
                  <a:pt x="28329" y="221964"/>
                </a:lnTo>
                <a:lnTo>
                  <a:pt x="36853" y="221114"/>
                </a:lnTo>
                <a:lnTo>
                  <a:pt x="52275" y="221114"/>
                </a:lnTo>
                <a:lnTo>
                  <a:pt x="47785" y="217815"/>
                </a:lnTo>
                <a:lnTo>
                  <a:pt x="37317" y="215039"/>
                </a:lnTo>
                <a:close/>
              </a:path>
              <a:path w="488950" h="833120">
                <a:moveTo>
                  <a:pt x="477965" y="110235"/>
                </a:moveTo>
                <a:lnTo>
                  <a:pt x="461378" y="110235"/>
                </a:lnTo>
                <a:lnTo>
                  <a:pt x="469711" y="111924"/>
                </a:lnTo>
                <a:lnTo>
                  <a:pt x="476523" y="116524"/>
                </a:lnTo>
                <a:lnTo>
                  <a:pt x="481117" y="123335"/>
                </a:lnTo>
                <a:lnTo>
                  <a:pt x="482803" y="131660"/>
                </a:lnTo>
                <a:lnTo>
                  <a:pt x="482803" y="805395"/>
                </a:lnTo>
                <a:lnTo>
                  <a:pt x="481112" y="813731"/>
                </a:lnTo>
                <a:lnTo>
                  <a:pt x="476512" y="820542"/>
                </a:lnTo>
                <a:lnTo>
                  <a:pt x="469699" y="825135"/>
                </a:lnTo>
                <a:lnTo>
                  <a:pt x="461378" y="826820"/>
                </a:lnTo>
                <a:lnTo>
                  <a:pt x="477970" y="826820"/>
                </a:lnTo>
                <a:lnTo>
                  <a:pt x="480858" y="824871"/>
                </a:lnTo>
                <a:lnTo>
                  <a:pt x="486768" y="816109"/>
                </a:lnTo>
                <a:lnTo>
                  <a:pt x="488937" y="805395"/>
                </a:lnTo>
                <a:lnTo>
                  <a:pt x="488934" y="131660"/>
                </a:lnTo>
                <a:lnTo>
                  <a:pt x="486769" y="120954"/>
                </a:lnTo>
                <a:lnTo>
                  <a:pt x="480863" y="112193"/>
                </a:lnTo>
                <a:lnTo>
                  <a:pt x="477965" y="110235"/>
                </a:lnTo>
                <a:close/>
              </a:path>
              <a:path w="488950" h="833120">
                <a:moveTo>
                  <a:pt x="52275" y="221114"/>
                </a:moveTo>
                <a:lnTo>
                  <a:pt x="36853" y="221114"/>
                </a:lnTo>
                <a:lnTo>
                  <a:pt x="45137" y="223305"/>
                </a:lnTo>
                <a:lnTo>
                  <a:pt x="52158" y="228460"/>
                </a:lnTo>
                <a:lnTo>
                  <a:pt x="154934" y="340842"/>
                </a:lnTo>
                <a:lnTo>
                  <a:pt x="161924" y="348462"/>
                </a:lnTo>
                <a:lnTo>
                  <a:pt x="167258" y="347954"/>
                </a:lnTo>
                <a:lnTo>
                  <a:pt x="172338" y="345986"/>
                </a:lnTo>
                <a:lnTo>
                  <a:pt x="176606" y="342734"/>
                </a:lnTo>
                <a:lnTo>
                  <a:pt x="176606" y="341782"/>
                </a:lnTo>
                <a:lnTo>
                  <a:pt x="166217" y="341782"/>
                </a:lnTo>
                <a:lnTo>
                  <a:pt x="163233" y="340842"/>
                </a:lnTo>
                <a:lnTo>
                  <a:pt x="56654" y="224332"/>
                </a:lnTo>
                <a:lnTo>
                  <a:pt x="52275" y="221114"/>
                </a:lnTo>
                <a:close/>
              </a:path>
              <a:path w="488950" h="833120">
                <a:moveTo>
                  <a:pt x="204152" y="18376"/>
                </a:moveTo>
                <a:lnTo>
                  <a:pt x="198005" y="18376"/>
                </a:lnTo>
                <a:lnTo>
                  <a:pt x="187288" y="20545"/>
                </a:lnTo>
                <a:lnTo>
                  <a:pt x="178531" y="26454"/>
                </a:lnTo>
                <a:lnTo>
                  <a:pt x="172625" y="35211"/>
                </a:lnTo>
                <a:lnTo>
                  <a:pt x="170459" y="45923"/>
                </a:lnTo>
                <a:lnTo>
                  <a:pt x="170459" y="338035"/>
                </a:lnTo>
                <a:lnTo>
                  <a:pt x="168884" y="340740"/>
                </a:lnTo>
                <a:lnTo>
                  <a:pt x="166217" y="341782"/>
                </a:lnTo>
                <a:lnTo>
                  <a:pt x="176606" y="341782"/>
                </a:lnTo>
                <a:lnTo>
                  <a:pt x="176606" y="45923"/>
                </a:lnTo>
                <a:lnTo>
                  <a:pt x="178296" y="37592"/>
                </a:lnTo>
                <a:lnTo>
                  <a:pt x="182896" y="30781"/>
                </a:lnTo>
                <a:lnTo>
                  <a:pt x="189709" y="26185"/>
                </a:lnTo>
                <a:lnTo>
                  <a:pt x="198031" y="24498"/>
                </a:lnTo>
                <a:lnTo>
                  <a:pt x="220728" y="24498"/>
                </a:lnTo>
                <a:lnTo>
                  <a:pt x="214869" y="20545"/>
                </a:lnTo>
                <a:lnTo>
                  <a:pt x="204152" y="18376"/>
                </a:lnTo>
                <a:close/>
              </a:path>
              <a:path w="488950" h="833120">
                <a:moveTo>
                  <a:pt x="220728" y="24498"/>
                </a:moveTo>
                <a:lnTo>
                  <a:pt x="204165" y="24498"/>
                </a:lnTo>
                <a:lnTo>
                  <a:pt x="212505" y="26186"/>
                </a:lnTo>
                <a:lnTo>
                  <a:pt x="219321" y="30786"/>
                </a:lnTo>
                <a:lnTo>
                  <a:pt x="223916" y="37598"/>
                </a:lnTo>
                <a:lnTo>
                  <a:pt x="225602" y="45923"/>
                </a:lnTo>
                <a:lnTo>
                  <a:pt x="225719" y="242808"/>
                </a:lnTo>
                <a:lnTo>
                  <a:pt x="227024" y="252748"/>
                </a:lnTo>
                <a:lnTo>
                  <a:pt x="230924" y="261497"/>
                </a:lnTo>
                <a:lnTo>
                  <a:pt x="236757" y="267348"/>
                </a:lnTo>
                <a:lnTo>
                  <a:pt x="243979" y="269481"/>
                </a:lnTo>
                <a:lnTo>
                  <a:pt x="251192" y="267348"/>
                </a:lnTo>
                <a:lnTo>
                  <a:pt x="255176" y="263347"/>
                </a:lnTo>
                <a:lnTo>
                  <a:pt x="237312" y="263347"/>
                </a:lnTo>
                <a:lnTo>
                  <a:pt x="231698" y="253542"/>
                </a:lnTo>
                <a:lnTo>
                  <a:pt x="231698" y="45923"/>
                </a:lnTo>
                <a:lnTo>
                  <a:pt x="229532" y="35211"/>
                </a:lnTo>
                <a:lnTo>
                  <a:pt x="223626" y="26454"/>
                </a:lnTo>
                <a:lnTo>
                  <a:pt x="220728" y="24498"/>
                </a:lnTo>
                <a:close/>
              </a:path>
              <a:path w="488950" h="833120">
                <a:moveTo>
                  <a:pt x="306457" y="6108"/>
                </a:moveTo>
                <a:lnTo>
                  <a:pt x="289902" y="6108"/>
                </a:lnTo>
                <a:lnTo>
                  <a:pt x="298243" y="7797"/>
                </a:lnTo>
                <a:lnTo>
                  <a:pt x="305058" y="12399"/>
                </a:lnTo>
                <a:lnTo>
                  <a:pt x="309654" y="19219"/>
                </a:lnTo>
                <a:lnTo>
                  <a:pt x="311340" y="27558"/>
                </a:lnTo>
                <a:lnTo>
                  <a:pt x="311456" y="242808"/>
                </a:lnTo>
                <a:lnTo>
                  <a:pt x="312761" y="252748"/>
                </a:lnTo>
                <a:lnTo>
                  <a:pt x="316661" y="261497"/>
                </a:lnTo>
                <a:lnTo>
                  <a:pt x="322495" y="267348"/>
                </a:lnTo>
                <a:lnTo>
                  <a:pt x="329717" y="269481"/>
                </a:lnTo>
                <a:lnTo>
                  <a:pt x="336931" y="267348"/>
                </a:lnTo>
                <a:lnTo>
                  <a:pt x="340919" y="263347"/>
                </a:lnTo>
                <a:lnTo>
                  <a:pt x="323075" y="263347"/>
                </a:lnTo>
                <a:lnTo>
                  <a:pt x="317461" y="253542"/>
                </a:lnTo>
                <a:lnTo>
                  <a:pt x="317461" y="27558"/>
                </a:lnTo>
                <a:lnTo>
                  <a:pt x="315293" y="16844"/>
                </a:lnTo>
                <a:lnTo>
                  <a:pt x="309383" y="8083"/>
                </a:lnTo>
                <a:lnTo>
                  <a:pt x="306457" y="6108"/>
                </a:lnTo>
                <a:close/>
              </a:path>
              <a:path w="488950" h="833120">
                <a:moveTo>
                  <a:pt x="392246" y="24498"/>
                </a:moveTo>
                <a:lnTo>
                  <a:pt x="375640" y="24498"/>
                </a:lnTo>
                <a:lnTo>
                  <a:pt x="383975" y="26186"/>
                </a:lnTo>
                <a:lnTo>
                  <a:pt x="390791" y="30786"/>
                </a:lnTo>
                <a:lnTo>
                  <a:pt x="395390" y="37598"/>
                </a:lnTo>
                <a:lnTo>
                  <a:pt x="397078" y="45923"/>
                </a:lnTo>
                <a:lnTo>
                  <a:pt x="397194" y="242808"/>
                </a:lnTo>
                <a:lnTo>
                  <a:pt x="398499" y="252748"/>
                </a:lnTo>
                <a:lnTo>
                  <a:pt x="402399" y="261497"/>
                </a:lnTo>
                <a:lnTo>
                  <a:pt x="408233" y="267348"/>
                </a:lnTo>
                <a:lnTo>
                  <a:pt x="415455" y="269481"/>
                </a:lnTo>
                <a:lnTo>
                  <a:pt x="422667" y="267348"/>
                </a:lnTo>
                <a:lnTo>
                  <a:pt x="426651" y="263347"/>
                </a:lnTo>
                <a:lnTo>
                  <a:pt x="408825" y="263347"/>
                </a:lnTo>
                <a:lnTo>
                  <a:pt x="403224" y="253542"/>
                </a:lnTo>
                <a:lnTo>
                  <a:pt x="403224" y="45923"/>
                </a:lnTo>
                <a:lnTo>
                  <a:pt x="401056" y="35211"/>
                </a:lnTo>
                <a:lnTo>
                  <a:pt x="395146" y="26454"/>
                </a:lnTo>
                <a:lnTo>
                  <a:pt x="392246" y="24498"/>
                </a:lnTo>
                <a:close/>
              </a:path>
              <a:path w="488950" h="833120">
                <a:moveTo>
                  <a:pt x="289902" y="0"/>
                </a:moveTo>
                <a:lnTo>
                  <a:pt x="283768" y="0"/>
                </a:lnTo>
                <a:lnTo>
                  <a:pt x="273051" y="2170"/>
                </a:lnTo>
                <a:lnTo>
                  <a:pt x="264294" y="8083"/>
                </a:lnTo>
                <a:lnTo>
                  <a:pt x="258388" y="16844"/>
                </a:lnTo>
                <a:lnTo>
                  <a:pt x="256222" y="27558"/>
                </a:lnTo>
                <a:lnTo>
                  <a:pt x="256222" y="253542"/>
                </a:lnTo>
                <a:lnTo>
                  <a:pt x="250596" y="263347"/>
                </a:lnTo>
                <a:lnTo>
                  <a:pt x="255176" y="263347"/>
                </a:lnTo>
                <a:lnTo>
                  <a:pt x="257017" y="261497"/>
                </a:lnTo>
                <a:lnTo>
                  <a:pt x="260912" y="252748"/>
                </a:lnTo>
                <a:lnTo>
                  <a:pt x="262215" y="242808"/>
                </a:lnTo>
                <a:lnTo>
                  <a:pt x="262331" y="27558"/>
                </a:lnTo>
                <a:lnTo>
                  <a:pt x="264023" y="19213"/>
                </a:lnTo>
                <a:lnTo>
                  <a:pt x="268627" y="12395"/>
                </a:lnTo>
                <a:lnTo>
                  <a:pt x="275445" y="7795"/>
                </a:lnTo>
                <a:lnTo>
                  <a:pt x="283768" y="6108"/>
                </a:lnTo>
                <a:lnTo>
                  <a:pt x="306457" y="6108"/>
                </a:lnTo>
                <a:lnTo>
                  <a:pt x="300622" y="2170"/>
                </a:lnTo>
                <a:lnTo>
                  <a:pt x="289902" y="0"/>
                </a:lnTo>
                <a:close/>
              </a:path>
              <a:path w="488950" h="833120">
                <a:moveTo>
                  <a:pt x="375666" y="18376"/>
                </a:moveTo>
                <a:lnTo>
                  <a:pt x="369531" y="18376"/>
                </a:lnTo>
                <a:lnTo>
                  <a:pt x="358812" y="20545"/>
                </a:lnTo>
                <a:lnTo>
                  <a:pt x="350051" y="26454"/>
                </a:lnTo>
                <a:lnTo>
                  <a:pt x="344141" y="35211"/>
                </a:lnTo>
                <a:lnTo>
                  <a:pt x="341972" y="45923"/>
                </a:lnTo>
                <a:lnTo>
                  <a:pt x="341972" y="253542"/>
                </a:lnTo>
                <a:lnTo>
                  <a:pt x="336372" y="263347"/>
                </a:lnTo>
                <a:lnTo>
                  <a:pt x="340919" y="263347"/>
                </a:lnTo>
                <a:lnTo>
                  <a:pt x="342761" y="261497"/>
                </a:lnTo>
                <a:lnTo>
                  <a:pt x="346660" y="252748"/>
                </a:lnTo>
                <a:lnTo>
                  <a:pt x="347965" y="242808"/>
                </a:lnTo>
                <a:lnTo>
                  <a:pt x="348081" y="45923"/>
                </a:lnTo>
                <a:lnTo>
                  <a:pt x="349771" y="37592"/>
                </a:lnTo>
                <a:lnTo>
                  <a:pt x="354371" y="30781"/>
                </a:lnTo>
                <a:lnTo>
                  <a:pt x="361184" y="26185"/>
                </a:lnTo>
                <a:lnTo>
                  <a:pt x="369506" y="24498"/>
                </a:lnTo>
                <a:lnTo>
                  <a:pt x="392246" y="24498"/>
                </a:lnTo>
                <a:lnTo>
                  <a:pt x="386385" y="20545"/>
                </a:lnTo>
                <a:lnTo>
                  <a:pt x="375666" y="18376"/>
                </a:lnTo>
                <a:close/>
              </a:path>
              <a:path w="488950" h="833120">
                <a:moveTo>
                  <a:pt x="461416" y="104114"/>
                </a:moveTo>
                <a:lnTo>
                  <a:pt x="455282" y="104114"/>
                </a:lnTo>
                <a:lnTo>
                  <a:pt x="444562" y="106282"/>
                </a:lnTo>
                <a:lnTo>
                  <a:pt x="435802" y="112193"/>
                </a:lnTo>
                <a:lnTo>
                  <a:pt x="429891" y="120954"/>
                </a:lnTo>
                <a:lnTo>
                  <a:pt x="427725" y="131660"/>
                </a:lnTo>
                <a:lnTo>
                  <a:pt x="427723" y="253542"/>
                </a:lnTo>
                <a:lnTo>
                  <a:pt x="422122" y="263347"/>
                </a:lnTo>
                <a:lnTo>
                  <a:pt x="426651" y="263347"/>
                </a:lnTo>
                <a:lnTo>
                  <a:pt x="428493" y="261497"/>
                </a:lnTo>
                <a:lnTo>
                  <a:pt x="432387" y="252748"/>
                </a:lnTo>
                <a:lnTo>
                  <a:pt x="433690" y="242808"/>
                </a:lnTo>
                <a:lnTo>
                  <a:pt x="433806" y="131660"/>
                </a:lnTo>
                <a:lnTo>
                  <a:pt x="435498" y="123330"/>
                </a:lnTo>
                <a:lnTo>
                  <a:pt x="440103" y="116519"/>
                </a:lnTo>
                <a:lnTo>
                  <a:pt x="446920" y="111922"/>
                </a:lnTo>
                <a:lnTo>
                  <a:pt x="455244" y="110235"/>
                </a:lnTo>
                <a:lnTo>
                  <a:pt x="477965" y="110235"/>
                </a:lnTo>
                <a:lnTo>
                  <a:pt x="472113" y="106282"/>
                </a:lnTo>
                <a:lnTo>
                  <a:pt x="461416" y="1041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3" name="object 58"/>
          <p:cNvSpPr>
            <a:spLocks/>
          </p:cNvSpPr>
          <p:nvPr/>
        </p:nvSpPr>
        <p:spPr bwMode="auto">
          <a:xfrm>
            <a:off x="2806700" y="3143250"/>
            <a:ext cx="0" cy="484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83857"/>
              </a:cxn>
            </a:cxnLst>
            <a:rect l="0" t="0" r="r" b="b"/>
            <a:pathLst>
              <a:path h="483870">
                <a:moveTo>
                  <a:pt x="0" y="0"/>
                </a:moveTo>
                <a:lnTo>
                  <a:pt x="0" y="483857"/>
                </a:lnTo>
              </a:path>
            </a:pathLst>
          </a:custGeom>
          <a:noFill/>
          <a:ln w="610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4" name="object 59"/>
          <p:cNvSpPr>
            <a:spLocks/>
          </p:cNvSpPr>
          <p:nvPr/>
        </p:nvSpPr>
        <p:spPr bwMode="auto">
          <a:xfrm>
            <a:off x="2873375" y="3143250"/>
            <a:ext cx="0" cy="484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83857"/>
              </a:cxn>
            </a:cxnLst>
            <a:rect l="0" t="0" r="r" b="b"/>
            <a:pathLst>
              <a:path h="483870">
                <a:moveTo>
                  <a:pt x="0" y="0"/>
                </a:moveTo>
                <a:lnTo>
                  <a:pt x="0" y="483857"/>
                </a:lnTo>
              </a:path>
            </a:pathLst>
          </a:custGeom>
          <a:noFill/>
          <a:ln w="612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5" name="object 60"/>
          <p:cNvSpPr>
            <a:spLocks/>
          </p:cNvSpPr>
          <p:nvPr/>
        </p:nvSpPr>
        <p:spPr bwMode="auto">
          <a:xfrm>
            <a:off x="2824163" y="3138488"/>
            <a:ext cx="38100" cy="39687"/>
          </a:xfrm>
          <a:custGeom>
            <a:avLst/>
            <a:gdLst/>
            <a:ahLst/>
            <a:cxnLst>
              <a:cxn ang="0">
                <a:pos x="37033" y="0"/>
              </a:cxn>
              <a:cxn ang="0">
                <a:pos x="35090" y="0"/>
              </a:cxn>
              <a:cxn ang="0">
                <a:pos x="1181" y="33896"/>
              </a:cxn>
              <a:cxn ang="0">
                <a:pos x="0" y="35102"/>
              </a:cxn>
              <a:cxn ang="0">
                <a:pos x="0" y="37033"/>
              </a:cxn>
              <a:cxn ang="0">
                <a:pos x="2374" y="39433"/>
              </a:cxn>
              <a:cxn ang="0">
                <a:pos x="4330" y="39433"/>
              </a:cxn>
              <a:cxn ang="0">
                <a:pos x="38836" y="4927"/>
              </a:cxn>
              <a:cxn ang="0">
                <a:pos x="39116" y="4152"/>
              </a:cxn>
              <a:cxn ang="0">
                <a:pos x="39116" y="2578"/>
              </a:cxn>
              <a:cxn ang="0">
                <a:pos x="38823" y="1803"/>
              </a:cxn>
              <a:cxn ang="0">
                <a:pos x="37033" y="0"/>
              </a:cxn>
            </a:cxnLst>
            <a:rect l="0" t="0" r="r" b="b"/>
            <a:pathLst>
              <a:path w="39369" h="40005">
                <a:moveTo>
                  <a:pt x="37033" y="0"/>
                </a:moveTo>
                <a:lnTo>
                  <a:pt x="35090" y="0"/>
                </a:lnTo>
                <a:lnTo>
                  <a:pt x="1181" y="33896"/>
                </a:lnTo>
                <a:lnTo>
                  <a:pt x="0" y="35102"/>
                </a:lnTo>
                <a:lnTo>
                  <a:pt x="0" y="37033"/>
                </a:lnTo>
                <a:lnTo>
                  <a:pt x="2374" y="39433"/>
                </a:lnTo>
                <a:lnTo>
                  <a:pt x="4330" y="39433"/>
                </a:lnTo>
                <a:lnTo>
                  <a:pt x="38836" y="4927"/>
                </a:lnTo>
                <a:lnTo>
                  <a:pt x="39116" y="4152"/>
                </a:lnTo>
                <a:lnTo>
                  <a:pt x="39116" y="2578"/>
                </a:lnTo>
                <a:lnTo>
                  <a:pt x="38823" y="1803"/>
                </a:lnTo>
                <a:lnTo>
                  <a:pt x="3703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6" name="object 61"/>
          <p:cNvSpPr>
            <a:spLocks/>
          </p:cNvSpPr>
          <p:nvPr/>
        </p:nvSpPr>
        <p:spPr bwMode="auto">
          <a:xfrm>
            <a:off x="2824163" y="3138488"/>
            <a:ext cx="38100" cy="39687"/>
          </a:xfrm>
          <a:custGeom>
            <a:avLst/>
            <a:gdLst/>
            <a:ahLst/>
            <a:cxnLst>
              <a:cxn ang="0">
                <a:pos x="4330" y="0"/>
              </a:cxn>
              <a:cxn ang="0">
                <a:pos x="2374" y="0"/>
              </a:cxn>
              <a:cxn ang="0">
                <a:pos x="1181" y="1193"/>
              </a:cxn>
              <a:cxn ang="0">
                <a:pos x="0" y="2412"/>
              </a:cxn>
              <a:cxn ang="0">
                <a:pos x="0" y="4330"/>
              </a:cxn>
              <a:cxn ang="0">
                <a:pos x="1181" y="5537"/>
              </a:cxn>
              <a:cxn ang="0">
                <a:pos x="35090" y="39433"/>
              </a:cxn>
              <a:cxn ang="0">
                <a:pos x="37033" y="39433"/>
              </a:cxn>
              <a:cxn ang="0">
                <a:pos x="38836" y="37630"/>
              </a:cxn>
              <a:cxn ang="0">
                <a:pos x="39116" y="36855"/>
              </a:cxn>
              <a:cxn ang="0">
                <a:pos x="39116" y="35280"/>
              </a:cxn>
              <a:cxn ang="0">
                <a:pos x="38823" y="34493"/>
              </a:cxn>
              <a:cxn ang="0">
                <a:pos x="4330" y="0"/>
              </a:cxn>
            </a:cxnLst>
            <a:rect l="0" t="0" r="r" b="b"/>
            <a:pathLst>
              <a:path w="39369" h="40005">
                <a:moveTo>
                  <a:pt x="4330" y="0"/>
                </a:moveTo>
                <a:lnTo>
                  <a:pt x="2374" y="0"/>
                </a:lnTo>
                <a:lnTo>
                  <a:pt x="1181" y="1193"/>
                </a:lnTo>
                <a:lnTo>
                  <a:pt x="0" y="2412"/>
                </a:lnTo>
                <a:lnTo>
                  <a:pt x="0" y="4330"/>
                </a:lnTo>
                <a:lnTo>
                  <a:pt x="1181" y="5537"/>
                </a:lnTo>
                <a:lnTo>
                  <a:pt x="35090" y="39433"/>
                </a:lnTo>
                <a:lnTo>
                  <a:pt x="37033" y="39433"/>
                </a:lnTo>
                <a:lnTo>
                  <a:pt x="38836" y="37630"/>
                </a:lnTo>
                <a:lnTo>
                  <a:pt x="39116" y="36855"/>
                </a:lnTo>
                <a:lnTo>
                  <a:pt x="39116" y="35280"/>
                </a:lnTo>
                <a:lnTo>
                  <a:pt x="38823" y="34493"/>
                </a:lnTo>
                <a:lnTo>
                  <a:pt x="433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7" name="object 62"/>
          <p:cNvSpPr>
            <a:spLocks/>
          </p:cNvSpPr>
          <p:nvPr/>
        </p:nvSpPr>
        <p:spPr bwMode="auto">
          <a:xfrm>
            <a:off x="2824163" y="3198813"/>
            <a:ext cx="38100" cy="39687"/>
          </a:xfrm>
          <a:custGeom>
            <a:avLst/>
            <a:gdLst/>
            <a:ahLst/>
            <a:cxnLst>
              <a:cxn ang="0">
                <a:pos x="37033" y="0"/>
              </a:cxn>
              <a:cxn ang="0">
                <a:pos x="35090" y="0"/>
              </a:cxn>
              <a:cxn ang="0">
                <a:pos x="0" y="35090"/>
              </a:cxn>
              <a:cxn ang="0">
                <a:pos x="0" y="37045"/>
              </a:cxn>
              <a:cxn ang="0">
                <a:pos x="2374" y="39433"/>
              </a:cxn>
              <a:cxn ang="0">
                <a:pos x="4330" y="39433"/>
              </a:cxn>
              <a:cxn ang="0">
                <a:pos x="38836" y="4927"/>
              </a:cxn>
              <a:cxn ang="0">
                <a:pos x="39116" y="4152"/>
              </a:cxn>
              <a:cxn ang="0">
                <a:pos x="39116" y="2578"/>
              </a:cxn>
              <a:cxn ang="0">
                <a:pos x="38823" y="1803"/>
              </a:cxn>
              <a:cxn ang="0">
                <a:pos x="37033" y="0"/>
              </a:cxn>
            </a:cxnLst>
            <a:rect l="0" t="0" r="r" b="b"/>
            <a:pathLst>
              <a:path w="39369" h="40005">
                <a:moveTo>
                  <a:pt x="37033" y="0"/>
                </a:moveTo>
                <a:lnTo>
                  <a:pt x="35090" y="0"/>
                </a:lnTo>
                <a:lnTo>
                  <a:pt x="0" y="35090"/>
                </a:lnTo>
                <a:lnTo>
                  <a:pt x="0" y="37045"/>
                </a:lnTo>
                <a:lnTo>
                  <a:pt x="2374" y="39433"/>
                </a:lnTo>
                <a:lnTo>
                  <a:pt x="4330" y="39433"/>
                </a:lnTo>
                <a:lnTo>
                  <a:pt x="38836" y="4927"/>
                </a:lnTo>
                <a:lnTo>
                  <a:pt x="39116" y="4152"/>
                </a:lnTo>
                <a:lnTo>
                  <a:pt x="39116" y="2578"/>
                </a:lnTo>
                <a:lnTo>
                  <a:pt x="38823" y="1803"/>
                </a:lnTo>
                <a:lnTo>
                  <a:pt x="3703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8" name="object 63"/>
          <p:cNvSpPr>
            <a:spLocks/>
          </p:cNvSpPr>
          <p:nvPr/>
        </p:nvSpPr>
        <p:spPr bwMode="auto">
          <a:xfrm>
            <a:off x="2824163" y="3198813"/>
            <a:ext cx="38100" cy="39687"/>
          </a:xfrm>
          <a:custGeom>
            <a:avLst/>
            <a:gdLst/>
            <a:ahLst/>
            <a:cxnLst>
              <a:cxn ang="0">
                <a:pos x="4330" y="0"/>
              </a:cxn>
              <a:cxn ang="0">
                <a:pos x="2374" y="0"/>
              </a:cxn>
              <a:cxn ang="0">
                <a:pos x="0" y="2400"/>
              </a:cxn>
              <a:cxn ang="0">
                <a:pos x="0" y="4330"/>
              </a:cxn>
              <a:cxn ang="0">
                <a:pos x="1181" y="5537"/>
              </a:cxn>
              <a:cxn ang="0">
                <a:pos x="35090" y="39433"/>
              </a:cxn>
              <a:cxn ang="0">
                <a:pos x="37033" y="39433"/>
              </a:cxn>
              <a:cxn ang="0">
                <a:pos x="38836" y="37642"/>
              </a:cxn>
              <a:cxn ang="0">
                <a:pos x="39116" y="36868"/>
              </a:cxn>
              <a:cxn ang="0">
                <a:pos x="39116" y="35293"/>
              </a:cxn>
              <a:cxn ang="0">
                <a:pos x="38823" y="34518"/>
              </a:cxn>
              <a:cxn ang="0">
                <a:pos x="4330" y="0"/>
              </a:cxn>
            </a:cxnLst>
            <a:rect l="0" t="0" r="r" b="b"/>
            <a:pathLst>
              <a:path w="39369" h="40005">
                <a:moveTo>
                  <a:pt x="4330" y="0"/>
                </a:moveTo>
                <a:lnTo>
                  <a:pt x="2374" y="0"/>
                </a:lnTo>
                <a:lnTo>
                  <a:pt x="0" y="2400"/>
                </a:lnTo>
                <a:lnTo>
                  <a:pt x="0" y="4330"/>
                </a:lnTo>
                <a:lnTo>
                  <a:pt x="1181" y="5537"/>
                </a:lnTo>
                <a:lnTo>
                  <a:pt x="35090" y="39433"/>
                </a:lnTo>
                <a:lnTo>
                  <a:pt x="37033" y="39433"/>
                </a:lnTo>
                <a:lnTo>
                  <a:pt x="38836" y="37642"/>
                </a:lnTo>
                <a:lnTo>
                  <a:pt x="39116" y="36868"/>
                </a:lnTo>
                <a:lnTo>
                  <a:pt x="39116" y="35293"/>
                </a:lnTo>
                <a:lnTo>
                  <a:pt x="38823" y="34518"/>
                </a:lnTo>
                <a:lnTo>
                  <a:pt x="433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19" name="object 64"/>
          <p:cNvSpPr>
            <a:spLocks/>
          </p:cNvSpPr>
          <p:nvPr/>
        </p:nvSpPr>
        <p:spPr bwMode="auto">
          <a:xfrm>
            <a:off x="2824163" y="3260725"/>
            <a:ext cx="38100" cy="39688"/>
          </a:xfrm>
          <a:custGeom>
            <a:avLst/>
            <a:gdLst/>
            <a:ahLst/>
            <a:cxnLst>
              <a:cxn ang="0">
                <a:pos x="37033" y="0"/>
              </a:cxn>
              <a:cxn ang="0">
                <a:pos x="35090" y="0"/>
              </a:cxn>
              <a:cxn ang="0">
                <a:pos x="0" y="35090"/>
              </a:cxn>
              <a:cxn ang="0">
                <a:pos x="0" y="37033"/>
              </a:cxn>
              <a:cxn ang="0">
                <a:pos x="2374" y="39433"/>
              </a:cxn>
              <a:cxn ang="0">
                <a:pos x="4330" y="39433"/>
              </a:cxn>
              <a:cxn ang="0">
                <a:pos x="5511" y="38226"/>
              </a:cxn>
              <a:cxn ang="0">
                <a:pos x="38836" y="4940"/>
              </a:cxn>
              <a:cxn ang="0">
                <a:pos x="39116" y="4152"/>
              </a:cxn>
              <a:cxn ang="0">
                <a:pos x="39116" y="2578"/>
              </a:cxn>
              <a:cxn ang="0">
                <a:pos x="38823" y="1803"/>
              </a:cxn>
              <a:cxn ang="0">
                <a:pos x="37033" y="0"/>
              </a:cxn>
            </a:cxnLst>
            <a:rect l="0" t="0" r="r" b="b"/>
            <a:pathLst>
              <a:path w="39369" h="40004">
                <a:moveTo>
                  <a:pt x="37033" y="0"/>
                </a:moveTo>
                <a:lnTo>
                  <a:pt x="35090" y="0"/>
                </a:lnTo>
                <a:lnTo>
                  <a:pt x="0" y="35090"/>
                </a:lnTo>
                <a:lnTo>
                  <a:pt x="0" y="37033"/>
                </a:lnTo>
                <a:lnTo>
                  <a:pt x="2374" y="39433"/>
                </a:lnTo>
                <a:lnTo>
                  <a:pt x="4330" y="39433"/>
                </a:lnTo>
                <a:lnTo>
                  <a:pt x="5511" y="38226"/>
                </a:lnTo>
                <a:lnTo>
                  <a:pt x="38836" y="4940"/>
                </a:lnTo>
                <a:lnTo>
                  <a:pt x="39116" y="4152"/>
                </a:lnTo>
                <a:lnTo>
                  <a:pt x="39116" y="2578"/>
                </a:lnTo>
                <a:lnTo>
                  <a:pt x="38823" y="1803"/>
                </a:lnTo>
                <a:lnTo>
                  <a:pt x="3703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0" name="object 65"/>
          <p:cNvSpPr>
            <a:spLocks/>
          </p:cNvSpPr>
          <p:nvPr/>
        </p:nvSpPr>
        <p:spPr bwMode="auto">
          <a:xfrm>
            <a:off x="2824163" y="3260725"/>
            <a:ext cx="38100" cy="39688"/>
          </a:xfrm>
          <a:custGeom>
            <a:avLst/>
            <a:gdLst/>
            <a:ahLst/>
            <a:cxnLst>
              <a:cxn ang="0">
                <a:pos x="4330" y="0"/>
              </a:cxn>
              <a:cxn ang="0">
                <a:pos x="2374" y="0"/>
              </a:cxn>
              <a:cxn ang="0">
                <a:pos x="0" y="2387"/>
              </a:cxn>
              <a:cxn ang="0">
                <a:pos x="0" y="4343"/>
              </a:cxn>
              <a:cxn ang="0">
                <a:pos x="35090" y="39433"/>
              </a:cxn>
              <a:cxn ang="0">
                <a:pos x="37033" y="39433"/>
              </a:cxn>
              <a:cxn ang="0">
                <a:pos x="38227" y="38226"/>
              </a:cxn>
              <a:cxn ang="0">
                <a:pos x="38836" y="37642"/>
              </a:cxn>
              <a:cxn ang="0">
                <a:pos x="39116" y="36855"/>
              </a:cxn>
              <a:cxn ang="0">
                <a:pos x="39116" y="35293"/>
              </a:cxn>
              <a:cxn ang="0">
                <a:pos x="38823" y="34493"/>
              </a:cxn>
              <a:cxn ang="0">
                <a:pos x="4330" y="0"/>
              </a:cxn>
            </a:cxnLst>
            <a:rect l="0" t="0" r="r" b="b"/>
            <a:pathLst>
              <a:path w="39369" h="40004">
                <a:moveTo>
                  <a:pt x="4330" y="0"/>
                </a:moveTo>
                <a:lnTo>
                  <a:pt x="2374" y="0"/>
                </a:lnTo>
                <a:lnTo>
                  <a:pt x="0" y="2387"/>
                </a:lnTo>
                <a:lnTo>
                  <a:pt x="0" y="4343"/>
                </a:lnTo>
                <a:lnTo>
                  <a:pt x="35090" y="39433"/>
                </a:lnTo>
                <a:lnTo>
                  <a:pt x="37033" y="39433"/>
                </a:lnTo>
                <a:lnTo>
                  <a:pt x="38227" y="38226"/>
                </a:lnTo>
                <a:lnTo>
                  <a:pt x="38836" y="37642"/>
                </a:lnTo>
                <a:lnTo>
                  <a:pt x="39116" y="36855"/>
                </a:lnTo>
                <a:lnTo>
                  <a:pt x="39116" y="35293"/>
                </a:lnTo>
                <a:lnTo>
                  <a:pt x="38823" y="34493"/>
                </a:lnTo>
                <a:lnTo>
                  <a:pt x="433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1" name="object 66"/>
          <p:cNvSpPr>
            <a:spLocks/>
          </p:cNvSpPr>
          <p:nvPr/>
        </p:nvSpPr>
        <p:spPr bwMode="auto">
          <a:xfrm>
            <a:off x="2824163" y="3321050"/>
            <a:ext cx="38100" cy="39688"/>
          </a:xfrm>
          <a:custGeom>
            <a:avLst/>
            <a:gdLst/>
            <a:ahLst/>
            <a:cxnLst>
              <a:cxn ang="0">
                <a:pos x="37033" y="0"/>
              </a:cxn>
              <a:cxn ang="0">
                <a:pos x="35090" y="0"/>
              </a:cxn>
              <a:cxn ang="0">
                <a:pos x="0" y="35090"/>
              </a:cxn>
              <a:cxn ang="0">
                <a:pos x="0" y="37045"/>
              </a:cxn>
              <a:cxn ang="0">
                <a:pos x="2374" y="39433"/>
              </a:cxn>
              <a:cxn ang="0">
                <a:pos x="4330" y="39433"/>
              </a:cxn>
              <a:cxn ang="0">
                <a:pos x="38836" y="4940"/>
              </a:cxn>
              <a:cxn ang="0">
                <a:pos x="39116" y="4165"/>
              </a:cxn>
              <a:cxn ang="0">
                <a:pos x="39116" y="2590"/>
              </a:cxn>
              <a:cxn ang="0">
                <a:pos x="38823" y="1803"/>
              </a:cxn>
              <a:cxn ang="0">
                <a:pos x="37033" y="0"/>
              </a:cxn>
            </a:cxnLst>
            <a:rect l="0" t="0" r="r" b="b"/>
            <a:pathLst>
              <a:path w="39369" h="40004">
                <a:moveTo>
                  <a:pt x="37033" y="0"/>
                </a:moveTo>
                <a:lnTo>
                  <a:pt x="35090" y="0"/>
                </a:lnTo>
                <a:lnTo>
                  <a:pt x="0" y="35090"/>
                </a:lnTo>
                <a:lnTo>
                  <a:pt x="0" y="37045"/>
                </a:lnTo>
                <a:lnTo>
                  <a:pt x="2374" y="39433"/>
                </a:lnTo>
                <a:lnTo>
                  <a:pt x="4330" y="39433"/>
                </a:lnTo>
                <a:lnTo>
                  <a:pt x="38836" y="4940"/>
                </a:lnTo>
                <a:lnTo>
                  <a:pt x="39116" y="4165"/>
                </a:lnTo>
                <a:lnTo>
                  <a:pt x="39116" y="2590"/>
                </a:lnTo>
                <a:lnTo>
                  <a:pt x="38823" y="1803"/>
                </a:lnTo>
                <a:lnTo>
                  <a:pt x="3703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2" name="object 67"/>
          <p:cNvSpPr>
            <a:spLocks/>
          </p:cNvSpPr>
          <p:nvPr/>
        </p:nvSpPr>
        <p:spPr bwMode="auto">
          <a:xfrm>
            <a:off x="2824163" y="3321050"/>
            <a:ext cx="38100" cy="39688"/>
          </a:xfrm>
          <a:custGeom>
            <a:avLst/>
            <a:gdLst/>
            <a:ahLst/>
            <a:cxnLst>
              <a:cxn ang="0">
                <a:pos x="4330" y="0"/>
              </a:cxn>
              <a:cxn ang="0">
                <a:pos x="2374" y="0"/>
              </a:cxn>
              <a:cxn ang="0">
                <a:pos x="0" y="2387"/>
              </a:cxn>
              <a:cxn ang="0">
                <a:pos x="0" y="4343"/>
              </a:cxn>
              <a:cxn ang="0">
                <a:pos x="35090" y="39433"/>
              </a:cxn>
              <a:cxn ang="0">
                <a:pos x="37033" y="39433"/>
              </a:cxn>
              <a:cxn ang="0">
                <a:pos x="38836" y="37642"/>
              </a:cxn>
              <a:cxn ang="0">
                <a:pos x="39116" y="36855"/>
              </a:cxn>
              <a:cxn ang="0">
                <a:pos x="39116" y="35280"/>
              </a:cxn>
              <a:cxn ang="0">
                <a:pos x="38823" y="34505"/>
              </a:cxn>
              <a:cxn ang="0">
                <a:pos x="5511" y="1206"/>
              </a:cxn>
              <a:cxn ang="0">
                <a:pos x="4330" y="0"/>
              </a:cxn>
            </a:cxnLst>
            <a:rect l="0" t="0" r="r" b="b"/>
            <a:pathLst>
              <a:path w="39369" h="40004">
                <a:moveTo>
                  <a:pt x="4330" y="0"/>
                </a:moveTo>
                <a:lnTo>
                  <a:pt x="2374" y="0"/>
                </a:lnTo>
                <a:lnTo>
                  <a:pt x="0" y="2387"/>
                </a:lnTo>
                <a:lnTo>
                  <a:pt x="0" y="4343"/>
                </a:lnTo>
                <a:lnTo>
                  <a:pt x="35090" y="39433"/>
                </a:lnTo>
                <a:lnTo>
                  <a:pt x="37033" y="39433"/>
                </a:lnTo>
                <a:lnTo>
                  <a:pt x="38836" y="37642"/>
                </a:lnTo>
                <a:lnTo>
                  <a:pt x="39116" y="36855"/>
                </a:lnTo>
                <a:lnTo>
                  <a:pt x="39116" y="35280"/>
                </a:lnTo>
                <a:lnTo>
                  <a:pt x="38823" y="34505"/>
                </a:lnTo>
                <a:lnTo>
                  <a:pt x="5511" y="1206"/>
                </a:lnTo>
                <a:lnTo>
                  <a:pt x="433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3" name="object 68"/>
          <p:cNvSpPr>
            <a:spLocks/>
          </p:cNvSpPr>
          <p:nvPr/>
        </p:nvSpPr>
        <p:spPr bwMode="auto">
          <a:xfrm>
            <a:off x="2824163" y="3382963"/>
            <a:ext cx="38100" cy="39687"/>
          </a:xfrm>
          <a:custGeom>
            <a:avLst/>
            <a:gdLst/>
            <a:ahLst/>
            <a:cxnLst>
              <a:cxn ang="0">
                <a:pos x="37033" y="0"/>
              </a:cxn>
              <a:cxn ang="0">
                <a:pos x="35090" y="0"/>
              </a:cxn>
              <a:cxn ang="0">
                <a:pos x="0" y="35102"/>
              </a:cxn>
              <a:cxn ang="0">
                <a:pos x="0" y="37045"/>
              </a:cxn>
              <a:cxn ang="0">
                <a:pos x="2374" y="39446"/>
              </a:cxn>
              <a:cxn ang="0">
                <a:pos x="4330" y="39446"/>
              </a:cxn>
              <a:cxn ang="0">
                <a:pos x="5511" y="38239"/>
              </a:cxn>
              <a:cxn ang="0">
                <a:pos x="38227" y="5537"/>
              </a:cxn>
              <a:cxn ang="0">
                <a:pos x="38836" y="4953"/>
              </a:cxn>
              <a:cxn ang="0">
                <a:pos x="39116" y="4165"/>
              </a:cxn>
              <a:cxn ang="0">
                <a:pos x="39116" y="2603"/>
              </a:cxn>
              <a:cxn ang="0">
                <a:pos x="38823" y="1803"/>
              </a:cxn>
              <a:cxn ang="0">
                <a:pos x="37033" y="0"/>
              </a:cxn>
            </a:cxnLst>
            <a:rect l="0" t="0" r="r" b="b"/>
            <a:pathLst>
              <a:path w="39369" h="40004">
                <a:moveTo>
                  <a:pt x="37033" y="0"/>
                </a:moveTo>
                <a:lnTo>
                  <a:pt x="35090" y="0"/>
                </a:lnTo>
                <a:lnTo>
                  <a:pt x="0" y="35102"/>
                </a:lnTo>
                <a:lnTo>
                  <a:pt x="0" y="37045"/>
                </a:lnTo>
                <a:lnTo>
                  <a:pt x="2374" y="39446"/>
                </a:lnTo>
                <a:lnTo>
                  <a:pt x="4330" y="39446"/>
                </a:lnTo>
                <a:lnTo>
                  <a:pt x="5511" y="38239"/>
                </a:lnTo>
                <a:lnTo>
                  <a:pt x="38227" y="5537"/>
                </a:lnTo>
                <a:lnTo>
                  <a:pt x="38836" y="4953"/>
                </a:lnTo>
                <a:lnTo>
                  <a:pt x="39116" y="4165"/>
                </a:lnTo>
                <a:lnTo>
                  <a:pt x="39116" y="2603"/>
                </a:lnTo>
                <a:lnTo>
                  <a:pt x="38823" y="1803"/>
                </a:lnTo>
                <a:lnTo>
                  <a:pt x="3703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4" name="object 69"/>
          <p:cNvSpPr>
            <a:spLocks/>
          </p:cNvSpPr>
          <p:nvPr/>
        </p:nvSpPr>
        <p:spPr bwMode="auto">
          <a:xfrm>
            <a:off x="2824163" y="3382963"/>
            <a:ext cx="38100" cy="39687"/>
          </a:xfrm>
          <a:custGeom>
            <a:avLst/>
            <a:gdLst/>
            <a:ahLst/>
            <a:cxnLst>
              <a:cxn ang="0">
                <a:pos x="4330" y="0"/>
              </a:cxn>
              <a:cxn ang="0">
                <a:pos x="2374" y="0"/>
              </a:cxn>
              <a:cxn ang="0">
                <a:pos x="0" y="2400"/>
              </a:cxn>
              <a:cxn ang="0">
                <a:pos x="0" y="4343"/>
              </a:cxn>
              <a:cxn ang="0">
                <a:pos x="35090" y="39446"/>
              </a:cxn>
              <a:cxn ang="0">
                <a:pos x="37033" y="39446"/>
              </a:cxn>
              <a:cxn ang="0">
                <a:pos x="38227" y="38239"/>
              </a:cxn>
              <a:cxn ang="0">
                <a:pos x="38836" y="37655"/>
              </a:cxn>
              <a:cxn ang="0">
                <a:pos x="39116" y="36868"/>
              </a:cxn>
              <a:cxn ang="0">
                <a:pos x="39116" y="35293"/>
              </a:cxn>
              <a:cxn ang="0">
                <a:pos x="38823" y="34505"/>
              </a:cxn>
              <a:cxn ang="0">
                <a:pos x="5511" y="1206"/>
              </a:cxn>
              <a:cxn ang="0">
                <a:pos x="4330" y="0"/>
              </a:cxn>
            </a:cxnLst>
            <a:rect l="0" t="0" r="r" b="b"/>
            <a:pathLst>
              <a:path w="39369" h="40004">
                <a:moveTo>
                  <a:pt x="4330" y="0"/>
                </a:moveTo>
                <a:lnTo>
                  <a:pt x="2374" y="0"/>
                </a:lnTo>
                <a:lnTo>
                  <a:pt x="0" y="2400"/>
                </a:lnTo>
                <a:lnTo>
                  <a:pt x="0" y="4343"/>
                </a:lnTo>
                <a:lnTo>
                  <a:pt x="35090" y="39446"/>
                </a:lnTo>
                <a:lnTo>
                  <a:pt x="37033" y="39446"/>
                </a:lnTo>
                <a:lnTo>
                  <a:pt x="38227" y="38239"/>
                </a:lnTo>
                <a:lnTo>
                  <a:pt x="38836" y="37655"/>
                </a:lnTo>
                <a:lnTo>
                  <a:pt x="39116" y="36868"/>
                </a:lnTo>
                <a:lnTo>
                  <a:pt x="39116" y="35293"/>
                </a:lnTo>
                <a:lnTo>
                  <a:pt x="38823" y="34505"/>
                </a:lnTo>
                <a:lnTo>
                  <a:pt x="5511" y="1206"/>
                </a:lnTo>
                <a:lnTo>
                  <a:pt x="433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5" name="object 70"/>
          <p:cNvSpPr>
            <a:spLocks/>
          </p:cNvSpPr>
          <p:nvPr/>
        </p:nvSpPr>
        <p:spPr bwMode="auto">
          <a:xfrm>
            <a:off x="2824163" y="3443288"/>
            <a:ext cx="38100" cy="41275"/>
          </a:xfrm>
          <a:custGeom>
            <a:avLst/>
            <a:gdLst/>
            <a:ahLst/>
            <a:cxnLst>
              <a:cxn ang="0">
                <a:pos x="37033" y="0"/>
              </a:cxn>
              <a:cxn ang="0">
                <a:pos x="35090" y="0"/>
              </a:cxn>
              <a:cxn ang="0">
                <a:pos x="0" y="35090"/>
              </a:cxn>
              <a:cxn ang="0">
                <a:pos x="0" y="37033"/>
              </a:cxn>
              <a:cxn ang="0">
                <a:pos x="2374" y="39433"/>
              </a:cxn>
              <a:cxn ang="0">
                <a:pos x="4330" y="39433"/>
              </a:cxn>
              <a:cxn ang="0">
                <a:pos x="5511" y="38227"/>
              </a:cxn>
              <a:cxn ang="0">
                <a:pos x="38836" y="4927"/>
              </a:cxn>
              <a:cxn ang="0">
                <a:pos x="39116" y="4140"/>
              </a:cxn>
              <a:cxn ang="0">
                <a:pos x="39116" y="2565"/>
              </a:cxn>
              <a:cxn ang="0">
                <a:pos x="38823" y="1790"/>
              </a:cxn>
              <a:cxn ang="0">
                <a:pos x="37033" y="0"/>
              </a:cxn>
            </a:cxnLst>
            <a:rect l="0" t="0" r="r" b="b"/>
            <a:pathLst>
              <a:path w="39369" h="40004">
                <a:moveTo>
                  <a:pt x="37033" y="0"/>
                </a:moveTo>
                <a:lnTo>
                  <a:pt x="35090" y="0"/>
                </a:lnTo>
                <a:lnTo>
                  <a:pt x="0" y="35090"/>
                </a:lnTo>
                <a:lnTo>
                  <a:pt x="0" y="37033"/>
                </a:lnTo>
                <a:lnTo>
                  <a:pt x="2374" y="39433"/>
                </a:lnTo>
                <a:lnTo>
                  <a:pt x="4330" y="39433"/>
                </a:lnTo>
                <a:lnTo>
                  <a:pt x="5511" y="38227"/>
                </a:lnTo>
                <a:lnTo>
                  <a:pt x="38836" y="4927"/>
                </a:lnTo>
                <a:lnTo>
                  <a:pt x="39116" y="4140"/>
                </a:lnTo>
                <a:lnTo>
                  <a:pt x="39116" y="2565"/>
                </a:lnTo>
                <a:lnTo>
                  <a:pt x="38823" y="1790"/>
                </a:lnTo>
                <a:lnTo>
                  <a:pt x="3703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6" name="object 71"/>
          <p:cNvSpPr>
            <a:spLocks/>
          </p:cNvSpPr>
          <p:nvPr/>
        </p:nvSpPr>
        <p:spPr bwMode="auto">
          <a:xfrm>
            <a:off x="2824163" y="3443288"/>
            <a:ext cx="38100" cy="41275"/>
          </a:xfrm>
          <a:custGeom>
            <a:avLst/>
            <a:gdLst/>
            <a:ahLst/>
            <a:cxnLst>
              <a:cxn ang="0">
                <a:pos x="4330" y="0"/>
              </a:cxn>
              <a:cxn ang="0">
                <a:pos x="2374" y="0"/>
              </a:cxn>
              <a:cxn ang="0">
                <a:pos x="0" y="2387"/>
              </a:cxn>
              <a:cxn ang="0">
                <a:pos x="0" y="4343"/>
              </a:cxn>
              <a:cxn ang="0">
                <a:pos x="35090" y="39433"/>
              </a:cxn>
              <a:cxn ang="0">
                <a:pos x="37033" y="39433"/>
              </a:cxn>
              <a:cxn ang="0">
                <a:pos x="38227" y="38226"/>
              </a:cxn>
              <a:cxn ang="0">
                <a:pos x="38836" y="37642"/>
              </a:cxn>
              <a:cxn ang="0">
                <a:pos x="39116" y="36855"/>
              </a:cxn>
              <a:cxn ang="0">
                <a:pos x="39116" y="35280"/>
              </a:cxn>
              <a:cxn ang="0">
                <a:pos x="38823" y="34505"/>
              </a:cxn>
              <a:cxn ang="0">
                <a:pos x="5511" y="1206"/>
              </a:cxn>
              <a:cxn ang="0">
                <a:pos x="4330" y="0"/>
              </a:cxn>
            </a:cxnLst>
            <a:rect l="0" t="0" r="r" b="b"/>
            <a:pathLst>
              <a:path w="39369" h="40004">
                <a:moveTo>
                  <a:pt x="4330" y="0"/>
                </a:moveTo>
                <a:lnTo>
                  <a:pt x="2374" y="0"/>
                </a:lnTo>
                <a:lnTo>
                  <a:pt x="0" y="2387"/>
                </a:lnTo>
                <a:lnTo>
                  <a:pt x="0" y="4343"/>
                </a:lnTo>
                <a:lnTo>
                  <a:pt x="35090" y="39433"/>
                </a:lnTo>
                <a:lnTo>
                  <a:pt x="37033" y="39433"/>
                </a:lnTo>
                <a:lnTo>
                  <a:pt x="38227" y="38226"/>
                </a:lnTo>
                <a:lnTo>
                  <a:pt x="38836" y="37642"/>
                </a:lnTo>
                <a:lnTo>
                  <a:pt x="39116" y="36855"/>
                </a:lnTo>
                <a:lnTo>
                  <a:pt x="39116" y="35280"/>
                </a:lnTo>
                <a:lnTo>
                  <a:pt x="38823" y="34505"/>
                </a:lnTo>
                <a:lnTo>
                  <a:pt x="5511" y="1206"/>
                </a:lnTo>
                <a:lnTo>
                  <a:pt x="433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7" name="object 72"/>
          <p:cNvSpPr>
            <a:spLocks/>
          </p:cNvSpPr>
          <p:nvPr/>
        </p:nvSpPr>
        <p:spPr bwMode="auto">
          <a:xfrm>
            <a:off x="6021388" y="5895975"/>
            <a:ext cx="468312" cy="723900"/>
          </a:xfrm>
          <a:custGeom>
            <a:avLst/>
            <a:gdLst/>
            <a:ahLst/>
            <a:cxnLst>
              <a:cxn ang="0">
                <a:pos x="118567" y="0"/>
              </a:cxn>
              <a:cxn ang="0">
                <a:pos x="96172" y="7494"/>
              </a:cxn>
              <a:cxn ang="0">
                <a:pos x="92608" y="15570"/>
              </a:cxn>
              <a:cxn ang="0">
                <a:pos x="8026" y="176288"/>
              </a:cxn>
              <a:cxn ang="0">
                <a:pos x="186956" y="723531"/>
              </a:cxn>
              <a:cxn ang="0">
                <a:pos x="191769" y="713574"/>
              </a:cxn>
              <a:cxn ang="0">
                <a:pos x="183057" y="712317"/>
              </a:cxn>
              <a:cxn ang="0">
                <a:pos x="16611" y="182740"/>
              </a:cxn>
              <a:cxn ang="0">
                <a:pos x="26923" y="175120"/>
              </a:cxn>
              <a:cxn ang="0">
                <a:pos x="30111" y="163601"/>
              </a:cxn>
              <a:cxn ang="0">
                <a:pos x="107684" y="84607"/>
              </a:cxn>
              <a:cxn ang="0">
                <a:pos x="372332" y="81991"/>
              </a:cxn>
              <a:cxn ang="0">
                <a:pos x="366814" y="73291"/>
              </a:cxn>
              <a:cxn ang="0">
                <a:pos x="101333" y="15570"/>
              </a:cxn>
              <a:cxn ang="0">
                <a:pos x="359913" y="8686"/>
              </a:cxn>
              <a:cxn ang="0">
                <a:pos x="347725" y="3403"/>
              </a:cxn>
              <a:cxn ang="0">
                <a:pos x="467080" y="191973"/>
              </a:cxn>
              <a:cxn ang="0">
                <a:pos x="458393" y="655027"/>
              </a:cxn>
              <a:cxn ang="0">
                <a:pos x="232304" y="713574"/>
              </a:cxn>
              <a:cxn ang="0">
                <a:pos x="467080" y="191973"/>
              </a:cxn>
              <a:cxn ang="0">
                <a:pos x="16611" y="182740"/>
              </a:cxn>
              <a:cxn ang="0">
                <a:pos x="183057" y="712317"/>
              </a:cxn>
              <a:cxn ang="0">
                <a:pos x="191769" y="201206"/>
              </a:cxn>
              <a:cxn ang="0">
                <a:pos x="189547" y="192633"/>
              </a:cxn>
              <a:cxn ang="0">
                <a:pos x="177838" y="191592"/>
              </a:cxn>
              <a:cxn ang="0">
                <a:pos x="372332" y="81991"/>
              </a:cxn>
              <a:cxn ang="0">
                <a:pos x="453174" y="183438"/>
              </a:cxn>
              <a:cxn ang="0">
                <a:pos x="439323" y="192633"/>
              </a:cxn>
              <a:cxn ang="0">
                <a:pos x="467080" y="191973"/>
              </a:cxn>
              <a:cxn ang="0">
                <a:pos x="372332" y="81991"/>
              </a:cxn>
              <a:cxn ang="0">
                <a:pos x="125768" y="122859"/>
              </a:cxn>
              <a:cxn ang="0">
                <a:pos x="188758" y="191592"/>
              </a:cxn>
              <a:cxn ang="0">
                <a:pos x="107684" y="84607"/>
              </a:cxn>
              <a:cxn ang="0">
                <a:pos x="120446" y="115836"/>
              </a:cxn>
              <a:cxn ang="0">
                <a:pos x="48710" y="163601"/>
              </a:cxn>
              <a:cxn ang="0">
                <a:pos x="136672" y="122859"/>
              </a:cxn>
              <a:cxn ang="0">
                <a:pos x="359913" y="8686"/>
              </a:cxn>
              <a:cxn ang="0">
                <a:pos x="346925" y="12039"/>
              </a:cxn>
              <a:cxn ang="0">
                <a:pos x="358114" y="73291"/>
              </a:cxn>
              <a:cxn ang="0">
                <a:pos x="366814" y="22796"/>
              </a:cxn>
              <a:cxn ang="0">
                <a:pos x="359913" y="8686"/>
              </a:cxn>
            </a:cxnLst>
            <a:rect l="0" t="0" r="r" b="b"/>
            <a:pathLst>
              <a:path w="467360" h="723900">
                <a:moveTo>
                  <a:pt x="119252" y="0"/>
                </a:moveTo>
                <a:lnTo>
                  <a:pt x="118567" y="0"/>
                </a:lnTo>
                <a:lnTo>
                  <a:pt x="103911" y="2323"/>
                </a:lnTo>
                <a:lnTo>
                  <a:pt x="96172" y="7494"/>
                </a:lnTo>
                <a:lnTo>
                  <a:pt x="93140" y="12810"/>
                </a:lnTo>
                <a:lnTo>
                  <a:pt x="92608" y="15570"/>
                </a:lnTo>
                <a:lnTo>
                  <a:pt x="92608" y="76047"/>
                </a:lnTo>
                <a:lnTo>
                  <a:pt x="8026" y="176288"/>
                </a:lnTo>
                <a:lnTo>
                  <a:pt x="0" y="640626"/>
                </a:lnTo>
                <a:lnTo>
                  <a:pt x="186956" y="723531"/>
                </a:lnTo>
                <a:lnTo>
                  <a:pt x="232304" y="713574"/>
                </a:lnTo>
                <a:lnTo>
                  <a:pt x="191769" y="713574"/>
                </a:lnTo>
                <a:lnTo>
                  <a:pt x="191769" y="712317"/>
                </a:lnTo>
                <a:lnTo>
                  <a:pt x="183057" y="712317"/>
                </a:lnTo>
                <a:lnTo>
                  <a:pt x="8801" y="635038"/>
                </a:lnTo>
                <a:lnTo>
                  <a:pt x="16611" y="182740"/>
                </a:lnTo>
                <a:lnTo>
                  <a:pt x="96737" y="182740"/>
                </a:lnTo>
                <a:lnTo>
                  <a:pt x="26923" y="175120"/>
                </a:lnTo>
                <a:lnTo>
                  <a:pt x="48710" y="163601"/>
                </a:lnTo>
                <a:lnTo>
                  <a:pt x="30111" y="163601"/>
                </a:lnTo>
                <a:lnTo>
                  <a:pt x="96786" y="84607"/>
                </a:lnTo>
                <a:lnTo>
                  <a:pt x="107684" y="84607"/>
                </a:lnTo>
                <a:lnTo>
                  <a:pt x="105702" y="81991"/>
                </a:lnTo>
                <a:lnTo>
                  <a:pt x="372332" y="81991"/>
                </a:lnTo>
                <a:lnTo>
                  <a:pt x="366906" y="76047"/>
                </a:lnTo>
                <a:lnTo>
                  <a:pt x="366814" y="73291"/>
                </a:lnTo>
                <a:lnTo>
                  <a:pt x="101295" y="73291"/>
                </a:lnTo>
                <a:lnTo>
                  <a:pt x="101333" y="15570"/>
                </a:lnTo>
                <a:lnTo>
                  <a:pt x="102273" y="8686"/>
                </a:lnTo>
                <a:lnTo>
                  <a:pt x="359913" y="8686"/>
                </a:lnTo>
                <a:lnTo>
                  <a:pt x="353671" y="5085"/>
                </a:lnTo>
                <a:lnTo>
                  <a:pt x="347725" y="3403"/>
                </a:lnTo>
                <a:lnTo>
                  <a:pt x="119252" y="0"/>
                </a:lnTo>
                <a:close/>
              </a:path>
              <a:path w="467360" h="723900">
                <a:moveTo>
                  <a:pt x="467080" y="191973"/>
                </a:moveTo>
                <a:lnTo>
                  <a:pt x="458393" y="191973"/>
                </a:lnTo>
                <a:lnTo>
                  <a:pt x="458393" y="655027"/>
                </a:lnTo>
                <a:lnTo>
                  <a:pt x="191769" y="713574"/>
                </a:lnTo>
                <a:lnTo>
                  <a:pt x="232304" y="713574"/>
                </a:lnTo>
                <a:lnTo>
                  <a:pt x="467080" y="662025"/>
                </a:lnTo>
                <a:lnTo>
                  <a:pt x="467080" y="191973"/>
                </a:lnTo>
                <a:close/>
              </a:path>
              <a:path w="467360" h="723900">
                <a:moveTo>
                  <a:pt x="96737" y="182740"/>
                </a:moveTo>
                <a:lnTo>
                  <a:pt x="16611" y="182740"/>
                </a:lnTo>
                <a:lnTo>
                  <a:pt x="183057" y="200863"/>
                </a:lnTo>
                <a:lnTo>
                  <a:pt x="183057" y="712317"/>
                </a:lnTo>
                <a:lnTo>
                  <a:pt x="191769" y="712317"/>
                </a:lnTo>
                <a:lnTo>
                  <a:pt x="191769" y="201206"/>
                </a:lnTo>
                <a:lnTo>
                  <a:pt x="439323" y="192633"/>
                </a:lnTo>
                <a:lnTo>
                  <a:pt x="189547" y="192633"/>
                </a:lnTo>
                <a:lnTo>
                  <a:pt x="188758" y="191592"/>
                </a:lnTo>
                <a:lnTo>
                  <a:pt x="177838" y="191592"/>
                </a:lnTo>
                <a:lnTo>
                  <a:pt x="96737" y="182740"/>
                </a:lnTo>
                <a:close/>
              </a:path>
              <a:path w="467360" h="723900">
                <a:moveTo>
                  <a:pt x="372332" y="81991"/>
                </a:moveTo>
                <a:lnTo>
                  <a:pt x="360552" y="81991"/>
                </a:lnTo>
                <a:lnTo>
                  <a:pt x="453174" y="183438"/>
                </a:lnTo>
                <a:lnTo>
                  <a:pt x="189547" y="192633"/>
                </a:lnTo>
                <a:lnTo>
                  <a:pt x="439323" y="192633"/>
                </a:lnTo>
                <a:lnTo>
                  <a:pt x="458393" y="191973"/>
                </a:lnTo>
                <a:lnTo>
                  <a:pt x="467080" y="191973"/>
                </a:lnTo>
                <a:lnTo>
                  <a:pt x="467080" y="185775"/>
                </a:lnTo>
                <a:lnTo>
                  <a:pt x="372332" y="81991"/>
                </a:lnTo>
                <a:close/>
              </a:path>
              <a:path w="467360" h="723900">
                <a:moveTo>
                  <a:pt x="136672" y="122859"/>
                </a:moveTo>
                <a:lnTo>
                  <a:pt x="125768" y="122859"/>
                </a:lnTo>
                <a:lnTo>
                  <a:pt x="177838" y="191592"/>
                </a:lnTo>
                <a:lnTo>
                  <a:pt x="188758" y="191592"/>
                </a:lnTo>
                <a:lnTo>
                  <a:pt x="136672" y="122859"/>
                </a:lnTo>
                <a:close/>
              </a:path>
              <a:path w="467360" h="723900">
                <a:moveTo>
                  <a:pt x="107684" y="84607"/>
                </a:moveTo>
                <a:lnTo>
                  <a:pt x="96786" y="84607"/>
                </a:lnTo>
                <a:lnTo>
                  <a:pt x="120446" y="115836"/>
                </a:lnTo>
                <a:lnTo>
                  <a:pt x="30111" y="163601"/>
                </a:lnTo>
                <a:lnTo>
                  <a:pt x="48710" y="163601"/>
                </a:lnTo>
                <a:lnTo>
                  <a:pt x="125768" y="122859"/>
                </a:lnTo>
                <a:lnTo>
                  <a:pt x="136672" y="122859"/>
                </a:lnTo>
                <a:lnTo>
                  <a:pt x="107684" y="84607"/>
                </a:lnTo>
                <a:close/>
              </a:path>
              <a:path w="467360" h="723900">
                <a:moveTo>
                  <a:pt x="359913" y="8686"/>
                </a:moveTo>
                <a:lnTo>
                  <a:pt x="118529" y="8686"/>
                </a:lnTo>
                <a:lnTo>
                  <a:pt x="346925" y="12039"/>
                </a:lnTo>
                <a:lnTo>
                  <a:pt x="358114" y="14008"/>
                </a:lnTo>
                <a:lnTo>
                  <a:pt x="358114" y="73291"/>
                </a:lnTo>
                <a:lnTo>
                  <a:pt x="366814" y="73291"/>
                </a:lnTo>
                <a:lnTo>
                  <a:pt x="366814" y="22796"/>
                </a:lnTo>
                <a:lnTo>
                  <a:pt x="364819" y="14478"/>
                </a:lnTo>
                <a:lnTo>
                  <a:pt x="359913" y="86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8" name="object 73"/>
          <p:cNvSpPr>
            <a:spLocks/>
          </p:cNvSpPr>
          <p:nvPr/>
        </p:nvSpPr>
        <p:spPr bwMode="auto">
          <a:xfrm>
            <a:off x="2393950" y="4518025"/>
            <a:ext cx="962025" cy="581025"/>
          </a:xfrm>
          <a:custGeom>
            <a:avLst/>
            <a:gdLst/>
            <a:ahLst/>
            <a:cxnLst>
              <a:cxn ang="0">
                <a:pos x="954519" y="0"/>
              </a:cxn>
              <a:cxn ang="0">
                <a:pos x="7835" y="0"/>
              </a:cxn>
              <a:cxn ang="0">
                <a:pos x="0" y="7835"/>
              </a:cxn>
              <a:cxn ang="0">
                <a:pos x="0" y="574065"/>
              </a:cxn>
              <a:cxn ang="0">
                <a:pos x="7835" y="581901"/>
              </a:cxn>
              <a:cxn ang="0">
                <a:pos x="954519" y="581901"/>
              </a:cxn>
              <a:cxn ang="0">
                <a:pos x="962355" y="574065"/>
              </a:cxn>
              <a:cxn ang="0">
                <a:pos x="962355" y="570712"/>
              </a:cxn>
              <a:cxn ang="0">
                <a:pos x="13411" y="570712"/>
              </a:cxn>
              <a:cxn ang="0">
                <a:pos x="11188" y="568464"/>
              </a:cxn>
              <a:cxn ang="0">
                <a:pos x="11188" y="13436"/>
              </a:cxn>
              <a:cxn ang="0">
                <a:pos x="13411" y="11201"/>
              </a:cxn>
              <a:cxn ang="0">
                <a:pos x="962355" y="11201"/>
              </a:cxn>
              <a:cxn ang="0">
                <a:pos x="962355" y="7835"/>
              </a:cxn>
              <a:cxn ang="0">
                <a:pos x="954519" y="0"/>
              </a:cxn>
              <a:cxn ang="0">
                <a:pos x="962355" y="11201"/>
              </a:cxn>
              <a:cxn ang="0">
                <a:pos x="948918" y="11201"/>
              </a:cxn>
              <a:cxn ang="0">
                <a:pos x="951153" y="13436"/>
              </a:cxn>
              <a:cxn ang="0">
                <a:pos x="951153" y="568464"/>
              </a:cxn>
              <a:cxn ang="0">
                <a:pos x="948918" y="570712"/>
              </a:cxn>
              <a:cxn ang="0">
                <a:pos x="962355" y="570712"/>
              </a:cxn>
              <a:cxn ang="0">
                <a:pos x="962355" y="11201"/>
              </a:cxn>
            </a:cxnLst>
            <a:rect l="0" t="0" r="r" b="b"/>
            <a:pathLst>
              <a:path w="962660" h="582295">
                <a:moveTo>
                  <a:pt x="954519" y="0"/>
                </a:moveTo>
                <a:lnTo>
                  <a:pt x="7835" y="0"/>
                </a:lnTo>
                <a:lnTo>
                  <a:pt x="0" y="7835"/>
                </a:lnTo>
                <a:lnTo>
                  <a:pt x="0" y="574065"/>
                </a:lnTo>
                <a:lnTo>
                  <a:pt x="7835" y="581901"/>
                </a:lnTo>
                <a:lnTo>
                  <a:pt x="954519" y="581901"/>
                </a:lnTo>
                <a:lnTo>
                  <a:pt x="962355" y="574065"/>
                </a:lnTo>
                <a:lnTo>
                  <a:pt x="962355" y="570712"/>
                </a:lnTo>
                <a:lnTo>
                  <a:pt x="13411" y="570712"/>
                </a:lnTo>
                <a:lnTo>
                  <a:pt x="11188" y="568464"/>
                </a:lnTo>
                <a:lnTo>
                  <a:pt x="11188" y="13436"/>
                </a:lnTo>
                <a:lnTo>
                  <a:pt x="13411" y="11201"/>
                </a:lnTo>
                <a:lnTo>
                  <a:pt x="962355" y="11201"/>
                </a:lnTo>
                <a:lnTo>
                  <a:pt x="962355" y="7835"/>
                </a:lnTo>
                <a:lnTo>
                  <a:pt x="954519" y="0"/>
                </a:lnTo>
                <a:close/>
              </a:path>
              <a:path w="962660" h="582295">
                <a:moveTo>
                  <a:pt x="962355" y="11201"/>
                </a:moveTo>
                <a:lnTo>
                  <a:pt x="948918" y="11201"/>
                </a:lnTo>
                <a:lnTo>
                  <a:pt x="951153" y="13436"/>
                </a:lnTo>
                <a:lnTo>
                  <a:pt x="951153" y="568464"/>
                </a:lnTo>
                <a:lnTo>
                  <a:pt x="948918" y="570712"/>
                </a:lnTo>
                <a:lnTo>
                  <a:pt x="962355" y="570712"/>
                </a:lnTo>
                <a:lnTo>
                  <a:pt x="962355" y="1120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29" name="object 74"/>
          <p:cNvSpPr>
            <a:spLocks/>
          </p:cNvSpPr>
          <p:nvPr/>
        </p:nvSpPr>
        <p:spPr bwMode="auto">
          <a:xfrm>
            <a:off x="2438400" y="5037138"/>
            <a:ext cx="8731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2845" y="0"/>
              </a:cxn>
            </a:cxnLst>
            <a:rect l="0" t="0" r="r" b="b"/>
            <a:pathLst>
              <a:path w="873125">
                <a:moveTo>
                  <a:pt x="0" y="0"/>
                </a:moveTo>
                <a:lnTo>
                  <a:pt x="872845" y="0"/>
                </a:lnTo>
              </a:path>
            </a:pathLst>
          </a:custGeom>
          <a:noFill/>
          <a:ln w="1015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30" name="object 75"/>
          <p:cNvSpPr>
            <a:spLocks/>
          </p:cNvSpPr>
          <p:nvPr/>
        </p:nvSpPr>
        <p:spPr bwMode="auto">
          <a:xfrm>
            <a:off x="2443163" y="4573588"/>
            <a:ext cx="0" cy="458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59740"/>
              </a:cxn>
            </a:cxnLst>
            <a:rect l="0" t="0" r="r" b="b"/>
            <a:pathLst>
              <a:path h="459739">
                <a:moveTo>
                  <a:pt x="0" y="0"/>
                </a:moveTo>
                <a:lnTo>
                  <a:pt x="0" y="459740"/>
                </a:lnTo>
              </a:path>
            </a:pathLst>
          </a:custGeom>
          <a:noFill/>
          <a:ln w="1118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31" name="object 76"/>
          <p:cNvSpPr>
            <a:spLocks/>
          </p:cNvSpPr>
          <p:nvPr/>
        </p:nvSpPr>
        <p:spPr bwMode="auto">
          <a:xfrm>
            <a:off x="2438400" y="4567238"/>
            <a:ext cx="8731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2845" y="0"/>
              </a:cxn>
            </a:cxnLst>
            <a:rect l="0" t="0" r="r" b="b"/>
            <a:pathLst>
              <a:path w="873125">
                <a:moveTo>
                  <a:pt x="0" y="0"/>
                </a:moveTo>
                <a:lnTo>
                  <a:pt x="872845" y="0"/>
                </a:lnTo>
              </a:path>
            </a:pathLst>
          </a:custGeom>
          <a:noFill/>
          <a:ln w="1015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32" name="object 77"/>
          <p:cNvSpPr>
            <a:spLocks/>
          </p:cNvSpPr>
          <p:nvPr/>
        </p:nvSpPr>
        <p:spPr bwMode="auto">
          <a:xfrm>
            <a:off x="3305175" y="4573588"/>
            <a:ext cx="0" cy="458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58800"/>
              </a:cxn>
            </a:cxnLst>
            <a:rect l="0" t="0" r="r" b="b"/>
            <a:pathLst>
              <a:path h="459104">
                <a:moveTo>
                  <a:pt x="0" y="0"/>
                </a:moveTo>
                <a:lnTo>
                  <a:pt x="0" y="458800"/>
                </a:lnTo>
              </a:path>
            </a:pathLst>
          </a:custGeom>
          <a:noFill/>
          <a:ln w="1120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33" name="object 78"/>
          <p:cNvSpPr>
            <a:spLocks/>
          </p:cNvSpPr>
          <p:nvPr/>
        </p:nvSpPr>
        <p:spPr bwMode="auto">
          <a:xfrm>
            <a:off x="2863850" y="5065713"/>
            <a:ext cx="222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390" y="0"/>
              </a:cxn>
            </a:cxnLst>
            <a:rect l="0" t="0" r="r" b="b"/>
            <a:pathLst>
              <a:path w="22860">
                <a:moveTo>
                  <a:pt x="0" y="0"/>
                </a:moveTo>
                <a:lnTo>
                  <a:pt x="22390" y="0"/>
                </a:lnTo>
              </a:path>
            </a:pathLst>
          </a:custGeom>
          <a:noFill/>
          <a:ln w="22377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34" name="object 79"/>
          <p:cNvSpPr>
            <a:spLocks/>
          </p:cNvSpPr>
          <p:nvPr/>
        </p:nvSpPr>
        <p:spPr bwMode="auto">
          <a:xfrm>
            <a:off x="2773363" y="5087938"/>
            <a:ext cx="201612" cy="134937"/>
          </a:xfrm>
          <a:custGeom>
            <a:avLst/>
            <a:gdLst/>
            <a:ahLst/>
            <a:cxnLst>
              <a:cxn ang="0">
                <a:pos x="190233" y="0"/>
              </a:cxn>
              <a:cxn ang="0">
                <a:pos x="11175" y="0"/>
              </a:cxn>
              <a:cxn ang="0">
                <a:pos x="0" y="134277"/>
              </a:cxn>
              <a:cxn ang="0">
                <a:pos x="11175" y="134277"/>
              </a:cxn>
              <a:cxn ang="0">
                <a:pos x="22364" y="11188"/>
              </a:cxn>
              <a:cxn ang="0">
                <a:pos x="191165" y="11188"/>
              </a:cxn>
              <a:cxn ang="0">
                <a:pos x="190233" y="0"/>
              </a:cxn>
              <a:cxn ang="0">
                <a:pos x="191165" y="11188"/>
              </a:cxn>
              <a:cxn ang="0">
                <a:pos x="179031" y="11188"/>
              </a:cxn>
              <a:cxn ang="0">
                <a:pos x="190233" y="134277"/>
              </a:cxn>
              <a:cxn ang="0">
                <a:pos x="201421" y="134277"/>
              </a:cxn>
              <a:cxn ang="0">
                <a:pos x="191165" y="11188"/>
              </a:cxn>
            </a:cxnLst>
            <a:rect l="0" t="0" r="r" b="b"/>
            <a:pathLst>
              <a:path w="201930" h="134620">
                <a:moveTo>
                  <a:pt x="190233" y="0"/>
                </a:moveTo>
                <a:lnTo>
                  <a:pt x="11175" y="0"/>
                </a:lnTo>
                <a:lnTo>
                  <a:pt x="0" y="134277"/>
                </a:lnTo>
                <a:lnTo>
                  <a:pt x="11175" y="134277"/>
                </a:lnTo>
                <a:lnTo>
                  <a:pt x="22364" y="11188"/>
                </a:lnTo>
                <a:lnTo>
                  <a:pt x="191165" y="11188"/>
                </a:lnTo>
                <a:lnTo>
                  <a:pt x="190233" y="0"/>
                </a:lnTo>
                <a:close/>
              </a:path>
              <a:path w="201930" h="134620">
                <a:moveTo>
                  <a:pt x="191165" y="11188"/>
                </a:moveTo>
                <a:lnTo>
                  <a:pt x="179031" y="11188"/>
                </a:lnTo>
                <a:lnTo>
                  <a:pt x="190233" y="134277"/>
                </a:lnTo>
                <a:lnTo>
                  <a:pt x="201421" y="134277"/>
                </a:lnTo>
                <a:lnTo>
                  <a:pt x="191165" y="111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535" name="object 80"/>
          <p:cNvSpPr>
            <a:spLocks/>
          </p:cNvSpPr>
          <p:nvPr/>
        </p:nvSpPr>
        <p:spPr bwMode="auto">
          <a:xfrm>
            <a:off x="2719388" y="5211763"/>
            <a:ext cx="312737" cy="55562"/>
          </a:xfrm>
          <a:custGeom>
            <a:avLst/>
            <a:gdLst/>
            <a:ahLst/>
            <a:cxnLst>
              <a:cxn ang="0">
                <a:pos x="59308" y="0"/>
              </a:cxn>
              <a:cxn ang="0">
                <a:pos x="10071" y="20142"/>
              </a:cxn>
              <a:cxn ang="0">
                <a:pos x="7835" y="21247"/>
              </a:cxn>
              <a:cxn ang="0">
                <a:pos x="2222" y="26847"/>
              </a:cxn>
              <a:cxn ang="0">
                <a:pos x="0" y="34683"/>
              </a:cxn>
              <a:cxn ang="0">
                <a:pos x="6705" y="50342"/>
              </a:cxn>
              <a:cxn ang="0">
                <a:pos x="13411" y="54825"/>
              </a:cxn>
              <a:cxn ang="0">
                <a:pos x="297649" y="54825"/>
              </a:cxn>
              <a:cxn ang="0">
                <a:pos x="304368" y="50342"/>
              </a:cxn>
              <a:cxn ang="0">
                <a:pos x="308093" y="44754"/>
              </a:cxn>
              <a:cxn ang="0">
                <a:pos x="19024" y="44754"/>
              </a:cxn>
              <a:cxn ang="0">
                <a:pos x="15659" y="42519"/>
              </a:cxn>
              <a:cxn ang="0">
                <a:pos x="13411" y="35801"/>
              </a:cxn>
              <a:cxn ang="0">
                <a:pos x="13411" y="32435"/>
              </a:cxn>
              <a:cxn ang="0">
                <a:pos x="15659" y="30213"/>
              </a:cxn>
              <a:cxn ang="0">
                <a:pos x="63779" y="10071"/>
              </a:cxn>
              <a:cxn ang="0">
                <a:pos x="59308" y="0"/>
              </a:cxn>
              <a:cxn ang="0">
                <a:pos x="252895" y="0"/>
              </a:cxn>
              <a:cxn ang="0">
                <a:pos x="248411" y="10071"/>
              </a:cxn>
              <a:cxn ang="0">
                <a:pos x="297649" y="30213"/>
              </a:cxn>
              <a:cxn ang="0">
                <a:pos x="299885" y="33566"/>
              </a:cxn>
              <a:cxn ang="0">
                <a:pos x="299885" y="35801"/>
              </a:cxn>
              <a:cxn ang="0">
                <a:pos x="297649" y="42519"/>
              </a:cxn>
              <a:cxn ang="0">
                <a:pos x="294297" y="44754"/>
              </a:cxn>
              <a:cxn ang="0">
                <a:pos x="308093" y="44754"/>
              </a:cxn>
              <a:cxn ang="0">
                <a:pos x="308838" y="43637"/>
              </a:cxn>
              <a:cxn ang="0">
                <a:pos x="312204" y="35801"/>
              </a:cxn>
              <a:cxn ang="0">
                <a:pos x="309956" y="27978"/>
              </a:cxn>
              <a:cxn ang="0">
                <a:pos x="304368" y="22364"/>
              </a:cxn>
              <a:cxn ang="0">
                <a:pos x="252895" y="0"/>
              </a:cxn>
            </a:cxnLst>
            <a:rect l="0" t="0" r="r" b="b"/>
            <a:pathLst>
              <a:path w="312419" h="55245">
                <a:moveTo>
                  <a:pt x="59308" y="0"/>
                </a:moveTo>
                <a:lnTo>
                  <a:pt x="10071" y="20142"/>
                </a:lnTo>
                <a:lnTo>
                  <a:pt x="7835" y="21247"/>
                </a:lnTo>
                <a:lnTo>
                  <a:pt x="2222" y="26847"/>
                </a:lnTo>
                <a:lnTo>
                  <a:pt x="0" y="34683"/>
                </a:lnTo>
                <a:lnTo>
                  <a:pt x="6705" y="50342"/>
                </a:lnTo>
                <a:lnTo>
                  <a:pt x="13411" y="54825"/>
                </a:lnTo>
                <a:lnTo>
                  <a:pt x="297649" y="54825"/>
                </a:lnTo>
                <a:lnTo>
                  <a:pt x="304368" y="50342"/>
                </a:lnTo>
                <a:lnTo>
                  <a:pt x="308093" y="44754"/>
                </a:lnTo>
                <a:lnTo>
                  <a:pt x="19024" y="44754"/>
                </a:lnTo>
                <a:lnTo>
                  <a:pt x="15659" y="42519"/>
                </a:lnTo>
                <a:lnTo>
                  <a:pt x="13411" y="35801"/>
                </a:lnTo>
                <a:lnTo>
                  <a:pt x="13411" y="32435"/>
                </a:lnTo>
                <a:lnTo>
                  <a:pt x="15659" y="30213"/>
                </a:lnTo>
                <a:lnTo>
                  <a:pt x="63779" y="10071"/>
                </a:lnTo>
                <a:lnTo>
                  <a:pt x="59308" y="0"/>
                </a:lnTo>
                <a:close/>
              </a:path>
              <a:path w="312419" h="55245">
                <a:moveTo>
                  <a:pt x="252895" y="0"/>
                </a:moveTo>
                <a:lnTo>
                  <a:pt x="248411" y="10071"/>
                </a:lnTo>
                <a:lnTo>
                  <a:pt x="297649" y="30213"/>
                </a:lnTo>
                <a:lnTo>
                  <a:pt x="299885" y="33566"/>
                </a:lnTo>
                <a:lnTo>
                  <a:pt x="299885" y="35801"/>
                </a:lnTo>
                <a:lnTo>
                  <a:pt x="297649" y="42519"/>
                </a:lnTo>
                <a:lnTo>
                  <a:pt x="294297" y="44754"/>
                </a:lnTo>
                <a:lnTo>
                  <a:pt x="308093" y="44754"/>
                </a:lnTo>
                <a:lnTo>
                  <a:pt x="308838" y="43637"/>
                </a:lnTo>
                <a:lnTo>
                  <a:pt x="312204" y="35801"/>
                </a:lnTo>
                <a:lnTo>
                  <a:pt x="309956" y="27978"/>
                </a:lnTo>
                <a:lnTo>
                  <a:pt x="304368" y="22364"/>
                </a:lnTo>
                <a:lnTo>
                  <a:pt x="25289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2"/>
          <p:cNvSpPr>
            <a:spLocks/>
          </p:cNvSpPr>
          <p:nvPr/>
        </p:nvSpPr>
        <p:spPr bwMode="auto">
          <a:xfrm>
            <a:off x="300038" y="160338"/>
            <a:ext cx="196850" cy="355600"/>
          </a:xfrm>
          <a:custGeom>
            <a:avLst/>
            <a:gdLst/>
            <a:ahLst/>
            <a:cxnLst>
              <a:cxn ang="0">
                <a:pos x="197446" y="0"/>
              </a:cxn>
              <a:cxn ang="0">
                <a:pos x="13157" y="0"/>
              </a:cxn>
              <a:cxn ang="0">
                <a:pos x="9306" y="9458"/>
              </a:cxn>
              <a:cxn ang="0">
                <a:pos x="5830" y="19102"/>
              </a:cxn>
              <a:cxn ang="0">
                <a:pos x="2729" y="28919"/>
              </a:cxn>
              <a:cxn ang="0">
                <a:pos x="0" y="38900"/>
              </a:cxn>
              <a:cxn ang="0">
                <a:pos x="150291" y="38900"/>
              </a:cxn>
              <a:cxn ang="0">
                <a:pos x="150291" y="341439"/>
              </a:cxn>
              <a:cxn ang="0">
                <a:pos x="161715" y="345971"/>
              </a:cxn>
              <a:cxn ang="0">
                <a:pos x="173388" y="349983"/>
              </a:cxn>
              <a:cxn ang="0">
                <a:pos x="185301" y="353448"/>
              </a:cxn>
              <a:cxn ang="0">
                <a:pos x="197446" y="356336"/>
              </a:cxn>
              <a:cxn ang="0">
                <a:pos x="197446" y="0"/>
              </a:cxn>
            </a:cxnLst>
            <a:rect l="0" t="0" r="r" b="b"/>
            <a:pathLst>
              <a:path w="197484" h="356870">
                <a:moveTo>
                  <a:pt x="197446" y="0"/>
                </a:moveTo>
                <a:lnTo>
                  <a:pt x="13157" y="0"/>
                </a:lnTo>
                <a:lnTo>
                  <a:pt x="9306" y="9458"/>
                </a:lnTo>
                <a:lnTo>
                  <a:pt x="5830" y="19102"/>
                </a:lnTo>
                <a:lnTo>
                  <a:pt x="2729" y="28919"/>
                </a:lnTo>
                <a:lnTo>
                  <a:pt x="0" y="38900"/>
                </a:lnTo>
                <a:lnTo>
                  <a:pt x="150291" y="38900"/>
                </a:lnTo>
                <a:lnTo>
                  <a:pt x="150291" y="341439"/>
                </a:lnTo>
                <a:lnTo>
                  <a:pt x="161715" y="345971"/>
                </a:lnTo>
                <a:lnTo>
                  <a:pt x="173388" y="349983"/>
                </a:lnTo>
                <a:lnTo>
                  <a:pt x="185301" y="353448"/>
                </a:lnTo>
                <a:lnTo>
                  <a:pt x="197446" y="356336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82" name="object 3"/>
          <p:cNvSpPr>
            <a:spLocks/>
          </p:cNvSpPr>
          <p:nvPr/>
        </p:nvSpPr>
        <p:spPr bwMode="auto">
          <a:xfrm>
            <a:off x="574675" y="222250"/>
            <a:ext cx="196850" cy="357188"/>
          </a:xfrm>
          <a:custGeom>
            <a:avLst/>
            <a:gdLst/>
            <a:ahLst/>
            <a:cxnLst>
              <a:cxn ang="0">
                <a:pos x="184289" y="0"/>
              </a:cxn>
              <a:cxn ang="0">
                <a:pos x="0" y="0"/>
              </a:cxn>
              <a:cxn ang="0">
                <a:pos x="0" y="356336"/>
              </a:cxn>
              <a:cxn ang="0">
                <a:pos x="47142" y="341439"/>
              </a:cxn>
              <a:cxn ang="0">
                <a:pos x="47142" y="38900"/>
              </a:cxn>
              <a:cxn ang="0">
                <a:pos x="197446" y="38900"/>
              </a:cxn>
              <a:cxn ang="0">
                <a:pos x="194717" y="28921"/>
              </a:cxn>
              <a:cxn ang="0">
                <a:pos x="191616" y="19107"/>
              </a:cxn>
              <a:cxn ang="0">
                <a:pos x="188140" y="9464"/>
              </a:cxn>
              <a:cxn ang="0">
                <a:pos x="184289" y="0"/>
              </a:cxn>
            </a:cxnLst>
            <a:rect l="0" t="0" r="r" b="b"/>
            <a:pathLst>
              <a:path w="197484" h="356870">
                <a:moveTo>
                  <a:pt x="184289" y="0"/>
                </a:moveTo>
                <a:lnTo>
                  <a:pt x="0" y="0"/>
                </a:lnTo>
                <a:lnTo>
                  <a:pt x="0" y="356336"/>
                </a:lnTo>
                <a:lnTo>
                  <a:pt x="47142" y="341439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7" y="28921"/>
                </a:lnTo>
                <a:lnTo>
                  <a:pt x="191616" y="19107"/>
                </a:lnTo>
                <a:lnTo>
                  <a:pt x="188140" y="9464"/>
                </a:lnTo>
                <a:lnTo>
                  <a:pt x="18428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83" name="object 4"/>
          <p:cNvSpPr>
            <a:spLocks/>
          </p:cNvSpPr>
          <p:nvPr/>
        </p:nvSpPr>
        <p:spPr bwMode="auto">
          <a:xfrm>
            <a:off x="501650" y="160338"/>
            <a:ext cx="196850" cy="355600"/>
          </a:xfrm>
          <a:custGeom>
            <a:avLst/>
            <a:gdLst/>
            <a:ahLst/>
            <a:cxnLst>
              <a:cxn ang="0">
                <a:pos x="184289" y="0"/>
              </a:cxn>
              <a:cxn ang="0">
                <a:pos x="0" y="0"/>
              </a:cxn>
              <a:cxn ang="0">
                <a:pos x="0" y="356336"/>
              </a:cxn>
              <a:cxn ang="0">
                <a:pos x="47142" y="341439"/>
              </a:cxn>
              <a:cxn ang="0">
                <a:pos x="47142" y="38900"/>
              </a:cxn>
              <a:cxn ang="0">
                <a:pos x="197446" y="38900"/>
              </a:cxn>
              <a:cxn ang="0">
                <a:pos x="194717" y="28919"/>
              </a:cxn>
              <a:cxn ang="0">
                <a:pos x="191616" y="19102"/>
              </a:cxn>
              <a:cxn ang="0">
                <a:pos x="188140" y="9458"/>
              </a:cxn>
              <a:cxn ang="0">
                <a:pos x="184289" y="0"/>
              </a:cxn>
            </a:cxnLst>
            <a:rect l="0" t="0" r="r" b="b"/>
            <a:pathLst>
              <a:path w="197484" h="356870">
                <a:moveTo>
                  <a:pt x="184289" y="0"/>
                </a:moveTo>
                <a:lnTo>
                  <a:pt x="0" y="0"/>
                </a:lnTo>
                <a:lnTo>
                  <a:pt x="0" y="356336"/>
                </a:lnTo>
                <a:lnTo>
                  <a:pt x="47142" y="341439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7" y="28919"/>
                </a:lnTo>
                <a:lnTo>
                  <a:pt x="191616" y="19102"/>
                </a:lnTo>
                <a:lnTo>
                  <a:pt x="188140" y="9458"/>
                </a:lnTo>
                <a:lnTo>
                  <a:pt x="18428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227013" y="222250"/>
            <a:ext cx="196850" cy="355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574675" y="222250"/>
            <a:ext cx="196850" cy="355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6" name="object 7"/>
          <p:cNvSpPr>
            <a:spLocks noChangeArrowheads="1"/>
          </p:cNvSpPr>
          <p:nvPr/>
        </p:nvSpPr>
        <p:spPr bwMode="auto">
          <a:xfrm>
            <a:off x="300038" y="160338"/>
            <a:ext cx="196850" cy="355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501650" y="160338"/>
            <a:ext cx="196850" cy="355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8" name="object 9"/>
          <p:cNvSpPr>
            <a:spLocks/>
          </p:cNvSpPr>
          <p:nvPr/>
        </p:nvSpPr>
        <p:spPr bwMode="auto">
          <a:xfrm>
            <a:off x="365125" y="660400"/>
            <a:ext cx="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5958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958"/>
                </a:lnTo>
              </a:path>
            </a:pathLst>
          </a:custGeom>
          <a:noFill/>
          <a:ln w="24307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89" name="object 10"/>
          <p:cNvSpPr>
            <a:spLocks/>
          </p:cNvSpPr>
          <p:nvPr/>
        </p:nvSpPr>
        <p:spPr bwMode="auto">
          <a:xfrm>
            <a:off x="323850" y="650875"/>
            <a:ext cx="841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108" y="0"/>
              </a:cxn>
            </a:cxnLst>
            <a:rect l="0" t="0" r="r" b="b"/>
            <a:pathLst>
              <a:path w="83184">
                <a:moveTo>
                  <a:pt x="0" y="0"/>
                </a:moveTo>
                <a:lnTo>
                  <a:pt x="83108" y="0"/>
                </a:lnTo>
              </a:path>
            </a:pathLst>
          </a:custGeom>
          <a:noFill/>
          <a:ln w="1822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0" name="object 11"/>
          <p:cNvSpPr>
            <a:spLocks/>
          </p:cNvSpPr>
          <p:nvPr/>
        </p:nvSpPr>
        <p:spPr bwMode="auto">
          <a:xfrm>
            <a:off x="450850" y="639763"/>
            <a:ext cx="96838" cy="98425"/>
          </a:xfrm>
          <a:custGeom>
            <a:avLst/>
            <a:gdLst/>
            <a:ahLst/>
            <a:cxnLst>
              <a:cxn ang="0">
                <a:pos x="48513" y="0"/>
              </a:cxn>
              <a:cxn ang="0">
                <a:pos x="7254" y="20370"/>
              </a:cxn>
              <a:cxn ang="0">
                <a:pos x="0" y="49072"/>
              </a:cxn>
              <a:cxn ang="0">
                <a:pos x="806" y="59757"/>
              </a:cxn>
              <a:cxn ang="0">
                <a:pos x="28254" y="94784"/>
              </a:cxn>
              <a:cxn ang="0">
                <a:pos x="48513" y="98094"/>
              </a:cxn>
              <a:cxn ang="0">
                <a:pos x="59281" y="97267"/>
              </a:cxn>
              <a:cxn ang="0">
                <a:pos x="68818" y="94784"/>
              </a:cxn>
              <a:cxn ang="0">
                <a:pos x="77121" y="90642"/>
              </a:cxn>
              <a:cxn ang="0">
                <a:pos x="84188" y="84835"/>
              </a:cxn>
              <a:cxn ang="0">
                <a:pos x="87722" y="80327"/>
              </a:cxn>
              <a:cxn ang="0">
                <a:pos x="45453" y="80327"/>
              </a:cxn>
              <a:cxn ang="0">
                <a:pos x="42438" y="79717"/>
              </a:cxn>
              <a:cxn ang="0">
                <a:pos x="39662" y="78536"/>
              </a:cxn>
              <a:cxn ang="0">
                <a:pos x="36829" y="77381"/>
              </a:cxn>
              <a:cxn ang="0">
                <a:pos x="34378" y="75539"/>
              </a:cxn>
              <a:cxn ang="0">
                <a:pos x="30149" y="70548"/>
              </a:cxn>
              <a:cxn ang="0">
                <a:pos x="28447" y="67348"/>
              </a:cxn>
              <a:cxn ang="0">
                <a:pos x="25882" y="59461"/>
              </a:cxn>
              <a:cxn ang="0">
                <a:pos x="25234" y="54673"/>
              </a:cxn>
              <a:cxn ang="0">
                <a:pos x="25265" y="43370"/>
              </a:cxn>
              <a:cxn ang="0">
                <a:pos x="45504" y="17767"/>
              </a:cxn>
              <a:cxn ang="0">
                <a:pos x="87748" y="17767"/>
              </a:cxn>
              <a:cxn ang="0">
                <a:pos x="84137" y="13182"/>
              </a:cxn>
              <a:cxn ang="0">
                <a:pos x="77038" y="7415"/>
              </a:cxn>
              <a:cxn ang="0">
                <a:pos x="68735" y="3295"/>
              </a:cxn>
              <a:cxn ang="0">
                <a:pos x="59227" y="823"/>
              </a:cxn>
              <a:cxn ang="0">
                <a:pos x="48513" y="0"/>
              </a:cxn>
              <a:cxn ang="0">
                <a:pos x="87748" y="17767"/>
              </a:cxn>
              <a:cxn ang="0">
                <a:pos x="51612" y="17767"/>
              </a:cxn>
              <a:cxn ang="0">
                <a:pos x="54533" y="18338"/>
              </a:cxn>
              <a:cxn ang="0">
                <a:pos x="60134" y="20612"/>
              </a:cxn>
              <a:cxn ang="0">
                <a:pos x="62611" y="22440"/>
              </a:cxn>
              <a:cxn ang="0">
                <a:pos x="64757" y="24980"/>
              </a:cxn>
              <a:cxn ang="0">
                <a:pos x="66865" y="27419"/>
              </a:cxn>
              <a:cxn ang="0">
                <a:pos x="71856" y="43370"/>
              </a:cxn>
              <a:cxn ang="0">
                <a:pos x="71807" y="54673"/>
              </a:cxn>
              <a:cxn ang="0">
                <a:pos x="51688" y="80327"/>
              </a:cxn>
              <a:cxn ang="0">
                <a:pos x="87722" y="80327"/>
              </a:cxn>
              <a:cxn ang="0">
                <a:pos x="89831" y="77637"/>
              </a:cxn>
              <a:cxn ang="0">
                <a:pos x="93864" y="69278"/>
              </a:cxn>
              <a:cxn ang="0">
                <a:pos x="96284" y="59757"/>
              </a:cxn>
              <a:cxn ang="0">
                <a:pos x="97091" y="49072"/>
              </a:cxn>
              <a:cxn ang="0">
                <a:pos x="96280" y="38319"/>
              </a:cxn>
              <a:cxn ang="0">
                <a:pos x="93848" y="28751"/>
              </a:cxn>
              <a:cxn ang="0">
                <a:pos x="89799" y="20370"/>
              </a:cxn>
              <a:cxn ang="0">
                <a:pos x="87748" y="17767"/>
              </a:cxn>
            </a:cxnLst>
            <a:rect l="0" t="0" r="r" b="b"/>
            <a:pathLst>
              <a:path w="97154" h="98425">
                <a:moveTo>
                  <a:pt x="48513" y="0"/>
                </a:moveTo>
                <a:lnTo>
                  <a:pt x="7254" y="20370"/>
                </a:lnTo>
                <a:lnTo>
                  <a:pt x="0" y="49072"/>
                </a:lnTo>
                <a:lnTo>
                  <a:pt x="806" y="59757"/>
                </a:lnTo>
                <a:lnTo>
                  <a:pt x="28254" y="94784"/>
                </a:lnTo>
                <a:lnTo>
                  <a:pt x="48513" y="98094"/>
                </a:lnTo>
                <a:lnTo>
                  <a:pt x="59281" y="97267"/>
                </a:lnTo>
                <a:lnTo>
                  <a:pt x="68818" y="94784"/>
                </a:lnTo>
                <a:lnTo>
                  <a:pt x="77121" y="90642"/>
                </a:lnTo>
                <a:lnTo>
                  <a:pt x="84188" y="84835"/>
                </a:lnTo>
                <a:lnTo>
                  <a:pt x="87722" y="80327"/>
                </a:lnTo>
                <a:lnTo>
                  <a:pt x="45453" y="80327"/>
                </a:lnTo>
                <a:lnTo>
                  <a:pt x="42438" y="79717"/>
                </a:lnTo>
                <a:lnTo>
                  <a:pt x="39662" y="78536"/>
                </a:lnTo>
                <a:lnTo>
                  <a:pt x="36829" y="77381"/>
                </a:lnTo>
                <a:lnTo>
                  <a:pt x="34378" y="75539"/>
                </a:lnTo>
                <a:lnTo>
                  <a:pt x="30149" y="70548"/>
                </a:lnTo>
                <a:lnTo>
                  <a:pt x="28447" y="67348"/>
                </a:lnTo>
                <a:lnTo>
                  <a:pt x="25882" y="59461"/>
                </a:lnTo>
                <a:lnTo>
                  <a:pt x="25234" y="54673"/>
                </a:lnTo>
                <a:lnTo>
                  <a:pt x="25265" y="43370"/>
                </a:lnTo>
                <a:lnTo>
                  <a:pt x="45504" y="17767"/>
                </a:lnTo>
                <a:lnTo>
                  <a:pt x="87748" y="17767"/>
                </a:lnTo>
                <a:lnTo>
                  <a:pt x="84137" y="13182"/>
                </a:lnTo>
                <a:lnTo>
                  <a:pt x="77038" y="7415"/>
                </a:lnTo>
                <a:lnTo>
                  <a:pt x="68735" y="3295"/>
                </a:lnTo>
                <a:lnTo>
                  <a:pt x="59227" y="823"/>
                </a:lnTo>
                <a:lnTo>
                  <a:pt x="48513" y="0"/>
                </a:lnTo>
                <a:close/>
              </a:path>
              <a:path w="97154" h="98425">
                <a:moveTo>
                  <a:pt x="87748" y="17767"/>
                </a:moveTo>
                <a:lnTo>
                  <a:pt x="51612" y="17767"/>
                </a:lnTo>
                <a:lnTo>
                  <a:pt x="54533" y="18338"/>
                </a:lnTo>
                <a:lnTo>
                  <a:pt x="60134" y="20612"/>
                </a:lnTo>
                <a:lnTo>
                  <a:pt x="62611" y="22440"/>
                </a:lnTo>
                <a:lnTo>
                  <a:pt x="64757" y="24980"/>
                </a:lnTo>
                <a:lnTo>
                  <a:pt x="66865" y="27419"/>
                </a:lnTo>
                <a:lnTo>
                  <a:pt x="71856" y="43370"/>
                </a:lnTo>
                <a:lnTo>
                  <a:pt x="71807" y="54673"/>
                </a:lnTo>
                <a:lnTo>
                  <a:pt x="51688" y="80327"/>
                </a:lnTo>
                <a:lnTo>
                  <a:pt x="87722" y="80327"/>
                </a:lnTo>
                <a:lnTo>
                  <a:pt x="89831" y="77637"/>
                </a:lnTo>
                <a:lnTo>
                  <a:pt x="93864" y="69278"/>
                </a:lnTo>
                <a:lnTo>
                  <a:pt x="96284" y="59757"/>
                </a:lnTo>
                <a:lnTo>
                  <a:pt x="97091" y="49072"/>
                </a:lnTo>
                <a:lnTo>
                  <a:pt x="96280" y="38319"/>
                </a:lnTo>
                <a:lnTo>
                  <a:pt x="93848" y="28751"/>
                </a:lnTo>
                <a:lnTo>
                  <a:pt x="89799" y="20370"/>
                </a:lnTo>
                <a:lnTo>
                  <a:pt x="87748" y="177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1" name="object 12"/>
          <p:cNvSpPr>
            <a:spLocks/>
          </p:cNvSpPr>
          <p:nvPr/>
        </p:nvSpPr>
        <p:spPr bwMode="auto">
          <a:xfrm>
            <a:off x="600075" y="641350"/>
            <a:ext cx="77788" cy="95250"/>
          </a:xfrm>
          <a:custGeom>
            <a:avLst/>
            <a:gdLst/>
            <a:ahLst/>
            <a:cxnLst>
              <a:cxn ang="0">
                <a:pos x="45973" y="0"/>
              </a:cxn>
              <a:cxn ang="0">
                <a:pos x="0" y="0"/>
              </a:cxn>
              <a:cxn ang="0">
                <a:pos x="0" y="94183"/>
              </a:cxn>
              <a:cxn ang="0">
                <a:pos x="24295" y="94183"/>
              </a:cxn>
              <a:cxn ang="0">
                <a:pos x="24295" y="63500"/>
              </a:cxn>
              <a:cxn ang="0">
                <a:pos x="46278" y="63500"/>
              </a:cxn>
              <a:cxn ang="0">
                <a:pos x="74197" y="45732"/>
              </a:cxn>
              <a:cxn ang="0">
                <a:pos x="24295" y="45732"/>
              </a:cxn>
              <a:cxn ang="0">
                <a:pos x="24295" y="17589"/>
              </a:cxn>
              <a:cxn ang="0">
                <a:pos x="75679" y="17589"/>
              </a:cxn>
              <a:cxn ang="0">
                <a:pos x="72732" y="11874"/>
              </a:cxn>
              <a:cxn ang="0">
                <a:pos x="69837" y="8686"/>
              </a:cxn>
              <a:cxn ang="0">
                <a:pos x="62877" y="4127"/>
              </a:cxn>
              <a:cxn ang="0">
                <a:pos x="59245" y="2578"/>
              </a:cxn>
              <a:cxn ang="0">
                <a:pos x="51015" y="520"/>
              </a:cxn>
              <a:cxn ang="0">
                <a:pos x="45973" y="0"/>
              </a:cxn>
              <a:cxn ang="0">
                <a:pos x="75679" y="17589"/>
              </a:cxn>
              <a:cxn ang="0">
                <a:pos x="24295" y="17589"/>
              </a:cxn>
              <a:cxn ang="0">
                <a:pos x="35674" y="17640"/>
              </a:cxn>
              <a:cxn ang="0">
                <a:pos x="40487" y="17843"/>
              </a:cxn>
              <a:cxn ang="0">
                <a:pos x="52628" y="27622"/>
              </a:cxn>
              <a:cxn ang="0">
                <a:pos x="52628" y="32969"/>
              </a:cxn>
              <a:cxn ang="0">
                <a:pos x="35382" y="45732"/>
              </a:cxn>
              <a:cxn ang="0">
                <a:pos x="74197" y="45732"/>
              </a:cxn>
              <a:cxn ang="0">
                <a:pos x="77000" y="38061"/>
              </a:cxn>
              <a:cxn ang="0">
                <a:pos x="77749" y="33947"/>
              </a:cxn>
              <a:cxn ang="0">
                <a:pos x="77749" y="24282"/>
              </a:cxn>
              <a:cxn ang="0">
                <a:pos x="76733" y="19634"/>
              </a:cxn>
              <a:cxn ang="0">
                <a:pos x="75679" y="17589"/>
              </a:cxn>
            </a:cxnLst>
            <a:rect l="0" t="0" r="r" b="b"/>
            <a:pathLst>
              <a:path w="78104" h="94615">
                <a:moveTo>
                  <a:pt x="45973" y="0"/>
                </a:moveTo>
                <a:lnTo>
                  <a:pt x="0" y="0"/>
                </a:lnTo>
                <a:lnTo>
                  <a:pt x="0" y="94183"/>
                </a:lnTo>
                <a:lnTo>
                  <a:pt x="24295" y="94183"/>
                </a:lnTo>
                <a:lnTo>
                  <a:pt x="24295" y="63500"/>
                </a:lnTo>
                <a:lnTo>
                  <a:pt x="46278" y="63500"/>
                </a:lnTo>
                <a:lnTo>
                  <a:pt x="74197" y="45732"/>
                </a:lnTo>
                <a:lnTo>
                  <a:pt x="24295" y="45732"/>
                </a:lnTo>
                <a:lnTo>
                  <a:pt x="24295" y="17589"/>
                </a:lnTo>
                <a:lnTo>
                  <a:pt x="75679" y="17589"/>
                </a:lnTo>
                <a:lnTo>
                  <a:pt x="72732" y="11874"/>
                </a:lnTo>
                <a:lnTo>
                  <a:pt x="69837" y="8686"/>
                </a:lnTo>
                <a:lnTo>
                  <a:pt x="62877" y="4127"/>
                </a:lnTo>
                <a:lnTo>
                  <a:pt x="59245" y="2578"/>
                </a:lnTo>
                <a:lnTo>
                  <a:pt x="51015" y="520"/>
                </a:lnTo>
                <a:lnTo>
                  <a:pt x="45973" y="0"/>
                </a:lnTo>
                <a:close/>
              </a:path>
              <a:path w="78104" h="94615">
                <a:moveTo>
                  <a:pt x="75679" y="17589"/>
                </a:moveTo>
                <a:lnTo>
                  <a:pt x="24295" y="17589"/>
                </a:lnTo>
                <a:lnTo>
                  <a:pt x="35674" y="17640"/>
                </a:lnTo>
                <a:lnTo>
                  <a:pt x="40487" y="17843"/>
                </a:lnTo>
                <a:lnTo>
                  <a:pt x="52628" y="27622"/>
                </a:lnTo>
                <a:lnTo>
                  <a:pt x="52628" y="32969"/>
                </a:lnTo>
                <a:lnTo>
                  <a:pt x="35382" y="45732"/>
                </a:lnTo>
                <a:lnTo>
                  <a:pt x="74197" y="45732"/>
                </a:lnTo>
                <a:lnTo>
                  <a:pt x="77000" y="38061"/>
                </a:lnTo>
                <a:lnTo>
                  <a:pt x="77749" y="33947"/>
                </a:lnTo>
                <a:lnTo>
                  <a:pt x="77749" y="24282"/>
                </a:lnTo>
                <a:lnTo>
                  <a:pt x="76733" y="19634"/>
                </a:lnTo>
                <a:lnTo>
                  <a:pt x="75679" y="175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2" name="object 13"/>
          <p:cNvSpPr>
            <a:spLocks/>
          </p:cNvSpPr>
          <p:nvPr/>
        </p:nvSpPr>
        <p:spPr bwMode="auto">
          <a:xfrm>
            <a:off x="322263" y="763588"/>
            <a:ext cx="38100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3" name="object 14"/>
          <p:cNvSpPr>
            <a:spLocks/>
          </p:cNvSpPr>
          <p:nvPr/>
        </p:nvSpPr>
        <p:spPr bwMode="auto">
          <a:xfrm>
            <a:off x="363538" y="762000"/>
            <a:ext cx="42862" cy="44450"/>
          </a:xfrm>
          <a:custGeom>
            <a:avLst/>
            <a:gdLst/>
            <a:ahLst/>
            <a:cxnLst>
              <a:cxn ang="0">
                <a:pos x="28054" y="0"/>
              </a:cxn>
              <a:cxn ang="0">
                <a:pos x="14719" y="0"/>
              </a:cxn>
              <a:cxn ang="0">
                <a:pos x="9486" y="1943"/>
              </a:cxn>
              <a:cxn ang="0">
                <a:pos x="1905" y="9690"/>
              </a:cxn>
              <a:cxn ang="0">
                <a:pos x="0" y="14973"/>
              </a:cxn>
              <a:cxn ang="0">
                <a:pos x="0" y="28270"/>
              </a:cxn>
              <a:cxn ang="0">
                <a:pos x="1905" y="33528"/>
              </a:cxn>
              <a:cxn ang="0">
                <a:pos x="9486" y="41338"/>
              </a:cxn>
              <a:cxn ang="0">
                <a:pos x="14719" y="43281"/>
              </a:cxn>
              <a:cxn ang="0">
                <a:pos x="28092" y="43281"/>
              </a:cxn>
              <a:cxn ang="0">
                <a:pos x="33337" y="41338"/>
              </a:cxn>
              <a:cxn ang="0">
                <a:pos x="39067" y="35445"/>
              </a:cxn>
              <a:cxn ang="0">
                <a:pos x="20053" y="35445"/>
              </a:cxn>
              <a:cxn ang="0">
                <a:pos x="18714" y="35166"/>
              </a:cxn>
              <a:cxn ang="0">
                <a:pos x="11125" y="24130"/>
              </a:cxn>
              <a:cxn ang="0">
                <a:pos x="11137" y="19138"/>
              </a:cxn>
              <a:cxn ang="0">
                <a:pos x="20066" y="7835"/>
              </a:cxn>
              <a:cxn ang="0">
                <a:pos x="39092" y="7835"/>
              </a:cxn>
              <a:cxn ang="0">
                <a:pos x="33286" y="1943"/>
              </a:cxn>
              <a:cxn ang="0">
                <a:pos x="28054" y="0"/>
              </a:cxn>
              <a:cxn ang="0">
                <a:pos x="39092" y="7835"/>
              </a:cxn>
              <a:cxn ang="0">
                <a:pos x="22771" y="7835"/>
              </a:cxn>
              <a:cxn ang="0">
                <a:pos x="24053" y="8089"/>
              </a:cxn>
              <a:cxn ang="0">
                <a:pos x="26530" y="9105"/>
              </a:cxn>
              <a:cxn ang="0">
                <a:pos x="31699" y="19138"/>
              </a:cxn>
              <a:cxn ang="0">
                <a:pos x="31678" y="24130"/>
              </a:cxn>
              <a:cxn ang="0">
                <a:pos x="22809" y="35445"/>
              </a:cxn>
              <a:cxn ang="0">
                <a:pos x="39067" y="35445"/>
              </a:cxn>
              <a:cxn ang="0">
                <a:pos x="40932" y="33528"/>
              </a:cxn>
              <a:cxn ang="0">
                <a:pos x="42824" y="28270"/>
              </a:cxn>
              <a:cxn ang="0">
                <a:pos x="42824" y="14973"/>
              </a:cxn>
              <a:cxn ang="0">
                <a:pos x="40919" y="9690"/>
              </a:cxn>
              <a:cxn ang="0">
                <a:pos x="39092" y="7835"/>
              </a:cxn>
            </a:cxnLst>
            <a:rect l="0" t="0" r="r" b="b"/>
            <a:pathLst>
              <a:path w="43179" h="43815">
                <a:moveTo>
                  <a:pt x="28054" y="0"/>
                </a:moveTo>
                <a:lnTo>
                  <a:pt x="14719" y="0"/>
                </a:lnTo>
                <a:lnTo>
                  <a:pt x="9486" y="1943"/>
                </a:lnTo>
                <a:lnTo>
                  <a:pt x="1905" y="9690"/>
                </a:lnTo>
                <a:lnTo>
                  <a:pt x="0" y="14973"/>
                </a:lnTo>
                <a:lnTo>
                  <a:pt x="0" y="28270"/>
                </a:lnTo>
                <a:lnTo>
                  <a:pt x="1905" y="33528"/>
                </a:lnTo>
                <a:lnTo>
                  <a:pt x="9486" y="41338"/>
                </a:lnTo>
                <a:lnTo>
                  <a:pt x="14719" y="43281"/>
                </a:lnTo>
                <a:lnTo>
                  <a:pt x="28092" y="43281"/>
                </a:lnTo>
                <a:lnTo>
                  <a:pt x="33337" y="41338"/>
                </a:lnTo>
                <a:lnTo>
                  <a:pt x="39067" y="35445"/>
                </a:lnTo>
                <a:lnTo>
                  <a:pt x="20053" y="35445"/>
                </a:lnTo>
                <a:lnTo>
                  <a:pt x="18714" y="35166"/>
                </a:lnTo>
                <a:lnTo>
                  <a:pt x="11125" y="24130"/>
                </a:lnTo>
                <a:lnTo>
                  <a:pt x="11137" y="19138"/>
                </a:lnTo>
                <a:lnTo>
                  <a:pt x="20066" y="7835"/>
                </a:lnTo>
                <a:lnTo>
                  <a:pt x="39092" y="7835"/>
                </a:lnTo>
                <a:lnTo>
                  <a:pt x="33286" y="1943"/>
                </a:lnTo>
                <a:lnTo>
                  <a:pt x="28054" y="0"/>
                </a:lnTo>
                <a:close/>
              </a:path>
              <a:path w="43179" h="43815">
                <a:moveTo>
                  <a:pt x="39092" y="7835"/>
                </a:moveTo>
                <a:lnTo>
                  <a:pt x="22771" y="7835"/>
                </a:lnTo>
                <a:lnTo>
                  <a:pt x="24053" y="8089"/>
                </a:lnTo>
                <a:lnTo>
                  <a:pt x="26530" y="9105"/>
                </a:lnTo>
                <a:lnTo>
                  <a:pt x="31699" y="19138"/>
                </a:lnTo>
                <a:lnTo>
                  <a:pt x="31678" y="24130"/>
                </a:lnTo>
                <a:lnTo>
                  <a:pt x="22809" y="35445"/>
                </a:lnTo>
                <a:lnTo>
                  <a:pt x="39067" y="35445"/>
                </a:lnTo>
                <a:lnTo>
                  <a:pt x="40932" y="33528"/>
                </a:lnTo>
                <a:lnTo>
                  <a:pt x="42824" y="28270"/>
                </a:lnTo>
                <a:lnTo>
                  <a:pt x="42824" y="14973"/>
                </a:lnTo>
                <a:lnTo>
                  <a:pt x="40919" y="9690"/>
                </a:lnTo>
                <a:lnTo>
                  <a:pt x="39092" y="78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4" name="object 15"/>
          <p:cNvSpPr>
            <a:spLocks/>
          </p:cNvSpPr>
          <p:nvPr/>
        </p:nvSpPr>
        <p:spPr bwMode="auto">
          <a:xfrm>
            <a:off x="409575" y="763588"/>
            <a:ext cx="42863" cy="41275"/>
          </a:xfrm>
          <a:custGeom>
            <a:avLst/>
            <a:gdLst/>
            <a:ahLst/>
            <a:cxnLst>
              <a:cxn ang="0">
                <a:pos x="0" y="32257"/>
              </a:cxn>
              <a:cxn ang="0">
                <a:pos x="0" y="41541"/>
              </a:cxn>
              <a:cxn ang="0">
                <a:pos x="927" y="41643"/>
              </a:cxn>
              <a:cxn ang="0">
                <a:pos x="6324" y="41821"/>
              </a:cxn>
              <a:cxn ang="0">
                <a:pos x="7772" y="41567"/>
              </a:cxn>
              <a:cxn ang="0">
                <a:pos x="16670" y="32270"/>
              </a:cxn>
              <a:cxn ang="0">
                <a:pos x="0" y="32257"/>
              </a:cxn>
              <a:cxn ang="0">
                <a:pos x="42506" y="8026"/>
              </a:cxn>
              <a:cxn ang="0">
                <a:pos x="31788" y="8026"/>
              </a:cxn>
              <a:cxn ang="0">
                <a:pos x="31788" y="41541"/>
              </a:cxn>
              <a:cxn ang="0">
                <a:pos x="42506" y="41541"/>
              </a:cxn>
              <a:cxn ang="0">
                <a:pos x="42506" y="8026"/>
              </a:cxn>
              <a:cxn ang="0">
                <a:pos x="42506" y="0"/>
              </a:cxn>
              <a:cxn ang="0">
                <a:pos x="9918" y="0"/>
              </a:cxn>
              <a:cxn ang="0">
                <a:pos x="9804" y="5537"/>
              </a:cxn>
              <a:cxn ang="0">
                <a:pos x="9664" y="10083"/>
              </a:cxn>
              <a:cxn ang="0">
                <a:pos x="3530" y="32270"/>
              </a:cxn>
              <a:cxn ang="0">
                <a:pos x="16670" y="32270"/>
              </a:cxn>
              <a:cxn ang="0">
                <a:pos x="19913" y="8026"/>
              </a:cxn>
              <a:cxn ang="0">
                <a:pos x="42506" y="8026"/>
              </a:cxn>
              <a:cxn ang="0">
                <a:pos x="42506" y="0"/>
              </a:cxn>
            </a:cxnLst>
            <a:rect l="0" t="0" r="r" b="b"/>
            <a:pathLst>
              <a:path w="42545" h="41909">
                <a:moveTo>
                  <a:pt x="0" y="32257"/>
                </a:moveTo>
                <a:lnTo>
                  <a:pt x="0" y="41541"/>
                </a:lnTo>
                <a:lnTo>
                  <a:pt x="927" y="41643"/>
                </a:lnTo>
                <a:lnTo>
                  <a:pt x="6324" y="41821"/>
                </a:lnTo>
                <a:lnTo>
                  <a:pt x="7772" y="41567"/>
                </a:lnTo>
                <a:lnTo>
                  <a:pt x="16670" y="32270"/>
                </a:lnTo>
                <a:lnTo>
                  <a:pt x="0" y="32257"/>
                </a:lnTo>
                <a:close/>
              </a:path>
              <a:path w="42545" h="41909">
                <a:moveTo>
                  <a:pt x="42506" y="8026"/>
                </a:moveTo>
                <a:lnTo>
                  <a:pt x="31788" y="8026"/>
                </a:lnTo>
                <a:lnTo>
                  <a:pt x="31788" y="41541"/>
                </a:lnTo>
                <a:lnTo>
                  <a:pt x="42506" y="41541"/>
                </a:lnTo>
                <a:lnTo>
                  <a:pt x="42506" y="8026"/>
                </a:lnTo>
                <a:close/>
              </a:path>
              <a:path w="42545" h="41909">
                <a:moveTo>
                  <a:pt x="42506" y="0"/>
                </a:moveTo>
                <a:lnTo>
                  <a:pt x="9918" y="0"/>
                </a:lnTo>
                <a:lnTo>
                  <a:pt x="9804" y="5537"/>
                </a:lnTo>
                <a:lnTo>
                  <a:pt x="9664" y="10083"/>
                </a:lnTo>
                <a:lnTo>
                  <a:pt x="3530" y="32270"/>
                </a:lnTo>
                <a:lnTo>
                  <a:pt x="16670" y="32270"/>
                </a:lnTo>
                <a:lnTo>
                  <a:pt x="19913" y="8026"/>
                </a:lnTo>
                <a:lnTo>
                  <a:pt x="42506" y="8026"/>
                </a:lnTo>
                <a:lnTo>
                  <a:pt x="4250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5" name="object 16"/>
          <p:cNvSpPr>
            <a:spLocks/>
          </p:cNvSpPr>
          <p:nvPr/>
        </p:nvSpPr>
        <p:spPr bwMode="auto">
          <a:xfrm>
            <a:off x="463550" y="763588"/>
            <a:ext cx="34925" cy="41275"/>
          </a:xfrm>
          <a:custGeom>
            <a:avLst/>
            <a:gdLst/>
            <a:ahLst/>
            <a:cxnLst>
              <a:cxn ang="0">
                <a:pos x="10718" y="0"/>
              </a:cxn>
              <a:cxn ang="0">
                <a:pos x="0" y="0"/>
              </a:cxn>
              <a:cxn ang="0">
                <a:pos x="0" y="41541"/>
              </a:cxn>
              <a:cxn ang="0">
                <a:pos x="21780" y="41541"/>
              </a:cxn>
              <a:cxn ang="0">
                <a:pos x="24002" y="41300"/>
              </a:cxn>
              <a:cxn ang="0">
                <a:pos x="34295" y="33794"/>
              </a:cxn>
              <a:cxn ang="0">
                <a:pos x="10718" y="33794"/>
              </a:cxn>
              <a:cxn ang="0">
                <a:pos x="10718" y="23215"/>
              </a:cxn>
              <a:cxn ang="0">
                <a:pos x="34681" y="23215"/>
              </a:cxn>
              <a:cxn ang="0">
                <a:pos x="33807" y="20942"/>
              </a:cxn>
              <a:cxn ang="0">
                <a:pos x="22224" y="15494"/>
              </a:cxn>
              <a:cxn ang="0">
                <a:pos x="10718" y="15494"/>
              </a:cxn>
              <a:cxn ang="0">
                <a:pos x="10718" y="0"/>
              </a:cxn>
              <a:cxn ang="0">
                <a:pos x="34681" y="23215"/>
              </a:cxn>
              <a:cxn ang="0">
                <a:pos x="19011" y="23215"/>
              </a:cxn>
              <a:cxn ang="0">
                <a:pos x="20231" y="23368"/>
              </a:cxn>
              <a:cxn ang="0">
                <a:pos x="21983" y="23964"/>
              </a:cxn>
              <a:cxn ang="0">
                <a:pos x="24371" y="29286"/>
              </a:cxn>
              <a:cxn ang="0">
                <a:pos x="24231" y="29972"/>
              </a:cxn>
              <a:cxn ang="0">
                <a:pos x="18643" y="33794"/>
              </a:cxn>
              <a:cxn ang="0">
                <a:pos x="34295" y="33794"/>
              </a:cxn>
              <a:cxn ang="0">
                <a:pos x="35064" y="32105"/>
              </a:cxn>
              <a:cxn ang="0">
                <a:pos x="35445" y="30238"/>
              </a:cxn>
              <a:cxn ang="0">
                <a:pos x="35400" y="25946"/>
              </a:cxn>
              <a:cxn ang="0">
                <a:pos x="35115" y="24345"/>
              </a:cxn>
              <a:cxn ang="0">
                <a:pos x="34681" y="23215"/>
              </a:cxn>
            </a:cxnLst>
            <a:rect l="0" t="0" r="r" b="b"/>
            <a:pathLst>
              <a:path w="35559" h="41909">
                <a:moveTo>
                  <a:pt x="10718" y="0"/>
                </a:moveTo>
                <a:lnTo>
                  <a:pt x="0" y="0"/>
                </a:lnTo>
                <a:lnTo>
                  <a:pt x="0" y="41541"/>
                </a:lnTo>
                <a:lnTo>
                  <a:pt x="21780" y="41541"/>
                </a:lnTo>
                <a:lnTo>
                  <a:pt x="24002" y="41300"/>
                </a:lnTo>
                <a:lnTo>
                  <a:pt x="34295" y="33794"/>
                </a:lnTo>
                <a:lnTo>
                  <a:pt x="10718" y="33794"/>
                </a:lnTo>
                <a:lnTo>
                  <a:pt x="10718" y="23215"/>
                </a:lnTo>
                <a:lnTo>
                  <a:pt x="34681" y="23215"/>
                </a:lnTo>
                <a:lnTo>
                  <a:pt x="33807" y="20942"/>
                </a:lnTo>
                <a:lnTo>
                  <a:pt x="22224" y="15494"/>
                </a:lnTo>
                <a:lnTo>
                  <a:pt x="10718" y="15494"/>
                </a:lnTo>
                <a:lnTo>
                  <a:pt x="10718" y="0"/>
                </a:lnTo>
                <a:close/>
              </a:path>
              <a:path w="35559" h="41909">
                <a:moveTo>
                  <a:pt x="34681" y="23215"/>
                </a:moveTo>
                <a:lnTo>
                  <a:pt x="19011" y="23215"/>
                </a:lnTo>
                <a:lnTo>
                  <a:pt x="20231" y="23368"/>
                </a:lnTo>
                <a:lnTo>
                  <a:pt x="21983" y="23964"/>
                </a:lnTo>
                <a:lnTo>
                  <a:pt x="24371" y="29286"/>
                </a:lnTo>
                <a:lnTo>
                  <a:pt x="24231" y="29972"/>
                </a:lnTo>
                <a:lnTo>
                  <a:pt x="18643" y="33794"/>
                </a:lnTo>
                <a:lnTo>
                  <a:pt x="34295" y="33794"/>
                </a:lnTo>
                <a:lnTo>
                  <a:pt x="35064" y="32105"/>
                </a:lnTo>
                <a:lnTo>
                  <a:pt x="35445" y="30238"/>
                </a:lnTo>
                <a:lnTo>
                  <a:pt x="35400" y="25946"/>
                </a:lnTo>
                <a:lnTo>
                  <a:pt x="35115" y="24345"/>
                </a:lnTo>
                <a:lnTo>
                  <a:pt x="34681" y="232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6" name="object 17"/>
          <p:cNvSpPr>
            <a:spLocks/>
          </p:cNvSpPr>
          <p:nvPr/>
        </p:nvSpPr>
        <p:spPr bwMode="auto">
          <a:xfrm>
            <a:off x="501650" y="763588"/>
            <a:ext cx="39688" cy="41275"/>
          </a:xfrm>
          <a:custGeom>
            <a:avLst/>
            <a:gdLst/>
            <a:ahLst/>
            <a:cxnLst>
              <a:cxn ang="0">
                <a:pos x="39649" y="0"/>
              </a:cxn>
              <a:cxn ang="0">
                <a:pos x="17894" y="0"/>
              </a:cxn>
              <a:cxn ang="0">
                <a:pos x="15811" y="190"/>
              </a:cxn>
              <a:cxn ang="0">
                <a:pos x="4381" y="9867"/>
              </a:cxn>
              <a:cxn ang="0">
                <a:pos x="4381" y="15201"/>
              </a:cxn>
              <a:cxn ang="0">
                <a:pos x="5092" y="17779"/>
              </a:cxn>
              <a:cxn ang="0">
                <a:pos x="7937" y="21729"/>
              </a:cxn>
              <a:cxn ang="0">
                <a:pos x="9906" y="23253"/>
              </a:cxn>
              <a:cxn ang="0">
                <a:pos x="12407" y="24333"/>
              </a:cxn>
              <a:cxn ang="0">
                <a:pos x="0" y="41541"/>
              </a:cxn>
              <a:cxn ang="0">
                <a:pos x="12700" y="41541"/>
              </a:cxn>
              <a:cxn ang="0">
                <a:pos x="23177" y="26314"/>
              </a:cxn>
              <a:cxn ang="0">
                <a:pos x="39649" y="26314"/>
              </a:cxn>
              <a:cxn ang="0">
                <a:pos x="39649" y="18821"/>
              </a:cxn>
              <a:cxn ang="0">
                <a:pos x="28994" y="18821"/>
              </a:cxn>
              <a:cxn ang="0">
                <a:pos x="20916" y="18770"/>
              </a:cxn>
              <a:cxn ang="0">
                <a:pos x="19011" y="18516"/>
              </a:cxn>
              <a:cxn ang="0">
                <a:pos x="18161" y="18160"/>
              </a:cxn>
              <a:cxn ang="0">
                <a:pos x="17475" y="17602"/>
              </a:cxn>
              <a:cxn ang="0">
                <a:pos x="16827" y="17119"/>
              </a:cxn>
              <a:cxn ang="0">
                <a:pos x="16344" y="16484"/>
              </a:cxn>
              <a:cxn ang="0">
                <a:pos x="15633" y="14985"/>
              </a:cxn>
              <a:cxn ang="0">
                <a:pos x="15468" y="14147"/>
              </a:cxn>
              <a:cxn ang="0">
                <a:pos x="15468" y="12280"/>
              </a:cxn>
              <a:cxn ang="0">
                <a:pos x="28994" y="7632"/>
              </a:cxn>
              <a:cxn ang="0">
                <a:pos x="39649" y="7632"/>
              </a:cxn>
              <a:cxn ang="0">
                <a:pos x="39649" y="0"/>
              </a:cxn>
              <a:cxn ang="0">
                <a:pos x="39649" y="26314"/>
              </a:cxn>
              <a:cxn ang="0">
                <a:pos x="28994" y="26314"/>
              </a:cxn>
              <a:cxn ang="0">
                <a:pos x="28994" y="41541"/>
              </a:cxn>
              <a:cxn ang="0">
                <a:pos x="39649" y="41541"/>
              </a:cxn>
              <a:cxn ang="0">
                <a:pos x="39649" y="26314"/>
              </a:cxn>
              <a:cxn ang="0">
                <a:pos x="39649" y="7632"/>
              </a:cxn>
              <a:cxn ang="0">
                <a:pos x="28994" y="7632"/>
              </a:cxn>
              <a:cxn ang="0">
                <a:pos x="28994" y="18821"/>
              </a:cxn>
              <a:cxn ang="0">
                <a:pos x="39649" y="18821"/>
              </a:cxn>
              <a:cxn ang="0">
                <a:pos x="39649" y="7632"/>
              </a:cxn>
            </a:cxnLst>
            <a:rect l="0" t="0" r="r" b="b"/>
            <a:pathLst>
              <a:path w="40004" h="41909">
                <a:moveTo>
                  <a:pt x="39649" y="0"/>
                </a:moveTo>
                <a:lnTo>
                  <a:pt x="17894" y="0"/>
                </a:lnTo>
                <a:lnTo>
                  <a:pt x="15811" y="190"/>
                </a:lnTo>
                <a:lnTo>
                  <a:pt x="4381" y="9867"/>
                </a:lnTo>
                <a:lnTo>
                  <a:pt x="4381" y="15201"/>
                </a:lnTo>
                <a:lnTo>
                  <a:pt x="5092" y="17779"/>
                </a:lnTo>
                <a:lnTo>
                  <a:pt x="7937" y="21729"/>
                </a:lnTo>
                <a:lnTo>
                  <a:pt x="9906" y="23253"/>
                </a:lnTo>
                <a:lnTo>
                  <a:pt x="12407" y="24333"/>
                </a:lnTo>
                <a:lnTo>
                  <a:pt x="0" y="41541"/>
                </a:lnTo>
                <a:lnTo>
                  <a:pt x="12700" y="41541"/>
                </a:lnTo>
                <a:lnTo>
                  <a:pt x="23177" y="26314"/>
                </a:lnTo>
                <a:lnTo>
                  <a:pt x="39649" y="26314"/>
                </a:lnTo>
                <a:lnTo>
                  <a:pt x="39649" y="18821"/>
                </a:lnTo>
                <a:lnTo>
                  <a:pt x="28994" y="18821"/>
                </a:lnTo>
                <a:lnTo>
                  <a:pt x="20916" y="18770"/>
                </a:lnTo>
                <a:lnTo>
                  <a:pt x="19011" y="18516"/>
                </a:lnTo>
                <a:lnTo>
                  <a:pt x="18161" y="18160"/>
                </a:lnTo>
                <a:lnTo>
                  <a:pt x="17475" y="17602"/>
                </a:lnTo>
                <a:lnTo>
                  <a:pt x="16827" y="17119"/>
                </a:lnTo>
                <a:lnTo>
                  <a:pt x="16344" y="16484"/>
                </a:lnTo>
                <a:lnTo>
                  <a:pt x="15633" y="14985"/>
                </a:lnTo>
                <a:lnTo>
                  <a:pt x="15468" y="14147"/>
                </a:lnTo>
                <a:lnTo>
                  <a:pt x="15468" y="12280"/>
                </a:lnTo>
                <a:lnTo>
                  <a:pt x="28994" y="7632"/>
                </a:lnTo>
                <a:lnTo>
                  <a:pt x="39649" y="7632"/>
                </a:lnTo>
                <a:lnTo>
                  <a:pt x="39649" y="0"/>
                </a:lnTo>
                <a:close/>
              </a:path>
              <a:path w="40004" h="41909">
                <a:moveTo>
                  <a:pt x="39649" y="26314"/>
                </a:moveTo>
                <a:lnTo>
                  <a:pt x="28994" y="26314"/>
                </a:lnTo>
                <a:lnTo>
                  <a:pt x="28994" y="41541"/>
                </a:lnTo>
                <a:lnTo>
                  <a:pt x="39649" y="41541"/>
                </a:lnTo>
                <a:lnTo>
                  <a:pt x="39649" y="26314"/>
                </a:lnTo>
                <a:close/>
              </a:path>
              <a:path w="40004" h="41909">
                <a:moveTo>
                  <a:pt x="39649" y="7632"/>
                </a:moveTo>
                <a:lnTo>
                  <a:pt x="28994" y="7632"/>
                </a:lnTo>
                <a:lnTo>
                  <a:pt x="28994" y="18821"/>
                </a:lnTo>
                <a:lnTo>
                  <a:pt x="39649" y="18821"/>
                </a:lnTo>
                <a:lnTo>
                  <a:pt x="39649" y="763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7" name="object 18"/>
          <p:cNvSpPr>
            <a:spLocks/>
          </p:cNvSpPr>
          <p:nvPr/>
        </p:nvSpPr>
        <p:spPr bwMode="auto">
          <a:xfrm>
            <a:off x="547688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8" name="object 19"/>
          <p:cNvSpPr>
            <a:spLocks/>
          </p:cNvSpPr>
          <p:nvPr/>
        </p:nvSpPr>
        <p:spPr bwMode="auto">
          <a:xfrm>
            <a:off x="588963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64" y="0"/>
              </a:cxn>
              <a:cxn ang="0">
                <a:pos x="0" y="0"/>
              </a:cxn>
              <a:cxn ang="0">
                <a:pos x="0" y="8039"/>
              </a:cxn>
              <a:cxn ang="0">
                <a:pos x="36664" y="8039"/>
              </a:cxn>
              <a:cxn ang="0">
                <a:pos x="36664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64" y="0"/>
                </a:moveTo>
                <a:lnTo>
                  <a:pt x="0" y="0"/>
                </a:lnTo>
                <a:lnTo>
                  <a:pt x="0" y="8039"/>
                </a:lnTo>
                <a:lnTo>
                  <a:pt x="36664" y="8039"/>
                </a:lnTo>
                <a:lnTo>
                  <a:pt x="3666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9" name="object 20"/>
          <p:cNvSpPr>
            <a:spLocks/>
          </p:cNvSpPr>
          <p:nvPr/>
        </p:nvSpPr>
        <p:spPr bwMode="auto">
          <a:xfrm>
            <a:off x="631825" y="763588"/>
            <a:ext cx="38100" cy="41275"/>
          </a:xfrm>
          <a:custGeom>
            <a:avLst/>
            <a:gdLst/>
            <a:ahLst/>
            <a:cxnLst>
              <a:cxn ang="0">
                <a:pos x="10439" y="0"/>
              </a:cxn>
              <a:cxn ang="0">
                <a:pos x="0" y="0"/>
              </a:cxn>
              <a:cxn ang="0">
                <a:pos x="0" y="41541"/>
              </a:cxn>
              <a:cxn ang="0">
                <a:pos x="10210" y="41541"/>
              </a:cxn>
              <a:cxn ang="0">
                <a:pos x="20512" y="25018"/>
              </a:cxn>
              <a:cxn ang="0">
                <a:pos x="10439" y="25018"/>
              </a:cxn>
              <a:cxn ang="0">
                <a:pos x="10439" y="0"/>
              </a:cxn>
              <a:cxn ang="0">
                <a:pos x="37884" y="13881"/>
              </a:cxn>
              <a:cxn ang="0">
                <a:pos x="27457" y="13881"/>
              </a:cxn>
              <a:cxn ang="0">
                <a:pos x="27457" y="41541"/>
              </a:cxn>
              <a:cxn ang="0">
                <a:pos x="37884" y="41541"/>
              </a:cxn>
              <a:cxn ang="0">
                <a:pos x="37884" y="13881"/>
              </a:cxn>
              <a:cxn ang="0">
                <a:pos x="37884" y="0"/>
              </a:cxn>
              <a:cxn ang="0">
                <a:pos x="26479" y="0"/>
              </a:cxn>
              <a:cxn ang="0">
                <a:pos x="10439" y="25018"/>
              </a:cxn>
              <a:cxn ang="0">
                <a:pos x="20512" y="25018"/>
              </a:cxn>
              <a:cxn ang="0">
                <a:pos x="27457" y="13881"/>
              </a:cxn>
              <a:cxn ang="0">
                <a:pos x="37884" y="13881"/>
              </a:cxn>
              <a:cxn ang="0">
                <a:pos x="37884" y="0"/>
              </a:cxn>
            </a:cxnLst>
            <a:rect l="0" t="0" r="r" b="b"/>
            <a:pathLst>
              <a:path w="38100" h="41909">
                <a:moveTo>
                  <a:pt x="10439" y="0"/>
                </a:moveTo>
                <a:lnTo>
                  <a:pt x="0" y="0"/>
                </a:lnTo>
                <a:lnTo>
                  <a:pt x="0" y="41541"/>
                </a:lnTo>
                <a:lnTo>
                  <a:pt x="10210" y="41541"/>
                </a:lnTo>
                <a:lnTo>
                  <a:pt x="20512" y="25018"/>
                </a:lnTo>
                <a:lnTo>
                  <a:pt x="10439" y="25018"/>
                </a:lnTo>
                <a:lnTo>
                  <a:pt x="10439" y="0"/>
                </a:lnTo>
                <a:close/>
              </a:path>
              <a:path w="38100" h="41909">
                <a:moveTo>
                  <a:pt x="37884" y="13881"/>
                </a:moveTo>
                <a:lnTo>
                  <a:pt x="27457" y="13881"/>
                </a:lnTo>
                <a:lnTo>
                  <a:pt x="27457" y="41541"/>
                </a:lnTo>
                <a:lnTo>
                  <a:pt x="37884" y="41541"/>
                </a:lnTo>
                <a:lnTo>
                  <a:pt x="37884" y="13881"/>
                </a:lnTo>
                <a:close/>
              </a:path>
              <a:path w="38100" h="41909">
                <a:moveTo>
                  <a:pt x="37884" y="0"/>
                </a:moveTo>
                <a:lnTo>
                  <a:pt x="26479" y="0"/>
                </a:lnTo>
                <a:lnTo>
                  <a:pt x="10439" y="25018"/>
                </a:lnTo>
                <a:lnTo>
                  <a:pt x="20512" y="25018"/>
                </a:lnTo>
                <a:lnTo>
                  <a:pt x="27457" y="13881"/>
                </a:lnTo>
                <a:lnTo>
                  <a:pt x="37884" y="13881"/>
                </a:lnTo>
                <a:lnTo>
                  <a:pt x="3788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object 21"/>
          <p:cNvSpPr txBox="1"/>
          <p:nvPr/>
        </p:nvSpPr>
        <p:spPr>
          <a:xfrm>
            <a:off x="1430338" y="346075"/>
            <a:ext cx="7800975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288" algn="ctr"/>
            <a:r>
              <a:rPr lang="ru-RU" sz="2000" b="1">
                <a:solidFill>
                  <a:srgbClr val="231F20"/>
                </a:solidFill>
                <a:latin typeface="Calibri" pitchFamily="34" charset="0"/>
              </a:rPr>
              <a:t>ДЕЙСТВУЮЩИЕ РЕЗИДЕНТЫ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0501" name="Подзаголовок 2"/>
          <p:cNvSpPr txBox="1">
            <a:spLocks/>
          </p:cNvSpPr>
          <p:nvPr/>
        </p:nvSpPr>
        <p:spPr bwMode="auto">
          <a:xfrm>
            <a:off x="0" y="3248025"/>
            <a:ext cx="10693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100" b="1">
                <a:solidFill>
                  <a:schemeClr val="tx2"/>
                </a:solidFill>
                <a:latin typeface="Calibri" pitchFamily="34" charset="0"/>
              </a:rPr>
              <a:t>ОСНОВНЫЕ ВИДЫ ДЕЯТЕЛЬНОСТИ НАШИХ РЕЗИДЕНТОВ</a:t>
            </a:r>
          </a:p>
        </p:txBody>
      </p:sp>
      <p:pic>
        <p:nvPicPr>
          <p:cNvPr id="2050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7400" y="936625"/>
            <a:ext cx="9220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3" name="Подзаголовок 2"/>
          <p:cNvSpPr txBox="1">
            <a:spLocks/>
          </p:cNvSpPr>
          <p:nvPr/>
        </p:nvSpPr>
        <p:spPr bwMode="auto">
          <a:xfrm>
            <a:off x="230188" y="4721225"/>
            <a:ext cx="2135187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Производство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энергоэффективного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вентиляционного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оборудования</a:t>
            </a:r>
          </a:p>
        </p:txBody>
      </p:sp>
      <p:sp>
        <p:nvSpPr>
          <p:cNvPr id="20504" name="Подзаголовок 2"/>
          <p:cNvSpPr txBox="1">
            <a:spLocks/>
          </p:cNvSpPr>
          <p:nvPr/>
        </p:nvSpPr>
        <p:spPr bwMode="auto">
          <a:xfrm>
            <a:off x="1631950" y="6350000"/>
            <a:ext cx="21351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Производство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радиаторов отопления</a:t>
            </a:r>
          </a:p>
        </p:txBody>
      </p:sp>
      <p:sp>
        <p:nvSpPr>
          <p:cNvPr id="20505" name="Подзаголовок 2"/>
          <p:cNvSpPr txBox="1">
            <a:spLocks/>
          </p:cNvSpPr>
          <p:nvPr/>
        </p:nvSpPr>
        <p:spPr bwMode="auto">
          <a:xfrm>
            <a:off x="4748213" y="6350000"/>
            <a:ext cx="2617787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Производство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светодиодного оборудования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и технических жидкостей</a:t>
            </a:r>
          </a:p>
        </p:txBody>
      </p:sp>
      <p:sp>
        <p:nvSpPr>
          <p:cNvPr id="20506" name="Подзаголовок 2"/>
          <p:cNvSpPr txBox="1">
            <a:spLocks/>
          </p:cNvSpPr>
          <p:nvPr/>
        </p:nvSpPr>
        <p:spPr bwMode="auto">
          <a:xfrm>
            <a:off x="7864475" y="6350000"/>
            <a:ext cx="28924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Разработка электропривода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для транспортных средств </a:t>
            </a:r>
          </a:p>
        </p:txBody>
      </p:sp>
      <p:sp>
        <p:nvSpPr>
          <p:cNvPr id="20507" name="Подзаголовок 2"/>
          <p:cNvSpPr txBox="1">
            <a:spLocks/>
          </p:cNvSpPr>
          <p:nvPr/>
        </p:nvSpPr>
        <p:spPr bwMode="auto">
          <a:xfrm>
            <a:off x="2811463" y="4721225"/>
            <a:ext cx="28924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Производство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промышленных свинцовых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аккумуляторных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батарей</a:t>
            </a:r>
          </a:p>
        </p:txBody>
      </p:sp>
      <p:sp>
        <p:nvSpPr>
          <p:cNvPr id="20508" name="Подзаголовок 2"/>
          <p:cNvSpPr txBox="1">
            <a:spLocks/>
          </p:cNvSpPr>
          <p:nvPr/>
        </p:nvSpPr>
        <p:spPr bwMode="auto">
          <a:xfrm>
            <a:off x="6126163" y="4721225"/>
            <a:ext cx="28924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Производство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теплового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оборудования</a:t>
            </a:r>
          </a:p>
        </p:txBody>
      </p:sp>
      <p:sp>
        <p:nvSpPr>
          <p:cNvPr id="20509" name="Подзаголовок 2"/>
          <p:cNvSpPr txBox="1">
            <a:spLocks/>
          </p:cNvSpPr>
          <p:nvPr/>
        </p:nvSpPr>
        <p:spPr bwMode="auto">
          <a:xfrm>
            <a:off x="1220788" y="1174750"/>
            <a:ext cx="1766887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4100" b="1">
                <a:solidFill>
                  <a:srgbClr val="FFC000"/>
                </a:solidFill>
                <a:latin typeface="Calibri" pitchFamily="34" charset="0"/>
              </a:rPr>
              <a:t>28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100" b="1">
                <a:solidFill>
                  <a:schemeClr val="bg1"/>
                </a:solidFill>
                <a:latin typeface="Calibri" pitchFamily="34" charset="0"/>
              </a:rPr>
              <a:t>РЕЗИДЕНТОВ</a:t>
            </a:r>
          </a:p>
        </p:txBody>
      </p:sp>
      <p:sp>
        <p:nvSpPr>
          <p:cNvPr id="20510" name="Подзаголовок 2"/>
          <p:cNvSpPr txBox="1">
            <a:spLocks/>
          </p:cNvSpPr>
          <p:nvPr/>
        </p:nvSpPr>
        <p:spPr bwMode="auto">
          <a:xfrm>
            <a:off x="4240213" y="1174750"/>
            <a:ext cx="231457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4100" b="1">
                <a:solidFill>
                  <a:srgbClr val="FFC000"/>
                </a:solidFill>
                <a:latin typeface="Calibri" pitchFamily="34" charset="0"/>
              </a:rPr>
              <a:t>3 850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100" b="1">
                <a:solidFill>
                  <a:schemeClr val="bg1"/>
                </a:solidFill>
                <a:latin typeface="Calibri" pitchFamily="34" charset="0"/>
              </a:rPr>
              <a:t>РАБОЧИХ МЕСТА</a:t>
            </a: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7505700" y="1098550"/>
            <a:ext cx="2316163" cy="1349375"/>
          </a:xfrm>
          <a:prstGeom prst="rect">
            <a:avLst/>
          </a:prstGeom>
        </p:spPr>
        <p:txBody>
          <a:bodyPr lIns="104315" tIns="52157" rIns="104315" bIns="52157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100" b="1" dirty="0" smtClean="0">
                <a:solidFill>
                  <a:srgbClr val="FFC000"/>
                </a:solidFill>
              </a:rPr>
              <a:t>4 975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900" b="1" dirty="0" err="1" smtClean="0">
                <a:solidFill>
                  <a:srgbClr val="FFC000"/>
                </a:solidFill>
              </a:rPr>
              <a:t>млн.руб</a:t>
            </a:r>
            <a:r>
              <a:rPr lang="ru-RU" sz="1900" b="1" dirty="0" smtClean="0">
                <a:solidFill>
                  <a:srgbClr val="FFC000"/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chemeClr val="bg1"/>
                </a:solidFill>
              </a:rPr>
              <a:t>ИНВЕСТИЦИЙ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2051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4875" y="4017963"/>
            <a:ext cx="67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4130675"/>
            <a:ext cx="7239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06638" y="5580063"/>
            <a:ext cx="7239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4850" y="5570538"/>
            <a:ext cx="5445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6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35813" y="3951288"/>
            <a:ext cx="78105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7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15325" y="5559425"/>
            <a:ext cx="15144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2"/>
          <p:cNvSpPr>
            <a:spLocks/>
          </p:cNvSpPr>
          <p:nvPr/>
        </p:nvSpPr>
        <p:spPr bwMode="auto">
          <a:xfrm>
            <a:off x="300038" y="160338"/>
            <a:ext cx="196850" cy="355600"/>
          </a:xfrm>
          <a:custGeom>
            <a:avLst/>
            <a:gdLst/>
            <a:ahLst/>
            <a:cxnLst>
              <a:cxn ang="0">
                <a:pos x="197446" y="0"/>
              </a:cxn>
              <a:cxn ang="0">
                <a:pos x="13157" y="0"/>
              </a:cxn>
              <a:cxn ang="0">
                <a:pos x="9306" y="9458"/>
              </a:cxn>
              <a:cxn ang="0">
                <a:pos x="5830" y="19102"/>
              </a:cxn>
              <a:cxn ang="0">
                <a:pos x="2729" y="28919"/>
              </a:cxn>
              <a:cxn ang="0">
                <a:pos x="0" y="38900"/>
              </a:cxn>
              <a:cxn ang="0">
                <a:pos x="150291" y="38900"/>
              </a:cxn>
              <a:cxn ang="0">
                <a:pos x="150291" y="341439"/>
              </a:cxn>
              <a:cxn ang="0">
                <a:pos x="161715" y="345971"/>
              </a:cxn>
              <a:cxn ang="0">
                <a:pos x="173388" y="349983"/>
              </a:cxn>
              <a:cxn ang="0">
                <a:pos x="185301" y="353448"/>
              </a:cxn>
              <a:cxn ang="0">
                <a:pos x="197446" y="356336"/>
              </a:cxn>
              <a:cxn ang="0">
                <a:pos x="197446" y="0"/>
              </a:cxn>
            </a:cxnLst>
            <a:rect l="0" t="0" r="r" b="b"/>
            <a:pathLst>
              <a:path w="197484" h="356870">
                <a:moveTo>
                  <a:pt x="197446" y="0"/>
                </a:moveTo>
                <a:lnTo>
                  <a:pt x="13157" y="0"/>
                </a:lnTo>
                <a:lnTo>
                  <a:pt x="9306" y="9458"/>
                </a:lnTo>
                <a:lnTo>
                  <a:pt x="5830" y="19102"/>
                </a:lnTo>
                <a:lnTo>
                  <a:pt x="2729" y="28919"/>
                </a:lnTo>
                <a:lnTo>
                  <a:pt x="0" y="38900"/>
                </a:lnTo>
                <a:lnTo>
                  <a:pt x="150291" y="38900"/>
                </a:lnTo>
                <a:lnTo>
                  <a:pt x="150291" y="341439"/>
                </a:lnTo>
                <a:lnTo>
                  <a:pt x="161715" y="345971"/>
                </a:lnTo>
                <a:lnTo>
                  <a:pt x="173388" y="349983"/>
                </a:lnTo>
                <a:lnTo>
                  <a:pt x="185301" y="353448"/>
                </a:lnTo>
                <a:lnTo>
                  <a:pt x="197446" y="356336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06" name="object 3"/>
          <p:cNvSpPr>
            <a:spLocks/>
          </p:cNvSpPr>
          <p:nvPr/>
        </p:nvSpPr>
        <p:spPr bwMode="auto">
          <a:xfrm>
            <a:off x="574675" y="222250"/>
            <a:ext cx="196850" cy="357188"/>
          </a:xfrm>
          <a:custGeom>
            <a:avLst/>
            <a:gdLst/>
            <a:ahLst/>
            <a:cxnLst>
              <a:cxn ang="0">
                <a:pos x="184277" y="0"/>
              </a:cxn>
              <a:cxn ang="0">
                <a:pos x="0" y="0"/>
              </a:cxn>
              <a:cxn ang="0">
                <a:pos x="0" y="356336"/>
              </a:cxn>
              <a:cxn ang="0">
                <a:pos x="47142" y="341439"/>
              </a:cxn>
              <a:cxn ang="0">
                <a:pos x="47142" y="38900"/>
              </a:cxn>
              <a:cxn ang="0">
                <a:pos x="197434" y="38900"/>
              </a:cxn>
              <a:cxn ang="0">
                <a:pos x="194710" y="28921"/>
              </a:cxn>
              <a:cxn ang="0">
                <a:pos x="191608" y="19107"/>
              </a:cxn>
              <a:cxn ang="0">
                <a:pos x="188129" y="9464"/>
              </a:cxn>
              <a:cxn ang="0">
                <a:pos x="184277" y="0"/>
              </a:cxn>
            </a:cxnLst>
            <a:rect l="0" t="0" r="r" b="b"/>
            <a:pathLst>
              <a:path w="197484" h="356870">
                <a:moveTo>
                  <a:pt x="184277" y="0"/>
                </a:moveTo>
                <a:lnTo>
                  <a:pt x="0" y="0"/>
                </a:lnTo>
                <a:lnTo>
                  <a:pt x="0" y="356336"/>
                </a:lnTo>
                <a:lnTo>
                  <a:pt x="47142" y="341439"/>
                </a:lnTo>
                <a:lnTo>
                  <a:pt x="47142" y="38900"/>
                </a:lnTo>
                <a:lnTo>
                  <a:pt x="197434" y="38900"/>
                </a:lnTo>
                <a:lnTo>
                  <a:pt x="194710" y="28921"/>
                </a:lnTo>
                <a:lnTo>
                  <a:pt x="191608" y="19107"/>
                </a:lnTo>
                <a:lnTo>
                  <a:pt x="188129" y="9464"/>
                </a:lnTo>
                <a:lnTo>
                  <a:pt x="1842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07" name="object 4"/>
          <p:cNvSpPr>
            <a:spLocks/>
          </p:cNvSpPr>
          <p:nvPr/>
        </p:nvSpPr>
        <p:spPr bwMode="auto">
          <a:xfrm>
            <a:off x="501650" y="160338"/>
            <a:ext cx="196850" cy="355600"/>
          </a:xfrm>
          <a:custGeom>
            <a:avLst/>
            <a:gdLst/>
            <a:ahLst/>
            <a:cxnLst>
              <a:cxn ang="0">
                <a:pos x="184289" y="0"/>
              </a:cxn>
              <a:cxn ang="0">
                <a:pos x="0" y="0"/>
              </a:cxn>
              <a:cxn ang="0">
                <a:pos x="0" y="356336"/>
              </a:cxn>
              <a:cxn ang="0">
                <a:pos x="47155" y="341439"/>
              </a:cxn>
              <a:cxn ang="0">
                <a:pos x="47155" y="38900"/>
              </a:cxn>
              <a:cxn ang="0">
                <a:pos x="197446" y="38900"/>
              </a:cxn>
              <a:cxn ang="0">
                <a:pos x="194717" y="28919"/>
              </a:cxn>
              <a:cxn ang="0">
                <a:pos x="191616" y="19102"/>
              </a:cxn>
              <a:cxn ang="0">
                <a:pos x="188140" y="9458"/>
              </a:cxn>
              <a:cxn ang="0">
                <a:pos x="184289" y="0"/>
              </a:cxn>
            </a:cxnLst>
            <a:rect l="0" t="0" r="r" b="b"/>
            <a:pathLst>
              <a:path w="197484" h="356870">
                <a:moveTo>
                  <a:pt x="184289" y="0"/>
                </a:moveTo>
                <a:lnTo>
                  <a:pt x="0" y="0"/>
                </a:lnTo>
                <a:lnTo>
                  <a:pt x="0" y="356336"/>
                </a:lnTo>
                <a:lnTo>
                  <a:pt x="47155" y="341439"/>
                </a:lnTo>
                <a:lnTo>
                  <a:pt x="47155" y="38900"/>
                </a:lnTo>
                <a:lnTo>
                  <a:pt x="197446" y="38900"/>
                </a:lnTo>
                <a:lnTo>
                  <a:pt x="194717" y="28919"/>
                </a:lnTo>
                <a:lnTo>
                  <a:pt x="191616" y="19102"/>
                </a:lnTo>
                <a:lnTo>
                  <a:pt x="188140" y="9458"/>
                </a:lnTo>
                <a:lnTo>
                  <a:pt x="18428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08" name="object 5"/>
          <p:cNvSpPr>
            <a:spLocks noChangeArrowheads="1"/>
          </p:cNvSpPr>
          <p:nvPr/>
        </p:nvSpPr>
        <p:spPr bwMode="auto">
          <a:xfrm>
            <a:off x="227013" y="222250"/>
            <a:ext cx="196850" cy="355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9" name="object 6"/>
          <p:cNvSpPr>
            <a:spLocks noChangeArrowheads="1"/>
          </p:cNvSpPr>
          <p:nvPr/>
        </p:nvSpPr>
        <p:spPr bwMode="auto">
          <a:xfrm>
            <a:off x="574675" y="222250"/>
            <a:ext cx="196850" cy="355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0" name="object 7"/>
          <p:cNvSpPr>
            <a:spLocks noChangeArrowheads="1"/>
          </p:cNvSpPr>
          <p:nvPr/>
        </p:nvSpPr>
        <p:spPr bwMode="auto">
          <a:xfrm>
            <a:off x="300038" y="160338"/>
            <a:ext cx="196850" cy="355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1" name="object 8"/>
          <p:cNvSpPr>
            <a:spLocks noChangeArrowheads="1"/>
          </p:cNvSpPr>
          <p:nvPr/>
        </p:nvSpPr>
        <p:spPr bwMode="auto">
          <a:xfrm>
            <a:off x="501650" y="160338"/>
            <a:ext cx="196850" cy="355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2" name="object 9"/>
          <p:cNvSpPr>
            <a:spLocks/>
          </p:cNvSpPr>
          <p:nvPr/>
        </p:nvSpPr>
        <p:spPr bwMode="auto">
          <a:xfrm>
            <a:off x="365125" y="660400"/>
            <a:ext cx="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5958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958"/>
                </a:lnTo>
              </a:path>
            </a:pathLst>
          </a:custGeom>
          <a:noFill/>
          <a:ln w="2429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3" name="object 10"/>
          <p:cNvSpPr>
            <a:spLocks/>
          </p:cNvSpPr>
          <p:nvPr/>
        </p:nvSpPr>
        <p:spPr bwMode="auto">
          <a:xfrm>
            <a:off x="323850" y="650875"/>
            <a:ext cx="841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121" y="0"/>
              </a:cxn>
            </a:cxnLst>
            <a:rect l="0" t="0" r="r" b="b"/>
            <a:pathLst>
              <a:path w="83184">
                <a:moveTo>
                  <a:pt x="0" y="0"/>
                </a:moveTo>
                <a:lnTo>
                  <a:pt x="83121" y="0"/>
                </a:lnTo>
              </a:path>
            </a:pathLst>
          </a:custGeom>
          <a:noFill/>
          <a:ln w="1822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4" name="object 11"/>
          <p:cNvSpPr>
            <a:spLocks/>
          </p:cNvSpPr>
          <p:nvPr/>
        </p:nvSpPr>
        <p:spPr bwMode="auto">
          <a:xfrm>
            <a:off x="450850" y="639763"/>
            <a:ext cx="96838" cy="98425"/>
          </a:xfrm>
          <a:custGeom>
            <a:avLst/>
            <a:gdLst/>
            <a:ahLst/>
            <a:cxnLst>
              <a:cxn ang="0">
                <a:pos x="48501" y="0"/>
              </a:cxn>
              <a:cxn ang="0">
                <a:pos x="7249" y="20370"/>
              </a:cxn>
              <a:cxn ang="0">
                <a:pos x="0" y="49072"/>
              </a:cxn>
              <a:cxn ang="0">
                <a:pos x="805" y="59757"/>
              </a:cxn>
              <a:cxn ang="0">
                <a:pos x="28252" y="94784"/>
              </a:cxn>
              <a:cxn ang="0">
                <a:pos x="48501" y="98094"/>
              </a:cxn>
              <a:cxn ang="0">
                <a:pos x="59274" y="97267"/>
              </a:cxn>
              <a:cxn ang="0">
                <a:pos x="68811" y="94784"/>
              </a:cxn>
              <a:cxn ang="0">
                <a:pos x="77115" y="90642"/>
              </a:cxn>
              <a:cxn ang="0">
                <a:pos x="84188" y="84835"/>
              </a:cxn>
              <a:cxn ang="0">
                <a:pos x="87717" y="80327"/>
              </a:cxn>
              <a:cxn ang="0">
                <a:pos x="45440" y="80327"/>
              </a:cxn>
              <a:cxn ang="0">
                <a:pos x="42438" y="79717"/>
              </a:cxn>
              <a:cxn ang="0">
                <a:pos x="39599" y="78511"/>
              </a:cxn>
              <a:cxn ang="0">
                <a:pos x="36817" y="77381"/>
              </a:cxn>
              <a:cxn ang="0">
                <a:pos x="34366" y="75539"/>
              </a:cxn>
              <a:cxn ang="0">
                <a:pos x="30137" y="70548"/>
              </a:cxn>
              <a:cxn ang="0">
                <a:pos x="28448" y="67348"/>
              </a:cxn>
              <a:cxn ang="0">
                <a:pos x="25869" y="59461"/>
              </a:cxn>
              <a:cxn ang="0">
                <a:pos x="25222" y="54673"/>
              </a:cxn>
              <a:cxn ang="0">
                <a:pos x="25252" y="43370"/>
              </a:cxn>
              <a:cxn ang="0">
                <a:pos x="45491" y="17767"/>
              </a:cxn>
              <a:cxn ang="0">
                <a:pos x="87735" y="17767"/>
              </a:cxn>
              <a:cxn ang="0">
                <a:pos x="84124" y="13182"/>
              </a:cxn>
              <a:cxn ang="0">
                <a:pos x="77031" y="7415"/>
              </a:cxn>
              <a:cxn ang="0">
                <a:pos x="68727" y="3295"/>
              </a:cxn>
              <a:cxn ang="0">
                <a:pos x="59216" y="823"/>
              </a:cxn>
              <a:cxn ang="0">
                <a:pos x="48501" y="0"/>
              </a:cxn>
              <a:cxn ang="0">
                <a:pos x="87735" y="17767"/>
              </a:cxn>
              <a:cxn ang="0">
                <a:pos x="51600" y="17767"/>
              </a:cxn>
              <a:cxn ang="0">
                <a:pos x="54521" y="18338"/>
              </a:cxn>
              <a:cxn ang="0">
                <a:pos x="60134" y="20612"/>
              </a:cxn>
              <a:cxn ang="0">
                <a:pos x="62598" y="22440"/>
              </a:cxn>
              <a:cxn ang="0">
                <a:pos x="64757" y="24980"/>
              </a:cxn>
              <a:cxn ang="0">
                <a:pos x="66865" y="27419"/>
              </a:cxn>
              <a:cxn ang="0">
                <a:pos x="68580" y="30632"/>
              </a:cxn>
              <a:cxn ang="0">
                <a:pos x="71105" y="38319"/>
              </a:cxn>
              <a:cxn ang="0">
                <a:pos x="71214" y="38785"/>
              </a:cxn>
              <a:cxn ang="0">
                <a:pos x="71843" y="43370"/>
              </a:cxn>
              <a:cxn ang="0">
                <a:pos x="71794" y="54673"/>
              </a:cxn>
              <a:cxn ang="0">
                <a:pos x="51689" y="80327"/>
              </a:cxn>
              <a:cxn ang="0">
                <a:pos x="87717" y="80327"/>
              </a:cxn>
              <a:cxn ang="0">
                <a:pos x="89824" y="77637"/>
              </a:cxn>
              <a:cxn ang="0">
                <a:pos x="93853" y="69278"/>
              </a:cxn>
              <a:cxn ang="0">
                <a:pos x="96271" y="59757"/>
              </a:cxn>
              <a:cxn ang="0">
                <a:pos x="97078" y="49072"/>
              </a:cxn>
              <a:cxn ang="0">
                <a:pos x="96267" y="38319"/>
              </a:cxn>
              <a:cxn ang="0">
                <a:pos x="93835" y="28751"/>
              </a:cxn>
              <a:cxn ang="0">
                <a:pos x="89786" y="20370"/>
              </a:cxn>
              <a:cxn ang="0">
                <a:pos x="87735" y="17767"/>
              </a:cxn>
            </a:cxnLst>
            <a:rect l="0" t="0" r="r" b="b"/>
            <a:pathLst>
              <a:path w="97154" h="98425">
                <a:moveTo>
                  <a:pt x="48501" y="0"/>
                </a:moveTo>
                <a:lnTo>
                  <a:pt x="7249" y="20370"/>
                </a:lnTo>
                <a:lnTo>
                  <a:pt x="0" y="49072"/>
                </a:lnTo>
                <a:lnTo>
                  <a:pt x="805" y="59757"/>
                </a:lnTo>
                <a:lnTo>
                  <a:pt x="28252" y="94784"/>
                </a:lnTo>
                <a:lnTo>
                  <a:pt x="48501" y="98094"/>
                </a:lnTo>
                <a:lnTo>
                  <a:pt x="59274" y="97267"/>
                </a:lnTo>
                <a:lnTo>
                  <a:pt x="68811" y="94784"/>
                </a:lnTo>
                <a:lnTo>
                  <a:pt x="77115" y="90642"/>
                </a:lnTo>
                <a:lnTo>
                  <a:pt x="84188" y="84835"/>
                </a:lnTo>
                <a:lnTo>
                  <a:pt x="87717" y="80327"/>
                </a:lnTo>
                <a:lnTo>
                  <a:pt x="45440" y="80327"/>
                </a:lnTo>
                <a:lnTo>
                  <a:pt x="42438" y="79717"/>
                </a:lnTo>
                <a:lnTo>
                  <a:pt x="39599" y="78511"/>
                </a:lnTo>
                <a:lnTo>
                  <a:pt x="36817" y="77381"/>
                </a:lnTo>
                <a:lnTo>
                  <a:pt x="34366" y="75539"/>
                </a:lnTo>
                <a:lnTo>
                  <a:pt x="30137" y="70548"/>
                </a:lnTo>
                <a:lnTo>
                  <a:pt x="28448" y="67348"/>
                </a:lnTo>
                <a:lnTo>
                  <a:pt x="25869" y="59461"/>
                </a:lnTo>
                <a:lnTo>
                  <a:pt x="25222" y="54673"/>
                </a:lnTo>
                <a:lnTo>
                  <a:pt x="25252" y="43370"/>
                </a:lnTo>
                <a:lnTo>
                  <a:pt x="45491" y="17767"/>
                </a:lnTo>
                <a:lnTo>
                  <a:pt x="87735" y="17767"/>
                </a:lnTo>
                <a:lnTo>
                  <a:pt x="84124" y="13182"/>
                </a:lnTo>
                <a:lnTo>
                  <a:pt x="77031" y="7415"/>
                </a:lnTo>
                <a:lnTo>
                  <a:pt x="68727" y="3295"/>
                </a:lnTo>
                <a:lnTo>
                  <a:pt x="59216" y="823"/>
                </a:lnTo>
                <a:lnTo>
                  <a:pt x="48501" y="0"/>
                </a:lnTo>
                <a:close/>
              </a:path>
              <a:path w="97154" h="98425">
                <a:moveTo>
                  <a:pt x="87735" y="17767"/>
                </a:moveTo>
                <a:lnTo>
                  <a:pt x="51600" y="17767"/>
                </a:lnTo>
                <a:lnTo>
                  <a:pt x="54521" y="18338"/>
                </a:lnTo>
                <a:lnTo>
                  <a:pt x="60134" y="20612"/>
                </a:lnTo>
                <a:lnTo>
                  <a:pt x="62598" y="22440"/>
                </a:lnTo>
                <a:lnTo>
                  <a:pt x="64757" y="24980"/>
                </a:lnTo>
                <a:lnTo>
                  <a:pt x="66865" y="27419"/>
                </a:lnTo>
                <a:lnTo>
                  <a:pt x="68580" y="30632"/>
                </a:lnTo>
                <a:lnTo>
                  <a:pt x="71105" y="38319"/>
                </a:lnTo>
                <a:lnTo>
                  <a:pt x="71214" y="38785"/>
                </a:lnTo>
                <a:lnTo>
                  <a:pt x="71843" y="43370"/>
                </a:lnTo>
                <a:lnTo>
                  <a:pt x="71794" y="54673"/>
                </a:lnTo>
                <a:lnTo>
                  <a:pt x="51689" y="80327"/>
                </a:lnTo>
                <a:lnTo>
                  <a:pt x="87717" y="80327"/>
                </a:lnTo>
                <a:lnTo>
                  <a:pt x="89824" y="77637"/>
                </a:lnTo>
                <a:lnTo>
                  <a:pt x="93853" y="69278"/>
                </a:lnTo>
                <a:lnTo>
                  <a:pt x="96271" y="59757"/>
                </a:lnTo>
                <a:lnTo>
                  <a:pt x="97078" y="49072"/>
                </a:lnTo>
                <a:lnTo>
                  <a:pt x="96267" y="38319"/>
                </a:lnTo>
                <a:lnTo>
                  <a:pt x="93835" y="28751"/>
                </a:lnTo>
                <a:lnTo>
                  <a:pt x="89786" y="20370"/>
                </a:lnTo>
                <a:lnTo>
                  <a:pt x="87735" y="177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5" name="object 12"/>
          <p:cNvSpPr>
            <a:spLocks/>
          </p:cNvSpPr>
          <p:nvPr/>
        </p:nvSpPr>
        <p:spPr bwMode="auto">
          <a:xfrm>
            <a:off x="600075" y="641350"/>
            <a:ext cx="77788" cy="95250"/>
          </a:xfrm>
          <a:custGeom>
            <a:avLst/>
            <a:gdLst/>
            <a:ahLst/>
            <a:cxnLst>
              <a:cxn ang="0">
                <a:pos x="45973" y="0"/>
              </a:cxn>
              <a:cxn ang="0">
                <a:pos x="0" y="0"/>
              </a:cxn>
              <a:cxn ang="0">
                <a:pos x="0" y="94183"/>
              </a:cxn>
              <a:cxn ang="0">
                <a:pos x="24307" y="94183"/>
              </a:cxn>
              <a:cxn ang="0">
                <a:pos x="24307" y="63500"/>
              </a:cxn>
              <a:cxn ang="0">
                <a:pos x="46291" y="63500"/>
              </a:cxn>
              <a:cxn ang="0">
                <a:pos x="74198" y="45732"/>
              </a:cxn>
              <a:cxn ang="0">
                <a:pos x="24307" y="45732"/>
              </a:cxn>
              <a:cxn ang="0">
                <a:pos x="24307" y="17589"/>
              </a:cxn>
              <a:cxn ang="0">
                <a:pos x="75688" y="17589"/>
              </a:cxn>
              <a:cxn ang="0">
                <a:pos x="72732" y="11874"/>
              </a:cxn>
              <a:cxn ang="0">
                <a:pos x="69837" y="8686"/>
              </a:cxn>
              <a:cxn ang="0">
                <a:pos x="62890" y="4127"/>
              </a:cxn>
              <a:cxn ang="0">
                <a:pos x="59245" y="2578"/>
              </a:cxn>
              <a:cxn ang="0">
                <a:pos x="51015" y="520"/>
              </a:cxn>
              <a:cxn ang="0">
                <a:pos x="45973" y="0"/>
              </a:cxn>
              <a:cxn ang="0">
                <a:pos x="75688" y="17589"/>
              </a:cxn>
              <a:cxn ang="0">
                <a:pos x="24307" y="17589"/>
              </a:cxn>
              <a:cxn ang="0">
                <a:pos x="35674" y="17640"/>
              </a:cxn>
              <a:cxn ang="0">
                <a:pos x="40487" y="17843"/>
              </a:cxn>
              <a:cxn ang="0">
                <a:pos x="52628" y="27622"/>
              </a:cxn>
              <a:cxn ang="0">
                <a:pos x="52628" y="32969"/>
              </a:cxn>
              <a:cxn ang="0">
                <a:pos x="35382" y="45732"/>
              </a:cxn>
              <a:cxn ang="0">
                <a:pos x="74198" y="45732"/>
              </a:cxn>
              <a:cxn ang="0">
                <a:pos x="77012" y="38061"/>
              </a:cxn>
              <a:cxn ang="0">
                <a:pos x="77749" y="33947"/>
              </a:cxn>
              <a:cxn ang="0">
                <a:pos x="77749" y="24282"/>
              </a:cxn>
              <a:cxn ang="0">
                <a:pos x="76746" y="19634"/>
              </a:cxn>
              <a:cxn ang="0">
                <a:pos x="75688" y="17589"/>
              </a:cxn>
            </a:cxnLst>
            <a:rect l="0" t="0" r="r" b="b"/>
            <a:pathLst>
              <a:path w="78104" h="94615">
                <a:moveTo>
                  <a:pt x="45973" y="0"/>
                </a:moveTo>
                <a:lnTo>
                  <a:pt x="0" y="0"/>
                </a:lnTo>
                <a:lnTo>
                  <a:pt x="0" y="94183"/>
                </a:lnTo>
                <a:lnTo>
                  <a:pt x="24307" y="94183"/>
                </a:lnTo>
                <a:lnTo>
                  <a:pt x="24307" y="63500"/>
                </a:lnTo>
                <a:lnTo>
                  <a:pt x="46291" y="63500"/>
                </a:lnTo>
                <a:lnTo>
                  <a:pt x="74198" y="45732"/>
                </a:lnTo>
                <a:lnTo>
                  <a:pt x="24307" y="45732"/>
                </a:lnTo>
                <a:lnTo>
                  <a:pt x="24307" y="17589"/>
                </a:lnTo>
                <a:lnTo>
                  <a:pt x="75688" y="17589"/>
                </a:lnTo>
                <a:lnTo>
                  <a:pt x="72732" y="11874"/>
                </a:lnTo>
                <a:lnTo>
                  <a:pt x="69837" y="8686"/>
                </a:lnTo>
                <a:lnTo>
                  <a:pt x="62890" y="4127"/>
                </a:lnTo>
                <a:lnTo>
                  <a:pt x="59245" y="2578"/>
                </a:lnTo>
                <a:lnTo>
                  <a:pt x="51015" y="520"/>
                </a:lnTo>
                <a:lnTo>
                  <a:pt x="45973" y="0"/>
                </a:lnTo>
                <a:close/>
              </a:path>
              <a:path w="78104" h="94615">
                <a:moveTo>
                  <a:pt x="75688" y="17589"/>
                </a:moveTo>
                <a:lnTo>
                  <a:pt x="24307" y="17589"/>
                </a:lnTo>
                <a:lnTo>
                  <a:pt x="35674" y="17640"/>
                </a:lnTo>
                <a:lnTo>
                  <a:pt x="40487" y="17843"/>
                </a:lnTo>
                <a:lnTo>
                  <a:pt x="52628" y="27622"/>
                </a:lnTo>
                <a:lnTo>
                  <a:pt x="52628" y="32969"/>
                </a:lnTo>
                <a:lnTo>
                  <a:pt x="35382" y="45732"/>
                </a:lnTo>
                <a:lnTo>
                  <a:pt x="74198" y="45732"/>
                </a:lnTo>
                <a:lnTo>
                  <a:pt x="77012" y="38061"/>
                </a:lnTo>
                <a:lnTo>
                  <a:pt x="77749" y="33947"/>
                </a:lnTo>
                <a:lnTo>
                  <a:pt x="77749" y="24282"/>
                </a:lnTo>
                <a:lnTo>
                  <a:pt x="76746" y="19634"/>
                </a:lnTo>
                <a:lnTo>
                  <a:pt x="75688" y="175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6" name="object 13"/>
          <p:cNvSpPr>
            <a:spLocks/>
          </p:cNvSpPr>
          <p:nvPr/>
        </p:nvSpPr>
        <p:spPr bwMode="auto">
          <a:xfrm>
            <a:off x="322263" y="763588"/>
            <a:ext cx="38100" cy="41275"/>
          </a:xfrm>
          <a:custGeom>
            <a:avLst/>
            <a:gdLst/>
            <a:ahLst/>
            <a:cxnLst>
              <a:cxn ang="0">
                <a:pos x="23710" y="8039"/>
              </a:cxn>
              <a:cxn ang="0">
                <a:pos x="12992" y="8039"/>
              </a:cxn>
              <a:cxn ang="0">
                <a:pos x="12992" y="41554"/>
              </a:cxn>
              <a:cxn ang="0">
                <a:pos x="23710" y="41554"/>
              </a:cxn>
              <a:cxn ang="0">
                <a:pos x="23710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710" y="8039"/>
                </a:moveTo>
                <a:lnTo>
                  <a:pt x="12992" y="8039"/>
                </a:lnTo>
                <a:lnTo>
                  <a:pt x="12992" y="41554"/>
                </a:lnTo>
                <a:lnTo>
                  <a:pt x="23710" y="41554"/>
                </a:lnTo>
                <a:lnTo>
                  <a:pt x="23710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7" name="object 14"/>
          <p:cNvSpPr>
            <a:spLocks/>
          </p:cNvSpPr>
          <p:nvPr/>
        </p:nvSpPr>
        <p:spPr bwMode="auto">
          <a:xfrm>
            <a:off x="363538" y="762000"/>
            <a:ext cx="42862" cy="44450"/>
          </a:xfrm>
          <a:custGeom>
            <a:avLst/>
            <a:gdLst/>
            <a:ahLst/>
            <a:cxnLst>
              <a:cxn ang="0">
                <a:pos x="28067" y="0"/>
              </a:cxn>
              <a:cxn ang="0">
                <a:pos x="14719" y="0"/>
              </a:cxn>
              <a:cxn ang="0">
                <a:pos x="9486" y="1943"/>
              </a:cxn>
              <a:cxn ang="0">
                <a:pos x="1905" y="9690"/>
              </a:cxn>
              <a:cxn ang="0">
                <a:pos x="0" y="14973"/>
              </a:cxn>
              <a:cxn ang="0">
                <a:pos x="0" y="28270"/>
              </a:cxn>
              <a:cxn ang="0">
                <a:pos x="1905" y="33528"/>
              </a:cxn>
              <a:cxn ang="0">
                <a:pos x="9486" y="41338"/>
              </a:cxn>
              <a:cxn ang="0">
                <a:pos x="14719" y="43281"/>
              </a:cxn>
              <a:cxn ang="0">
                <a:pos x="28105" y="43281"/>
              </a:cxn>
              <a:cxn ang="0">
                <a:pos x="33350" y="41338"/>
              </a:cxn>
              <a:cxn ang="0">
                <a:pos x="39070" y="35445"/>
              </a:cxn>
              <a:cxn ang="0">
                <a:pos x="20053" y="35445"/>
              </a:cxn>
              <a:cxn ang="0">
                <a:pos x="18714" y="35166"/>
              </a:cxn>
              <a:cxn ang="0">
                <a:pos x="11137" y="24130"/>
              </a:cxn>
              <a:cxn ang="0">
                <a:pos x="11150" y="19138"/>
              </a:cxn>
              <a:cxn ang="0">
                <a:pos x="20066" y="7835"/>
              </a:cxn>
              <a:cxn ang="0">
                <a:pos x="39102" y="7835"/>
              </a:cxn>
              <a:cxn ang="0">
                <a:pos x="33286" y="1943"/>
              </a:cxn>
              <a:cxn ang="0">
                <a:pos x="28067" y="0"/>
              </a:cxn>
              <a:cxn ang="0">
                <a:pos x="39102" y="7835"/>
              </a:cxn>
              <a:cxn ang="0">
                <a:pos x="22771" y="7835"/>
              </a:cxn>
              <a:cxn ang="0">
                <a:pos x="24066" y="8089"/>
              </a:cxn>
              <a:cxn ang="0">
                <a:pos x="26530" y="9105"/>
              </a:cxn>
              <a:cxn ang="0">
                <a:pos x="31699" y="19138"/>
              </a:cxn>
              <a:cxn ang="0">
                <a:pos x="31679" y="24130"/>
              </a:cxn>
              <a:cxn ang="0">
                <a:pos x="22809" y="35445"/>
              </a:cxn>
              <a:cxn ang="0">
                <a:pos x="39070" y="35445"/>
              </a:cxn>
              <a:cxn ang="0">
                <a:pos x="40932" y="33528"/>
              </a:cxn>
              <a:cxn ang="0">
                <a:pos x="42837" y="28270"/>
              </a:cxn>
              <a:cxn ang="0">
                <a:pos x="42837" y="14973"/>
              </a:cxn>
              <a:cxn ang="0">
                <a:pos x="40932" y="9690"/>
              </a:cxn>
              <a:cxn ang="0">
                <a:pos x="39102" y="7835"/>
              </a:cxn>
            </a:cxnLst>
            <a:rect l="0" t="0" r="r" b="b"/>
            <a:pathLst>
              <a:path w="43179" h="43815">
                <a:moveTo>
                  <a:pt x="28067" y="0"/>
                </a:moveTo>
                <a:lnTo>
                  <a:pt x="14719" y="0"/>
                </a:lnTo>
                <a:lnTo>
                  <a:pt x="9486" y="1943"/>
                </a:lnTo>
                <a:lnTo>
                  <a:pt x="1905" y="9690"/>
                </a:lnTo>
                <a:lnTo>
                  <a:pt x="0" y="14973"/>
                </a:lnTo>
                <a:lnTo>
                  <a:pt x="0" y="28270"/>
                </a:lnTo>
                <a:lnTo>
                  <a:pt x="1905" y="33528"/>
                </a:lnTo>
                <a:lnTo>
                  <a:pt x="9486" y="41338"/>
                </a:lnTo>
                <a:lnTo>
                  <a:pt x="14719" y="43281"/>
                </a:lnTo>
                <a:lnTo>
                  <a:pt x="28105" y="43281"/>
                </a:lnTo>
                <a:lnTo>
                  <a:pt x="33350" y="41338"/>
                </a:lnTo>
                <a:lnTo>
                  <a:pt x="39070" y="35445"/>
                </a:lnTo>
                <a:lnTo>
                  <a:pt x="20053" y="35445"/>
                </a:lnTo>
                <a:lnTo>
                  <a:pt x="18714" y="35166"/>
                </a:lnTo>
                <a:lnTo>
                  <a:pt x="11137" y="24130"/>
                </a:lnTo>
                <a:lnTo>
                  <a:pt x="11150" y="19138"/>
                </a:lnTo>
                <a:lnTo>
                  <a:pt x="20066" y="7835"/>
                </a:lnTo>
                <a:lnTo>
                  <a:pt x="39102" y="7835"/>
                </a:lnTo>
                <a:lnTo>
                  <a:pt x="33286" y="1943"/>
                </a:lnTo>
                <a:lnTo>
                  <a:pt x="28067" y="0"/>
                </a:lnTo>
                <a:close/>
              </a:path>
              <a:path w="43179" h="43815">
                <a:moveTo>
                  <a:pt x="39102" y="7835"/>
                </a:moveTo>
                <a:lnTo>
                  <a:pt x="22771" y="7835"/>
                </a:lnTo>
                <a:lnTo>
                  <a:pt x="24066" y="8089"/>
                </a:lnTo>
                <a:lnTo>
                  <a:pt x="26530" y="9105"/>
                </a:lnTo>
                <a:lnTo>
                  <a:pt x="31699" y="19138"/>
                </a:lnTo>
                <a:lnTo>
                  <a:pt x="31679" y="24130"/>
                </a:lnTo>
                <a:lnTo>
                  <a:pt x="22809" y="35445"/>
                </a:lnTo>
                <a:lnTo>
                  <a:pt x="39070" y="35445"/>
                </a:lnTo>
                <a:lnTo>
                  <a:pt x="40932" y="33528"/>
                </a:lnTo>
                <a:lnTo>
                  <a:pt x="42837" y="28270"/>
                </a:lnTo>
                <a:lnTo>
                  <a:pt x="42837" y="14973"/>
                </a:lnTo>
                <a:lnTo>
                  <a:pt x="40932" y="9690"/>
                </a:lnTo>
                <a:lnTo>
                  <a:pt x="39102" y="78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8" name="object 15"/>
          <p:cNvSpPr>
            <a:spLocks/>
          </p:cNvSpPr>
          <p:nvPr/>
        </p:nvSpPr>
        <p:spPr bwMode="auto">
          <a:xfrm>
            <a:off x="409575" y="763588"/>
            <a:ext cx="42863" cy="41275"/>
          </a:xfrm>
          <a:custGeom>
            <a:avLst/>
            <a:gdLst/>
            <a:ahLst/>
            <a:cxnLst>
              <a:cxn ang="0">
                <a:pos x="0" y="32257"/>
              </a:cxn>
              <a:cxn ang="0">
                <a:pos x="0" y="41541"/>
              </a:cxn>
              <a:cxn ang="0">
                <a:pos x="927" y="41643"/>
              </a:cxn>
              <a:cxn ang="0">
                <a:pos x="6324" y="41821"/>
              </a:cxn>
              <a:cxn ang="0">
                <a:pos x="7772" y="41567"/>
              </a:cxn>
              <a:cxn ang="0">
                <a:pos x="16647" y="32270"/>
              </a:cxn>
              <a:cxn ang="0">
                <a:pos x="0" y="32257"/>
              </a:cxn>
              <a:cxn ang="0">
                <a:pos x="42494" y="8026"/>
              </a:cxn>
              <a:cxn ang="0">
                <a:pos x="31775" y="8026"/>
              </a:cxn>
              <a:cxn ang="0">
                <a:pos x="31775" y="41541"/>
              </a:cxn>
              <a:cxn ang="0">
                <a:pos x="42494" y="41541"/>
              </a:cxn>
              <a:cxn ang="0">
                <a:pos x="42494" y="8026"/>
              </a:cxn>
              <a:cxn ang="0">
                <a:pos x="42494" y="0"/>
              </a:cxn>
              <a:cxn ang="0">
                <a:pos x="9906" y="0"/>
              </a:cxn>
              <a:cxn ang="0">
                <a:pos x="9855" y="2933"/>
              </a:cxn>
              <a:cxn ang="0">
                <a:pos x="9664" y="10083"/>
              </a:cxn>
              <a:cxn ang="0">
                <a:pos x="3517" y="32270"/>
              </a:cxn>
              <a:cxn ang="0">
                <a:pos x="16647" y="32270"/>
              </a:cxn>
              <a:cxn ang="0">
                <a:pos x="19900" y="8026"/>
              </a:cxn>
              <a:cxn ang="0">
                <a:pos x="42494" y="8026"/>
              </a:cxn>
              <a:cxn ang="0">
                <a:pos x="42494" y="0"/>
              </a:cxn>
            </a:cxnLst>
            <a:rect l="0" t="0" r="r" b="b"/>
            <a:pathLst>
              <a:path w="42545" h="41909">
                <a:moveTo>
                  <a:pt x="0" y="32257"/>
                </a:moveTo>
                <a:lnTo>
                  <a:pt x="0" y="41541"/>
                </a:lnTo>
                <a:lnTo>
                  <a:pt x="927" y="41643"/>
                </a:lnTo>
                <a:lnTo>
                  <a:pt x="6324" y="41821"/>
                </a:lnTo>
                <a:lnTo>
                  <a:pt x="7772" y="41567"/>
                </a:lnTo>
                <a:lnTo>
                  <a:pt x="16647" y="32270"/>
                </a:lnTo>
                <a:lnTo>
                  <a:pt x="0" y="32257"/>
                </a:lnTo>
                <a:close/>
              </a:path>
              <a:path w="42545" h="41909">
                <a:moveTo>
                  <a:pt x="42494" y="8026"/>
                </a:moveTo>
                <a:lnTo>
                  <a:pt x="31775" y="8026"/>
                </a:lnTo>
                <a:lnTo>
                  <a:pt x="31775" y="41541"/>
                </a:lnTo>
                <a:lnTo>
                  <a:pt x="42494" y="41541"/>
                </a:lnTo>
                <a:lnTo>
                  <a:pt x="42494" y="8026"/>
                </a:lnTo>
                <a:close/>
              </a:path>
              <a:path w="42545" h="41909">
                <a:moveTo>
                  <a:pt x="42494" y="0"/>
                </a:moveTo>
                <a:lnTo>
                  <a:pt x="9906" y="0"/>
                </a:lnTo>
                <a:lnTo>
                  <a:pt x="9855" y="2933"/>
                </a:lnTo>
                <a:lnTo>
                  <a:pt x="9664" y="10083"/>
                </a:lnTo>
                <a:lnTo>
                  <a:pt x="3517" y="32270"/>
                </a:lnTo>
                <a:lnTo>
                  <a:pt x="16647" y="32270"/>
                </a:lnTo>
                <a:lnTo>
                  <a:pt x="19900" y="8026"/>
                </a:lnTo>
                <a:lnTo>
                  <a:pt x="42494" y="8026"/>
                </a:lnTo>
                <a:lnTo>
                  <a:pt x="4249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9" name="object 16"/>
          <p:cNvSpPr>
            <a:spLocks/>
          </p:cNvSpPr>
          <p:nvPr/>
        </p:nvSpPr>
        <p:spPr bwMode="auto">
          <a:xfrm>
            <a:off x="463550" y="763588"/>
            <a:ext cx="34925" cy="41275"/>
          </a:xfrm>
          <a:custGeom>
            <a:avLst/>
            <a:gdLst/>
            <a:ahLst/>
            <a:cxnLst>
              <a:cxn ang="0">
                <a:pos x="10718" y="0"/>
              </a:cxn>
              <a:cxn ang="0">
                <a:pos x="0" y="0"/>
              </a:cxn>
              <a:cxn ang="0">
                <a:pos x="0" y="41541"/>
              </a:cxn>
              <a:cxn ang="0">
                <a:pos x="21767" y="41541"/>
              </a:cxn>
              <a:cxn ang="0">
                <a:pos x="23990" y="41300"/>
              </a:cxn>
              <a:cxn ang="0">
                <a:pos x="34289" y="33794"/>
              </a:cxn>
              <a:cxn ang="0">
                <a:pos x="10718" y="33794"/>
              </a:cxn>
              <a:cxn ang="0">
                <a:pos x="10718" y="23215"/>
              </a:cxn>
              <a:cxn ang="0">
                <a:pos x="34681" y="23215"/>
              </a:cxn>
              <a:cxn ang="0">
                <a:pos x="33807" y="20942"/>
              </a:cxn>
              <a:cxn ang="0">
                <a:pos x="22224" y="15494"/>
              </a:cxn>
              <a:cxn ang="0">
                <a:pos x="10718" y="15494"/>
              </a:cxn>
              <a:cxn ang="0">
                <a:pos x="10718" y="0"/>
              </a:cxn>
              <a:cxn ang="0">
                <a:pos x="34681" y="23215"/>
              </a:cxn>
              <a:cxn ang="0">
                <a:pos x="18999" y="23215"/>
              </a:cxn>
              <a:cxn ang="0">
                <a:pos x="20218" y="23368"/>
              </a:cxn>
              <a:cxn ang="0">
                <a:pos x="21970" y="23964"/>
              </a:cxn>
              <a:cxn ang="0">
                <a:pos x="24358" y="29286"/>
              </a:cxn>
              <a:cxn ang="0">
                <a:pos x="24218" y="29972"/>
              </a:cxn>
              <a:cxn ang="0">
                <a:pos x="18630" y="33794"/>
              </a:cxn>
              <a:cxn ang="0">
                <a:pos x="34289" y="33794"/>
              </a:cxn>
              <a:cxn ang="0">
                <a:pos x="35051" y="32105"/>
              </a:cxn>
              <a:cxn ang="0">
                <a:pos x="35432" y="30238"/>
              </a:cxn>
              <a:cxn ang="0">
                <a:pos x="35389" y="25946"/>
              </a:cxn>
              <a:cxn ang="0">
                <a:pos x="35115" y="24345"/>
              </a:cxn>
              <a:cxn ang="0">
                <a:pos x="34681" y="23215"/>
              </a:cxn>
            </a:cxnLst>
            <a:rect l="0" t="0" r="r" b="b"/>
            <a:pathLst>
              <a:path w="35559" h="41909">
                <a:moveTo>
                  <a:pt x="10718" y="0"/>
                </a:moveTo>
                <a:lnTo>
                  <a:pt x="0" y="0"/>
                </a:lnTo>
                <a:lnTo>
                  <a:pt x="0" y="41541"/>
                </a:lnTo>
                <a:lnTo>
                  <a:pt x="21767" y="41541"/>
                </a:lnTo>
                <a:lnTo>
                  <a:pt x="23990" y="41300"/>
                </a:lnTo>
                <a:lnTo>
                  <a:pt x="34289" y="33794"/>
                </a:lnTo>
                <a:lnTo>
                  <a:pt x="10718" y="33794"/>
                </a:lnTo>
                <a:lnTo>
                  <a:pt x="10718" y="23215"/>
                </a:lnTo>
                <a:lnTo>
                  <a:pt x="34681" y="23215"/>
                </a:lnTo>
                <a:lnTo>
                  <a:pt x="33807" y="20942"/>
                </a:lnTo>
                <a:lnTo>
                  <a:pt x="22224" y="15494"/>
                </a:lnTo>
                <a:lnTo>
                  <a:pt x="10718" y="15494"/>
                </a:lnTo>
                <a:lnTo>
                  <a:pt x="10718" y="0"/>
                </a:lnTo>
                <a:close/>
              </a:path>
              <a:path w="35559" h="41909">
                <a:moveTo>
                  <a:pt x="34681" y="23215"/>
                </a:moveTo>
                <a:lnTo>
                  <a:pt x="18999" y="23215"/>
                </a:lnTo>
                <a:lnTo>
                  <a:pt x="20218" y="23368"/>
                </a:lnTo>
                <a:lnTo>
                  <a:pt x="21970" y="23964"/>
                </a:lnTo>
                <a:lnTo>
                  <a:pt x="24358" y="29286"/>
                </a:lnTo>
                <a:lnTo>
                  <a:pt x="24218" y="29972"/>
                </a:lnTo>
                <a:lnTo>
                  <a:pt x="18630" y="33794"/>
                </a:lnTo>
                <a:lnTo>
                  <a:pt x="34289" y="33794"/>
                </a:lnTo>
                <a:lnTo>
                  <a:pt x="35051" y="32105"/>
                </a:lnTo>
                <a:lnTo>
                  <a:pt x="35432" y="30238"/>
                </a:lnTo>
                <a:lnTo>
                  <a:pt x="35389" y="25946"/>
                </a:lnTo>
                <a:lnTo>
                  <a:pt x="35115" y="24345"/>
                </a:lnTo>
                <a:lnTo>
                  <a:pt x="34681" y="232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0" name="object 17"/>
          <p:cNvSpPr>
            <a:spLocks/>
          </p:cNvSpPr>
          <p:nvPr/>
        </p:nvSpPr>
        <p:spPr bwMode="auto">
          <a:xfrm>
            <a:off x="501650" y="763588"/>
            <a:ext cx="39688" cy="41275"/>
          </a:xfrm>
          <a:custGeom>
            <a:avLst/>
            <a:gdLst/>
            <a:ahLst/>
            <a:cxnLst>
              <a:cxn ang="0">
                <a:pos x="39662" y="0"/>
              </a:cxn>
              <a:cxn ang="0">
                <a:pos x="17894" y="0"/>
              </a:cxn>
              <a:cxn ang="0">
                <a:pos x="15811" y="190"/>
              </a:cxn>
              <a:cxn ang="0">
                <a:pos x="4394" y="9867"/>
              </a:cxn>
              <a:cxn ang="0">
                <a:pos x="4394" y="15201"/>
              </a:cxn>
              <a:cxn ang="0">
                <a:pos x="5092" y="17779"/>
              </a:cxn>
              <a:cxn ang="0">
                <a:pos x="7950" y="21729"/>
              </a:cxn>
              <a:cxn ang="0">
                <a:pos x="9906" y="23253"/>
              </a:cxn>
              <a:cxn ang="0">
                <a:pos x="12420" y="24333"/>
              </a:cxn>
              <a:cxn ang="0">
                <a:pos x="0" y="41541"/>
              </a:cxn>
              <a:cxn ang="0">
                <a:pos x="12700" y="41541"/>
              </a:cxn>
              <a:cxn ang="0">
                <a:pos x="23177" y="26314"/>
              </a:cxn>
              <a:cxn ang="0">
                <a:pos x="39662" y="26314"/>
              </a:cxn>
              <a:cxn ang="0">
                <a:pos x="39662" y="18821"/>
              </a:cxn>
              <a:cxn ang="0">
                <a:pos x="28994" y="18821"/>
              </a:cxn>
              <a:cxn ang="0">
                <a:pos x="20929" y="18770"/>
              </a:cxn>
              <a:cxn ang="0">
                <a:pos x="15468" y="14147"/>
              </a:cxn>
              <a:cxn ang="0">
                <a:pos x="15468" y="12280"/>
              </a:cxn>
              <a:cxn ang="0">
                <a:pos x="39662" y="7632"/>
              </a:cxn>
              <a:cxn ang="0">
                <a:pos x="39662" y="0"/>
              </a:cxn>
              <a:cxn ang="0">
                <a:pos x="39662" y="26314"/>
              </a:cxn>
              <a:cxn ang="0">
                <a:pos x="28994" y="26314"/>
              </a:cxn>
              <a:cxn ang="0">
                <a:pos x="28994" y="41541"/>
              </a:cxn>
              <a:cxn ang="0">
                <a:pos x="39662" y="41541"/>
              </a:cxn>
              <a:cxn ang="0">
                <a:pos x="39662" y="26314"/>
              </a:cxn>
              <a:cxn ang="0">
                <a:pos x="39662" y="7632"/>
              </a:cxn>
              <a:cxn ang="0">
                <a:pos x="28994" y="7632"/>
              </a:cxn>
              <a:cxn ang="0">
                <a:pos x="28994" y="18821"/>
              </a:cxn>
              <a:cxn ang="0">
                <a:pos x="39662" y="18821"/>
              </a:cxn>
              <a:cxn ang="0">
                <a:pos x="39662" y="7632"/>
              </a:cxn>
            </a:cxnLst>
            <a:rect l="0" t="0" r="r" b="b"/>
            <a:pathLst>
              <a:path w="40004" h="41909">
                <a:moveTo>
                  <a:pt x="39662" y="0"/>
                </a:moveTo>
                <a:lnTo>
                  <a:pt x="17894" y="0"/>
                </a:lnTo>
                <a:lnTo>
                  <a:pt x="15811" y="190"/>
                </a:lnTo>
                <a:lnTo>
                  <a:pt x="4394" y="9867"/>
                </a:lnTo>
                <a:lnTo>
                  <a:pt x="4394" y="15201"/>
                </a:lnTo>
                <a:lnTo>
                  <a:pt x="5092" y="17779"/>
                </a:lnTo>
                <a:lnTo>
                  <a:pt x="7950" y="21729"/>
                </a:lnTo>
                <a:lnTo>
                  <a:pt x="9906" y="23253"/>
                </a:lnTo>
                <a:lnTo>
                  <a:pt x="12420" y="24333"/>
                </a:lnTo>
                <a:lnTo>
                  <a:pt x="0" y="41541"/>
                </a:lnTo>
                <a:lnTo>
                  <a:pt x="12700" y="41541"/>
                </a:lnTo>
                <a:lnTo>
                  <a:pt x="23177" y="26314"/>
                </a:lnTo>
                <a:lnTo>
                  <a:pt x="39662" y="26314"/>
                </a:lnTo>
                <a:lnTo>
                  <a:pt x="39662" y="18821"/>
                </a:lnTo>
                <a:lnTo>
                  <a:pt x="28994" y="18821"/>
                </a:lnTo>
                <a:lnTo>
                  <a:pt x="20929" y="18770"/>
                </a:lnTo>
                <a:lnTo>
                  <a:pt x="15468" y="14147"/>
                </a:lnTo>
                <a:lnTo>
                  <a:pt x="15468" y="12280"/>
                </a:lnTo>
                <a:lnTo>
                  <a:pt x="39662" y="7632"/>
                </a:lnTo>
                <a:lnTo>
                  <a:pt x="39662" y="0"/>
                </a:lnTo>
                <a:close/>
              </a:path>
              <a:path w="40004" h="41909">
                <a:moveTo>
                  <a:pt x="39662" y="26314"/>
                </a:moveTo>
                <a:lnTo>
                  <a:pt x="28994" y="26314"/>
                </a:lnTo>
                <a:lnTo>
                  <a:pt x="28994" y="41541"/>
                </a:lnTo>
                <a:lnTo>
                  <a:pt x="39662" y="41541"/>
                </a:lnTo>
                <a:lnTo>
                  <a:pt x="39662" y="26314"/>
                </a:lnTo>
                <a:close/>
              </a:path>
              <a:path w="40004" h="41909">
                <a:moveTo>
                  <a:pt x="39662" y="7632"/>
                </a:moveTo>
                <a:lnTo>
                  <a:pt x="28994" y="7632"/>
                </a:lnTo>
                <a:lnTo>
                  <a:pt x="28994" y="18821"/>
                </a:lnTo>
                <a:lnTo>
                  <a:pt x="39662" y="18821"/>
                </a:lnTo>
                <a:lnTo>
                  <a:pt x="39662" y="763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1" name="object 18"/>
          <p:cNvSpPr>
            <a:spLocks/>
          </p:cNvSpPr>
          <p:nvPr/>
        </p:nvSpPr>
        <p:spPr bwMode="auto">
          <a:xfrm>
            <a:off x="547688" y="763588"/>
            <a:ext cx="36512" cy="41275"/>
          </a:xfrm>
          <a:custGeom>
            <a:avLst/>
            <a:gdLst/>
            <a:ahLst/>
            <a:cxnLst>
              <a:cxn ang="0">
                <a:pos x="23710" y="8039"/>
              </a:cxn>
              <a:cxn ang="0">
                <a:pos x="12992" y="8039"/>
              </a:cxn>
              <a:cxn ang="0">
                <a:pos x="12992" y="41554"/>
              </a:cxn>
              <a:cxn ang="0">
                <a:pos x="23710" y="41554"/>
              </a:cxn>
              <a:cxn ang="0">
                <a:pos x="23710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710" y="8039"/>
                </a:moveTo>
                <a:lnTo>
                  <a:pt x="12992" y="8039"/>
                </a:lnTo>
                <a:lnTo>
                  <a:pt x="12992" y="41554"/>
                </a:lnTo>
                <a:lnTo>
                  <a:pt x="23710" y="41554"/>
                </a:lnTo>
                <a:lnTo>
                  <a:pt x="23710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2" name="object 19"/>
          <p:cNvSpPr>
            <a:spLocks/>
          </p:cNvSpPr>
          <p:nvPr/>
        </p:nvSpPr>
        <p:spPr bwMode="auto">
          <a:xfrm>
            <a:off x="588963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3" name="object 20"/>
          <p:cNvSpPr>
            <a:spLocks/>
          </p:cNvSpPr>
          <p:nvPr/>
        </p:nvSpPr>
        <p:spPr bwMode="auto">
          <a:xfrm>
            <a:off x="631825" y="763588"/>
            <a:ext cx="38100" cy="41275"/>
          </a:xfrm>
          <a:custGeom>
            <a:avLst/>
            <a:gdLst/>
            <a:ahLst/>
            <a:cxnLst>
              <a:cxn ang="0">
                <a:pos x="10426" y="0"/>
              </a:cxn>
              <a:cxn ang="0">
                <a:pos x="0" y="0"/>
              </a:cxn>
              <a:cxn ang="0">
                <a:pos x="0" y="41541"/>
              </a:cxn>
              <a:cxn ang="0">
                <a:pos x="10198" y="41541"/>
              </a:cxn>
              <a:cxn ang="0">
                <a:pos x="20500" y="25018"/>
              </a:cxn>
              <a:cxn ang="0">
                <a:pos x="10426" y="25018"/>
              </a:cxn>
              <a:cxn ang="0">
                <a:pos x="10426" y="0"/>
              </a:cxn>
              <a:cxn ang="0">
                <a:pos x="37871" y="13881"/>
              </a:cxn>
              <a:cxn ang="0">
                <a:pos x="27444" y="13881"/>
              </a:cxn>
              <a:cxn ang="0">
                <a:pos x="27444" y="41541"/>
              </a:cxn>
              <a:cxn ang="0">
                <a:pos x="37871" y="41541"/>
              </a:cxn>
              <a:cxn ang="0">
                <a:pos x="37871" y="13881"/>
              </a:cxn>
              <a:cxn ang="0">
                <a:pos x="37871" y="0"/>
              </a:cxn>
              <a:cxn ang="0">
                <a:pos x="26479" y="0"/>
              </a:cxn>
              <a:cxn ang="0">
                <a:pos x="10426" y="25018"/>
              </a:cxn>
              <a:cxn ang="0">
                <a:pos x="20500" y="25018"/>
              </a:cxn>
              <a:cxn ang="0">
                <a:pos x="27444" y="13881"/>
              </a:cxn>
              <a:cxn ang="0">
                <a:pos x="37871" y="13881"/>
              </a:cxn>
              <a:cxn ang="0">
                <a:pos x="37871" y="0"/>
              </a:cxn>
            </a:cxnLst>
            <a:rect l="0" t="0" r="r" b="b"/>
            <a:pathLst>
              <a:path w="38100" h="41909">
                <a:moveTo>
                  <a:pt x="10426" y="0"/>
                </a:moveTo>
                <a:lnTo>
                  <a:pt x="0" y="0"/>
                </a:lnTo>
                <a:lnTo>
                  <a:pt x="0" y="41541"/>
                </a:lnTo>
                <a:lnTo>
                  <a:pt x="10198" y="41541"/>
                </a:lnTo>
                <a:lnTo>
                  <a:pt x="20500" y="25018"/>
                </a:lnTo>
                <a:lnTo>
                  <a:pt x="10426" y="25018"/>
                </a:lnTo>
                <a:lnTo>
                  <a:pt x="10426" y="0"/>
                </a:lnTo>
                <a:close/>
              </a:path>
              <a:path w="38100" h="41909">
                <a:moveTo>
                  <a:pt x="37871" y="13881"/>
                </a:moveTo>
                <a:lnTo>
                  <a:pt x="27444" y="13881"/>
                </a:lnTo>
                <a:lnTo>
                  <a:pt x="27444" y="41541"/>
                </a:lnTo>
                <a:lnTo>
                  <a:pt x="37871" y="41541"/>
                </a:lnTo>
                <a:lnTo>
                  <a:pt x="37871" y="13881"/>
                </a:lnTo>
                <a:close/>
              </a:path>
              <a:path w="38100" h="41909">
                <a:moveTo>
                  <a:pt x="37871" y="0"/>
                </a:moveTo>
                <a:lnTo>
                  <a:pt x="26479" y="0"/>
                </a:lnTo>
                <a:lnTo>
                  <a:pt x="10426" y="25018"/>
                </a:lnTo>
                <a:lnTo>
                  <a:pt x="20500" y="25018"/>
                </a:lnTo>
                <a:lnTo>
                  <a:pt x="27444" y="13881"/>
                </a:lnTo>
                <a:lnTo>
                  <a:pt x="37871" y="13881"/>
                </a:lnTo>
                <a:lnTo>
                  <a:pt x="3787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object 21"/>
          <p:cNvSpPr txBox="1"/>
          <p:nvPr/>
        </p:nvSpPr>
        <p:spPr>
          <a:xfrm>
            <a:off x="4875213" y="346075"/>
            <a:ext cx="911225" cy="2968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900" b="1">
                <a:solidFill>
                  <a:srgbClr val="231F20"/>
                </a:solidFill>
                <a:latin typeface="Calibri" pitchFamily="34" charset="0"/>
              </a:rPr>
              <a:t>КЕЙСЫ</a:t>
            </a:r>
            <a:endParaRPr lang="ru-RU" sz="1900">
              <a:latin typeface="Calibri" pitchFamily="34" charset="0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009650" y="1757363"/>
            <a:ext cx="3340100" cy="709612"/>
          </a:xfrm>
        </p:spPr>
        <p:txBody>
          <a:bodyPr/>
          <a:lstStyle/>
          <a:p>
            <a:pPr marL="12700" eaLnBrk="1" hangingPunct="1">
              <a:lnSpc>
                <a:spcPts val="2800"/>
              </a:lnSpc>
            </a:pPr>
            <a:r>
              <a:rPr lang="ru-RU" sz="2500" b="1" smtClean="0">
                <a:latin typeface="Calibri" pitchFamily="34" charset="0"/>
              </a:rPr>
              <a:t>Организация IT-офиса  на 900 рабочих мест</a:t>
            </a:r>
            <a:endParaRPr lang="ru-RU" sz="2500" smtClean="0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09650" y="2752725"/>
            <a:ext cx="4300538" cy="992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1975"/>
              </a:lnSpc>
            </a:pPr>
            <a:r>
              <a:rPr lang="ru-RU" sz="1700">
                <a:solidFill>
                  <a:srgbClr val="59595C"/>
                </a:solidFill>
                <a:latin typeface="Calibri" pitchFamily="34" charset="0"/>
              </a:rPr>
              <a:t>При инвестициях </a:t>
            </a:r>
            <a:r>
              <a:rPr lang="ru-RU" sz="1700" b="1">
                <a:solidFill>
                  <a:srgbClr val="0B6893"/>
                </a:solidFill>
                <a:latin typeface="Calibri" pitchFamily="34" charset="0"/>
              </a:rPr>
              <a:t>в 100 млн. руб.</a:t>
            </a:r>
            <a:endParaRPr lang="ru-RU" sz="1700">
              <a:latin typeface="Calibri" pitchFamily="34" charset="0"/>
            </a:endParaRPr>
          </a:p>
          <a:p>
            <a:pPr marL="12700">
              <a:lnSpc>
                <a:spcPts val="1900"/>
              </a:lnSpc>
            </a:pPr>
            <a:r>
              <a:rPr lang="ru-RU" sz="1700">
                <a:solidFill>
                  <a:srgbClr val="59595C"/>
                </a:solidFill>
                <a:latin typeface="Calibri" pitchFamily="34" charset="0"/>
              </a:rPr>
              <a:t>создании </a:t>
            </a:r>
            <a:r>
              <a:rPr lang="ru-RU" sz="1700" b="1">
                <a:solidFill>
                  <a:srgbClr val="0B6893"/>
                </a:solidFill>
                <a:latin typeface="Calibri" pitchFamily="34" charset="0"/>
              </a:rPr>
              <a:t>900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рабочих</a:t>
            </a:r>
            <a:r>
              <a:rPr lang="ru-RU" sz="1700" b="1">
                <a:solidFill>
                  <a:srgbClr val="0B6893"/>
                </a:solidFill>
                <a:latin typeface="Calibri" pitchFamily="34" charset="0"/>
              </a:rPr>
              <a:t> мест</a:t>
            </a:r>
            <a:endParaRPr lang="ru-RU" sz="1700">
              <a:latin typeface="Calibri" pitchFamily="34" charset="0"/>
            </a:endParaRPr>
          </a:p>
          <a:p>
            <a:pPr marL="12700">
              <a:lnSpc>
                <a:spcPts val="1900"/>
              </a:lnSpc>
              <a:spcBef>
                <a:spcPts val="113"/>
              </a:spcBef>
            </a:pPr>
            <a:r>
              <a:rPr lang="ru-RU" sz="1700">
                <a:solidFill>
                  <a:srgbClr val="59595C"/>
                </a:solidFill>
                <a:latin typeface="Calibri" pitchFamily="34" charset="0"/>
              </a:rPr>
              <a:t>со средней зарплатой 30 тыс. руб.,  планируемой прибылью 20 млн. руб. в год</a:t>
            </a:r>
            <a:endParaRPr lang="ru-RU" sz="1700">
              <a:latin typeface="Calibri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700" y="4543425"/>
            <a:ext cx="4365625" cy="2303463"/>
          </a:xfrm>
          <a:prstGeom prst="rect">
            <a:avLst/>
          </a:prstGeom>
          <a:solidFill>
            <a:srgbClr val="DEB825"/>
          </a:solidFill>
        </p:spPr>
        <p:txBody>
          <a:bodyPr lIns="0" tIns="0" rIns="0" bIns="0">
            <a:spAutoFit/>
          </a:bodyPr>
          <a:lstStyle/>
          <a:p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00"/>
              </a:lnSpc>
              <a:spcBef>
                <a:spcPts val="1100"/>
              </a:spcBef>
            </a:pPr>
            <a:r>
              <a:rPr lang="ru-RU" sz="1700">
                <a:solidFill>
                  <a:srgbClr val="59595C"/>
                </a:solidFill>
                <a:latin typeface="Calibri" pitchFamily="34" charset="0"/>
              </a:rPr>
              <a:t>При получении статуса резидента  ТОСЭР </a:t>
            </a:r>
            <a:r>
              <a:rPr lang="ru-RU" sz="1700">
                <a:solidFill>
                  <a:srgbClr val="59595C"/>
                </a:solidFill>
                <a:latin typeface="Century Gothic" pitchFamily="34" charset="0"/>
              </a:rPr>
              <a:t>«</a:t>
            </a:r>
            <a:r>
              <a:rPr lang="ru-RU" sz="1700">
                <a:solidFill>
                  <a:srgbClr val="59595C"/>
                </a:solidFill>
                <a:latin typeface="Calibri" pitchFamily="34" charset="0"/>
              </a:rPr>
              <a:t>Тольятти» </a:t>
            </a:r>
            <a:r>
              <a:rPr lang="ru-RU" sz="1700" b="1">
                <a:solidFill>
                  <a:srgbClr val="0B6893"/>
                </a:solidFill>
                <a:latin typeface="Calibri" pitchFamily="34" charset="0"/>
              </a:rPr>
              <a:t>экономия за 10 лет  </a:t>
            </a:r>
            <a:r>
              <a:rPr lang="ru-RU" sz="1700">
                <a:solidFill>
                  <a:srgbClr val="59595C"/>
                </a:solidFill>
                <a:latin typeface="Calibri" pitchFamily="34" charset="0"/>
              </a:rPr>
              <a:t>по налоговым и страховым  отчислениям на ФОТ составит</a:t>
            </a:r>
            <a:endParaRPr lang="ru-RU" sz="1700">
              <a:latin typeface="Calibri" pitchFamily="34" charset="0"/>
            </a:endParaRPr>
          </a:p>
          <a:p>
            <a:pPr>
              <a:spcBef>
                <a:spcPts val="513"/>
              </a:spcBef>
            </a:pPr>
            <a:r>
              <a:rPr lang="ru-RU" sz="2100" b="1">
                <a:solidFill>
                  <a:srgbClr val="0B6893"/>
                </a:solidFill>
                <a:latin typeface="Calibri" pitchFamily="34" charset="0"/>
              </a:rPr>
              <a:t>более </a:t>
            </a:r>
            <a:r>
              <a:rPr lang="ru-RU" sz="3500" b="1">
                <a:solidFill>
                  <a:srgbClr val="0B6893"/>
                </a:solidFill>
                <a:latin typeface="Calibri" pitchFamily="34" charset="0"/>
              </a:rPr>
              <a:t>650 </a:t>
            </a:r>
            <a:r>
              <a:rPr lang="ru-RU" sz="2100" b="1">
                <a:solidFill>
                  <a:srgbClr val="0B6893"/>
                </a:solidFill>
                <a:latin typeface="Calibri" pitchFamily="34" charset="0"/>
              </a:rPr>
              <a:t>млн. руб.</a:t>
            </a:r>
            <a:endParaRPr lang="ru-RU" sz="2100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84813" y="4543425"/>
            <a:ext cx="4365625" cy="2303463"/>
          </a:xfrm>
          <a:prstGeom prst="rect">
            <a:avLst/>
          </a:prstGeom>
          <a:solidFill>
            <a:srgbClr val="DEB825"/>
          </a:solidFill>
        </p:spPr>
        <p:txBody>
          <a:bodyPr lIns="0" tIns="0" rIns="0" bIns="0">
            <a:spAutoFit/>
          </a:bodyPr>
          <a:lstStyle/>
          <a:p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00"/>
              </a:lnSpc>
              <a:spcBef>
                <a:spcPts val="1100"/>
              </a:spcBef>
            </a:pPr>
            <a:r>
              <a:rPr lang="ru-RU" sz="1700">
                <a:solidFill>
                  <a:srgbClr val="59595C"/>
                </a:solidFill>
                <a:latin typeface="Calibri" pitchFamily="34" charset="0"/>
              </a:rPr>
              <a:t>При получении статуса резидента  ТОСЭР </a:t>
            </a:r>
            <a:r>
              <a:rPr lang="ru-RU" sz="1700">
                <a:solidFill>
                  <a:srgbClr val="59595C"/>
                </a:solidFill>
                <a:latin typeface="Century Gothic" pitchFamily="34" charset="0"/>
              </a:rPr>
              <a:t>«</a:t>
            </a:r>
            <a:r>
              <a:rPr lang="ru-RU" sz="1700">
                <a:solidFill>
                  <a:srgbClr val="59595C"/>
                </a:solidFill>
                <a:latin typeface="Calibri" pitchFamily="34" charset="0"/>
              </a:rPr>
              <a:t>Тольятти» </a:t>
            </a:r>
            <a:r>
              <a:rPr lang="ru-RU" sz="1700" b="1">
                <a:solidFill>
                  <a:srgbClr val="0B6893"/>
                </a:solidFill>
                <a:latin typeface="Calibri" pitchFamily="34" charset="0"/>
              </a:rPr>
              <a:t>экономия за 10 лет  </a:t>
            </a:r>
            <a:r>
              <a:rPr lang="ru-RU" sz="1700">
                <a:solidFill>
                  <a:srgbClr val="59595C"/>
                </a:solidFill>
                <a:latin typeface="Calibri" pitchFamily="34" charset="0"/>
              </a:rPr>
              <a:t>по налоговым и страховым  отчислениям на ФОТ составит</a:t>
            </a:r>
            <a:endParaRPr lang="ru-RU" sz="1700">
              <a:latin typeface="Calibri" pitchFamily="34" charset="0"/>
            </a:endParaRPr>
          </a:p>
          <a:p>
            <a:pPr>
              <a:spcBef>
                <a:spcPts val="513"/>
              </a:spcBef>
            </a:pPr>
            <a:r>
              <a:rPr lang="ru-RU" sz="2100" b="1">
                <a:solidFill>
                  <a:srgbClr val="0B6893"/>
                </a:solidFill>
                <a:latin typeface="Calibri" pitchFamily="34" charset="0"/>
              </a:rPr>
              <a:t>более </a:t>
            </a:r>
            <a:r>
              <a:rPr lang="ru-RU" sz="3500" b="1">
                <a:solidFill>
                  <a:srgbClr val="0B6893"/>
                </a:solidFill>
                <a:latin typeface="Calibri" pitchFamily="34" charset="0"/>
              </a:rPr>
              <a:t>78 </a:t>
            </a:r>
            <a:r>
              <a:rPr lang="ru-RU" sz="2100" b="1">
                <a:solidFill>
                  <a:srgbClr val="0B6893"/>
                </a:solidFill>
                <a:latin typeface="Calibri" pitchFamily="34" charset="0"/>
              </a:rPr>
              <a:t>млн. руб.</a:t>
            </a:r>
            <a:endParaRPr lang="ru-RU" sz="2100">
              <a:latin typeface="Calibri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15000" y="1757363"/>
            <a:ext cx="4086225" cy="7096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2800"/>
              </a:lnSpc>
            </a:pPr>
            <a:r>
              <a:rPr lang="ru-RU" sz="2500" b="1">
                <a:solidFill>
                  <a:srgbClr val="0B6893"/>
                </a:solidFill>
                <a:latin typeface="Calibri" pitchFamily="34" charset="0"/>
              </a:rPr>
              <a:t>Организация производства  сэндвич-панелей</a:t>
            </a:r>
            <a:endParaRPr lang="ru-RU" sz="2500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15000" y="2752725"/>
            <a:ext cx="4291013" cy="992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1975"/>
              </a:lnSpc>
            </a:pPr>
            <a:r>
              <a:rPr lang="ru-RU" sz="1700">
                <a:solidFill>
                  <a:srgbClr val="59595C"/>
                </a:solidFill>
                <a:latin typeface="Calibri" pitchFamily="34" charset="0"/>
              </a:rPr>
              <a:t>При инвестициях </a:t>
            </a:r>
            <a:r>
              <a:rPr lang="ru-RU" sz="1700" b="1">
                <a:solidFill>
                  <a:srgbClr val="0B6893"/>
                </a:solidFill>
                <a:latin typeface="Calibri" pitchFamily="34" charset="0"/>
              </a:rPr>
              <a:t>в 23 млн. руб.</a:t>
            </a:r>
            <a:endParaRPr lang="ru-RU" sz="1700">
              <a:latin typeface="Calibri" pitchFamily="34" charset="0"/>
            </a:endParaRPr>
          </a:p>
          <a:p>
            <a:pPr marL="12700">
              <a:lnSpc>
                <a:spcPts val="1900"/>
              </a:lnSpc>
            </a:pPr>
            <a:r>
              <a:rPr lang="ru-RU" sz="1700">
                <a:solidFill>
                  <a:srgbClr val="59595C"/>
                </a:solidFill>
                <a:latin typeface="Calibri" pitchFamily="34" charset="0"/>
              </a:rPr>
              <a:t>создании </a:t>
            </a:r>
            <a:r>
              <a:rPr lang="ru-RU" sz="1700" b="1">
                <a:solidFill>
                  <a:srgbClr val="0B6893"/>
                </a:solidFill>
                <a:latin typeface="Calibri" pitchFamily="34" charset="0"/>
              </a:rPr>
              <a:t>22 рабочих мест</a:t>
            </a:r>
            <a:endParaRPr lang="ru-RU" sz="1700">
              <a:latin typeface="Calibri" pitchFamily="34" charset="0"/>
            </a:endParaRPr>
          </a:p>
          <a:p>
            <a:pPr marL="12700">
              <a:lnSpc>
                <a:spcPts val="1900"/>
              </a:lnSpc>
              <a:spcBef>
                <a:spcPts val="113"/>
              </a:spcBef>
            </a:pPr>
            <a:r>
              <a:rPr lang="ru-RU" sz="1700">
                <a:solidFill>
                  <a:srgbClr val="59595C"/>
                </a:solidFill>
                <a:latin typeface="Calibri" pitchFamily="34" charset="0"/>
              </a:rPr>
              <a:t>со средней зарплатой 33 тыс. руб.,  планируемой прибылью 47 млн. руб. в год</a:t>
            </a:r>
            <a:endParaRPr lang="ru-RU" sz="17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ПЕТРО\Desktop\work_R\презентация Бузиный, Божок ТОР\Презентация ТОР 1\Русская версия\1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020763"/>
            <a:ext cx="19367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Users\ПЕТРО\Desktop\work_R\презентация Бузиный, Божок ТОР\Презентация ТОР 1\Русская версия\photo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2400300"/>
            <a:ext cx="21129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object 14"/>
          <p:cNvSpPr>
            <a:spLocks/>
          </p:cNvSpPr>
          <p:nvPr/>
        </p:nvSpPr>
        <p:spPr bwMode="auto">
          <a:xfrm>
            <a:off x="0" y="0"/>
            <a:ext cx="10691813" cy="928688"/>
          </a:xfrm>
          <a:custGeom>
            <a:avLst/>
            <a:gdLst/>
            <a:ahLst/>
            <a:cxnLst>
              <a:cxn ang="0">
                <a:pos x="10691977" y="927773"/>
              </a:cxn>
              <a:cxn ang="0">
                <a:pos x="0" y="927773"/>
              </a:cxn>
              <a:cxn ang="0">
                <a:pos x="0" y="0"/>
              </a:cxn>
              <a:cxn ang="0">
                <a:pos x="10691977" y="0"/>
              </a:cxn>
              <a:cxn ang="0">
                <a:pos x="10691977" y="927773"/>
              </a:cxn>
            </a:cxnLst>
            <a:rect l="0" t="0" r="r" b="b"/>
            <a:pathLst>
              <a:path w="10692130" h="928369">
                <a:moveTo>
                  <a:pt x="10691977" y="927773"/>
                </a:moveTo>
                <a:lnTo>
                  <a:pt x="0" y="927773"/>
                </a:lnTo>
                <a:lnTo>
                  <a:pt x="0" y="0"/>
                </a:lnTo>
                <a:lnTo>
                  <a:pt x="10691977" y="0"/>
                </a:lnTo>
                <a:lnTo>
                  <a:pt x="10691977" y="927773"/>
                </a:lnTo>
                <a:close/>
              </a:path>
            </a:pathLst>
          </a:custGeom>
          <a:solidFill>
            <a:srgbClr val="DCB82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" name="object 15"/>
          <p:cNvSpPr txBox="1"/>
          <p:nvPr/>
        </p:nvSpPr>
        <p:spPr>
          <a:xfrm>
            <a:off x="2336800" y="276225"/>
            <a:ext cx="6002338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BUSINESS SUPPORT</a:t>
            </a:r>
            <a:r>
              <a:rPr lang="ru-RU" sz="2000" b="1">
                <a:latin typeface="Calibri" pitchFamily="34" charset="0"/>
              </a:rPr>
              <a:t>ПОДДЕРЖКИ БИЗНЕСА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2533" name="object 2"/>
          <p:cNvSpPr>
            <a:spLocks/>
          </p:cNvSpPr>
          <p:nvPr/>
        </p:nvSpPr>
        <p:spPr bwMode="auto">
          <a:xfrm>
            <a:off x="300038" y="160338"/>
            <a:ext cx="196850" cy="355600"/>
          </a:xfrm>
          <a:custGeom>
            <a:avLst/>
            <a:gdLst/>
            <a:ahLst/>
            <a:cxnLst>
              <a:cxn ang="0">
                <a:pos x="197446" y="0"/>
              </a:cxn>
              <a:cxn ang="0">
                <a:pos x="13169" y="12"/>
              </a:cxn>
              <a:cxn ang="0">
                <a:pos x="0" y="38900"/>
              </a:cxn>
              <a:cxn ang="0">
                <a:pos x="150304" y="38900"/>
              </a:cxn>
              <a:cxn ang="0">
                <a:pos x="150304" y="341452"/>
              </a:cxn>
              <a:cxn ang="0">
                <a:pos x="161721" y="345981"/>
              </a:cxn>
              <a:cxn ang="0">
                <a:pos x="173389" y="349991"/>
              </a:cxn>
              <a:cxn ang="0">
                <a:pos x="185301" y="353455"/>
              </a:cxn>
              <a:cxn ang="0">
                <a:pos x="197446" y="356349"/>
              </a:cxn>
              <a:cxn ang="0">
                <a:pos x="197446" y="0"/>
              </a:cxn>
            </a:cxnLst>
            <a:rect l="0" t="0" r="r" b="b"/>
            <a:pathLst>
              <a:path w="197484" h="356870">
                <a:moveTo>
                  <a:pt x="197446" y="0"/>
                </a:moveTo>
                <a:lnTo>
                  <a:pt x="13169" y="12"/>
                </a:lnTo>
                <a:lnTo>
                  <a:pt x="0" y="38900"/>
                </a:lnTo>
                <a:lnTo>
                  <a:pt x="150304" y="38900"/>
                </a:lnTo>
                <a:lnTo>
                  <a:pt x="150304" y="341452"/>
                </a:lnTo>
                <a:lnTo>
                  <a:pt x="161721" y="345981"/>
                </a:lnTo>
                <a:lnTo>
                  <a:pt x="173389" y="349991"/>
                </a:lnTo>
                <a:lnTo>
                  <a:pt x="185301" y="353455"/>
                </a:lnTo>
                <a:lnTo>
                  <a:pt x="197446" y="356349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4" name="object 3"/>
          <p:cNvSpPr>
            <a:spLocks/>
          </p:cNvSpPr>
          <p:nvPr/>
        </p:nvSpPr>
        <p:spPr bwMode="auto">
          <a:xfrm>
            <a:off x="574675" y="222250"/>
            <a:ext cx="196850" cy="357188"/>
          </a:xfrm>
          <a:custGeom>
            <a:avLst/>
            <a:gdLst/>
            <a:ahLst/>
            <a:cxnLst>
              <a:cxn ang="0">
                <a:pos x="184289" y="0"/>
              </a:cxn>
              <a:cxn ang="0">
                <a:pos x="0" y="0"/>
              </a:cxn>
              <a:cxn ang="0">
                <a:pos x="0" y="356349"/>
              </a:cxn>
              <a:cxn ang="0">
                <a:pos x="47155" y="341439"/>
              </a:cxn>
              <a:cxn ang="0">
                <a:pos x="47155" y="38900"/>
              </a:cxn>
              <a:cxn ang="0">
                <a:pos x="197446" y="38900"/>
              </a:cxn>
              <a:cxn ang="0">
                <a:pos x="194716" y="28919"/>
              </a:cxn>
              <a:cxn ang="0">
                <a:pos x="191611" y="19102"/>
              </a:cxn>
              <a:cxn ang="0">
                <a:pos x="188135" y="9458"/>
              </a:cxn>
              <a:cxn ang="0">
                <a:pos x="184289" y="0"/>
              </a:cxn>
            </a:cxnLst>
            <a:rect l="0" t="0" r="r" b="b"/>
            <a:pathLst>
              <a:path w="197484" h="356870">
                <a:moveTo>
                  <a:pt x="184289" y="0"/>
                </a:moveTo>
                <a:lnTo>
                  <a:pt x="0" y="0"/>
                </a:lnTo>
                <a:lnTo>
                  <a:pt x="0" y="356349"/>
                </a:lnTo>
                <a:lnTo>
                  <a:pt x="47155" y="341439"/>
                </a:lnTo>
                <a:lnTo>
                  <a:pt x="47155" y="38900"/>
                </a:lnTo>
                <a:lnTo>
                  <a:pt x="197446" y="38900"/>
                </a:lnTo>
                <a:lnTo>
                  <a:pt x="194716" y="28919"/>
                </a:lnTo>
                <a:lnTo>
                  <a:pt x="191611" y="19102"/>
                </a:lnTo>
                <a:lnTo>
                  <a:pt x="188135" y="9458"/>
                </a:lnTo>
                <a:lnTo>
                  <a:pt x="18428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5" name="object 4"/>
          <p:cNvSpPr>
            <a:spLocks/>
          </p:cNvSpPr>
          <p:nvPr/>
        </p:nvSpPr>
        <p:spPr bwMode="auto">
          <a:xfrm>
            <a:off x="501650" y="160338"/>
            <a:ext cx="196850" cy="35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6349"/>
              </a:cxn>
              <a:cxn ang="0">
                <a:pos x="12145" y="353455"/>
              </a:cxn>
              <a:cxn ang="0">
                <a:pos x="24056" y="349991"/>
              </a:cxn>
              <a:cxn ang="0">
                <a:pos x="35725" y="345981"/>
              </a:cxn>
              <a:cxn ang="0">
                <a:pos x="47142" y="341452"/>
              </a:cxn>
              <a:cxn ang="0">
                <a:pos x="47142" y="38900"/>
              </a:cxn>
              <a:cxn ang="0">
                <a:pos x="197446" y="38900"/>
              </a:cxn>
              <a:cxn ang="0">
                <a:pos x="194715" y="28927"/>
              </a:cxn>
              <a:cxn ang="0">
                <a:pos x="191609" y="19113"/>
              </a:cxn>
              <a:cxn ang="0">
                <a:pos x="188129" y="9471"/>
              </a:cxn>
              <a:cxn ang="0">
                <a:pos x="184276" y="12"/>
              </a:cxn>
              <a:cxn ang="0">
                <a:pos x="0" y="0"/>
              </a:cxn>
            </a:cxnLst>
            <a:rect l="0" t="0" r="r" b="b"/>
            <a:pathLst>
              <a:path w="197484" h="356870">
                <a:moveTo>
                  <a:pt x="0" y="0"/>
                </a:moveTo>
                <a:lnTo>
                  <a:pt x="0" y="356349"/>
                </a:lnTo>
                <a:lnTo>
                  <a:pt x="12145" y="353455"/>
                </a:lnTo>
                <a:lnTo>
                  <a:pt x="24056" y="349991"/>
                </a:lnTo>
                <a:lnTo>
                  <a:pt x="35725" y="345981"/>
                </a:lnTo>
                <a:lnTo>
                  <a:pt x="47142" y="341452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5" y="28927"/>
                </a:lnTo>
                <a:lnTo>
                  <a:pt x="191609" y="19113"/>
                </a:lnTo>
                <a:lnTo>
                  <a:pt x="188129" y="9471"/>
                </a:lnTo>
                <a:lnTo>
                  <a:pt x="184276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6" name="object 5"/>
          <p:cNvSpPr>
            <a:spLocks noChangeArrowheads="1"/>
          </p:cNvSpPr>
          <p:nvPr/>
        </p:nvSpPr>
        <p:spPr bwMode="auto">
          <a:xfrm>
            <a:off x="227013" y="222250"/>
            <a:ext cx="196850" cy="355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7" name="object 6"/>
          <p:cNvSpPr>
            <a:spLocks noChangeArrowheads="1"/>
          </p:cNvSpPr>
          <p:nvPr/>
        </p:nvSpPr>
        <p:spPr bwMode="auto">
          <a:xfrm>
            <a:off x="574675" y="222250"/>
            <a:ext cx="196850" cy="355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8" name="object 7"/>
          <p:cNvSpPr>
            <a:spLocks noChangeArrowheads="1"/>
          </p:cNvSpPr>
          <p:nvPr/>
        </p:nvSpPr>
        <p:spPr bwMode="auto">
          <a:xfrm>
            <a:off x="300038" y="160338"/>
            <a:ext cx="196850" cy="3556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9" name="object 8"/>
          <p:cNvSpPr>
            <a:spLocks noChangeArrowheads="1"/>
          </p:cNvSpPr>
          <p:nvPr/>
        </p:nvSpPr>
        <p:spPr bwMode="auto">
          <a:xfrm>
            <a:off x="501650" y="160338"/>
            <a:ext cx="196850" cy="3556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0" name="object 9"/>
          <p:cNvSpPr>
            <a:spLocks/>
          </p:cNvSpPr>
          <p:nvPr/>
        </p:nvSpPr>
        <p:spPr bwMode="auto">
          <a:xfrm>
            <a:off x="365125" y="660400"/>
            <a:ext cx="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5958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958"/>
                </a:lnTo>
              </a:path>
            </a:pathLst>
          </a:custGeom>
          <a:noFill/>
          <a:ln w="2429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1" name="object 10"/>
          <p:cNvSpPr>
            <a:spLocks/>
          </p:cNvSpPr>
          <p:nvPr/>
        </p:nvSpPr>
        <p:spPr bwMode="auto">
          <a:xfrm>
            <a:off x="323850" y="650875"/>
            <a:ext cx="841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108" y="0"/>
              </a:cxn>
            </a:cxnLst>
            <a:rect l="0" t="0" r="r" b="b"/>
            <a:pathLst>
              <a:path w="83184">
                <a:moveTo>
                  <a:pt x="0" y="0"/>
                </a:moveTo>
                <a:lnTo>
                  <a:pt x="83108" y="0"/>
                </a:lnTo>
              </a:path>
            </a:pathLst>
          </a:custGeom>
          <a:noFill/>
          <a:ln w="1822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2" name="object 11"/>
          <p:cNvSpPr>
            <a:spLocks/>
          </p:cNvSpPr>
          <p:nvPr/>
        </p:nvSpPr>
        <p:spPr bwMode="auto">
          <a:xfrm>
            <a:off x="450850" y="639763"/>
            <a:ext cx="96838" cy="98425"/>
          </a:xfrm>
          <a:custGeom>
            <a:avLst/>
            <a:gdLst/>
            <a:ahLst/>
            <a:cxnLst>
              <a:cxn ang="0">
                <a:pos x="48513" y="0"/>
              </a:cxn>
              <a:cxn ang="0">
                <a:pos x="7259" y="20381"/>
              </a:cxn>
              <a:cxn ang="0">
                <a:pos x="0" y="49085"/>
              </a:cxn>
              <a:cxn ang="0">
                <a:pos x="807" y="59765"/>
              </a:cxn>
              <a:cxn ang="0">
                <a:pos x="28255" y="94792"/>
              </a:cxn>
              <a:cxn ang="0">
                <a:pos x="48513" y="98107"/>
              </a:cxn>
              <a:cxn ang="0">
                <a:pos x="59281" y="97278"/>
              </a:cxn>
              <a:cxn ang="0">
                <a:pos x="68818" y="94792"/>
              </a:cxn>
              <a:cxn ang="0">
                <a:pos x="77121" y="90649"/>
              </a:cxn>
              <a:cxn ang="0">
                <a:pos x="84188" y="84848"/>
              </a:cxn>
              <a:cxn ang="0">
                <a:pos x="87721" y="80340"/>
              </a:cxn>
              <a:cxn ang="0">
                <a:pos x="45453" y="80340"/>
              </a:cxn>
              <a:cxn ang="0">
                <a:pos x="42451" y="79730"/>
              </a:cxn>
              <a:cxn ang="0">
                <a:pos x="25234" y="54698"/>
              </a:cxn>
              <a:cxn ang="0">
                <a:pos x="25266" y="43370"/>
              </a:cxn>
              <a:cxn ang="0">
                <a:pos x="45504" y="17780"/>
              </a:cxn>
              <a:cxn ang="0">
                <a:pos x="87741" y="17780"/>
              </a:cxn>
              <a:cxn ang="0">
                <a:pos x="84124" y="13195"/>
              </a:cxn>
              <a:cxn ang="0">
                <a:pos x="77033" y="7425"/>
              </a:cxn>
              <a:cxn ang="0">
                <a:pos x="68733" y="3302"/>
              </a:cxn>
              <a:cxn ang="0">
                <a:pos x="59227" y="825"/>
              </a:cxn>
              <a:cxn ang="0">
                <a:pos x="48513" y="0"/>
              </a:cxn>
              <a:cxn ang="0">
                <a:pos x="87741" y="17780"/>
              </a:cxn>
              <a:cxn ang="0">
                <a:pos x="51612" y="17780"/>
              </a:cxn>
              <a:cxn ang="0">
                <a:pos x="54533" y="18351"/>
              </a:cxn>
              <a:cxn ang="0">
                <a:pos x="60134" y="20624"/>
              </a:cxn>
              <a:cxn ang="0">
                <a:pos x="62623" y="22453"/>
              </a:cxn>
              <a:cxn ang="0">
                <a:pos x="64769" y="24993"/>
              </a:cxn>
              <a:cxn ang="0">
                <a:pos x="66878" y="27432"/>
              </a:cxn>
              <a:cxn ang="0">
                <a:pos x="68592" y="30632"/>
              </a:cxn>
              <a:cxn ang="0">
                <a:pos x="71116" y="38327"/>
              </a:cxn>
              <a:cxn ang="0">
                <a:pos x="71225" y="38785"/>
              </a:cxn>
              <a:cxn ang="0">
                <a:pos x="71856" y="43370"/>
              </a:cxn>
              <a:cxn ang="0">
                <a:pos x="71806" y="54698"/>
              </a:cxn>
              <a:cxn ang="0">
                <a:pos x="51688" y="80340"/>
              </a:cxn>
              <a:cxn ang="0">
                <a:pos x="87721" y="80340"/>
              </a:cxn>
              <a:cxn ang="0">
                <a:pos x="89831" y="77647"/>
              </a:cxn>
              <a:cxn ang="0">
                <a:pos x="93864" y="69286"/>
              </a:cxn>
              <a:cxn ang="0">
                <a:pos x="96284" y="59765"/>
              </a:cxn>
              <a:cxn ang="0">
                <a:pos x="97091" y="49085"/>
              </a:cxn>
              <a:cxn ang="0">
                <a:pos x="96279" y="38327"/>
              </a:cxn>
              <a:cxn ang="0">
                <a:pos x="93846" y="28759"/>
              </a:cxn>
              <a:cxn ang="0">
                <a:pos x="89794" y="20381"/>
              </a:cxn>
              <a:cxn ang="0">
                <a:pos x="87741" y="17780"/>
              </a:cxn>
            </a:cxnLst>
            <a:rect l="0" t="0" r="r" b="b"/>
            <a:pathLst>
              <a:path w="97154" h="98425">
                <a:moveTo>
                  <a:pt x="48513" y="0"/>
                </a:moveTo>
                <a:lnTo>
                  <a:pt x="7259" y="20381"/>
                </a:lnTo>
                <a:lnTo>
                  <a:pt x="0" y="49085"/>
                </a:lnTo>
                <a:lnTo>
                  <a:pt x="807" y="59765"/>
                </a:lnTo>
                <a:lnTo>
                  <a:pt x="28255" y="94792"/>
                </a:lnTo>
                <a:lnTo>
                  <a:pt x="48513" y="98107"/>
                </a:lnTo>
                <a:lnTo>
                  <a:pt x="59281" y="97278"/>
                </a:lnTo>
                <a:lnTo>
                  <a:pt x="68818" y="94792"/>
                </a:lnTo>
                <a:lnTo>
                  <a:pt x="77121" y="90649"/>
                </a:lnTo>
                <a:lnTo>
                  <a:pt x="84188" y="84848"/>
                </a:lnTo>
                <a:lnTo>
                  <a:pt x="87721" y="80340"/>
                </a:lnTo>
                <a:lnTo>
                  <a:pt x="45453" y="80340"/>
                </a:lnTo>
                <a:lnTo>
                  <a:pt x="42451" y="79730"/>
                </a:lnTo>
                <a:lnTo>
                  <a:pt x="25234" y="54698"/>
                </a:lnTo>
                <a:lnTo>
                  <a:pt x="25266" y="43370"/>
                </a:lnTo>
                <a:lnTo>
                  <a:pt x="45504" y="17780"/>
                </a:lnTo>
                <a:lnTo>
                  <a:pt x="87741" y="17780"/>
                </a:lnTo>
                <a:lnTo>
                  <a:pt x="84124" y="13195"/>
                </a:lnTo>
                <a:lnTo>
                  <a:pt x="77033" y="7425"/>
                </a:lnTo>
                <a:lnTo>
                  <a:pt x="68733" y="3302"/>
                </a:lnTo>
                <a:lnTo>
                  <a:pt x="59227" y="825"/>
                </a:lnTo>
                <a:lnTo>
                  <a:pt x="48513" y="0"/>
                </a:lnTo>
                <a:close/>
              </a:path>
              <a:path w="97154" h="98425">
                <a:moveTo>
                  <a:pt x="87741" y="17780"/>
                </a:moveTo>
                <a:lnTo>
                  <a:pt x="51612" y="17780"/>
                </a:lnTo>
                <a:lnTo>
                  <a:pt x="54533" y="18351"/>
                </a:lnTo>
                <a:lnTo>
                  <a:pt x="60134" y="20624"/>
                </a:lnTo>
                <a:lnTo>
                  <a:pt x="62623" y="22453"/>
                </a:lnTo>
                <a:lnTo>
                  <a:pt x="64769" y="24993"/>
                </a:lnTo>
                <a:lnTo>
                  <a:pt x="66878" y="27432"/>
                </a:lnTo>
                <a:lnTo>
                  <a:pt x="68592" y="30632"/>
                </a:lnTo>
                <a:lnTo>
                  <a:pt x="71116" y="38327"/>
                </a:lnTo>
                <a:lnTo>
                  <a:pt x="71225" y="38785"/>
                </a:lnTo>
                <a:lnTo>
                  <a:pt x="71856" y="43370"/>
                </a:lnTo>
                <a:lnTo>
                  <a:pt x="71806" y="54698"/>
                </a:lnTo>
                <a:lnTo>
                  <a:pt x="51688" y="80340"/>
                </a:lnTo>
                <a:lnTo>
                  <a:pt x="87721" y="80340"/>
                </a:lnTo>
                <a:lnTo>
                  <a:pt x="89831" y="77647"/>
                </a:lnTo>
                <a:lnTo>
                  <a:pt x="93864" y="69286"/>
                </a:lnTo>
                <a:lnTo>
                  <a:pt x="96284" y="59765"/>
                </a:lnTo>
                <a:lnTo>
                  <a:pt x="97091" y="49085"/>
                </a:lnTo>
                <a:lnTo>
                  <a:pt x="96279" y="38327"/>
                </a:lnTo>
                <a:lnTo>
                  <a:pt x="93846" y="28759"/>
                </a:lnTo>
                <a:lnTo>
                  <a:pt x="89794" y="20381"/>
                </a:lnTo>
                <a:lnTo>
                  <a:pt x="87741" y="177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3" name="object 12"/>
          <p:cNvSpPr>
            <a:spLocks/>
          </p:cNvSpPr>
          <p:nvPr/>
        </p:nvSpPr>
        <p:spPr bwMode="auto">
          <a:xfrm>
            <a:off x="600075" y="641350"/>
            <a:ext cx="77788" cy="95250"/>
          </a:xfrm>
          <a:custGeom>
            <a:avLst/>
            <a:gdLst/>
            <a:ahLst/>
            <a:cxnLst>
              <a:cxn ang="0">
                <a:pos x="45973" y="0"/>
              </a:cxn>
              <a:cxn ang="0">
                <a:pos x="0" y="0"/>
              </a:cxn>
              <a:cxn ang="0">
                <a:pos x="0" y="94183"/>
              </a:cxn>
              <a:cxn ang="0">
                <a:pos x="24295" y="94183"/>
              </a:cxn>
              <a:cxn ang="0">
                <a:pos x="24295" y="63500"/>
              </a:cxn>
              <a:cxn ang="0">
                <a:pos x="46278" y="63500"/>
              </a:cxn>
              <a:cxn ang="0">
                <a:pos x="74197" y="45732"/>
              </a:cxn>
              <a:cxn ang="0">
                <a:pos x="24295" y="45732"/>
              </a:cxn>
              <a:cxn ang="0">
                <a:pos x="24295" y="17576"/>
              </a:cxn>
              <a:cxn ang="0">
                <a:pos x="75674" y="17576"/>
              </a:cxn>
              <a:cxn ang="0">
                <a:pos x="72732" y="11861"/>
              </a:cxn>
              <a:cxn ang="0">
                <a:pos x="69837" y="8686"/>
              </a:cxn>
              <a:cxn ang="0">
                <a:pos x="62877" y="4127"/>
              </a:cxn>
              <a:cxn ang="0">
                <a:pos x="59245" y="2578"/>
              </a:cxn>
              <a:cxn ang="0">
                <a:pos x="51015" y="520"/>
              </a:cxn>
              <a:cxn ang="0">
                <a:pos x="45973" y="0"/>
              </a:cxn>
              <a:cxn ang="0">
                <a:pos x="75674" y="17576"/>
              </a:cxn>
              <a:cxn ang="0">
                <a:pos x="24295" y="17576"/>
              </a:cxn>
              <a:cxn ang="0">
                <a:pos x="35686" y="17627"/>
              </a:cxn>
              <a:cxn ang="0">
                <a:pos x="40487" y="17843"/>
              </a:cxn>
              <a:cxn ang="0">
                <a:pos x="52628" y="27622"/>
              </a:cxn>
              <a:cxn ang="0">
                <a:pos x="52628" y="32956"/>
              </a:cxn>
              <a:cxn ang="0">
                <a:pos x="35382" y="45732"/>
              </a:cxn>
              <a:cxn ang="0">
                <a:pos x="74197" y="45732"/>
              </a:cxn>
              <a:cxn ang="0">
                <a:pos x="77000" y="38061"/>
              </a:cxn>
              <a:cxn ang="0">
                <a:pos x="77749" y="33947"/>
              </a:cxn>
              <a:cxn ang="0">
                <a:pos x="77749" y="24282"/>
              </a:cxn>
              <a:cxn ang="0">
                <a:pos x="76733" y="19634"/>
              </a:cxn>
              <a:cxn ang="0">
                <a:pos x="75674" y="17576"/>
              </a:cxn>
            </a:cxnLst>
            <a:rect l="0" t="0" r="r" b="b"/>
            <a:pathLst>
              <a:path w="78104" h="94615">
                <a:moveTo>
                  <a:pt x="45973" y="0"/>
                </a:moveTo>
                <a:lnTo>
                  <a:pt x="0" y="0"/>
                </a:lnTo>
                <a:lnTo>
                  <a:pt x="0" y="94183"/>
                </a:lnTo>
                <a:lnTo>
                  <a:pt x="24295" y="94183"/>
                </a:lnTo>
                <a:lnTo>
                  <a:pt x="24295" y="63500"/>
                </a:lnTo>
                <a:lnTo>
                  <a:pt x="46278" y="63500"/>
                </a:lnTo>
                <a:lnTo>
                  <a:pt x="74197" y="45732"/>
                </a:lnTo>
                <a:lnTo>
                  <a:pt x="24295" y="45732"/>
                </a:lnTo>
                <a:lnTo>
                  <a:pt x="24295" y="17576"/>
                </a:lnTo>
                <a:lnTo>
                  <a:pt x="75674" y="17576"/>
                </a:lnTo>
                <a:lnTo>
                  <a:pt x="72732" y="11861"/>
                </a:lnTo>
                <a:lnTo>
                  <a:pt x="69837" y="8686"/>
                </a:lnTo>
                <a:lnTo>
                  <a:pt x="62877" y="4127"/>
                </a:lnTo>
                <a:lnTo>
                  <a:pt x="59245" y="2578"/>
                </a:lnTo>
                <a:lnTo>
                  <a:pt x="51015" y="520"/>
                </a:lnTo>
                <a:lnTo>
                  <a:pt x="45973" y="0"/>
                </a:lnTo>
                <a:close/>
              </a:path>
              <a:path w="78104" h="94615">
                <a:moveTo>
                  <a:pt x="75674" y="17576"/>
                </a:moveTo>
                <a:lnTo>
                  <a:pt x="24295" y="17576"/>
                </a:lnTo>
                <a:lnTo>
                  <a:pt x="35686" y="17627"/>
                </a:lnTo>
                <a:lnTo>
                  <a:pt x="40487" y="17843"/>
                </a:lnTo>
                <a:lnTo>
                  <a:pt x="52628" y="27622"/>
                </a:lnTo>
                <a:lnTo>
                  <a:pt x="52628" y="32956"/>
                </a:lnTo>
                <a:lnTo>
                  <a:pt x="35382" y="45732"/>
                </a:lnTo>
                <a:lnTo>
                  <a:pt x="74197" y="45732"/>
                </a:lnTo>
                <a:lnTo>
                  <a:pt x="77000" y="38061"/>
                </a:lnTo>
                <a:lnTo>
                  <a:pt x="77749" y="33947"/>
                </a:lnTo>
                <a:lnTo>
                  <a:pt x="77749" y="24282"/>
                </a:lnTo>
                <a:lnTo>
                  <a:pt x="76733" y="19634"/>
                </a:lnTo>
                <a:lnTo>
                  <a:pt x="75674" y="175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4" name="object 13"/>
          <p:cNvSpPr>
            <a:spLocks/>
          </p:cNvSpPr>
          <p:nvPr/>
        </p:nvSpPr>
        <p:spPr bwMode="auto">
          <a:xfrm>
            <a:off x="322263" y="763588"/>
            <a:ext cx="38100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5" name="object 14"/>
          <p:cNvSpPr>
            <a:spLocks/>
          </p:cNvSpPr>
          <p:nvPr/>
        </p:nvSpPr>
        <p:spPr bwMode="auto">
          <a:xfrm>
            <a:off x="363538" y="762000"/>
            <a:ext cx="42862" cy="44450"/>
          </a:xfrm>
          <a:custGeom>
            <a:avLst/>
            <a:gdLst/>
            <a:ahLst/>
            <a:cxnLst>
              <a:cxn ang="0">
                <a:pos x="28067" y="0"/>
              </a:cxn>
              <a:cxn ang="0">
                <a:pos x="14719" y="0"/>
              </a:cxn>
              <a:cxn ang="0">
                <a:pos x="9486" y="1943"/>
              </a:cxn>
              <a:cxn ang="0">
                <a:pos x="1905" y="9690"/>
              </a:cxn>
              <a:cxn ang="0">
                <a:pos x="0" y="14973"/>
              </a:cxn>
              <a:cxn ang="0">
                <a:pos x="0" y="28270"/>
              </a:cxn>
              <a:cxn ang="0">
                <a:pos x="1905" y="33528"/>
              </a:cxn>
              <a:cxn ang="0">
                <a:pos x="5689" y="37439"/>
              </a:cxn>
              <a:cxn ang="0">
                <a:pos x="9486" y="41325"/>
              </a:cxn>
              <a:cxn ang="0">
                <a:pos x="14719" y="43281"/>
              </a:cxn>
              <a:cxn ang="0">
                <a:pos x="28092" y="43281"/>
              </a:cxn>
              <a:cxn ang="0">
                <a:pos x="33350" y="41325"/>
              </a:cxn>
              <a:cxn ang="0">
                <a:pos x="39079" y="35433"/>
              </a:cxn>
              <a:cxn ang="0">
                <a:pos x="20053" y="35433"/>
              </a:cxn>
              <a:cxn ang="0">
                <a:pos x="18714" y="35166"/>
              </a:cxn>
              <a:cxn ang="0">
                <a:pos x="11137" y="24130"/>
              </a:cxn>
              <a:cxn ang="0">
                <a:pos x="11150" y="19138"/>
              </a:cxn>
              <a:cxn ang="0">
                <a:pos x="20066" y="7835"/>
              </a:cxn>
              <a:cxn ang="0">
                <a:pos x="39095" y="7835"/>
              </a:cxn>
              <a:cxn ang="0">
                <a:pos x="33299" y="1943"/>
              </a:cxn>
              <a:cxn ang="0">
                <a:pos x="28067" y="0"/>
              </a:cxn>
              <a:cxn ang="0">
                <a:pos x="39095" y="7835"/>
              </a:cxn>
              <a:cxn ang="0">
                <a:pos x="22771" y="7835"/>
              </a:cxn>
              <a:cxn ang="0">
                <a:pos x="24053" y="8089"/>
              </a:cxn>
              <a:cxn ang="0">
                <a:pos x="26530" y="9093"/>
              </a:cxn>
              <a:cxn ang="0">
                <a:pos x="31699" y="19138"/>
              </a:cxn>
              <a:cxn ang="0">
                <a:pos x="31676" y="24130"/>
              </a:cxn>
              <a:cxn ang="0">
                <a:pos x="22809" y="35433"/>
              </a:cxn>
              <a:cxn ang="0">
                <a:pos x="39079" y="35433"/>
              </a:cxn>
              <a:cxn ang="0">
                <a:pos x="40932" y="33528"/>
              </a:cxn>
              <a:cxn ang="0">
                <a:pos x="42837" y="28270"/>
              </a:cxn>
              <a:cxn ang="0">
                <a:pos x="42837" y="14973"/>
              </a:cxn>
              <a:cxn ang="0">
                <a:pos x="40919" y="9690"/>
              </a:cxn>
              <a:cxn ang="0">
                <a:pos x="39095" y="7835"/>
              </a:cxn>
            </a:cxnLst>
            <a:rect l="0" t="0" r="r" b="b"/>
            <a:pathLst>
              <a:path w="43179" h="43815">
                <a:moveTo>
                  <a:pt x="28067" y="0"/>
                </a:moveTo>
                <a:lnTo>
                  <a:pt x="14719" y="0"/>
                </a:lnTo>
                <a:lnTo>
                  <a:pt x="9486" y="1943"/>
                </a:lnTo>
                <a:lnTo>
                  <a:pt x="1905" y="9690"/>
                </a:lnTo>
                <a:lnTo>
                  <a:pt x="0" y="14973"/>
                </a:lnTo>
                <a:lnTo>
                  <a:pt x="0" y="28270"/>
                </a:lnTo>
                <a:lnTo>
                  <a:pt x="1905" y="33528"/>
                </a:lnTo>
                <a:lnTo>
                  <a:pt x="5689" y="37439"/>
                </a:lnTo>
                <a:lnTo>
                  <a:pt x="9486" y="41325"/>
                </a:lnTo>
                <a:lnTo>
                  <a:pt x="14719" y="43281"/>
                </a:lnTo>
                <a:lnTo>
                  <a:pt x="28092" y="43281"/>
                </a:lnTo>
                <a:lnTo>
                  <a:pt x="33350" y="41325"/>
                </a:lnTo>
                <a:lnTo>
                  <a:pt x="39079" y="35433"/>
                </a:lnTo>
                <a:lnTo>
                  <a:pt x="20053" y="35433"/>
                </a:lnTo>
                <a:lnTo>
                  <a:pt x="18714" y="35166"/>
                </a:lnTo>
                <a:lnTo>
                  <a:pt x="11137" y="24130"/>
                </a:lnTo>
                <a:lnTo>
                  <a:pt x="11150" y="19138"/>
                </a:lnTo>
                <a:lnTo>
                  <a:pt x="20066" y="7835"/>
                </a:lnTo>
                <a:lnTo>
                  <a:pt x="39095" y="7835"/>
                </a:lnTo>
                <a:lnTo>
                  <a:pt x="33299" y="1943"/>
                </a:lnTo>
                <a:lnTo>
                  <a:pt x="28067" y="0"/>
                </a:lnTo>
                <a:close/>
              </a:path>
              <a:path w="43179" h="43815">
                <a:moveTo>
                  <a:pt x="39095" y="7835"/>
                </a:moveTo>
                <a:lnTo>
                  <a:pt x="22771" y="7835"/>
                </a:lnTo>
                <a:lnTo>
                  <a:pt x="24053" y="8089"/>
                </a:lnTo>
                <a:lnTo>
                  <a:pt x="26530" y="9093"/>
                </a:lnTo>
                <a:lnTo>
                  <a:pt x="31699" y="19138"/>
                </a:lnTo>
                <a:lnTo>
                  <a:pt x="31676" y="24130"/>
                </a:lnTo>
                <a:lnTo>
                  <a:pt x="22809" y="35433"/>
                </a:lnTo>
                <a:lnTo>
                  <a:pt x="39079" y="35433"/>
                </a:lnTo>
                <a:lnTo>
                  <a:pt x="40932" y="33528"/>
                </a:lnTo>
                <a:lnTo>
                  <a:pt x="42837" y="28270"/>
                </a:lnTo>
                <a:lnTo>
                  <a:pt x="42837" y="14973"/>
                </a:lnTo>
                <a:lnTo>
                  <a:pt x="40919" y="9690"/>
                </a:lnTo>
                <a:lnTo>
                  <a:pt x="39095" y="78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6" name="object 15"/>
          <p:cNvSpPr>
            <a:spLocks/>
          </p:cNvSpPr>
          <p:nvPr/>
        </p:nvSpPr>
        <p:spPr bwMode="auto">
          <a:xfrm>
            <a:off x="409575" y="763588"/>
            <a:ext cx="42863" cy="41275"/>
          </a:xfrm>
          <a:custGeom>
            <a:avLst/>
            <a:gdLst/>
            <a:ahLst/>
            <a:cxnLst>
              <a:cxn ang="0">
                <a:pos x="0" y="32257"/>
              </a:cxn>
              <a:cxn ang="0">
                <a:pos x="0" y="41541"/>
              </a:cxn>
              <a:cxn ang="0">
                <a:pos x="914" y="41630"/>
              </a:cxn>
              <a:cxn ang="0">
                <a:pos x="6324" y="41821"/>
              </a:cxn>
              <a:cxn ang="0">
                <a:pos x="7792" y="41541"/>
              </a:cxn>
              <a:cxn ang="0">
                <a:pos x="16644" y="32270"/>
              </a:cxn>
              <a:cxn ang="0">
                <a:pos x="0" y="32257"/>
              </a:cxn>
              <a:cxn ang="0">
                <a:pos x="42494" y="8026"/>
              </a:cxn>
              <a:cxn ang="0">
                <a:pos x="31775" y="8026"/>
              </a:cxn>
              <a:cxn ang="0">
                <a:pos x="31775" y="41541"/>
              </a:cxn>
              <a:cxn ang="0">
                <a:pos x="42494" y="41541"/>
              </a:cxn>
              <a:cxn ang="0">
                <a:pos x="42494" y="8026"/>
              </a:cxn>
              <a:cxn ang="0">
                <a:pos x="42494" y="0"/>
              </a:cxn>
              <a:cxn ang="0">
                <a:pos x="9906" y="0"/>
              </a:cxn>
              <a:cxn ang="0">
                <a:pos x="9855" y="2933"/>
              </a:cxn>
              <a:cxn ang="0">
                <a:pos x="9664" y="10096"/>
              </a:cxn>
              <a:cxn ang="0">
                <a:pos x="3517" y="32270"/>
              </a:cxn>
              <a:cxn ang="0">
                <a:pos x="16644" y="32270"/>
              </a:cxn>
              <a:cxn ang="0">
                <a:pos x="19900" y="8026"/>
              </a:cxn>
              <a:cxn ang="0">
                <a:pos x="42494" y="8026"/>
              </a:cxn>
              <a:cxn ang="0">
                <a:pos x="42494" y="0"/>
              </a:cxn>
            </a:cxnLst>
            <a:rect l="0" t="0" r="r" b="b"/>
            <a:pathLst>
              <a:path w="42545" h="41909">
                <a:moveTo>
                  <a:pt x="0" y="32257"/>
                </a:moveTo>
                <a:lnTo>
                  <a:pt x="0" y="41541"/>
                </a:lnTo>
                <a:lnTo>
                  <a:pt x="914" y="41630"/>
                </a:lnTo>
                <a:lnTo>
                  <a:pt x="6324" y="41821"/>
                </a:lnTo>
                <a:lnTo>
                  <a:pt x="7792" y="41541"/>
                </a:lnTo>
                <a:lnTo>
                  <a:pt x="16644" y="32270"/>
                </a:lnTo>
                <a:lnTo>
                  <a:pt x="0" y="32257"/>
                </a:lnTo>
                <a:close/>
              </a:path>
              <a:path w="42545" h="41909">
                <a:moveTo>
                  <a:pt x="42494" y="8026"/>
                </a:moveTo>
                <a:lnTo>
                  <a:pt x="31775" y="8026"/>
                </a:lnTo>
                <a:lnTo>
                  <a:pt x="31775" y="41541"/>
                </a:lnTo>
                <a:lnTo>
                  <a:pt x="42494" y="41541"/>
                </a:lnTo>
                <a:lnTo>
                  <a:pt x="42494" y="8026"/>
                </a:lnTo>
                <a:close/>
              </a:path>
              <a:path w="42545" h="41909">
                <a:moveTo>
                  <a:pt x="42494" y="0"/>
                </a:moveTo>
                <a:lnTo>
                  <a:pt x="9906" y="0"/>
                </a:lnTo>
                <a:lnTo>
                  <a:pt x="9855" y="2933"/>
                </a:lnTo>
                <a:lnTo>
                  <a:pt x="9664" y="10096"/>
                </a:lnTo>
                <a:lnTo>
                  <a:pt x="3517" y="32270"/>
                </a:lnTo>
                <a:lnTo>
                  <a:pt x="16644" y="32270"/>
                </a:lnTo>
                <a:lnTo>
                  <a:pt x="19900" y="8026"/>
                </a:lnTo>
                <a:lnTo>
                  <a:pt x="42494" y="8026"/>
                </a:lnTo>
                <a:lnTo>
                  <a:pt x="4249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7" name="object 16"/>
          <p:cNvSpPr>
            <a:spLocks/>
          </p:cNvSpPr>
          <p:nvPr/>
        </p:nvSpPr>
        <p:spPr bwMode="auto">
          <a:xfrm>
            <a:off x="463550" y="763588"/>
            <a:ext cx="34925" cy="41275"/>
          </a:xfrm>
          <a:custGeom>
            <a:avLst/>
            <a:gdLst/>
            <a:ahLst/>
            <a:cxnLst>
              <a:cxn ang="0">
                <a:pos x="10706" y="0"/>
              </a:cxn>
              <a:cxn ang="0">
                <a:pos x="0" y="0"/>
              </a:cxn>
              <a:cxn ang="0">
                <a:pos x="0" y="41541"/>
              </a:cxn>
              <a:cxn ang="0">
                <a:pos x="21767" y="41541"/>
              </a:cxn>
              <a:cxn ang="0">
                <a:pos x="23990" y="41287"/>
              </a:cxn>
              <a:cxn ang="0">
                <a:pos x="34283" y="33794"/>
              </a:cxn>
              <a:cxn ang="0">
                <a:pos x="10706" y="33794"/>
              </a:cxn>
              <a:cxn ang="0">
                <a:pos x="10706" y="23215"/>
              </a:cxn>
              <a:cxn ang="0">
                <a:pos x="34672" y="23215"/>
              </a:cxn>
              <a:cxn ang="0">
                <a:pos x="33807" y="20942"/>
              </a:cxn>
              <a:cxn ang="0">
                <a:pos x="22212" y="15481"/>
              </a:cxn>
              <a:cxn ang="0">
                <a:pos x="10706" y="15481"/>
              </a:cxn>
              <a:cxn ang="0">
                <a:pos x="10706" y="0"/>
              </a:cxn>
              <a:cxn ang="0">
                <a:pos x="34672" y="23215"/>
              </a:cxn>
              <a:cxn ang="0">
                <a:pos x="19011" y="23215"/>
              </a:cxn>
              <a:cxn ang="0">
                <a:pos x="20218" y="23368"/>
              </a:cxn>
              <a:cxn ang="0">
                <a:pos x="21970" y="23964"/>
              </a:cxn>
              <a:cxn ang="0">
                <a:pos x="24358" y="29286"/>
              </a:cxn>
              <a:cxn ang="0">
                <a:pos x="24218" y="29972"/>
              </a:cxn>
              <a:cxn ang="0">
                <a:pos x="18630" y="33794"/>
              </a:cxn>
              <a:cxn ang="0">
                <a:pos x="34283" y="33794"/>
              </a:cxn>
              <a:cxn ang="0">
                <a:pos x="35051" y="32105"/>
              </a:cxn>
              <a:cxn ang="0">
                <a:pos x="35432" y="30238"/>
              </a:cxn>
              <a:cxn ang="0">
                <a:pos x="35387" y="25946"/>
              </a:cxn>
              <a:cxn ang="0">
                <a:pos x="35102" y="24345"/>
              </a:cxn>
              <a:cxn ang="0">
                <a:pos x="34672" y="23215"/>
              </a:cxn>
            </a:cxnLst>
            <a:rect l="0" t="0" r="r" b="b"/>
            <a:pathLst>
              <a:path w="35559" h="41909">
                <a:moveTo>
                  <a:pt x="10706" y="0"/>
                </a:moveTo>
                <a:lnTo>
                  <a:pt x="0" y="0"/>
                </a:lnTo>
                <a:lnTo>
                  <a:pt x="0" y="41541"/>
                </a:lnTo>
                <a:lnTo>
                  <a:pt x="21767" y="41541"/>
                </a:lnTo>
                <a:lnTo>
                  <a:pt x="23990" y="41287"/>
                </a:lnTo>
                <a:lnTo>
                  <a:pt x="34283" y="33794"/>
                </a:lnTo>
                <a:lnTo>
                  <a:pt x="10706" y="33794"/>
                </a:lnTo>
                <a:lnTo>
                  <a:pt x="10706" y="23215"/>
                </a:lnTo>
                <a:lnTo>
                  <a:pt x="34672" y="23215"/>
                </a:lnTo>
                <a:lnTo>
                  <a:pt x="33807" y="20942"/>
                </a:lnTo>
                <a:lnTo>
                  <a:pt x="22212" y="15481"/>
                </a:lnTo>
                <a:lnTo>
                  <a:pt x="10706" y="15481"/>
                </a:lnTo>
                <a:lnTo>
                  <a:pt x="10706" y="0"/>
                </a:lnTo>
                <a:close/>
              </a:path>
              <a:path w="35559" h="41909">
                <a:moveTo>
                  <a:pt x="34672" y="23215"/>
                </a:moveTo>
                <a:lnTo>
                  <a:pt x="19011" y="23215"/>
                </a:lnTo>
                <a:lnTo>
                  <a:pt x="20218" y="23368"/>
                </a:lnTo>
                <a:lnTo>
                  <a:pt x="21970" y="23964"/>
                </a:lnTo>
                <a:lnTo>
                  <a:pt x="24358" y="29286"/>
                </a:lnTo>
                <a:lnTo>
                  <a:pt x="24218" y="29972"/>
                </a:lnTo>
                <a:lnTo>
                  <a:pt x="18630" y="33794"/>
                </a:lnTo>
                <a:lnTo>
                  <a:pt x="34283" y="33794"/>
                </a:lnTo>
                <a:lnTo>
                  <a:pt x="35051" y="32105"/>
                </a:lnTo>
                <a:lnTo>
                  <a:pt x="35432" y="30238"/>
                </a:lnTo>
                <a:lnTo>
                  <a:pt x="35387" y="25946"/>
                </a:lnTo>
                <a:lnTo>
                  <a:pt x="35102" y="24345"/>
                </a:lnTo>
                <a:lnTo>
                  <a:pt x="34672" y="232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8" name="object 17"/>
          <p:cNvSpPr>
            <a:spLocks/>
          </p:cNvSpPr>
          <p:nvPr/>
        </p:nvSpPr>
        <p:spPr bwMode="auto">
          <a:xfrm>
            <a:off x="501650" y="763588"/>
            <a:ext cx="39688" cy="41275"/>
          </a:xfrm>
          <a:custGeom>
            <a:avLst/>
            <a:gdLst/>
            <a:ahLst/>
            <a:cxnLst>
              <a:cxn ang="0">
                <a:pos x="39649" y="0"/>
              </a:cxn>
              <a:cxn ang="0">
                <a:pos x="17881" y="0"/>
              </a:cxn>
              <a:cxn ang="0">
                <a:pos x="15811" y="203"/>
              </a:cxn>
              <a:cxn ang="0">
                <a:pos x="4381" y="9867"/>
              </a:cxn>
              <a:cxn ang="0">
                <a:pos x="4381" y="15201"/>
              </a:cxn>
              <a:cxn ang="0">
                <a:pos x="5092" y="17779"/>
              </a:cxn>
              <a:cxn ang="0">
                <a:pos x="7937" y="21729"/>
              </a:cxn>
              <a:cxn ang="0">
                <a:pos x="9906" y="23253"/>
              </a:cxn>
              <a:cxn ang="0">
                <a:pos x="12420" y="24333"/>
              </a:cxn>
              <a:cxn ang="0">
                <a:pos x="0" y="41554"/>
              </a:cxn>
              <a:cxn ang="0">
                <a:pos x="12700" y="41554"/>
              </a:cxn>
              <a:cxn ang="0">
                <a:pos x="23177" y="26314"/>
              </a:cxn>
              <a:cxn ang="0">
                <a:pos x="39649" y="26314"/>
              </a:cxn>
              <a:cxn ang="0">
                <a:pos x="39649" y="18834"/>
              </a:cxn>
              <a:cxn ang="0">
                <a:pos x="22186" y="18834"/>
              </a:cxn>
              <a:cxn ang="0">
                <a:pos x="19964" y="18643"/>
              </a:cxn>
              <a:cxn ang="0">
                <a:pos x="15468" y="14147"/>
              </a:cxn>
              <a:cxn ang="0">
                <a:pos x="15468" y="12280"/>
              </a:cxn>
              <a:cxn ang="0">
                <a:pos x="28994" y="7645"/>
              </a:cxn>
              <a:cxn ang="0">
                <a:pos x="39649" y="7645"/>
              </a:cxn>
              <a:cxn ang="0">
                <a:pos x="39649" y="0"/>
              </a:cxn>
              <a:cxn ang="0">
                <a:pos x="39649" y="26314"/>
              </a:cxn>
              <a:cxn ang="0">
                <a:pos x="28994" y="26314"/>
              </a:cxn>
              <a:cxn ang="0">
                <a:pos x="28994" y="41554"/>
              </a:cxn>
              <a:cxn ang="0">
                <a:pos x="39649" y="41554"/>
              </a:cxn>
              <a:cxn ang="0">
                <a:pos x="39649" y="26314"/>
              </a:cxn>
              <a:cxn ang="0">
                <a:pos x="39649" y="7645"/>
              </a:cxn>
              <a:cxn ang="0">
                <a:pos x="28994" y="7645"/>
              </a:cxn>
              <a:cxn ang="0">
                <a:pos x="28994" y="18834"/>
              </a:cxn>
              <a:cxn ang="0">
                <a:pos x="39649" y="18834"/>
              </a:cxn>
              <a:cxn ang="0">
                <a:pos x="39649" y="7645"/>
              </a:cxn>
            </a:cxnLst>
            <a:rect l="0" t="0" r="r" b="b"/>
            <a:pathLst>
              <a:path w="40004" h="41909">
                <a:moveTo>
                  <a:pt x="39649" y="0"/>
                </a:moveTo>
                <a:lnTo>
                  <a:pt x="17881" y="0"/>
                </a:lnTo>
                <a:lnTo>
                  <a:pt x="15811" y="203"/>
                </a:lnTo>
                <a:lnTo>
                  <a:pt x="4381" y="9867"/>
                </a:lnTo>
                <a:lnTo>
                  <a:pt x="4381" y="15201"/>
                </a:lnTo>
                <a:lnTo>
                  <a:pt x="5092" y="17779"/>
                </a:lnTo>
                <a:lnTo>
                  <a:pt x="7937" y="21729"/>
                </a:lnTo>
                <a:lnTo>
                  <a:pt x="9906" y="23253"/>
                </a:lnTo>
                <a:lnTo>
                  <a:pt x="12420" y="24333"/>
                </a:lnTo>
                <a:lnTo>
                  <a:pt x="0" y="41554"/>
                </a:lnTo>
                <a:lnTo>
                  <a:pt x="12700" y="41554"/>
                </a:lnTo>
                <a:lnTo>
                  <a:pt x="23177" y="26314"/>
                </a:lnTo>
                <a:lnTo>
                  <a:pt x="39649" y="26314"/>
                </a:lnTo>
                <a:lnTo>
                  <a:pt x="39649" y="18834"/>
                </a:lnTo>
                <a:lnTo>
                  <a:pt x="22186" y="18834"/>
                </a:lnTo>
                <a:lnTo>
                  <a:pt x="19964" y="18643"/>
                </a:lnTo>
                <a:lnTo>
                  <a:pt x="15468" y="14147"/>
                </a:lnTo>
                <a:lnTo>
                  <a:pt x="15468" y="12280"/>
                </a:lnTo>
                <a:lnTo>
                  <a:pt x="28994" y="7645"/>
                </a:lnTo>
                <a:lnTo>
                  <a:pt x="39649" y="7645"/>
                </a:lnTo>
                <a:lnTo>
                  <a:pt x="39649" y="0"/>
                </a:lnTo>
                <a:close/>
              </a:path>
              <a:path w="40004" h="41909">
                <a:moveTo>
                  <a:pt x="39649" y="26314"/>
                </a:moveTo>
                <a:lnTo>
                  <a:pt x="28994" y="26314"/>
                </a:lnTo>
                <a:lnTo>
                  <a:pt x="28994" y="41554"/>
                </a:lnTo>
                <a:lnTo>
                  <a:pt x="39649" y="41554"/>
                </a:lnTo>
                <a:lnTo>
                  <a:pt x="39649" y="26314"/>
                </a:lnTo>
                <a:close/>
              </a:path>
              <a:path w="40004" h="41909">
                <a:moveTo>
                  <a:pt x="39649" y="7645"/>
                </a:moveTo>
                <a:lnTo>
                  <a:pt x="28994" y="7645"/>
                </a:lnTo>
                <a:lnTo>
                  <a:pt x="28994" y="18834"/>
                </a:lnTo>
                <a:lnTo>
                  <a:pt x="39649" y="18834"/>
                </a:lnTo>
                <a:lnTo>
                  <a:pt x="39649" y="76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9" name="object 18"/>
          <p:cNvSpPr>
            <a:spLocks/>
          </p:cNvSpPr>
          <p:nvPr/>
        </p:nvSpPr>
        <p:spPr bwMode="auto">
          <a:xfrm>
            <a:off x="547688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50" name="object 19"/>
          <p:cNvSpPr>
            <a:spLocks/>
          </p:cNvSpPr>
          <p:nvPr/>
        </p:nvSpPr>
        <p:spPr bwMode="auto">
          <a:xfrm>
            <a:off x="588963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51" name="object 20"/>
          <p:cNvSpPr>
            <a:spLocks/>
          </p:cNvSpPr>
          <p:nvPr/>
        </p:nvSpPr>
        <p:spPr bwMode="auto">
          <a:xfrm>
            <a:off x="631825" y="763588"/>
            <a:ext cx="38100" cy="41275"/>
          </a:xfrm>
          <a:custGeom>
            <a:avLst/>
            <a:gdLst/>
            <a:ahLst/>
            <a:cxnLst>
              <a:cxn ang="0">
                <a:pos x="10439" y="0"/>
              </a:cxn>
              <a:cxn ang="0">
                <a:pos x="0" y="0"/>
              </a:cxn>
              <a:cxn ang="0">
                <a:pos x="0" y="41541"/>
              </a:cxn>
              <a:cxn ang="0">
                <a:pos x="10223" y="41541"/>
              </a:cxn>
              <a:cxn ang="0">
                <a:pos x="20517" y="25018"/>
              </a:cxn>
              <a:cxn ang="0">
                <a:pos x="10439" y="25018"/>
              </a:cxn>
              <a:cxn ang="0">
                <a:pos x="10439" y="0"/>
              </a:cxn>
              <a:cxn ang="0">
                <a:pos x="37896" y="13881"/>
              </a:cxn>
              <a:cxn ang="0">
                <a:pos x="27457" y="13881"/>
              </a:cxn>
              <a:cxn ang="0">
                <a:pos x="27457" y="41541"/>
              </a:cxn>
              <a:cxn ang="0">
                <a:pos x="37896" y="41541"/>
              </a:cxn>
              <a:cxn ang="0">
                <a:pos x="37896" y="13881"/>
              </a:cxn>
              <a:cxn ang="0">
                <a:pos x="37896" y="0"/>
              </a:cxn>
              <a:cxn ang="0">
                <a:pos x="26492" y="0"/>
              </a:cxn>
              <a:cxn ang="0">
                <a:pos x="10439" y="25018"/>
              </a:cxn>
              <a:cxn ang="0">
                <a:pos x="20517" y="25018"/>
              </a:cxn>
              <a:cxn ang="0">
                <a:pos x="27457" y="13881"/>
              </a:cxn>
              <a:cxn ang="0">
                <a:pos x="37896" y="13881"/>
              </a:cxn>
              <a:cxn ang="0">
                <a:pos x="37896" y="0"/>
              </a:cxn>
            </a:cxnLst>
            <a:rect l="0" t="0" r="r" b="b"/>
            <a:pathLst>
              <a:path w="38100" h="41909">
                <a:moveTo>
                  <a:pt x="10439" y="0"/>
                </a:moveTo>
                <a:lnTo>
                  <a:pt x="0" y="0"/>
                </a:lnTo>
                <a:lnTo>
                  <a:pt x="0" y="41541"/>
                </a:lnTo>
                <a:lnTo>
                  <a:pt x="10223" y="41541"/>
                </a:lnTo>
                <a:lnTo>
                  <a:pt x="20517" y="25018"/>
                </a:lnTo>
                <a:lnTo>
                  <a:pt x="10439" y="25018"/>
                </a:lnTo>
                <a:lnTo>
                  <a:pt x="10439" y="0"/>
                </a:lnTo>
                <a:close/>
              </a:path>
              <a:path w="38100" h="41909">
                <a:moveTo>
                  <a:pt x="37896" y="13881"/>
                </a:moveTo>
                <a:lnTo>
                  <a:pt x="27457" y="13881"/>
                </a:lnTo>
                <a:lnTo>
                  <a:pt x="27457" y="41541"/>
                </a:lnTo>
                <a:lnTo>
                  <a:pt x="37896" y="41541"/>
                </a:lnTo>
                <a:lnTo>
                  <a:pt x="37896" y="13881"/>
                </a:lnTo>
                <a:close/>
              </a:path>
              <a:path w="38100" h="41909">
                <a:moveTo>
                  <a:pt x="37896" y="0"/>
                </a:moveTo>
                <a:lnTo>
                  <a:pt x="26492" y="0"/>
                </a:lnTo>
                <a:lnTo>
                  <a:pt x="10439" y="25018"/>
                </a:lnTo>
                <a:lnTo>
                  <a:pt x="20517" y="25018"/>
                </a:lnTo>
                <a:lnTo>
                  <a:pt x="27457" y="13881"/>
                </a:lnTo>
                <a:lnTo>
                  <a:pt x="37896" y="13881"/>
                </a:lnTo>
                <a:lnTo>
                  <a:pt x="3789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2552" name="Picture 4" descr="C:\Users\ПЕТРО\Desktop\work_R\презентация Бузиный, Божок ТОР\Презентация ТОР 1\Русская версия\фрп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1300" y="5295900"/>
            <a:ext cx="22415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3" name="object 5"/>
          <p:cNvSpPr txBox="1">
            <a:spLocks noChangeArrowheads="1"/>
          </p:cNvSpPr>
          <p:nvPr/>
        </p:nvSpPr>
        <p:spPr bwMode="auto">
          <a:xfrm>
            <a:off x="38100" y="2085975"/>
            <a:ext cx="233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>
              <a:tabLst>
                <a:tab pos="93663" algn="l"/>
              </a:tabLst>
            </a:pPr>
            <a:r>
              <a:rPr lang="ru-RU" sz="13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ФОНД РАЗВИТИЯ</a:t>
            </a:r>
          </a:p>
          <a:p>
            <a:pPr marL="12700" algn="ctr">
              <a:tabLst>
                <a:tab pos="93663" algn="l"/>
              </a:tabLst>
            </a:pPr>
            <a:r>
              <a:rPr lang="ru-RU" sz="13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МОНОГОРОДОВ</a:t>
            </a:r>
          </a:p>
        </p:txBody>
      </p:sp>
      <p:sp>
        <p:nvSpPr>
          <p:cNvPr id="22554" name="object 5"/>
          <p:cNvSpPr txBox="1">
            <a:spLocks noChangeArrowheads="1"/>
          </p:cNvSpPr>
          <p:nvPr/>
        </p:nvSpPr>
        <p:spPr bwMode="auto">
          <a:xfrm>
            <a:off x="-63500" y="3705225"/>
            <a:ext cx="2930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ts val="50"/>
              </a:spcBef>
              <a:buClr>
                <a:srgbClr val="5A5A5D"/>
              </a:buClr>
              <a:tabLst>
                <a:tab pos="93663" algn="l"/>
              </a:tabLst>
            </a:pPr>
            <a:r>
              <a:rPr lang="ru-RU" sz="13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ФЕДЕРАЛЬНАЯ</a:t>
            </a:r>
          </a:p>
          <a:p>
            <a:pPr algn="ctr">
              <a:spcBef>
                <a:spcPts val="50"/>
              </a:spcBef>
              <a:buClr>
                <a:srgbClr val="5A5A5D"/>
              </a:buClr>
              <a:tabLst>
                <a:tab pos="93663" algn="l"/>
              </a:tabLst>
            </a:pPr>
            <a:r>
              <a:rPr lang="ru-RU" sz="13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КОРПОРАЦИЯ ПО РАЗВИТИЮ</a:t>
            </a:r>
          </a:p>
          <a:p>
            <a:pPr algn="ctr">
              <a:spcBef>
                <a:spcPts val="50"/>
              </a:spcBef>
              <a:buClr>
                <a:srgbClr val="5A5A5D"/>
              </a:buClr>
              <a:tabLst>
                <a:tab pos="93663" algn="l"/>
              </a:tabLst>
            </a:pPr>
            <a:r>
              <a:rPr lang="ru-RU" sz="13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МАЛОГО И СРЕДНЕГО</a:t>
            </a:r>
          </a:p>
          <a:p>
            <a:pPr algn="ctr">
              <a:spcBef>
                <a:spcPts val="50"/>
              </a:spcBef>
              <a:buClr>
                <a:srgbClr val="5A5A5D"/>
              </a:buClr>
              <a:tabLst>
                <a:tab pos="93663" algn="l"/>
              </a:tabLst>
            </a:pPr>
            <a:r>
              <a:rPr lang="ru-RU" sz="13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ПРЕДПРИНИМАТЕЛЬСТВА</a:t>
            </a:r>
          </a:p>
        </p:txBody>
      </p:sp>
      <p:sp>
        <p:nvSpPr>
          <p:cNvPr id="22555" name="object 5"/>
          <p:cNvSpPr txBox="1">
            <a:spLocks noChangeArrowheads="1"/>
          </p:cNvSpPr>
          <p:nvPr/>
        </p:nvSpPr>
        <p:spPr bwMode="auto">
          <a:xfrm>
            <a:off x="193675" y="5865813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3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ФОНД РАЗВИТИЯ</a:t>
            </a:r>
          </a:p>
          <a:p>
            <a:pPr algn="ctr"/>
            <a:r>
              <a:rPr lang="ru-RU" sz="13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ПРОМЫШЛЕННОСТИ</a:t>
            </a:r>
          </a:p>
        </p:txBody>
      </p:sp>
      <p:sp>
        <p:nvSpPr>
          <p:cNvPr id="22556" name="object 5"/>
          <p:cNvSpPr txBox="1">
            <a:spLocks noChangeArrowheads="1"/>
          </p:cNvSpPr>
          <p:nvPr/>
        </p:nvSpPr>
        <p:spPr bwMode="auto">
          <a:xfrm>
            <a:off x="379413" y="6753225"/>
            <a:ext cx="6643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РАЗМЕР СУБСИДИИ:</a:t>
            </a:r>
          </a:p>
          <a:p>
            <a:pPr>
              <a:lnSpc>
                <a:spcPts val="1800"/>
              </a:lnSpc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Если процентная ставка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&gt;</a:t>
            </a: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 ключевой ставки ЦБ РФ,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возмещается 70% ключевой ставки;</a:t>
            </a:r>
            <a:endParaRPr lang="ru-RU" sz="1400">
              <a:solidFill>
                <a:srgbClr val="5A5A5D"/>
              </a:solidFill>
              <a:latin typeface="Calibri" pitchFamily="34" charset="0"/>
              <a:ea typeface="Lato"/>
              <a:cs typeface="Lato"/>
            </a:endParaRPr>
          </a:p>
          <a:p>
            <a:pPr>
              <a:lnSpc>
                <a:spcPts val="1800"/>
              </a:lnSpc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Если процентная ставка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&lt;</a:t>
            </a: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 ключевой ставки ЦБ РФ,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возмещается 70% от % ставки.</a:t>
            </a:r>
          </a:p>
        </p:txBody>
      </p:sp>
      <p:sp>
        <p:nvSpPr>
          <p:cNvPr id="34" name="object 5"/>
          <p:cNvSpPr txBox="1"/>
          <p:nvPr/>
        </p:nvSpPr>
        <p:spPr>
          <a:xfrm>
            <a:off x="6724650" y="1412875"/>
            <a:ext cx="3786188" cy="969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tabLst>
                <a:tab pos="93663" algn="l"/>
              </a:tabLst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Участие собственными</a:t>
            </a:r>
            <a:b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</a:b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средствами — 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не менее 15%</a:t>
            </a:r>
          </a:p>
          <a:p>
            <a:pPr>
              <a:lnSpc>
                <a:spcPct val="150000"/>
              </a:lnSpc>
              <a:buClr>
                <a:srgbClr val="0B6893"/>
              </a:buClr>
              <a:buFont typeface="Wingdings" pitchFamily="2" charset="2"/>
              <a:buChar char="ü"/>
              <a:tabLst>
                <a:tab pos="93663" algn="l"/>
              </a:tabLst>
            </a:pP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Отсрочка</a:t>
            </a: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  по выплате займа —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не более 3 лет</a:t>
            </a:r>
          </a:p>
          <a:p>
            <a:pPr>
              <a:buClr>
                <a:srgbClr val="0B6893"/>
              </a:buClr>
              <a:buFont typeface="Wingdings" pitchFamily="2" charset="2"/>
              <a:buChar char="ü"/>
              <a:tabLst>
                <a:tab pos="93663" algn="l"/>
              </a:tabLst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 Наличие обеспечения</a:t>
            </a:r>
          </a:p>
        </p:txBody>
      </p:sp>
      <p:sp>
        <p:nvSpPr>
          <p:cNvPr id="36" name="object 5"/>
          <p:cNvSpPr txBox="1"/>
          <p:nvPr/>
        </p:nvSpPr>
        <p:spPr>
          <a:xfrm>
            <a:off x="2832100" y="1554163"/>
            <a:ext cx="3430588" cy="754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tabLst>
                <a:tab pos="93663" algn="l"/>
              </a:tabLst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Предоставление процентного займа</a:t>
            </a:r>
          </a:p>
          <a:p>
            <a:pPr>
              <a:lnSpc>
                <a:spcPct val="150000"/>
              </a:lnSpc>
              <a:buClr>
                <a:srgbClr val="0B6893"/>
              </a:buClr>
              <a:buFont typeface="Wingdings" pitchFamily="2" charset="2"/>
              <a:buChar char="ü"/>
              <a:tabLst>
                <a:tab pos="93663" algn="l"/>
              </a:tabLst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Сумма — 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от 100 до 1 000 млн. руб.</a:t>
            </a:r>
          </a:p>
          <a:p>
            <a:pPr>
              <a:buClr>
                <a:srgbClr val="0B6893"/>
              </a:buClr>
              <a:buFont typeface="Wingdings" pitchFamily="2" charset="2"/>
              <a:buChar char="ü"/>
              <a:tabLst>
                <a:tab pos="93663" algn="l"/>
              </a:tabLst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Ставка — 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5% годовых</a:t>
            </a:r>
          </a:p>
        </p:txBody>
      </p:sp>
      <p:sp>
        <p:nvSpPr>
          <p:cNvPr id="59" name="object 5"/>
          <p:cNvSpPr txBox="1"/>
          <p:nvPr/>
        </p:nvSpPr>
        <p:spPr>
          <a:xfrm>
            <a:off x="2832100" y="3122613"/>
            <a:ext cx="3602038" cy="12239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Предоставление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процентного займа</a:t>
            </a:r>
          </a:p>
          <a:p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Механизм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гарантийной поддержки</a:t>
            </a:r>
          </a:p>
          <a:p>
            <a:pPr>
              <a:lnSpc>
                <a:spcPct val="150000"/>
              </a:lnSpc>
              <a:spcBef>
                <a:spcPts val="50"/>
              </a:spcBef>
              <a:buClr>
                <a:srgbClr val="0B6893"/>
              </a:buClr>
              <a:buFont typeface="Wingdings" pitchFamily="2" charset="2"/>
              <a:buChar char="ü"/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Сумма –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от 5  до 1 000 млн. руб.</a:t>
            </a:r>
          </a:p>
          <a:p>
            <a:pPr>
              <a:spcBef>
                <a:spcPts val="50"/>
              </a:spcBef>
              <a:buClr>
                <a:srgbClr val="5A5A5D"/>
              </a:buClr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      (общий кредитный лимит</a:t>
            </a:r>
          </a:p>
          <a:p>
            <a:pPr>
              <a:spcBef>
                <a:spcPts val="50"/>
              </a:spcBef>
              <a:buClr>
                <a:srgbClr val="5A5A5D"/>
              </a:buClr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      на заемщика –до 4 млрд. руб.)</a:t>
            </a:r>
          </a:p>
        </p:txBody>
      </p:sp>
      <p:sp>
        <p:nvSpPr>
          <p:cNvPr id="60" name="object 5"/>
          <p:cNvSpPr txBox="1"/>
          <p:nvPr/>
        </p:nvSpPr>
        <p:spPr>
          <a:xfrm>
            <a:off x="6718300" y="3270250"/>
            <a:ext cx="3429000" cy="8747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98450" indent="-285750">
              <a:spcBef>
                <a:spcPts val="50"/>
              </a:spcBef>
              <a:buClr>
                <a:srgbClr val="0B6893"/>
              </a:buClr>
              <a:buFont typeface="Wingdings" pitchFamily="2" charset="2"/>
              <a:buChar char="ü"/>
              <a:tabLst>
                <a:tab pos="92075" algn="l"/>
              </a:tabLst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Ставка -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до 10,6% годовых  </a:t>
            </a: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–</a:t>
            </a:r>
            <a:b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</a:b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для малых предприятий/</a:t>
            </a:r>
            <a:b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</a:b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до 9,6% годовых </a:t>
            </a: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– для средних</a:t>
            </a:r>
          </a:p>
          <a:p>
            <a:pPr marL="298450" indent="-285750">
              <a:spcBef>
                <a:spcPts val="50"/>
              </a:spcBef>
              <a:buClr>
                <a:srgbClr val="5A5A5D"/>
              </a:buClr>
              <a:tabLst>
                <a:tab pos="92075" algn="l"/>
              </a:tabLst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       предприятий</a:t>
            </a:r>
          </a:p>
        </p:txBody>
      </p:sp>
      <p:sp>
        <p:nvSpPr>
          <p:cNvPr id="61" name="object 5"/>
          <p:cNvSpPr txBox="1"/>
          <p:nvPr/>
        </p:nvSpPr>
        <p:spPr>
          <a:xfrm>
            <a:off x="6718300" y="5072063"/>
            <a:ext cx="3824288" cy="1292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85750" indent="-285750">
              <a:buClr>
                <a:srgbClr val="0B6893"/>
              </a:buClr>
              <a:buFont typeface="Wingdings" pitchFamily="2" charset="2"/>
              <a:buChar char="ü"/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кредитные средства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не более 80%</a:t>
            </a:r>
            <a:endParaRPr lang="ru-RU" sz="1400">
              <a:solidFill>
                <a:srgbClr val="5A5A5D"/>
              </a:solidFill>
              <a:latin typeface="Calibri" pitchFamily="34" charset="0"/>
              <a:ea typeface="Lato"/>
              <a:cs typeface="Lato"/>
            </a:endParaRPr>
          </a:p>
          <a:p>
            <a:pPr marL="285750" indent="-285750">
              <a:buClr>
                <a:srgbClr val="0B6893"/>
              </a:buClr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       стоимости проекта;</a:t>
            </a:r>
          </a:p>
          <a:p>
            <a:pPr marL="285750" indent="-285750">
              <a:lnSpc>
                <a:spcPct val="150000"/>
              </a:lnSpc>
              <a:buClr>
                <a:srgbClr val="0B6893"/>
              </a:buClr>
              <a:buFont typeface="Wingdings" pitchFamily="2" charset="2"/>
              <a:buChar char="ü"/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инвестиционный проект в отраслях</a:t>
            </a:r>
          </a:p>
          <a:p>
            <a:pPr marL="285750" indent="-285750">
              <a:buClr>
                <a:srgbClr val="0B6893"/>
              </a:buClr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      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гражданской промышленности;</a:t>
            </a:r>
          </a:p>
          <a:p>
            <a:pPr marL="285750" indent="-285750">
              <a:lnSpc>
                <a:spcPct val="150000"/>
              </a:lnSpc>
              <a:buClr>
                <a:srgbClr val="0B6893"/>
              </a:buClr>
              <a:buFont typeface="Wingdings" pitchFamily="2" charset="2"/>
              <a:buChar char="ü"/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наличие обеспечения.</a:t>
            </a:r>
          </a:p>
        </p:txBody>
      </p:sp>
      <p:sp>
        <p:nvSpPr>
          <p:cNvPr id="63" name="object 5"/>
          <p:cNvSpPr txBox="1"/>
          <p:nvPr/>
        </p:nvSpPr>
        <p:spPr>
          <a:xfrm>
            <a:off x="2832100" y="5072063"/>
            <a:ext cx="3719513" cy="1184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Предоставление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займов и субсидий</a:t>
            </a:r>
          </a:p>
          <a:p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Требования к инвестиционным проектам:</a:t>
            </a:r>
          </a:p>
          <a:p>
            <a:pPr>
              <a:buClr>
                <a:srgbClr val="0B6893"/>
              </a:buClr>
              <a:buFont typeface="Wingdings" pitchFamily="2" charset="2"/>
              <a:buChar char="ü"/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кредит на инвестиционные</a:t>
            </a:r>
          </a:p>
          <a:p>
            <a:pPr>
              <a:buClr>
                <a:srgbClr val="0B6893"/>
              </a:buClr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        цели сроком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не менее 3 лет;</a:t>
            </a:r>
          </a:p>
          <a:p>
            <a:pPr>
              <a:lnSpc>
                <a:spcPct val="150000"/>
              </a:lnSpc>
              <a:buClr>
                <a:srgbClr val="0B6893"/>
              </a:buClr>
              <a:buFont typeface="Wingdings" pitchFamily="2" charset="2"/>
              <a:buChar char="ü"/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стоимость </a:t>
            </a: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от 150 млн. руб. до 5 млрд. руб.;</a:t>
            </a:r>
          </a:p>
        </p:txBody>
      </p:sp>
      <p:sp>
        <p:nvSpPr>
          <p:cNvPr id="22563" name="object 5"/>
          <p:cNvSpPr txBox="1">
            <a:spLocks noChangeArrowheads="1"/>
          </p:cNvSpPr>
          <p:nvPr/>
        </p:nvSpPr>
        <p:spPr bwMode="auto">
          <a:xfrm>
            <a:off x="7713663" y="6969125"/>
            <a:ext cx="2586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Выплата субсидии происходит</a:t>
            </a:r>
            <a:b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</a:br>
            <a:r>
              <a:rPr lang="ru-RU" sz="1400" b="1">
                <a:solidFill>
                  <a:srgbClr val="0B6893"/>
                </a:solidFill>
                <a:latin typeface="Calibri" pitchFamily="34" charset="0"/>
                <a:ea typeface="Lato"/>
                <a:cs typeface="Lato"/>
              </a:rPr>
              <a:t>2 раза в год </a:t>
            </a:r>
            <a:r>
              <a:rPr lang="ru-RU" sz="1400">
                <a:solidFill>
                  <a:srgbClr val="5A5A5D"/>
                </a:solidFill>
                <a:latin typeface="Calibri" pitchFamily="34" charset="0"/>
                <a:ea typeface="Lato"/>
                <a:cs typeface="Lato"/>
              </a:rPr>
              <a:t>(II и IV кварталы).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9700" y="2714625"/>
            <a:ext cx="10371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39700" y="4695825"/>
            <a:ext cx="10371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03500" y="1096963"/>
            <a:ext cx="0" cy="5503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2"/>
          <p:cNvSpPr>
            <a:spLocks/>
          </p:cNvSpPr>
          <p:nvPr/>
        </p:nvSpPr>
        <p:spPr bwMode="auto">
          <a:xfrm>
            <a:off x="300038" y="160338"/>
            <a:ext cx="196850" cy="355600"/>
          </a:xfrm>
          <a:custGeom>
            <a:avLst/>
            <a:gdLst/>
            <a:ahLst/>
            <a:cxnLst>
              <a:cxn ang="0">
                <a:pos x="197446" y="0"/>
              </a:cxn>
              <a:cxn ang="0">
                <a:pos x="13169" y="0"/>
              </a:cxn>
              <a:cxn ang="0">
                <a:pos x="9317" y="9466"/>
              </a:cxn>
              <a:cxn ang="0">
                <a:pos x="5837" y="19111"/>
              </a:cxn>
              <a:cxn ang="0">
                <a:pos x="2731" y="28926"/>
              </a:cxn>
              <a:cxn ang="0">
                <a:pos x="0" y="38900"/>
              </a:cxn>
              <a:cxn ang="0">
                <a:pos x="150304" y="38900"/>
              </a:cxn>
              <a:cxn ang="0">
                <a:pos x="150304" y="341452"/>
              </a:cxn>
              <a:cxn ang="0">
                <a:pos x="161721" y="345983"/>
              </a:cxn>
              <a:cxn ang="0">
                <a:pos x="173389" y="349996"/>
              </a:cxn>
              <a:cxn ang="0">
                <a:pos x="185301" y="353460"/>
              </a:cxn>
              <a:cxn ang="0">
                <a:pos x="197446" y="356349"/>
              </a:cxn>
              <a:cxn ang="0">
                <a:pos x="197446" y="0"/>
              </a:cxn>
            </a:cxnLst>
            <a:rect l="0" t="0" r="r" b="b"/>
            <a:pathLst>
              <a:path w="197484" h="356870">
                <a:moveTo>
                  <a:pt x="197446" y="0"/>
                </a:moveTo>
                <a:lnTo>
                  <a:pt x="13169" y="0"/>
                </a:lnTo>
                <a:lnTo>
                  <a:pt x="9317" y="9466"/>
                </a:lnTo>
                <a:lnTo>
                  <a:pt x="5837" y="19111"/>
                </a:lnTo>
                <a:lnTo>
                  <a:pt x="2731" y="28926"/>
                </a:lnTo>
                <a:lnTo>
                  <a:pt x="0" y="38900"/>
                </a:lnTo>
                <a:lnTo>
                  <a:pt x="150304" y="38900"/>
                </a:lnTo>
                <a:lnTo>
                  <a:pt x="150304" y="341452"/>
                </a:lnTo>
                <a:lnTo>
                  <a:pt x="161721" y="345983"/>
                </a:lnTo>
                <a:lnTo>
                  <a:pt x="173389" y="349996"/>
                </a:lnTo>
                <a:lnTo>
                  <a:pt x="185301" y="353460"/>
                </a:lnTo>
                <a:lnTo>
                  <a:pt x="197446" y="356349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4" name="object 3"/>
          <p:cNvSpPr>
            <a:spLocks/>
          </p:cNvSpPr>
          <p:nvPr/>
        </p:nvSpPr>
        <p:spPr bwMode="auto">
          <a:xfrm>
            <a:off x="574675" y="222250"/>
            <a:ext cx="196850" cy="357188"/>
          </a:xfrm>
          <a:custGeom>
            <a:avLst/>
            <a:gdLst/>
            <a:ahLst/>
            <a:cxnLst>
              <a:cxn ang="0">
                <a:pos x="184276" y="0"/>
              </a:cxn>
              <a:cxn ang="0">
                <a:pos x="0" y="0"/>
              </a:cxn>
              <a:cxn ang="0">
                <a:pos x="0" y="356336"/>
              </a:cxn>
              <a:cxn ang="0">
                <a:pos x="47142" y="341439"/>
              </a:cxn>
              <a:cxn ang="0">
                <a:pos x="47142" y="38900"/>
              </a:cxn>
              <a:cxn ang="0">
                <a:pos x="197446" y="38900"/>
              </a:cxn>
              <a:cxn ang="0">
                <a:pos x="194715" y="28919"/>
              </a:cxn>
              <a:cxn ang="0">
                <a:pos x="191609" y="19102"/>
              </a:cxn>
              <a:cxn ang="0">
                <a:pos x="188129" y="9458"/>
              </a:cxn>
              <a:cxn ang="0">
                <a:pos x="184276" y="0"/>
              </a:cxn>
            </a:cxnLst>
            <a:rect l="0" t="0" r="r" b="b"/>
            <a:pathLst>
              <a:path w="197484" h="356870">
                <a:moveTo>
                  <a:pt x="184276" y="0"/>
                </a:moveTo>
                <a:lnTo>
                  <a:pt x="0" y="0"/>
                </a:lnTo>
                <a:lnTo>
                  <a:pt x="0" y="356336"/>
                </a:lnTo>
                <a:lnTo>
                  <a:pt x="47142" y="341439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5" y="28919"/>
                </a:lnTo>
                <a:lnTo>
                  <a:pt x="191609" y="19102"/>
                </a:lnTo>
                <a:lnTo>
                  <a:pt x="188129" y="9458"/>
                </a:lnTo>
                <a:lnTo>
                  <a:pt x="18427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5" name="object 4"/>
          <p:cNvSpPr>
            <a:spLocks/>
          </p:cNvSpPr>
          <p:nvPr/>
        </p:nvSpPr>
        <p:spPr bwMode="auto">
          <a:xfrm>
            <a:off x="501650" y="160338"/>
            <a:ext cx="196850" cy="355600"/>
          </a:xfrm>
          <a:custGeom>
            <a:avLst/>
            <a:gdLst/>
            <a:ahLst/>
            <a:cxnLst>
              <a:cxn ang="0">
                <a:pos x="184277" y="0"/>
              </a:cxn>
              <a:cxn ang="0">
                <a:pos x="0" y="0"/>
              </a:cxn>
              <a:cxn ang="0">
                <a:pos x="0" y="356349"/>
              </a:cxn>
              <a:cxn ang="0">
                <a:pos x="47142" y="341452"/>
              </a:cxn>
              <a:cxn ang="0">
                <a:pos x="47142" y="38900"/>
              </a:cxn>
              <a:cxn ang="0">
                <a:pos x="197446" y="38900"/>
              </a:cxn>
              <a:cxn ang="0">
                <a:pos x="194710" y="28926"/>
              </a:cxn>
              <a:cxn ang="0">
                <a:pos x="191604" y="19111"/>
              </a:cxn>
              <a:cxn ang="0">
                <a:pos x="188127" y="9466"/>
              </a:cxn>
              <a:cxn ang="0">
                <a:pos x="184277" y="0"/>
              </a:cxn>
            </a:cxnLst>
            <a:rect l="0" t="0" r="r" b="b"/>
            <a:pathLst>
              <a:path w="197484" h="356870">
                <a:moveTo>
                  <a:pt x="184277" y="0"/>
                </a:moveTo>
                <a:lnTo>
                  <a:pt x="0" y="0"/>
                </a:lnTo>
                <a:lnTo>
                  <a:pt x="0" y="356349"/>
                </a:lnTo>
                <a:lnTo>
                  <a:pt x="47142" y="341452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0" y="28926"/>
                </a:lnTo>
                <a:lnTo>
                  <a:pt x="191604" y="19111"/>
                </a:lnTo>
                <a:lnTo>
                  <a:pt x="188127" y="9466"/>
                </a:lnTo>
                <a:lnTo>
                  <a:pt x="1842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6" name="object 5"/>
          <p:cNvSpPr>
            <a:spLocks noChangeArrowheads="1"/>
          </p:cNvSpPr>
          <p:nvPr/>
        </p:nvSpPr>
        <p:spPr bwMode="auto">
          <a:xfrm>
            <a:off x="227013" y="222250"/>
            <a:ext cx="196850" cy="355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7" name="object 6"/>
          <p:cNvSpPr>
            <a:spLocks noChangeArrowheads="1"/>
          </p:cNvSpPr>
          <p:nvPr/>
        </p:nvSpPr>
        <p:spPr bwMode="auto">
          <a:xfrm>
            <a:off x="574675" y="222250"/>
            <a:ext cx="196850" cy="355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8" name="object 7"/>
          <p:cNvSpPr>
            <a:spLocks noChangeArrowheads="1"/>
          </p:cNvSpPr>
          <p:nvPr/>
        </p:nvSpPr>
        <p:spPr bwMode="auto">
          <a:xfrm>
            <a:off x="300038" y="160338"/>
            <a:ext cx="196850" cy="355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9" name="object 8"/>
          <p:cNvSpPr>
            <a:spLocks noChangeArrowheads="1"/>
          </p:cNvSpPr>
          <p:nvPr/>
        </p:nvSpPr>
        <p:spPr bwMode="auto">
          <a:xfrm>
            <a:off x="501650" y="160338"/>
            <a:ext cx="196850" cy="3556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0" name="object 9"/>
          <p:cNvSpPr>
            <a:spLocks/>
          </p:cNvSpPr>
          <p:nvPr/>
        </p:nvSpPr>
        <p:spPr bwMode="auto">
          <a:xfrm>
            <a:off x="365125" y="660400"/>
            <a:ext cx="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5958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958"/>
                </a:lnTo>
              </a:path>
            </a:pathLst>
          </a:custGeom>
          <a:noFill/>
          <a:ln w="2429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1" name="object 10"/>
          <p:cNvSpPr>
            <a:spLocks/>
          </p:cNvSpPr>
          <p:nvPr/>
        </p:nvSpPr>
        <p:spPr bwMode="auto">
          <a:xfrm>
            <a:off x="323850" y="650875"/>
            <a:ext cx="841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108" y="0"/>
              </a:cxn>
            </a:cxnLst>
            <a:rect l="0" t="0" r="r" b="b"/>
            <a:pathLst>
              <a:path w="83184">
                <a:moveTo>
                  <a:pt x="0" y="0"/>
                </a:moveTo>
                <a:lnTo>
                  <a:pt x="83108" y="0"/>
                </a:lnTo>
              </a:path>
            </a:pathLst>
          </a:custGeom>
          <a:noFill/>
          <a:ln w="1822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2" name="object 11"/>
          <p:cNvSpPr>
            <a:spLocks/>
          </p:cNvSpPr>
          <p:nvPr/>
        </p:nvSpPr>
        <p:spPr bwMode="auto">
          <a:xfrm>
            <a:off x="450850" y="639763"/>
            <a:ext cx="96838" cy="98425"/>
          </a:xfrm>
          <a:custGeom>
            <a:avLst/>
            <a:gdLst/>
            <a:ahLst/>
            <a:cxnLst>
              <a:cxn ang="0">
                <a:pos x="48513" y="0"/>
              </a:cxn>
              <a:cxn ang="0">
                <a:pos x="7259" y="20376"/>
              </a:cxn>
              <a:cxn ang="0">
                <a:pos x="0" y="49085"/>
              </a:cxn>
              <a:cxn ang="0">
                <a:pos x="807" y="59765"/>
              </a:cxn>
              <a:cxn ang="0">
                <a:pos x="28255" y="94786"/>
              </a:cxn>
              <a:cxn ang="0">
                <a:pos x="48513" y="98094"/>
              </a:cxn>
              <a:cxn ang="0">
                <a:pos x="59281" y="97268"/>
              </a:cxn>
              <a:cxn ang="0">
                <a:pos x="68818" y="94786"/>
              </a:cxn>
              <a:cxn ang="0">
                <a:pos x="77121" y="90647"/>
              </a:cxn>
              <a:cxn ang="0">
                <a:pos x="84188" y="84848"/>
              </a:cxn>
              <a:cxn ang="0">
                <a:pos x="87731" y="80327"/>
              </a:cxn>
              <a:cxn ang="0">
                <a:pos x="45453" y="80327"/>
              </a:cxn>
              <a:cxn ang="0">
                <a:pos x="42451" y="79730"/>
              </a:cxn>
              <a:cxn ang="0">
                <a:pos x="39662" y="78549"/>
              </a:cxn>
              <a:cxn ang="0">
                <a:pos x="36829" y="77381"/>
              </a:cxn>
              <a:cxn ang="0">
                <a:pos x="34366" y="75539"/>
              </a:cxn>
              <a:cxn ang="0">
                <a:pos x="30149" y="70561"/>
              </a:cxn>
              <a:cxn ang="0">
                <a:pos x="28447" y="67360"/>
              </a:cxn>
              <a:cxn ang="0">
                <a:pos x="25882" y="59461"/>
              </a:cxn>
              <a:cxn ang="0">
                <a:pos x="25234" y="54686"/>
              </a:cxn>
              <a:cxn ang="0">
                <a:pos x="25266" y="43370"/>
              </a:cxn>
              <a:cxn ang="0">
                <a:pos x="45504" y="17767"/>
              </a:cxn>
              <a:cxn ang="0">
                <a:pos x="87734" y="17767"/>
              </a:cxn>
              <a:cxn ang="0">
                <a:pos x="84124" y="13195"/>
              </a:cxn>
              <a:cxn ang="0">
                <a:pos x="77033" y="7425"/>
              </a:cxn>
              <a:cxn ang="0">
                <a:pos x="68733" y="3302"/>
              </a:cxn>
              <a:cxn ang="0">
                <a:pos x="59227" y="825"/>
              </a:cxn>
              <a:cxn ang="0">
                <a:pos x="48513" y="0"/>
              </a:cxn>
              <a:cxn ang="0">
                <a:pos x="87734" y="17767"/>
              </a:cxn>
              <a:cxn ang="0">
                <a:pos x="51612" y="17767"/>
              </a:cxn>
              <a:cxn ang="0">
                <a:pos x="54533" y="18338"/>
              </a:cxn>
              <a:cxn ang="0">
                <a:pos x="60134" y="20624"/>
              </a:cxn>
              <a:cxn ang="0">
                <a:pos x="62623" y="22453"/>
              </a:cxn>
              <a:cxn ang="0">
                <a:pos x="64769" y="24993"/>
              </a:cxn>
              <a:cxn ang="0">
                <a:pos x="66878" y="27432"/>
              </a:cxn>
              <a:cxn ang="0">
                <a:pos x="68592" y="30632"/>
              </a:cxn>
              <a:cxn ang="0">
                <a:pos x="71115" y="38325"/>
              </a:cxn>
              <a:cxn ang="0">
                <a:pos x="71225" y="38785"/>
              </a:cxn>
              <a:cxn ang="0">
                <a:pos x="71856" y="43370"/>
              </a:cxn>
              <a:cxn ang="0">
                <a:pos x="71807" y="54686"/>
              </a:cxn>
              <a:cxn ang="0">
                <a:pos x="51688" y="80327"/>
              </a:cxn>
              <a:cxn ang="0">
                <a:pos x="87731" y="80327"/>
              </a:cxn>
              <a:cxn ang="0">
                <a:pos x="89831" y="77647"/>
              </a:cxn>
              <a:cxn ang="0">
                <a:pos x="93864" y="69286"/>
              </a:cxn>
              <a:cxn ang="0">
                <a:pos x="96284" y="59765"/>
              </a:cxn>
              <a:cxn ang="0">
                <a:pos x="97091" y="49085"/>
              </a:cxn>
              <a:cxn ang="0">
                <a:pos x="96279" y="38325"/>
              </a:cxn>
              <a:cxn ang="0">
                <a:pos x="93846" y="28754"/>
              </a:cxn>
              <a:cxn ang="0">
                <a:pos x="89794" y="20376"/>
              </a:cxn>
              <a:cxn ang="0">
                <a:pos x="87734" y="17767"/>
              </a:cxn>
            </a:cxnLst>
            <a:rect l="0" t="0" r="r" b="b"/>
            <a:pathLst>
              <a:path w="97154" h="98425">
                <a:moveTo>
                  <a:pt x="48513" y="0"/>
                </a:moveTo>
                <a:lnTo>
                  <a:pt x="7259" y="20376"/>
                </a:lnTo>
                <a:lnTo>
                  <a:pt x="0" y="49085"/>
                </a:lnTo>
                <a:lnTo>
                  <a:pt x="807" y="59765"/>
                </a:lnTo>
                <a:lnTo>
                  <a:pt x="28255" y="94786"/>
                </a:lnTo>
                <a:lnTo>
                  <a:pt x="48513" y="98094"/>
                </a:lnTo>
                <a:lnTo>
                  <a:pt x="59281" y="97268"/>
                </a:lnTo>
                <a:lnTo>
                  <a:pt x="68818" y="94786"/>
                </a:lnTo>
                <a:lnTo>
                  <a:pt x="77121" y="90647"/>
                </a:lnTo>
                <a:lnTo>
                  <a:pt x="84188" y="84848"/>
                </a:lnTo>
                <a:lnTo>
                  <a:pt x="87731" y="80327"/>
                </a:lnTo>
                <a:lnTo>
                  <a:pt x="45453" y="80327"/>
                </a:lnTo>
                <a:lnTo>
                  <a:pt x="42451" y="79730"/>
                </a:lnTo>
                <a:lnTo>
                  <a:pt x="39662" y="78549"/>
                </a:lnTo>
                <a:lnTo>
                  <a:pt x="36829" y="77381"/>
                </a:lnTo>
                <a:lnTo>
                  <a:pt x="34366" y="75539"/>
                </a:lnTo>
                <a:lnTo>
                  <a:pt x="30149" y="70561"/>
                </a:lnTo>
                <a:lnTo>
                  <a:pt x="28447" y="67360"/>
                </a:lnTo>
                <a:lnTo>
                  <a:pt x="25882" y="59461"/>
                </a:lnTo>
                <a:lnTo>
                  <a:pt x="25234" y="54686"/>
                </a:lnTo>
                <a:lnTo>
                  <a:pt x="25266" y="43370"/>
                </a:lnTo>
                <a:lnTo>
                  <a:pt x="45504" y="17767"/>
                </a:lnTo>
                <a:lnTo>
                  <a:pt x="87734" y="17767"/>
                </a:lnTo>
                <a:lnTo>
                  <a:pt x="84124" y="13195"/>
                </a:lnTo>
                <a:lnTo>
                  <a:pt x="77033" y="7425"/>
                </a:lnTo>
                <a:lnTo>
                  <a:pt x="68733" y="3302"/>
                </a:lnTo>
                <a:lnTo>
                  <a:pt x="59227" y="825"/>
                </a:lnTo>
                <a:lnTo>
                  <a:pt x="48513" y="0"/>
                </a:lnTo>
                <a:close/>
              </a:path>
              <a:path w="97154" h="98425">
                <a:moveTo>
                  <a:pt x="87734" y="17767"/>
                </a:moveTo>
                <a:lnTo>
                  <a:pt x="51612" y="17767"/>
                </a:lnTo>
                <a:lnTo>
                  <a:pt x="54533" y="18338"/>
                </a:lnTo>
                <a:lnTo>
                  <a:pt x="60134" y="20624"/>
                </a:lnTo>
                <a:lnTo>
                  <a:pt x="62623" y="22453"/>
                </a:lnTo>
                <a:lnTo>
                  <a:pt x="64769" y="24993"/>
                </a:lnTo>
                <a:lnTo>
                  <a:pt x="66878" y="27432"/>
                </a:lnTo>
                <a:lnTo>
                  <a:pt x="68592" y="30632"/>
                </a:lnTo>
                <a:lnTo>
                  <a:pt x="71115" y="38325"/>
                </a:lnTo>
                <a:lnTo>
                  <a:pt x="71225" y="38785"/>
                </a:lnTo>
                <a:lnTo>
                  <a:pt x="71856" y="43370"/>
                </a:lnTo>
                <a:lnTo>
                  <a:pt x="71807" y="54686"/>
                </a:lnTo>
                <a:lnTo>
                  <a:pt x="51688" y="80327"/>
                </a:lnTo>
                <a:lnTo>
                  <a:pt x="87731" y="80327"/>
                </a:lnTo>
                <a:lnTo>
                  <a:pt x="89831" y="77647"/>
                </a:lnTo>
                <a:lnTo>
                  <a:pt x="93864" y="69286"/>
                </a:lnTo>
                <a:lnTo>
                  <a:pt x="96284" y="59765"/>
                </a:lnTo>
                <a:lnTo>
                  <a:pt x="97091" y="49085"/>
                </a:lnTo>
                <a:lnTo>
                  <a:pt x="96279" y="38325"/>
                </a:lnTo>
                <a:lnTo>
                  <a:pt x="93846" y="28754"/>
                </a:lnTo>
                <a:lnTo>
                  <a:pt x="89794" y="20376"/>
                </a:lnTo>
                <a:lnTo>
                  <a:pt x="87734" y="177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3" name="object 12"/>
          <p:cNvSpPr>
            <a:spLocks/>
          </p:cNvSpPr>
          <p:nvPr/>
        </p:nvSpPr>
        <p:spPr bwMode="auto">
          <a:xfrm>
            <a:off x="600075" y="641350"/>
            <a:ext cx="77788" cy="95250"/>
          </a:xfrm>
          <a:custGeom>
            <a:avLst/>
            <a:gdLst/>
            <a:ahLst/>
            <a:cxnLst>
              <a:cxn ang="0">
                <a:pos x="45973" y="0"/>
              </a:cxn>
              <a:cxn ang="0">
                <a:pos x="0" y="0"/>
              </a:cxn>
              <a:cxn ang="0">
                <a:pos x="0" y="94183"/>
              </a:cxn>
              <a:cxn ang="0">
                <a:pos x="24295" y="94183"/>
              </a:cxn>
              <a:cxn ang="0">
                <a:pos x="24295" y="63512"/>
              </a:cxn>
              <a:cxn ang="0">
                <a:pos x="46278" y="63512"/>
              </a:cxn>
              <a:cxn ang="0">
                <a:pos x="74193" y="45745"/>
              </a:cxn>
              <a:cxn ang="0">
                <a:pos x="24295" y="45745"/>
              </a:cxn>
              <a:cxn ang="0">
                <a:pos x="24295" y="17589"/>
              </a:cxn>
              <a:cxn ang="0">
                <a:pos x="75679" y="17589"/>
              </a:cxn>
              <a:cxn ang="0">
                <a:pos x="72732" y="11874"/>
              </a:cxn>
              <a:cxn ang="0">
                <a:pos x="69837" y="8699"/>
              </a:cxn>
              <a:cxn ang="0">
                <a:pos x="62877" y="4140"/>
              </a:cxn>
              <a:cxn ang="0">
                <a:pos x="59245" y="2590"/>
              </a:cxn>
              <a:cxn ang="0">
                <a:pos x="51015" y="520"/>
              </a:cxn>
              <a:cxn ang="0">
                <a:pos x="45973" y="0"/>
              </a:cxn>
              <a:cxn ang="0">
                <a:pos x="75679" y="17589"/>
              </a:cxn>
              <a:cxn ang="0">
                <a:pos x="24295" y="17589"/>
              </a:cxn>
              <a:cxn ang="0">
                <a:pos x="35686" y="17640"/>
              </a:cxn>
              <a:cxn ang="0">
                <a:pos x="40487" y="17843"/>
              </a:cxn>
              <a:cxn ang="0">
                <a:pos x="52628" y="27622"/>
              </a:cxn>
              <a:cxn ang="0">
                <a:pos x="52628" y="32969"/>
              </a:cxn>
              <a:cxn ang="0">
                <a:pos x="35382" y="45745"/>
              </a:cxn>
              <a:cxn ang="0">
                <a:pos x="74193" y="45745"/>
              </a:cxn>
              <a:cxn ang="0">
                <a:pos x="77000" y="38074"/>
              </a:cxn>
              <a:cxn ang="0">
                <a:pos x="77749" y="33947"/>
              </a:cxn>
              <a:cxn ang="0">
                <a:pos x="77749" y="24295"/>
              </a:cxn>
              <a:cxn ang="0">
                <a:pos x="76733" y="19634"/>
              </a:cxn>
              <a:cxn ang="0">
                <a:pos x="75679" y="17589"/>
              </a:cxn>
            </a:cxnLst>
            <a:rect l="0" t="0" r="r" b="b"/>
            <a:pathLst>
              <a:path w="78104" h="94615">
                <a:moveTo>
                  <a:pt x="45973" y="0"/>
                </a:moveTo>
                <a:lnTo>
                  <a:pt x="0" y="0"/>
                </a:lnTo>
                <a:lnTo>
                  <a:pt x="0" y="94183"/>
                </a:lnTo>
                <a:lnTo>
                  <a:pt x="24295" y="94183"/>
                </a:lnTo>
                <a:lnTo>
                  <a:pt x="24295" y="63512"/>
                </a:lnTo>
                <a:lnTo>
                  <a:pt x="46278" y="63512"/>
                </a:lnTo>
                <a:lnTo>
                  <a:pt x="74193" y="45745"/>
                </a:lnTo>
                <a:lnTo>
                  <a:pt x="24295" y="45745"/>
                </a:lnTo>
                <a:lnTo>
                  <a:pt x="24295" y="17589"/>
                </a:lnTo>
                <a:lnTo>
                  <a:pt x="75679" y="17589"/>
                </a:lnTo>
                <a:lnTo>
                  <a:pt x="72732" y="11874"/>
                </a:lnTo>
                <a:lnTo>
                  <a:pt x="69837" y="8699"/>
                </a:lnTo>
                <a:lnTo>
                  <a:pt x="62877" y="4140"/>
                </a:lnTo>
                <a:lnTo>
                  <a:pt x="59245" y="2590"/>
                </a:lnTo>
                <a:lnTo>
                  <a:pt x="51015" y="520"/>
                </a:lnTo>
                <a:lnTo>
                  <a:pt x="45973" y="0"/>
                </a:lnTo>
                <a:close/>
              </a:path>
              <a:path w="78104" h="94615">
                <a:moveTo>
                  <a:pt x="75679" y="17589"/>
                </a:moveTo>
                <a:lnTo>
                  <a:pt x="24295" y="17589"/>
                </a:lnTo>
                <a:lnTo>
                  <a:pt x="35686" y="17640"/>
                </a:lnTo>
                <a:lnTo>
                  <a:pt x="40487" y="17843"/>
                </a:lnTo>
                <a:lnTo>
                  <a:pt x="52628" y="27622"/>
                </a:lnTo>
                <a:lnTo>
                  <a:pt x="52628" y="32969"/>
                </a:lnTo>
                <a:lnTo>
                  <a:pt x="35382" y="45745"/>
                </a:lnTo>
                <a:lnTo>
                  <a:pt x="74193" y="45745"/>
                </a:lnTo>
                <a:lnTo>
                  <a:pt x="77000" y="38074"/>
                </a:lnTo>
                <a:lnTo>
                  <a:pt x="77749" y="33947"/>
                </a:lnTo>
                <a:lnTo>
                  <a:pt x="77749" y="24295"/>
                </a:lnTo>
                <a:lnTo>
                  <a:pt x="76733" y="19634"/>
                </a:lnTo>
                <a:lnTo>
                  <a:pt x="75679" y="175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4" name="object 13"/>
          <p:cNvSpPr>
            <a:spLocks/>
          </p:cNvSpPr>
          <p:nvPr/>
        </p:nvSpPr>
        <p:spPr bwMode="auto">
          <a:xfrm>
            <a:off x="322263" y="763588"/>
            <a:ext cx="38100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5" name="object 14"/>
          <p:cNvSpPr>
            <a:spLocks/>
          </p:cNvSpPr>
          <p:nvPr/>
        </p:nvSpPr>
        <p:spPr bwMode="auto">
          <a:xfrm>
            <a:off x="363538" y="762000"/>
            <a:ext cx="42862" cy="44450"/>
          </a:xfrm>
          <a:custGeom>
            <a:avLst/>
            <a:gdLst/>
            <a:ahLst/>
            <a:cxnLst>
              <a:cxn ang="0">
                <a:pos x="28067" y="0"/>
              </a:cxn>
              <a:cxn ang="0">
                <a:pos x="14719" y="0"/>
              </a:cxn>
              <a:cxn ang="0">
                <a:pos x="9486" y="1930"/>
              </a:cxn>
              <a:cxn ang="0">
                <a:pos x="1905" y="9690"/>
              </a:cxn>
              <a:cxn ang="0">
                <a:pos x="0" y="14973"/>
              </a:cxn>
              <a:cxn ang="0">
                <a:pos x="0" y="28270"/>
              </a:cxn>
              <a:cxn ang="0">
                <a:pos x="1905" y="33528"/>
              </a:cxn>
              <a:cxn ang="0">
                <a:pos x="9486" y="41325"/>
              </a:cxn>
              <a:cxn ang="0">
                <a:pos x="14719" y="43281"/>
              </a:cxn>
              <a:cxn ang="0">
                <a:pos x="28092" y="43281"/>
              </a:cxn>
              <a:cxn ang="0">
                <a:pos x="33350" y="41325"/>
              </a:cxn>
              <a:cxn ang="0">
                <a:pos x="39079" y="35433"/>
              </a:cxn>
              <a:cxn ang="0">
                <a:pos x="20053" y="35433"/>
              </a:cxn>
              <a:cxn ang="0">
                <a:pos x="18745" y="35166"/>
              </a:cxn>
              <a:cxn ang="0">
                <a:pos x="11137" y="24117"/>
              </a:cxn>
              <a:cxn ang="0">
                <a:pos x="11150" y="19138"/>
              </a:cxn>
              <a:cxn ang="0">
                <a:pos x="20066" y="7835"/>
              </a:cxn>
              <a:cxn ang="0">
                <a:pos x="39098" y="7835"/>
              </a:cxn>
              <a:cxn ang="0">
                <a:pos x="33299" y="1930"/>
              </a:cxn>
              <a:cxn ang="0">
                <a:pos x="28067" y="0"/>
              </a:cxn>
              <a:cxn ang="0">
                <a:pos x="39098" y="7835"/>
              </a:cxn>
              <a:cxn ang="0">
                <a:pos x="22771" y="7835"/>
              </a:cxn>
              <a:cxn ang="0">
                <a:pos x="24053" y="8089"/>
              </a:cxn>
              <a:cxn ang="0">
                <a:pos x="26530" y="9093"/>
              </a:cxn>
              <a:cxn ang="0">
                <a:pos x="31699" y="19138"/>
              </a:cxn>
              <a:cxn ang="0">
                <a:pos x="31678" y="24117"/>
              </a:cxn>
              <a:cxn ang="0">
                <a:pos x="22809" y="35433"/>
              </a:cxn>
              <a:cxn ang="0">
                <a:pos x="39079" y="35433"/>
              </a:cxn>
              <a:cxn ang="0">
                <a:pos x="40932" y="33528"/>
              </a:cxn>
              <a:cxn ang="0">
                <a:pos x="42837" y="28270"/>
              </a:cxn>
              <a:cxn ang="0">
                <a:pos x="42837" y="14973"/>
              </a:cxn>
              <a:cxn ang="0">
                <a:pos x="40919" y="9690"/>
              </a:cxn>
              <a:cxn ang="0">
                <a:pos x="39098" y="7835"/>
              </a:cxn>
            </a:cxnLst>
            <a:rect l="0" t="0" r="r" b="b"/>
            <a:pathLst>
              <a:path w="43179" h="43815">
                <a:moveTo>
                  <a:pt x="28067" y="0"/>
                </a:moveTo>
                <a:lnTo>
                  <a:pt x="14719" y="0"/>
                </a:lnTo>
                <a:lnTo>
                  <a:pt x="9486" y="1930"/>
                </a:lnTo>
                <a:lnTo>
                  <a:pt x="1905" y="9690"/>
                </a:lnTo>
                <a:lnTo>
                  <a:pt x="0" y="14973"/>
                </a:lnTo>
                <a:lnTo>
                  <a:pt x="0" y="28270"/>
                </a:lnTo>
                <a:lnTo>
                  <a:pt x="1905" y="33528"/>
                </a:lnTo>
                <a:lnTo>
                  <a:pt x="9486" y="41325"/>
                </a:lnTo>
                <a:lnTo>
                  <a:pt x="14719" y="43281"/>
                </a:lnTo>
                <a:lnTo>
                  <a:pt x="28092" y="43281"/>
                </a:lnTo>
                <a:lnTo>
                  <a:pt x="33350" y="41325"/>
                </a:lnTo>
                <a:lnTo>
                  <a:pt x="39079" y="35433"/>
                </a:lnTo>
                <a:lnTo>
                  <a:pt x="20053" y="35433"/>
                </a:lnTo>
                <a:lnTo>
                  <a:pt x="18745" y="35166"/>
                </a:lnTo>
                <a:lnTo>
                  <a:pt x="11137" y="24117"/>
                </a:lnTo>
                <a:lnTo>
                  <a:pt x="11150" y="19138"/>
                </a:lnTo>
                <a:lnTo>
                  <a:pt x="20066" y="7835"/>
                </a:lnTo>
                <a:lnTo>
                  <a:pt x="39098" y="7835"/>
                </a:lnTo>
                <a:lnTo>
                  <a:pt x="33299" y="1930"/>
                </a:lnTo>
                <a:lnTo>
                  <a:pt x="28067" y="0"/>
                </a:lnTo>
                <a:close/>
              </a:path>
              <a:path w="43179" h="43815">
                <a:moveTo>
                  <a:pt x="39098" y="7835"/>
                </a:moveTo>
                <a:lnTo>
                  <a:pt x="22771" y="7835"/>
                </a:lnTo>
                <a:lnTo>
                  <a:pt x="24053" y="8089"/>
                </a:lnTo>
                <a:lnTo>
                  <a:pt x="26530" y="9093"/>
                </a:lnTo>
                <a:lnTo>
                  <a:pt x="31699" y="19138"/>
                </a:lnTo>
                <a:lnTo>
                  <a:pt x="31678" y="24117"/>
                </a:lnTo>
                <a:lnTo>
                  <a:pt x="22809" y="35433"/>
                </a:lnTo>
                <a:lnTo>
                  <a:pt x="39079" y="35433"/>
                </a:lnTo>
                <a:lnTo>
                  <a:pt x="40932" y="33528"/>
                </a:lnTo>
                <a:lnTo>
                  <a:pt x="42837" y="28270"/>
                </a:lnTo>
                <a:lnTo>
                  <a:pt x="42837" y="14973"/>
                </a:lnTo>
                <a:lnTo>
                  <a:pt x="40919" y="9690"/>
                </a:lnTo>
                <a:lnTo>
                  <a:pt x="39098" y="78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6" name="object 15"/>
          <p:cNvSpPr>
            <a:spLocks/>
          </p:cNvSpPr>
          <p:nvPr/>
        </p:nvSpPr>
        <p:spPr bwMode="auto">
          <a:xfrm>
            <a:off x="409575" y="763588"/>
            <a:ext cx="42863" cy="41275"/>
          </a:xfrm>
          <a:custGeom>
            <a:avLst/>
            <a:gdLst/>
            <a:ahLst/>
            <a:cxnLst>
              <a:cxn ang="0">
                <a:pos x="0" y="32257"/>
              </a:cxn>
              <a:cxn ang="0">
                <a:pos x="0" y="41541"/>
              </a:cxn>
              <a:cxn ang="0">
                <a:pos x="914" y="41630"/>
              </a:cxn>
              <a:cxn ang="0">
                <a:pos x="6324" y="41808"/>
              </a:cxn>
              <a:cxn ang="0">
                <a:pos x="7792" y="41541"/>
              </a:cxn>
              <a:cxn ang="0">
                <a:pos x="16644" y="32270"/>
              </a:cxn>
              <a:cxn ang="0">
                <a:pos x="0" y="32257"/>
              </a:cxn>
              <a:cxn ang="0">
                <a:pos x="42494" y="8026"/>
              </a:cxn>
              <a:cxn ang="0">
                <a:pos x="31775" y="8026"/>
              </a:cxn>
              <a:cxn ang="0">
                <a:pos x="31775" y="41541"/>
              </a:cxn>
              <a:cxn ang="0">
                <a:pos x="42494" y="41541"/>
              </a:cxn>
              <a:cxn ang="0">
                <a:pos x="42494" y="8026"/>
              </a:cxn>
              <a:cxn ang="0">
                <a:pos x="42494" y="0"/>
              </a:cxn>
              <a:cxn ang="0">
                <a:pos x="9906" y="0"/>
              </a:cxn>
              <a:cxn ang="0">
                <a:pos x="9855" y="2933"/>
              </a:cxn>
              <a:cxn ang="0">
                <a:pos x="9664" y="10083"/>
              </a:cxn>
              <a:cxn ang="0">
                <a:pos x="3517" y="32270"/>
              </a:cxn>
              <a:cxn ang="0">
                <a:pos x="16644" y="32270"/>
              </a:cxn>
              <a:cxn ang="0">
                <a:pos x="19900" y="8026"/>
              </a:cxn>
              <a:cxn ang="0">
                <a:pos x="42494" y="8026"/>
              </a:cxn>
              <a:cxn ang="0">
                <a:pos x="42494" y="0"/>
              </a:cxn>
            </a:cxnLst>
            <a:rect l="0" t="0" r="r" b="b"/>
            <a:pathLst>
              <a:path w="42545" h="41909">
                <a:moveTo>
                  <a:pt x="0" y="32257"/>
                </a:moveTo>
                <a:lnTo>
                  <a:pt x="0" y="41541"/>
                </a:lnTo>
                <a:lnTo>
                  <a:pt x="914" y="41630"/>
                </a:lnTo>
                <a:lnTo>
                  <a:pt x="6324" y="41808"/>
                </a:lnTo>
                <a:lnTo>
                  <a:pt x="7792" y="41541"/>
                </a:lnTo>
                <a:lnTo>
                  <a:pt x="16644" y="32270"/>
                </a:lnTo>
                <a:lnTo>
                  <a:pt x="0" y="32257"/>
                </a:lnTo>
                <a:close/>
              </a:path>
              <a:path w="42545" h="41909">
                <a:moveTo>
                  <a:pt x="42494" y="8026"/>
                </a:moveTo>
                <a:lnTo>
                  <a:pt x="31775" y="8026"/>
                </a:lnTo>
                <a:lnTo>
                  <a:pt x="31775" y="41541"/>
                </a:lnTo>
                <a:lnTo>
                  <a:pt x="42494" y="41541"/>
                </a:lnTo>
                <a:lnTo>
                  <a:pt x="42494" y="8026"/>
                </a:lnTo>
                <a:close/>
              </a:path>
              <a:path w="42545" h="41909">
                <a:moveTo>
                  <a:pt x="42494" y="0"/>
                </a:moveTo>
                <a:lnTo>
                  <a:pt x="9906" y="0"/>
                </a:lnTo>
                <a:lnTo>
                  <a:pt x="9855" y="2933"/>
                </a:lnTo>
                <a:lnTo>
                  <a:pt x="9664" y="10083"/>
                </a:lnTo>
                <a:lnTo>
                  <a:pt x="3517" y="32270"/>
                </a:lnTo>
                <a:lnTo>
                  <a:pt x="16644" y="32270"/>
                </a:lnTo>
                <a:lnTo>
                  <a:pt x="19900" y="8026"/>
                </a:lnTo>
                <a:lnTo>
                  <a:pt x="42494" y="8026"/>
                </a:lnTo>
                <a:lnTo>
                  <a:pt x="4249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7" name="object 16"/>
          <p:cNvSpPr>
            <a:spLocks/>
          </p:cNvSpPr>
          <p:nvPr/>
        </p:nvSpPr>
        <p:spPr bwMode="auto">
          <a:xfrm>
            <a:off x="463550" y="763588"/>
            <a:ext cx="34925" cy="41275"/>
          </a:xfrm>
          <a:custGeom>
            <a:avLst/>
            <a:gdLst/>
            <a:ahLst/>
            <a:cxnLst>
              <a:cxn ang="0">
                <a:pos x="10706" y="0"/>
              </a:cxn>
              <a:cxn ang="0">
                <a:pos x="0" y="0"/>
              </a:cxn>
              <a:cxn ang="0">
                <a:pos x="0" y="41541"/>
              </a:cxn>
              <a:cxn ang="0">
                <a:pos x="21767" y="41541"/>
              </a:cxn>
              <a:cxn ang="0">
                <a:pos x="23990" y="41287"/>
              </a:cxn>
              <a:cxn ang="0">
                <a:pos x="34279" y="33782"/>
              </a:cxn>
              <a:cxn ang="0">
                <a:pos x="10706" y="33782"/>
              </a:cxn>
              <a:cxn ang="0">
                <a:pos x="10706" y="23215"/>
              </a:cxn>
              <a:cxn ang="0">
                <a:pos x="34674" y="23215"/>
              </a:cxn>
              <a:cxn ang="0">
                <a:pos x="33807" y="20929"/>
              </a:cxn>
              <a:cxn ang="0">
                <a:pos x="22212" y="15481"/>
              </a:cxn>
              <a:cxn ang="0">
                <a:pos x="10706" y="15481"/>
              </a:cxn>
              <a:cxn ang="0">
                <a:pos x="10706" y="0"/>
              </a:cxn>
              <a:cxn ang="0">
                <a:pos x="34674" y="23215"/>
              </a:cxn>
              <a:cxn ang="0">
                <a:pos x="19011" y="23215"/>
              </a:cxn>
              <a:cxn ang="0">
                <a:pos x="20218" y="23368"/>
              </a:cxn>
              <a:cxn ang="0">
                <a:pos x="21970" y="23964"/>
              </a:cxn>
              <a:cxn ang="0">
                <a:pos x="24358" y="29286"/>
              </a:cxn>
              <a:cxn ang="0">
                <a:pos x="24218" y="29959"/>
              </a:cxn>
              <a:cxn ang="0">
                <a:pos x="18630" y="33782"/>
              </a:cxn>
              <a:cxn ang="0">
                <a:pos x="34279" y="33782"/>
              </a:cxn>
              <a:cxn ang="0">
                <a:pos x="35039" y="32092"/>
              </a:cxn>
              <a:cxn ang="0">
                <a:pos x="35432" y="30238"/>
              </a:cxn>
              <a:cxn ang="0">
                <a:pos x="35389" y="25946"/>
              </a:cxn>
              <a:cxn ang="0">
                <a:pos x="35102" y="24345"/>
              </a:cxn>
              <a:cxn ang="0">
                <a:pos x="34674" y="23215"/>
              </a:cxn>
            </a:cxnLst>
            <a:rect l="0" t="0" r="r" b="b"/>
            <a:pathLst>
              <a:path w="35559" h="41909">
                <a:moveTo>
                  <a:pt x="10706" y="0"/>
                </a:moveTo>
                <a:lnTo>
                  <a:pt x="0" y="0"/>
                </a:lnTo>
                <a:lnTo>
                  <a:pt x="0" y="41541"/>
                </a:lnTo>
                <a:lnTo>
                  <a:pt x="21767" y="41541"/>
                </a:lnTo>
                <a:lnTo>
                  <a:pt x="23990" y="41287"/>
                </a:lnTo>
                <a:lnTo>
                  <a:pt x="34279" y="33782"/>
                </a:lnTo>
                <a:lnTo>
                  <a:pt x="10706" y="33782"/>
                </a:lnTo>
                <a:lnTo>
                  <a:pt x="10706" y="23215"/>
                </a:lnTo>
                <a:lnTo>
                  <a:pt x="34674" y="23215"/>
                </a:lnTo>
                <a:lnTo>
                  <a:pt x="33807" y="20929"/>
                </a:lnTo>
                <a:lnTo>
                  <a:pt x="22212" y="15481"/>
                </a:lnTo>
                <a:lnTo>
                  <a:pt x="10706" y="15481"/>
                </a:lnTo>
                <a:lnTo>
                  <a:pt x="10706" y="0"/>
                </a:lnTo>
                <a:close/>
              </a:path>
              <a:path w="35559" h="41909">
                <a:moveTo>
                  <a:pt x="34674" y="23215"/>
                </a:moveTo>
                <a:lnTo>
                  <a:pt x="19011" y="23215"/>
                </a:lnTo>
                <a:lnTo>
                  <a:pt x="20218" y="23368"/>
                </a:lnTo>
                <a:lnTo>
                  <a:pt x="21970" y="23964"/>
                </a:lnTo>
                <a:lnTo>
                  <a:pt x="24358" y="29286"/>
                </a:lnTo>
                <a:lnTo>
                  <a:pt x="24218" y="29959"/>
                </a:lnTo>
                <a:lnTo>
                  <a:pt x="18630" y="33782"/>
                </a:lnTo>
                <a:lnTo>
                  <a:pt x="34279" y="33782"/>
                </a:lnTo>
                <a:lnTo>
                  <a:pt x="35039" y="32092"/>
                </a:lnTo>
                <a:lnTo>
                  <a:pt x="35432" y="30238"/>
                </a:lnTo>
                <a:lnTo>
                  <a:pt x="35389" y="25946"/>
                </a:lnTo>
                <a:lnTo>
                  <a:pt x="35102" y="24345"/>
                </a:lnTo>
                <a:lnTo>
                  <a:pt x="34674" y="232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8" name="object 17"/>
          <p:cNvSpPr>
            <a:spLocks/>
          </p:cNvSpPr>
          <p:nvPr/>
        </p:nvSpPr>
        <p:spPr bwMode="auto">
          <a:xfrm>
            <a:off x="501650" y="763588"/>
            <a:ext cx="39688" cy="41275"/>
          </a:xfrm>
          <a:custGeom>
            <a:avLst/>
            <a:gdLst/>
            <a:ahLst/>
            <a:cxnLst>
              <a:cxn ang="0">
                <a:pos x="39649" y="0"/>
              </a:cxn>
              <a:cxn ang="0">
                <a:pos x="17881" y="0"/>
              </a:cxn>
              <a:cxn ang="0">
                <a:pos x="15811" y="190"/>
              </a:cxn>
              <a:cxn ang="0">
                <a:pos x="4381" y="9867"/>
              </a:cxn>
              <a:cxn ang="0">
                <a:pos x="4381" y="15189"/>
              </a:cxn>
              <a:cxn ang="0">
                <a:pos x="5092" y="17779"/>
              </a:cxn>
              <a:cxn ang="0">
                <a:pos x="7937" y="21729"/>
              </a:cxn>
              <a:cxn ang="0">
                <a:pos x="9906" y="23253"/>
              </a:cxn>
              <a:cxn ang="0">
                <a:pos x="12420" y="24333"/>
              </a:cxn>
              <a:cxn ang="0">
                <a:pos x="0" y="41541"/>
              </a:cxn>
              <a:cxn ang="0">
                <a:pos x="12700" y="41541"/>
              </a:cxn>
              <a:cxn ang="0">
                <a:pos x="23177" y="26301"/>
              </a:cxn>
              <a:cxn ang="0">
                <a:pos x="39649" y="26301"/>
              </a:cxn>
              <a:cxn ang="0">
                <a:pos x="39649" y="18821"/>
              </a:cxn>
              <a:cxn ang="0">
                <a:pos x="22186" y="18821"/>
              </a:cxn>
              <a:cxn ang="0">
                <a:pos x="19964" y="18630"/>
              </a:cxn>
              <a:cxn ang="0">
                <a:pos x="19011" y="18503"/>
              </a:cxn>
              <a:cxn ang="0">
                <a:pos x="18173" y="18148"/>
              </a:cxn>
              <a:cxn ang="0">
                <a:pos x="17475" y="17589"/>
              </a:cxn>
              <a:cxn ang="0">
                <a:pos x="16827" y="17106"/>
              </a:cxn>
              <a:cxn ang="0">
                <a:pos x="16344" y="16484"/>
              </a:cxn>
              <a:cxn ang="0">
                <a:pos x="15633" y="14985"/>
              </a:cxn>
              <a:cxn ang="0">
                <a:pos x="15468" y="14135"/>
              </a:cxn>
              <a:cxn ang="0">
                <a:pos x="15468" y="12268"/>
              </a:cxn>
              <a:cxn ang="0">
                <a:pos x="28994" y="7632"/>
              </a:cxn>
              <a:cxn ang="0">
                <a:pos x="39649" y="7632"/>
              </a:cxn>
              <a:cxn ang="0">
                <a:pos x="39649" y="0"/>
              </a:cxn>
              <a:cxn ang="0">
                <a:pos x="39649" y="26301"/>
              </a:cxn>
              <a:cxn ang="0">
                <a:pos x="28994" y="26301"/>
              </a:cxn>
              <a:cxn ang="0">
                <a:pos x="28994" y="41541"/>
              </a:cxn>
              <a:cxn ang="0">
                <a:pos x="39649" y="41541"/>
              </a:cxn>
              <a:cxn ang="0">
                <a:pos x="39649" y="26301"/>
              </a:cxn>
              <a:cxn ang="0">
                <a:pos x="39649" y="7632"/>
              </a:cxn>
              <a:cxn ang="0">
                <a:pos x="28994" y="7632"/>
              </a:cxn>
              <a:cxn ang="0">
                <a:pos x="28994" y="18821"/>
              </a:cxn>
              <a:cxn ang="0">
                <a:pos x="39649" y="18821"/>
              </a:cxn>
              <a:cxn ang="0">
                <a:pos x="39649" y="7632"/>
              </a:cxn>
            </a:cxnLst>
            <a:rect l="0" t="0" r="r" b="b"/>
            <a:pathLst>
              <a:path w="40004" h="41909">
                <a:moveTo>
                  <a:pt x="39649" y="0"/>
                </a:moveTo>
                <a:lnTo>
                  <a:pt x="17881" y="0"/>
                </a:lnTo>
                <a:lnTo>
                  <a:pt x="15811" y="190"/>
                </a:lnTo>
                <a:lnTo>
                  <a:pt x="4381" y="9867"/>
                </a:lnTo>
                <a:lnTo>
                  <a:pt x="4381" y="15189"/>
                </a:lnTo>
                <a:lnTo>
                  <a:pt x="5092" y="17779"/>
                </a:lnTo>
                <a:lnTo>
                  <a:pt x="7937" y="21729"/>
                </a:lnTo>
                <a:lnTo>
                  <a:pt x="9906" y="23253"/>
                </a:lnTo>
                <a:lnTo>
                  <a:pt x="12420" y="24333"/>
                </a:lnTo>
                <a:lnTo>
                  <a:pt x="0" y="41541"/>
                </a:lnTo>
                <a:lnTo>
                  <a:pt x="12700" y="41541"/>
                </a:lnTo>
                <a:lnTo>
                  <a:pt x="23177" y="26301"/>
                </a:lnTo>
                <a:lnTo>
                  <a:pt x="39649" y="26301"/>
                </a:lnTo>
                <a:lnTo>
                  <a:pt x="39649" y="18821"/>
                </a:lnTo>
                <a:lnTo>
                  <a:pt x="22186" y="18821"/>
                </a:lnTo>
                <a:lnTo>
                  <a:pt x="19964" y="18630"/>
                </a:lnTo>
                <a:lnTo>
                  <a:pt x="19011" y="18503"/>
                </a:lnTo>
                <a:lnTo>
                  <a:pt x="18173" y="18148"/>
                </a:lnTo>
                <a:lnTo>
                  <a:pt x="17475" y="17589"/>
                </a:lnTo>
                <a:lnTo>
                  <a:pt x="16827" y="17106"/>
                </a:lnTo>
                <a:lnTo>
                  <a:pt x="16344" y="16484"/>
                </a:lnTo>
                <a:lnTo>
                  <a:pt x="15633" y="14985"/>
                </a:lnTo>
                <a:lnTo>
                  <a:pt x="15468" y="14135"/>
                </a:lnTo>
                <a:lnTo>
                  <a:pt x="15468" y="12268"/>
                </a:lnTo>
                <a:lnTo>
                  <a:pt x="28994" y="7632"/>
                </a:lnTo>
                <a:lnTo>
                  <a:pt x="39649" y="7632"/>
                </a:lnTo>
                <a:lnTo>
                  <a:pt x="39649" y="0"/>
                </a:lnTo>
                <a:close/>
              </a:path>
              <a:path w="40004" h="41909">
                <a:moveTo>
                  <a:pt x="39649" y="26301"/>
                </a:moveTo>
                <a:lnTo>
                  <a:pt x="28994" y="26301"/>
                </a:lnTo>
                <a:lnTo>
                  <a:pt x="28994" y="41541"/>
                </a:lnTo>
                <a:lnTo>
                  <a:pt x="39649" y="41541"/>
                </a:lnTo>
                <a:lnTo>
                  <a:pt x="39649" y="26301"/>
                </a:lnTo>
                <a:close/>
              </a:path>
              <a:path w="40004" h="41909">
                <a:moveTo>
                  <a:pt x="39649" y="7632"/>
                </a:moveTo>
                <a:lnTo>
                  <a:pt x="28994" y="7632"/>
                </a:lnTo>
                <a:lnTo>
                  <a:pt x="28994" y="18821"/>
                </a:lnTo>
                <a:lnTo>
                  <a:pt x="39649" y="18821"/>
                </a:lnTo>
                <a:lnTo>
                  <a:pt x="39649" y="763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9" name="object 18"/>
          <p:cNvSpPr>
            <a:spLocks/>
          </p:cNvSpPr>
          <p:nvPr/>
        </p:nvSpPr>
        <p:spPr bwMode="auto">
          <a:xfrm>
            <a:off x="547688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0" name="object 19"/>
          <p:cNvSpPr>
            <a:spLocks/>
          </p:cNvSpPr>
          <p:nvPr/>
        </p:nvSpPr>
        <p:spPr bwMode="auto">
          <a:xfrm>
            <a:off x="588963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1" name="object 20"/>
          <p:cNvSpPr>
            <a:spLocks/>
          </p:cNvSpPr>
          <p:nvPr/>
        </p:nvSpPr>
        <p:spPr bwMode="auto">
          <a:xfrm>
            <a:off x="631825" y="763588"/>
            <a:ext cx="38100" cy="41275"/>
          </a:xfrm>
          <a:custGeom>
            <a:avLst/>
            <a:gdLst/>
            <a:ahLst/>
            <a:cxnLst>
              <a:cxn ang="0">
                <a:pos x="10439" y="0"/>
              </a:cxn>
              <a:cxn ang="0">
                <a:pos x="0" y="0"/>
              </a:cxn>
              <a:cxn ang="0">
                <a:pos x="0" y="41541"/>
              </a:cxn>
              <a:cxn ang="0">
                <a:pos x="10210" y="41541"/>
              </a:cxn>
              <a:cxn ang="0">
                <a:pos x="20512" y="25018"/>
              </a:cxn>
              <a:cxn ang="0">
                <a:pos x="10439" y="25018"/>
              </a:cxn>
              <a:cxn ang="0">
                <a:pos x="10439" y="0"/>
              </a:cxn>
              <a:cxn ang="0">
                <a:pos x="37896" y="13881"/>
              </a:cxn>
              <a:cxn ang="0">
                <a:pos x="27457" y="13881"/>
              </a:cxn>
              <a:cxn ang="0">
                <a:pos x="27457" y="41541"/>
              </a:cxn>
              <a:cxn ang="0">
                <a:pos x="37896" y="41541"/>
              </a:cxn>
              <a:cxn ang="0">
                <a:pos x="37896" y="13881"/>
              </a:cxn>
              <a:cxn ang="0">
                <a:pos x="37896" y="0"/>
              </a:cxn>
              <a:cxn ang="0">
                <a:pos x="26492" y="0"/>
              </a:cxn>
              <a:cxn ang="0">
                <a:pos x="10439" y="25018"/>
              </a:cxn>
              <a:cxn ang="0">
                <a:pos x="20512" y="25018"/>
              </a:cxn>
              <a:cxn ang="0">
                <a:pos x="27457" y="13881"/>
              </a:cxn>
              <a:cxn ang="0">
                <a:pos x="37896" y="13881"/>
              </a:cxn>
              <a:cxn ang="0">
                <a:pos x="37896" y="0"/>
              </a:cxn>
            </a:cxnLst>
            <a:rect l="0" t="0" r="r" b="b"/>
            <a:pathLst>
              <a:path w="38100" h="41909">
                <a:moveTo>
                  <a:pt x="10439" y="0"/>
                </a:moveTo>
                <a:lnTo>
                  <a:pt x="0" y="0"/>
                </a:lnTo>
                <a:lnTo>
                  <a:pt x="0" y="41541"/>
                </a:lnTo>
                <a:lnTo>
                  <a:pt x="10210" y="41541"/>
                </a:lnTo>
                <a:lnTo>
                  <a:pt x="20512" y="25018"/>
                </a:lnTo>
                <a:lnTo>
                  <a:pt x="10439" y="25018"/>
                </a:lnTo>
                <a:lnTo>
                  <a:pt x="10439" y="0"/>
                </a:lnTo>
                <a:close/>
              </a:path>
              <a:path w="38100" h="41909">
                <a:moveTo>
                  <a:pt x="37896" y="13881"/>
                </a:moveTo>
                <a:lnTo>
                  <a:pt x="27457" y="13881"/>
                </a:lnTo>
                <a:lnTo>
                  <a:pt x="27457" y="41541"/>
                </a:lnTo>
                <a:lnTo>
                  <a:pt x="37896" y="41541"/>
                </a:lnTo>
                <a:lnTo>
                  <a:pt x="37896" y="13881"/>
                </a:lnTo>
                <a:close/>
              </a:path>
              <a:path w="38100" h="41909">
                <a:moveTo>
                  <a:pt x="37896" y="0"/>
                </a:moveTo>
                <a:lnTo>
                  <a:pt x="26492" y="0"/>
                </a:lnTo>
                <a:lnTo>
                  <a:pt x="10439" y="25018"/>
                </a:lnTo>
                <a:lnTo>
                  <a:pt x="20512" y="25018"/>
                </a:lnTo>
                <a:lnTo>
                  <a:pt x="27457" y="13881"/>
                </a:lnTo>
                <a:lnTo>
                  <a:pt x="37896" y="13881"/>
                </a:lnTo>
                <a:lnTo>
                  <a:pt x="3789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2" name="object 21"/>
          <p:cNvSpPr>
            <a:spLocks/>
          </p:cNvSpPr>
          <p:nvPr/>
        </p:nvSpPr>
        <p:spPr bwMode="auto">
          <a:xfrm>
            <a:off x="1588" y="927100"/>
            <a:ext cx="10690225" cy="6632575"/>
          </a:xfrm>
          <a:custGeom>
            <a:avLst/>
            <a:gdLst/>
            <a:ahLst/>
            <a:cxnLst>
              <a:cxn ang="0">
                <a:pos x="10690034" y="6632295"/>
              </a:cxn>
              <a:cxn ang="0">
                <a:pos x="0" y="6632295"/>
              </a:cxn>
              <a:cxn ang="0">
                <a:pos x="0" y="0"/>
              </a:cxn>
              <a:cxn ang="0">
                <a:pos x="10690034" y="0"/>
              </a:cxn>
              <a:cxn ang="0">
                <a:pos x="10690034" y="6632295"/>
              </a:cxn>
            </a:cxnLst>
            <a:rect l="0" t="0" r="r" b="b"/>
            <a:pathLst>
              <a:path w="10690225" h="6632575">
                <a:moveTo>
                  <a:pt x="10690034" y="6632295"/>
                </a:moveTo>
                <a:lnTo>
                  <a:pt x="0" y="6632295"/>
                </a:lnTo>
                <a:lnTo>
                  <a:pt x="0" y="0"/>
                </a:lnTo>
                <a:lnTo>
                  <a:pt x="10690034" y="0"/>
                </a:lnTo>
                <a:lnTo>
                  <a:pt x="10690034" y="6632295"/>
                </a:lnTo>
                <a:close/>
              </a:path>
            </a:pathLst>
          </a:custGeom>
          <a:solidFill>
            <a:srgbClr val="CFE4F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3" name="object 22"/>
          <p:cNvSpPr>
            <a:spLocks noChangeArrowheads="1"/>
          </p:cNvSpPr>
          <p:nvPr/>
        </p:nvSpPr>
        <p:spPr bwMode="auto">
          <a:xfrm>
            <a:off x="0" y="1374775"/>
            <a:ext cx="3857625" cy="55102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4" name="object 23"/>
          <p:cNvSpPr>
            <a:spLocks/>
          </p:cNvSpPr>
          <p:nvPr/>
        </p:nvSpPr>
        <p:spPr bwMode="auto">
          <a:xfrm>
            <a:off x="2651125" y="1341438"/>
            <a:ext cx="1917700" cy="1409700"/>
          </a:xfrm>
          <a:custGeom>
            <a:avLst/>
            <a:gdLst/>
            <a:ahLst/>
            <a:cxnLst>
              <a:cxn ang="0">
                <a:pos x="898918" y="1384299"/>
              </a:cxn>
              <a:cxn ang="0">
                <a:pos x="928649" y="1371599"/>
              </a:cxn>
              <a:cxn ang="0">
                <a:pos x="754494" y="1308099"/>
              </a:cxn>
              <a:cxn ang="0">
                <a:pos x="702817" y="1257299"/>
              </a:cxn>
              <a:cxn ang="0">
                <a:pos x="703440" y="1244599"/>
              </a:cxn>
              <a:cxn ang="0">
                <a:pos x="996568" y="1206499"/>
              </a:cxn>
              <a:cxn ang="0">
                <a:pos x="664565" y="1168399"/>
              </a:cxn>
              <a:cxn ang="0">
                <a:pos x="656462" y="1155699"/>
              </a:cxn>
              <a:cxn ang="0">
                <a:pos x="635888" y="1117599"/>
              </a:cxn>
              <a:cxn ang="0">
                <a:pos x="615861" y="1104899"/>
              </a:cxn>
              <a:cxn ang="0">
                <a:pos x="1175829" y="1104899"/>
              </a:cxn>
              <a:cxn ang="0">
                <a:pos x="682701" y="1079499"/>
              </a:cxn>
              <a:cxn ang="0">
                <a:pos x="1242326" y="1041399"/>
              </a:cxn>
              <a:cxn ang="0">
                <a:pos x="695617" y="1015999"/>
              </a:cxn>
              <a:cxn ang="0">
                <a:pos x="682320" y="1003299"/>
              </a:cxn>
              <a:cxn ang="0">
                <a:pos x="1421371" y="977899"/>
              </a:cxn>
              <a:cxn ang="0">
                <a:pos x="721436" y="965199"/>
              </a:cxn>
              <a:cxn ang="0">
                <a:pos x="658342" y="927099"/>
              </a:cxn>
              <a:cxn ang="0">
                <a:pos x="577519" y="901699"/>
              </a:cxn>
              <a:cxn ang="0">
                <a:pos x="1451305" y="901699"/>
              </a:cxn>
              <a:cxn ang="0">
                <a:pos x="1382153" y="888999"/>
              </a:cxn>
              <a:cxn ang="0">
                <a:pos x="1411046" y="863599"/>
              </a:cxn>
              <a:cxn ang="0">
                <a:pos x="1446237" y="850899"/>
              </a:cxn>
              <a:cxn ang="0">
                <a:pos x="693115" y="838199"/>
              </a:cxn>
              <a:cxn ang="0">
                <a:pos x="629145" y="838199"/>
              </a:cxn>
              <a:cxn ang="0">
                <a:pos x="676833" y="812799"/>
              </a:cxn>
              <a:cxn ang="0">
                <a:pos x="602119" y="800099"/>
              </a:cxn>
              <a:cxn ang="0">
                <a:pos x="1590611" y="812799"/>
              </a:cxn>
              <a:cxn ang="0">
                <a:pos x="585127" y="774699"/>
              </a:cxn>
              <a:cxn ang="0">
                <a:pos x="601560" y="774699"/>
              </a:cxn>
              <a:cxn ang="0">
                <a:pos x="1524939" y="749299"/>
              </a:cxn>
              <a:cxn ang="0">
                <a:pos x="1532775" y="749299"/>
              </a:cxn>
              <a:cxn ang="0">
                <a:pos x="1462125" y="723899"/>
              </a:cxn>
              <a:cxn ang="0">
                <a:pos x="1623771" y="711199"/>
              </a:cxn>
              <a:cxn ang="0">
                <a:pos x="1493037" y="673099"/>
              </a:cxn>
              <a:cxn ang="0">
                <a:pos x="1689544" y="647699"/>
              </a:cxn>
              <a:cxn ang="0">
                <a:pos x="1672755" y="634999"/>
              </a:cxn>
              <a:cxn ang="0">
                <a:pos x="1647570" y="596899"/>
              </a:cxn>
              <a:cxn ang="0">
                <a:pos x="1605559" y="571499"/>
              </a:cxn>
              <a:cxn ang="0">
                <a:pos x="240195" y="533399"/>
              </a:cxn>
              <a:cxn ang="0">
                <a:pos x="217487" y="533399"/>
              </a:cxn>
              <a:cxn ang="0">
                <a:pos x="1592719" y="507999"/>
              </a:cxn>
              <a:cxn ang="0">
                <a:pos x="1709153" y="495299"/>
              </a:cxn>
              <a:cxn ang="0">
                <a:pos x="88303" y="457199"/>
              </a:cxn>
              <a:cxn ang="0">
                <a:pos x="207721" y="431799"/>
              </a:cxn>
              <a:cxn ang="0">
                <a:pos x="1614258" y="419099"/>
              </a:cxn>
              <a:cxn ang="0">
                <a:pos x="127495" y="342899"/>
              </a:cxn>
              <a:cxn ang="0">
                <a:pos x="1676920" y="317499"/>
              </a:cxn>
              <a:cxn ang="0">
                <a:pos x="1715147" y="279399"/>
              </a:cxn>
              <a:cxn ang="0">
                <a:pos x="1658200" y="266699"/>
              </a:cxn>
              <a:cxn ang="0">
                <a:pos x="1659458" y="215899"/>
              </a:cxn>
              <a:cxn ang="0">
                <a:pos x="292976" y="203199"/>
              </a:cxn>
              <a:cxn ang="0">
                <a:pos x="501230" y="165099"/>
              </a:cxn>
              <a:cxn ang="0">
                <a:pos x="1599247" y="152399"/>
              </a:cxn>
              <a:cxn ang="0">
                <a:pos x="616318" y="139699"/>
              </a:cxn>
              <a:cxn ang="0">
                <a:pos x="1889810" y="139699"/>
              </a:cxn>
              <a:cxn ang="0">
                <a:pos x="905040" y="126999"/>
              </a:cxn>
              <a:cxn ang="0">
                <a:pos x="1548866" y="126999"/>
              </a:cxn>
              <a:cxn ang="0">
                <a:pos x="599947" y="101599"/>
              </a:cxn>
              <a:cxn ang="0">
                <a:pos x="979462" y="63499"/>
              </a:cxn>
              <a:cxn ang="0">
                <a:pos x="1085684" y="63499"/>
              </a:cxn>
              <a:cxn ang="0">
                <a:pos x="1253223" y="50799"/>
              </a:cxn>
              <a:cxn ang="0">
                <a:pos x="1456499" y="25399"/>
              </a:cxn>
            </a:cxnLst>
            <a:rect l="0" t="0" r="r" b="b"/>
            <a:pathLst>
              <a:path w="1917700" h="1409700">
                <a:moveTo>
                  <a:pt x="890003" y="1396999"/>
                </a:moveTo>
                <a:lnTo>
                  <a:pt x="886612" y="1396999"/>
                </a:lnTo>
                <a:lnTo>
                  <a:pt x="887260" y="1409699"/>
                </a:lnTo>
                <a:lnTo>
                  <a:pt x="890003" y="1396999"/>
                </a:lnTo>
                <a:close/>
              </a:path>
              <a:path w="1917700" h="1409700">
                <a:moveTo>
                  <a:pt x="907122" y="1396999"/>
                </a:moveTo>
                <a:lnTo>
                  <a:pt x="892987" y="1396999"/>
                </a:lnTo>
                <a:lnTo>
                  <a:pt x="891654" y="1409699"/>
                </a:lnTo>
                <a:lnTo>
                  <a:pt x="907008" y="1409699"/>
                </a:lnTo>
                <a:lnTo>
                  <a:pt x="907122" y="1396999"/>
                </a:lnTo>
                <a:close/>
              </a:path>
              <a:path w="1917700" h="1409700">
                <a:moveTo>
                  <a:pt x="928103" y="1396999"/>
                </a:moveTo>
                <a:lnTo>
                  <a:pt x="912850" y="1396999"/>
                </a:lnTo>
                <a:lnTo>
                  <a:pt x="911898" y="1409699"/>
                </a:lnTo>
                <a:lnTo>
                  <a:pt x="932129" y="1409699"/>
                </a:lnTo>
                <a:lnTo>
                  <a:pt x="928103" y="1396999"/>
                </a:lnTo>
                <a:close/>
              </a:path>
              <a:path w="1917700" h="1409700">
                <a:moveTo>
                  <a:pt x="945591" y="1396999"/>
                </a:moveTo>
                <a:lnTo>
                  <a:pt x="937577" y="1396999"/>
                </a:lnTo>
                <a:lnTo>
                  <a:pt x="934516" y="1409699"/>
                </a:lnTo>
                <a:lnTo>
                  <a:pt x="945591" y="1409699"/>
                </a:lnTo>
                <a:lnTo>
                  <a:pt x="945591" y="1396999"/>
                </a:lnTo>
                <a:close/>
              </a:path>
              <a:path w="1917700" h="1409700">
                <a:moveTo>
                  <a:pt x="886383" y="1384299"/>
                </a:moveTo>
                <a:lnTo>
                  <a:pt x="884110" y="1384299"/>
                </a:lnTo>
                <a:lnTo>
                  <a:pt x="880287" y="1396999"/>
                </a:lnTo>
                <a:lnTo>
                  <a:pt x="885253" y="1396999"/>
                </a:lnTo>
                <a:lnTo>
                  <a:pt x="886383" y="1384299"/>
                </a:lnTo>
                <a:close/>
              </a:path>
              <a:path w="1917700" h="1409700">
                <a:moveTo>
                  <a:pt x="898410" y="1384299"/>
                </a:moveTo>
                <a:lnTo>
                  <a:pt x="890993" y="1384299"/>
                </a:lnTo>
                <a:lnTo>
                  <a:pt x="890130" y="1396999"/>
                </a:lnTo>
                <a:lnTo>
                  <a:pt x="897953" y="1396999"/>
                </a:lnTo>
                <a:lnTo>
                  <a:pt x="898410" y="1384299"/>
                </a:lnTo>
                <a:close/>
              </a:path>
              <a:path w="1917700" h="1409700">
                <a:moveTo>
                  <a:pt x="909688" y="1384299"/>
                </a:moveTo>
                <a:lnTo>
                  <a:pt x="898918" y="1384299"/>
                </a:lnTo>
                <a:lnTo>
                  <a:pt x="900798" y="1396999"/>
                </a:lnTo>
                <a:lnTo>
                  <a:pt x="907694" y="1396999"/>
                </a:lnTo>
                <a:lnTo>
                  <a:pt x="909688" y="1384299"/>
                </a:lnTo>
                <a:close/>
              </a:path>
              <a:path w="1917700" h="1409700">
                <a:moveTo>
                  <a:pt x="947610" y="1384299"/>
                </a:moveTo>
                <a:lnTo>
                  <a:pt x="929817" y="1384299"/>
                </a:lnTo>
                <a:lnTo>
                  <a:pt x="931456" y="1396999"/>
                </a:lnTo>
                <a:lnTo>
                  <a:pt x="947419" y="1396999"/>
                </a:lnTo>
                <a:lnTo>
                  <a:pt x="947610" y="1384299"/>
                </a:lnTo>
                <a:close/>
              </a:path>
              <a:path w="1917700" h="1409700">
                <a:moveTo>
                  <a:pt x="933145" y="1371599"/>
                </a:moveTo>
                <a:lnTo>
                  <a:pt x="869861" y="1371599"/>
                </a:lnTo>
                <a:lnTo>
                  <a:pt x="868083" y="1384299"/>
                </a:lnTo>
                <a:lnTo>
                  <a:pt x="933411" y="1384299"/>
                </a:lnTo>
                <a:lnTo>
                  <a:pt x="933145" y="1371599"/>
                </a:lnTo>
                <a:close/>
              </a:path>
              <a:path w="1917700" h="1409700">
                <a:moveTo>
                  <a:pt x="841717" y="1358899"/>
                </a:moveTo>
                <a:lnTo>
                  <a:pt x="794499" y="1358899"/>
                </a:lnTo>
                <a:lnTo>
                  <a:pt x="794600" y="1371599"/>
                </a:lnTo>
                <a:lnTo>
                  <a:pt x="839800" y="1371599"/>
                </a:lnTo>
                <a:lnTo>
                  <a:pt x="841717" y="1358899"/>
                </a:lnTo>
                <a:close/>
              </a:path>
              <a:path w="1917700" h="1409700">
                <a:moveTo>
                  <a:pt x="850506" y="1358899"/>
                </a:moveTo>
                <a:lnTo>
                  <a:pt x="841717" y="1358899"/>
                </a:lnTo>
                <a:lnTo>
                  <a:pt x="844003" y="1371599"/>
                </a:lnTo>
                <a:lnTo>
                  <a:pt x="850506" y="1358899"/>
                </a:lnTo>
                <a:close/>
              </a:path>
              <a:path w="1917700" h="1409700">
                <a:moveTo>
                  <a:pt x="867486" y="1358899"/>
                </a:moveTo>
                <a:lnTo>
                  <a:pt x="863765" y="1358899"/>
                </a:lnTo>
                <a:lnTo>
                  <a:pt x="861656" y="1371599"/>
                </a:lnTo>
                <a:lnTo>
                  <a:pt x="866254" y="1371599"/>
                </a:lnTo>
                <a:lnTo>
                  <a:pt x="867486" y="1358899"/>
                </a:lnTo>
                <a:close/>
              </a:path>
              <a:path w="1917700" h="1409700">
                <a:moveTo>
                  <a:pt x="929906" y="1358899"/>
                </a:moveTo>
                <a:lnTo>
                  <a:pt x="877011" y="1358899"/>
                </a:lnTo>
                <a:lnTo>
                  <a:pt x="875995" y="1371599"/>
                </a:lnTo>
                <a:lnTo>
                  <a:pt x="928649" y="1371599"/>
                </a:lnTo>
                <a:lnTo>
                  <a:pt x="929906" y="1358899"/>
                </a:lnTo>
                <a:close/>
              </a:path>
              <a:path w="1917700" h="1409700">
                <a:moveTo>
                  <a:pt x="861212" y="1346199"/>
                </a:moveTo>
                <a:lnTo>
                  <a:pt x="778370" y="1346199"/>
                </a:lnTo>
                <a:lnTo>
                  <a:pt x="778103" y="1358899"/>
                </a:lnTo>
                <a:lnTo>
                  <a:pt x="859205" y="1358899"/>
                </a:lnTo>
                <a:lnTo>
                  <a:pt x="861212" y="1346199"/>
                </a:lnTo>
                <a:close/>
              </a:path>
              <a:path w="1917700" h="1409700">
                <a:moveTo>
                  <a:pt x="939431" y="1346199"/>
                </a:moveTo>
                <a:lnTo>
                  <a:pt x="861212" y="1346199"/>
                </a:lnTo>
                <a:lnTo>
                  <a:pt x="862139" y="1358899"/>
                </a:lnTo>
                <a:lnTo>
                  <a:pt x="939228" y="1358899"/>
                </a:lnTo>
                <a:lnTo>
                  <a:pt x="939431" y="1346199"/>
                </a:lnTo>
                <a:close/>
              </a:path>
              <a:path w="1917700" h="1409700">
                <a:moveTo>
                  <a:pt x="964260" y="1346199"/>
                </a:moveTo>
                <a:lnTo>
                  <a:pt x="939431" y="1346199"/>
                </a:lnTo>
                <a:lnTo>
                  <a:pt x="944117" y="1358899"/>
                </a:lnTo>
                <a:lnTo>
                  <a:pt x="962837" y="1358899"/>
                </a:lnTo>
                <a:lnTo>
                  <a:pt x="964260" y="1346199"/>
                </a:lnTo>
                <a:close/>
              </a:path>
              <a:path w="1917700" h="1409700">
                <a:moveTo>
                  <a:pt x="966431" y="1333499"/>
                </a:moveTo>
                <a:lnTo>
                  <a:pt x="769353" y="1333499"/>
                </a:lnTo>
                <a:lnTo>
                  <a:pt x="769683" y="1346199"/>
                </a:lnTo>
                <a:lnTo>
                  <a:pt x="966635" y="1346199"/>
                </a:lnTo>
                <a:lnTo>
                  <a:pt x="966431" y="1333499"/>
                </a:lnTo>
                <a:close/>
              </a:path>
              <a:path w="1917700" h="1409700">
                <a:moveTo>
                  <a:pt x="962583" y="1320799"/>
                </a:moveTo>
                <a:lnTo>
                  <a:pt x="763536" y="1320799"/>
                </a:lnTo>
                <a:lnTo>
                  <a:pt x="761911" y="1333499"/>
                </a:lnTo>
                <a:lnTo>
                  <a:pt x="966304" y="1333499"/>
                </a:lnTo>
                <a:lnTo>
                  <a:pt x="962583" y="1320799"/>
                </a:lnTo>
                <a:close/>
              </a:path>
              <a:path w="1917700" h="1409700">
                <a:moveTo>
                  <a:pt x="754494" y="1308099"/>
                </a:moveTo>
                <a:lnTo>
                  <a:pt x="746404" y="1308099"/>
                </a:lnTo>
                <a:lnTo>
                  <a:pt x="746569" y="1320799"/>
                </a:lnTo>
                <a:lnTo>
                  <a:pt x="754583" y="1320799"/>
                </a:lnTo>
                <a:lnTo>
                  <a:pt x="754494" y="1308099"/>
                </a:lnTo>
                <a:close/>
              </a:path>
              <a:path w="1917700" h="1409700">
                <a:moveTo>
                  <a:pt x="966165" y="1308099"/>
                </a:moveTo>
                <a:lnTo>
                  <a:pt x="758215" y="1308099"/>
                </a:lnTo>
                <a:lnTo>
                  <a:pt x="759066" y="1320799"/>
                </a:lnTo>
                <a:lnTo>
                  <a:pt x="964349" y="1320799"/>
                </a:lnTo>
                <a:lnTo>
                  <a:pt x="966165" y="1308099"/>
                </a:lnTo>
                <a:close/>
              </a:path>
              <a:path w="1917700" h="1409700">
                <a:moveTo>
                  <a:pt x="954836" y="1295399"/>
                </a:moveTo>
                <a:lnTo>
                  <a:pt x="725208" y="1295399"/>
                </a:lnTo>
                <a:lnTo>
                  <a:pt x="725728" y="1308099"/>
                </a:lnTo>
                <a:lnTo>
                  <a:pt x="956919" y="1308099"/>
                </a:lnTo>
                <a:lnTo>
                  <a:pt x="954836" y="1295399"/>
                </a:lnTo>
                <a:close/>
              </a:path>
              <a:path w="1917700" h="1409700">
                <a:moveTo>
                  <a:pt x="942238" y="1282699"/>
                </a:moveTo>
                <a:lnTo>
                  <a:pt x="723163" y="1282699"/>
                </a:lnTo>
                <a:lnTo>
                  <a:pt x="721385" y="1295399"/>
                </a:lnTo>
                <a:lnTo>
                  <a:pt x="940561" y="1295399"/>
                </a:lnTo>
                <a:lnTo>
                  <a:pt x="942238" y="1282699"/>
                </a:lnTo>
                <a:close/>
              </a:path>
              <a:path w="1917700" h="1409700">
                <a:moveTo>
                  <a:pt x="963053" y="1269999"/>
                </a:moveTo>
                <a:lnTo>
                  <a:pt x="727557" y="1269999"/>
                </a:lnTo>
                <a:lnTo>
                  <a:pt x="725550" y="1282699"/>
                </a:lnTo>
                <a:lnTo>
                  <a:pt x="961656" y="1282699"/>
                </a:lnTo>
                <a:lnTo>
                  <a:pt x="963053" y="1269999"/>
                </a:lnTo>
                <a:close/>
              </a:path>
              <a:path w="1917700" h="1409700">
                <a:moveTo>
                  <a:pt x="968032" y="1269999"/>
                </a:moveTo>
                <a:lnTo>
                  <a:pt x="963053" y="1269999"/>
                </a:lnTo>
                <a:lnTo>
                  <a:pt x="964590" y="1282699"/>
                </a:lnTo>
                <a:lnTo>
                  <a:pt x="968032" y="1269999"/>
                </a:lnTo>
                <a:close/>
              </a:path>
              <a:path w="1917700" h="1409700">
                <a:moveTo>
                  <a:pt x="986548" y="1269999"/>
                </a:moveTo>
                <a:lnTo>
                  <a:pt x="968032" y="1269999"/>
                </a:lnTo>
                <a:lnTo>
                  <a:pt x="970445" y="1282699"/>
                </a:lnTo>
                <a:lnTo>
                  <a:pt x="985392" y="1282699"/>
                </a:lnTo>
                <a:lnTo>
                  <a:pt x="986548" y="1269999"/>
                </a:lnTo>
                <a:close/>
              </a:path>
              <a:path w="1917700" h="1409700">
                <a:moveTo>
                  <a:pt x="708913" y="1257299"/>
                </a:moveTo>
                <a:lnTo>
                  <a:pt x="702817" y="1257299"/>
                </a:lnTo>
                <a:lnTo>
                  <a:pt x="704418" y="1269999"/>
                </a:lnTo>
                <a:lnTo>
                  <a:pt x="706285" y="1269999"/>
                </a:lnTo>
                <a:lnTo>
                  <a:pt x="708913" y="1257299"/>
                </a:lnTo>
                <a:close/>
              </a:path>
              <a:path w="1917700" h="1409700">
                <a:moveTo>
                  <a:pt x="978966" y="1257299"/>
                </a:moveTo>
                <a:lnTo>
                  <a:pt x="724471" y="1257299"/>
                </a:lnTo>
                <a:lnTo>
                  <a:pt x="721791" y="1269999"/>
                </a:lnTo>
                <a:lnTo>
                  <a:pt x="981455" y="1269999"/>
                </a:lnTo>
                <a:lnTo>
                  <a:pt x="978966" y="1257299"/>
                </a:lnTo>
                <a:close/>
              </a:path>
              <a:path w="1917700" h="1409700">
                <a:moveTo>
                  <a:pt x="993876" y="1257299"/>
                </a:moveTo>
                <a:lnTo>
                  <a:pt x="985126" y="1257299"/>
                </a:lnTo>
                <a:lnTo>
                  <a:pt x="987590" y="1269999"/>
                </a:lnTo>
                <a:lnTo>
                  <a:pt x="995235" y="1269999"/>
                </a:lnTo>
                <a:lnTo>
                  <a:pt x="993876" y="1257299"/>
                </a:lnTo>
                <a:close/>
              </a:path>
              <a:path w="1917700" h="1409700">
                <a:moveTo>
                  <a:pt x="714425" y="1244599"/>
                </a:moveTo>
                <a:lnTo>
                  <a:pt x="696074" y="1244599"/>
                </a:lnTo>
                <a:lnTo>
                  <a:pt x="696277" y="1257299"/>
                </a:lnTo>
                <a:lnTo>
                  <a:pt x="712368" y="1257299"/>
                </a:lnTo>
                <a:lnTo>
                  <a:pt x="714425" y="1244599"/>
                </a:lnTo>
                <a:close/>
              </a:path>
              <a:path w="1917700" h="1409700">
                <a:moveTo>
                  <a:pt x="982662" y="1244599"/>
                </a:moveTo>
                <a:lnTo>
                  <a:pt x="714425" y="1244599"/>
                </a:lnTo>
                <a:lnTo>
                  <a:pt x="716165" y="1257299"/>
                </a:lnTo>
                <a:lnTo>
                  <a:pt x="982484" y="1257299"/>
                </a:lnTo>
                <a:lnTo>
                  <a:pt x="982662" y="1244599"/>
                </a:lnTo>
                <a:close/>
              </a:path>
              <a:path w="1917700" h="1409700">
                <a:moveTo>
                  <a:pt x="694334" y="1231899"/>
                </a:moveTo>
                <a:lnTo>
                  <a:pt x="683653" y="1231899"/>
                </a:lnTo>
                <a:lnTo>
                  <a:pt x="683107" y="1244599"/>
                </a:lnTo>
                <a:lnTo>
                  <a:pt x="690918" y="1244599"/>
                </a:lnTo>
                <a:lnTo>
                  <a:pt x="694334" y="1231899"/>
                </a:lnTo>
                <a:close/>
              </a:path>
              <a:path w="1917700" h="1409700">
                <a:moveTo>
                  <a:pt x="992974" y="1231899"/>
                </a:moveTo>
                <a:lnTo>
                  <a:pt x="700062" y="1231899"/>
                </a:lnTo>
                <a:lnTo>
                  <a:pt x="703440" y="1244599"/>
                </a:lnTo>
                <a:lnTo>
                  <a:pt x="997762" y="1244599"/>
                </a:lnTo>
                <a:lnTo>
                  <a:pt x="992974" y="1231899"/>
                </a:lnTo>
                <a:close/>
              </a:path>
              <a:path w="1917700" h="1409700">
                <a:moveTo>
                  <a:pt x="998905" y="1231899"/>
                </a:moveTo>
                <a:lnTo>
                  <a:pt x="997762" y="1244599"/>
                </a:lnTo>
                <a:lnTo>
                  <a:pt x="1005370" y="1244599"/>
                </a:lnTo>
                <a:lnTo>
                  <a:pt x="998905" y="1231899"/>
                </a:lnTo>
                <a:close/>
              </a:path>
              <a:path w="1917700" h="1409700">
                <a:moveTo>
                  <a:pt x="1023518" y="1231899"/>
                </a:moveTo>
                <a:lnTo>
                  <a:pt x="1011783" y="1231899"/>
                </a:lnTo>
                <a:lnTo>
                  <a:pt x="1015961" y="1244599"/>
                </a:lnTo>
                <a:lnTo>
                  <a:pt x="1022476" y="1244599"/>
                </a:lnTo>
                <a:lnTo>
                  <a:pt x="1023518" y="1231899"/>
                </a:lnTo>
                <a:close/>
              </a:path>
              <a:path w="1917700" h="1409700">
                <a:moveTo>
                  <a:pt x="695426" y="1219199"/>
                </a:moveTo>
                <a:lnTo>
                  <a:pt x="684733" y="1219199"/>
                </a:lnTo>
                <a:lnTo>
                  <a:pt x="682726" y="1231899"/>
                </a:lnTo>
                <a:lnTo>
                  <a:pt x="692670" y="1231899"/>
                </a:lnTo>
                <a:lnTo>
                  <a:pt x="695426" y="1219199"/>
                </a:lnTo>
                <a:close/>
              </a:path>
              <a:path w="1917700" h="1409700">
                <a:moveTo>
                  <a:pt x="1015784" y="1219199"/>
                </a:moveTo>
                <a:lnTo>
                  <a:pt x="695426" y="1219199"/>
                </a:lnTo>
                <a:lnTo>
                  <a:pt x="697179" y="1231899"/>
                </a:lnTo>
                <a:lnTo>
                  <a:pt x="1017803" y="1231899"/>
                </a:lnTo>
                <a:lnTo>
                  <a:pt x="1015784" y="1219199"/>
                </a:lnTo>
                <a:close/>
              </a:path>
              <a:path w="1917700" h="1409700">
                <a:moveTo>
                  <a:pt x="1021714" y="1219199"/>
                </a:moveTo>
                <a:lnTo>
                  <a:pt x="1019784" y="1231899"/>
                </a:lnTo>
                <a:lnTo>
                  <a:pt x="1023416" y="1231899"/>
                </a:lnTo>
                <a:lnTo>
                  <a:pt x="1021714" y="1219199"/>
                </a:lnTo>
                <a:close/>
              </a:path>
              <a:path w="1917700" h="1409700">
                <a:moveTo>
                  <a:pt x="673734" y="1206499"/>
                </a:moveTo>
                <a:lnTo>
                  <a:pt x="663613" y="1206499"/>
                </a:lnTo>
                <a:lnTo>
                  <a:pt x="666267" y="1219199"/>
                </a:lnTo>
                <a:lnTo>
                  <a:pt x="672020" y="1219199"/>
                </a:lnTo>
                <a:lnTo>
                  <a:pt x="673734" y="1206499"/>
                </a:lnTo>
                <a:close/>
              </a:path>
              <a:path w="1917700" h="1409700">
                <a:moveTo>
                  <a:pt x="996568" y="1206499"/>
                </a:moveTo>
                <a:lnTo>
                  <a:pt x="724865" y="1206499"/>
                </a:lnTo>
                <a:lnTo>
                  <a:pt x="725373" y="1219199"/>
                </a:lnTo>
                <a:lnTo>
                  <a:pt x="998156" y="1219199"/>
                </a:lnTo>
                <a:lnTo>
                  <a:pt x="996568" y="1206499"/>
                </a:lnTo>
                <a:close/>
              </a:path>
              <a:path w="1917700" h="1409700">
                <a:moveTo>
                  <a:pt x="678891" y="1193799"/>
                </a:moveTo>
                <a:lnTo>
                  <a:pt x="662838" y="1193799"/>
                </a:lnTo>
                <a:lnTo>
                  <a:pt x="664184" y="1206499"/>
                </a:lnTo>
                <a:lnTo>
                  <a:pt x="674306" y="1206499"/>
                </a:lnTo>
                <a:lnTo>
                  <a:pt x="678891" y="1193799"/>
                </a:lnTo>
                <a:close/>
              </a:path>
              <a:path w="1917700" h="1409700">
                <a:moveTo>
                  <a:pt x="1022476" y="1193799"/>
                </a:moveTo>
                <a:lnTo>
                  <a:pt x="730923" y="1193799"/>
                </a:lnTo>
                <a:lnTo>
                  <a:pt x="732751" y="1206499"/>
                </a:lnTo>
                <a:lnTo>
                  <a:pt x="1024940" y="1206499"/>
                </a:lnTo>
                <a:lnTo>
                  <a:pt x="1022476" y="1193799"/>
                </a:lnTo>
                <a:close/>
              </a:path>
              <a:path w="1917700" h="1409700">
                <a:moveTo>
                  <a:pt x="687565" y="1181099"/>
                </a:moveTo>
                <a:lnTo>
                  <a:pt x="663613" y="1181099"/>
                </a:lnTo>
                <a:lnTo>
                  <a:pt x="661873" y="1193799"/>
                </a:lnTo>
                <a:lnTo>
                  <a:pt x="686993" y="1193799"/>
                </a:lnTo>
                <a:lnTo>
                  <a:pt x="687565" y="1181099"/>
                </a:lnTo>
                <a:close/>
              </a:path>
              <a:path w="1917700" h="1409700">
                <a:moveTo>
                  <a:pt x="697395" y="1181099"/>
                </a:moveTo>
                <a:lnTo>
                  <a:pt x="691095" y="1181099"/>
                </a:lnTo>
                <a:lnTo>
                  <a:pt x="691476" y="1193799"/>
                </a:lnTo>
                <a:lnTo>
                  <a:pt x="695604" y="1193799"/>
                </a:lnTo>
                <a:lnTo>
                  <a:pt x="697395" y="1181099"/>
                </a:lnTo>
                <a:close/>
              </a:path>
              <a:path w="1917700" h="1409700">
                <a:moveTo>
                  <a:pt x="1020025" y="1181099"/>
                </a:moveTo>
                <a:lnTo>
                  <a:pt x="724712" y="1181099"/>
                </a:lnTo>
                <a:lnTo>
                  <a:pt x="725576" y="1193799"/>
                </a:lnTo>
                <a:lnTo>
                  <a:pt x="1021473" y="1193799"/>
                </a:lnTo>
                <a:lnTo>
                  <a:pt x="1020025" y="1181099"/>
                </a:lnTo>
                <a:close/>
              </a:path>
              <a:path w="1917700" h="1409700">
                <a:moveTo>
                  <a:pt x="673836" y="1168399"/>
                </a:moveTo>
                <a:lnTo>
                  <a:pt x="664565" y="1168399"/>
                </a:lnTo>
                <a:lnTo>
                  <a:pt x="664565" y="1181099"/>
                </a:lnTo>
                <a:lnTo>
                  <a:pt x="672299" y="1181099"/>
                </a:lnTo>
                <a:lnTo>
                  <a:pt x="673836" y="1168399"/>
                </a:lnTo>
                <a:close/>
              </a:path>
              <a:path w="1917700" h="1409700">
                <a:moveTo>
                  <a:pt x="698461" y="1168399"/>
                </a:moveTo>
                <a:lnTo>
                  <a:pt x="687654" y="1168399"/>
                </a:lnTo>
                <a:lnTo>
                  <a:pt x="682116" y="1181099"/>
                </a:lnTo>
                <a:lnTo>
                  <a:pt x="700722" y="1181099"/>
                </a:lnTo>
                <a:lnTo>
                  <a:pt x="698461" y="1168399"/>
                </a:lnTo>
                <a:close/>
              </a:path>
              <a:path w="1917700" h="1409700">
                <a:moveTo>
                  <a:pt x="1007376" y="1168399"/>
                </a:moveTo>
                <a:lnTo>
                  <a:pt x="704011" y="1168399"/>
                </a:lnTo>
                <a:lnTo>
                  <a:pt x="707605" y="1181099"/>
                </a:lnTo>
                <a:lnTo>
                  <a:pt x="1007935" y="1181099"/>
                </a:lnTo>
                <a:lnTo>
                  <a:pt x="1007376" y="1168399"/>
                </a:lnTo>
                <a:close/>
              </a:path>
              <a:path w="1917700" h="1409700">
                <a:moveTo>
                  <a:pt x="696455" y="1155699"/>
                </a:moveTo>
                <a:lnTo>
                  <a:pt x="660933" y="1155699"/>
                </a:lnTo>
                <a:lnTo>
                  <a:pt x="659980" y="1168399"/>
                </a:lnTo>
                <a:lnTo>
                  <a:pt x="695667" y="1168399"/>
                </a:lnTo>
                <a:lnTo>
                  <a:pt x="696455" y="1155699"/>
                </a:lnTo>
                <a:close/>
              </a:path>
              <a:path w="1917700" h="1409700">
                <a:moveTo>
                  <a:pt x="703046" y="1155699"/>
                </a:moveTo>
                <a:lnTo>
                  <a:pt x="696455" y="1155699"/>
                </a:lnTo>
                <a:lnTo>
                  <a:pt x="697877" y="1168399"/>
                </a:lnTo>
                <a:lnTo>
                  <a:pt x="702652" y="1168399"/>
                </a:lnTo>
                <a:lnTo>
                  <a:pt x="703046" y="1155699"/>
                </a:lnTo>
                <a:close/>
              </a:path>
              <a:path w="1917700" h="1409700">
                <a:moveTo>
                  <a:pt x="1038872" y="1155699"/>
                </a:moveTo>
                <a:lnTo>
                  <a:pt x="703046" y="1155699"/>
                </a:lnTo>
                <a:lnTo>
                  <a:pt x="705523" y="1168399"/>
                </a:lnTo>
                <a:lnTo>
                  <a:pt x="1036878" y="1168399"/>
                </a:lnTo>
                <a:lnTo>
                  <a:pt x="1038872" y="1155699"/>
                </a:lnTo>
                <a:close/>
              </a:path>
              <a:path w="1917700" h="1409700">
                <a:moveTo>
                  <a:pt x="1041476" y="1142999"/>
                </a:moveTo>
                <a:lnTo>
                  <a:pt x="656970" y="1142999"/>
                </a:lnTo>
                <a:lnTo>
                  <a:pt x="656462" y="1155699"/>
                </a:lnTo>
                <a:lnTo>
                  <a:pt x="1043393" y="1155699"/>
                </a:lnTo>
                <a:lnTo>
                  <a:pt x="1041476" y="1142999"/>
                </a:lnTo>
                <a:close/>
              </a:path>
              <a:path w="1917700" h="1409700">
                <a:moveTo>
                  <a:pt x="646760" y="1130299"/>
                </a:moveTo>
                <a:lnTo>
                  <a:pt x="642086" y="1130299"/>
                </a:lnTo>
                <a:lnTo>
                  <a:pt x="642835" y="1142999"/>
                </a:lnTo>
                <a:lnTo>
                  <a:pt x="646760" y="1130299"/>
                </a:lnTo>
                <a:close/>
              </a:path>
              <a:path w="1917700" h="1409700">
                <a:moveTo>
                  <a:pt x="665086" y="1130299"/>
                </a:moveTo>
                <a:lnTo>
                  <a:pt x="650760" y="1130299"/>
                </a:lnTo>
                <a:lnTo>
                  <a:pt x="651040" y="1142999"/>
                </a:lnTo>
                <a:lnTo>
                  <a:pt x="663955" y="1142999"/>
                </a:lnTo>
                <a:lnTo>
                  <a:pt x="665086" y="1130299"/>
                </a:lnTo>
                <a:close/>
              </a:path>
              <a:path w="1917700" h="1409700">
                <a:moveTo>
                  <a:pt x="700570" y="1130299"/>
                </a:moveTo>
                <a:lnTo>
                  <a:pt x="678840" y="1130299"/>
                </a:lnTo>
                <a:lnTo>
                  <a:pt x="675119" y="1142999"/>
                </a:lnTo>
                <a:lnTo>
                  <a:pt x="705116" y="1142999"/>
                </a:lnTo>
                <a:lnTo>
                  <a:pt x="700570" y="1130299"/>
                </a:lnTo>
                <a:close/>
              </a:path>
              <a:path w="1917700" h="1409700">
                <a:moveTo>
                  <a:pt x="1061262" y="1130299"/>
                </a:moveTo>
                <a:lnTo>
                  <a:pt x="710323" y="1130299"/>
                </a:lnTo>
                <a:lnTo>
                  <a:pt x="709485" y="1142999"/>
                </a:lnTo>
                <a:lnTo>
                  <a:pt x="1062380" y="1142999"/>
                </a:lnTo>
                <a:lnTo>
                  <a:pt x="1061262" y="1130299"/>
                </a:lnTo>
                <a:close/>
              </a:path>
              <a:path w="1917700" h="1409700">
                <a:moveTo>
                  <a:pt x="1063155" y="1130299"/>
                </a:moveTo>
                <a:lnTo>
                  <a:pt x="1062380" y="1142999"/>
                </a:lnTo>
                <a:lnTo>
                  <a:pt x="1062710" y="1142999"/>
                </a:lnTo>
                <a:lnTo>
                  <a:pt x="1063155" y="1130299"/>
                </a:lnTo>
                <a:close/>
              </a:path>
              <a:path w="1917700" h="1409700">
                <a:moveTo>
                  <a:pt x="1092860" y="1130299"/>
                </a:moveTo>
                <a:lnTo>
                  <a:pt x="1064437" y="1130299"/>
                </a:lnTo>
                <a:lnTo>
                  <a:pt x="1065276" y="1142999"/>
                </a:lnTo>
                <a:lnTo>
                  <a:pt x="1090764" y="1142999"/>
                </a:lnTo>
                <a:lnTo>
                  <a:pt x="1092860" y="1130299"/>
                </a:lnTo>
                <a:close/>
              </a:path>
              <a:path w="1917700" h="1409700">
                <a:moveTo>
                  <a:pt x="635888" y="1117599"/>
                </a:moveTo>
                <a:lnTo>
                  <a:pt x="629856" y="1117599"/>
                </a:lnTo>
                <a:lnTo>
                  <a:pt x="629983" y="1130299"/>
                </a:lnTo>
                <a:lnTo>
                  <a:pt x="632536" y="1130299"/>
                </a:lnTo>
                <a:lnTo>
                  <a:pt x="635888" y="1117599"/>
                </a:lnTo>
                <a:close/>
              </a:path>
              <a:path w="1917700" h="1409700">
                <a:moveTo>
                  <a:pt x="669201" y="1117599"/>
                </a:moveTo>
                <a:lnTo>
                  <a:pt x="662139" y="1117599"/>
                </a:lnTo>
                <a:lnTo>
                  <a:pt x="657555" y="1130299"/>
                </a:lnTo>
                <a:lnTo>
                  <a:pt x="670826" y="1130299"/>
                </a:lnTo>
                <a:lnTo>
                  <a:pt x="669201" y="1117599"/>
                </a:lnTo>
                <a:close/>
              </a:path>
              <a:path w="1917700" h="1409700">
                <a:moveTo>
                  <a:pt x="1089812" y="1117599"/>
                </a:moveTo>
                <a:lnTo>
                  <a:pt x="674065" y="1117599"/>
                </a:lnTo>
                <a:lnTo>
                  <a:pt x="670826" y="1130299"/>
                </a:lnTo>
                <a:lnTo>
                  <a:pt x="1092377" y="1130299"/>
                </a:lnTo>
                <a:lnTo>
                  <a:pt x="1089812" y="1117599"/>
                </a:lnTo>
                <a:close/>
              </a:path>
              <a:path w="1917700" h="1409700">
                <a:moveTo>
                  <a:pt x="1130198" y="1117599"/>
                </a:moveTo>
                <a:lnTo>
                  <a:pt x="1111148" y="1117599"/>
                </a:lnTo>
                <a:lnTo>
                  <a:pt x="1114005" y="1130299"/>
                </a:lnTo>
                <a:lnTo>
                  <a:pt x="1129842" y="1130299"/>
                </a:lnTo>
                <a:lnTo>
                  <a:pt x="1130198" y="1117599"/>
                </a:lnTo>
                <a:close/>
              </a:path>
              <a:path w="1917700" h="1409700">
                <a:moveTo>
                  <a:pt x="1138173" y="1117599"/>
                </a:moveTo>
                <a:lnTo>
                  <a:pt x="1135329" y="1117599"/>
                </a:lnTo>
                <a:lnTo>
                  <a:pt x="1134935" y="1130299"/>
                </a:lnTo>
                <a:lnTo>
                  <a:pt x="1135710" y="1130299"/>
                </a:lnTo>
                <a:lnTo>
                  <a:pt x="1138173" y="1117599"/>
                </a:lnTo>
                <a:close/>
              </a:path>
              <a:path w="1917700" h="1409700">
                <a:moveTo>
                  <a:pt x="1167688" y="1117599"/>
                </a:moveTo>
                <a:lnTo>
                  <a:pt x="1158049" y="1117599"/>
                </a:lnTo>
                <a:lnTo>
                  <a:pt x="1160729" y="1130299"/>
                </a:lnTo>
                <a:lnTo>
                  <a:pt x="1163764" y="1130299"/>
                </a:lnTo>
                <a:lnTo>
                  <a:pt x="1167688" y="1117599"/>
                </a:lnTo>
                <a:close/>
              </a:path>
              <a:path w="1917700" h="1409700">
                <a:moveTo>
                  <a:pt x="626287" y="1104899"/>
                </a:moveTo>
                <a:lnTo>
                  <a:pt x="615861" y="1104899"/>
                </a:lnTo>
                <a:lnTo>
                  <a:pt x="615111" y="1117599"/>
                </a:lnTo>
                <a:lnTo>
                  <a:pt x="623785" y="1117599"/>
                </a:lnTo>
                <a:lnTo>
                  <a:pt x="626287" y="1104899"/>
                </a:lnTo>
                <a:close/>
              </a:path>
              <a:path w="1917700" h="1409700">
                <a:moveTo>
                  <a:pt x="1105027" y="1104899"/>
                </a:moveTo>
                <a:lnTo>
                  <a:pt x="637705" y="1104899"/>
                </a:lnTo>
                <a:lnTo>
                  <a:pt x="634263" y="1117599"/>
                </a:lnTo>
                <a:lnTo>
                  <a:pt x="1107439" y="1117599"/>
                </a:lnTo>
                <a:lnTo>
                  <a:pt x="1105027" y="1104899"/>
                </a:lnTo>
                <a:close/>
              </a:path>
              <a:path w="1917700" h="1409700">
                <a:moveTo>
                  <a:pt x="1175245" y="1104899"/>
                </a:moveTo>
                <a:lnTo>
                  <a:pt x="1122121" y="1104899"/>
                </a:lnTo>
                <a:lnTo>
                  <a:pt x="1122654" y="1117599"/>
                </a:lnTo>
                <a:lnTo>
                  <a:pt x="1174495" y="1117599"/>
                </a:lnTo>
                <a:lnTo>
                  <a:pt x="1175245" y="1104899"/>
                </a:lnTo>
                <a:close/>
              </a:path>
              <a:path w="1917700" h="1409700">
                <a:moveTo>
                  <a:pt x="639076" y="1092199"/>
                </a:moveTo>
                <a:lnTo>
                  <a:pt x="616915" y="1092199"/>
                </a:lnTo>
                <a:lnTo>
                  <a:pt x="615695" y="1104899"/>
                </a:lnTo>
                <a:lnTo>
                  <a:pt x="636003" y="1104899"/>
                </a:lnTo>
                <a:lnTo>
                  <a:pt x="639076" y="1092199"/>
                </a:lnTo>
                <a:close/>
              </a:path>
              <a:path w="1917700" h="1409700">
                <a:moveTo>
                  <a:pt x="1108570" y="1092199"/>
                </a:moveTo>
                <a:lnTo>
                  <a:pt x="661733" y="1092199"/>
                </a:lnTo>
                <a:lnTo>
                  <a:pt x="659612" y="1104899"/>
                </a:lnTo>
                <a:lnTo>
                  <a:pt x="1109471" y="1104899"/>
                </a:lnTo>
                <a:lnTo>
                  <a:pt x="1108570" y="1092199"/>
                </a:lnTo>
                <a:close/>
              </a:path>
              <a:path w="1917700" h="1409700">
                <a:moveTo>
                  <a:pt x="1170152" y="1092199"/>
                </a:moveTo>
                <a:lnTo>
                  <a:pt x="1112812" y="1092199"/>
                </a:lnTo>
                <a:lnTo>
                  <a:pt x="1113688" y="1104899"/>
                </a:lnTo>
                <a:lnTo>
                  <a:pt x="1172044" y="1104899"/>
                </a:lnTo>
                <a:lnTo>
                  <a:pt x="1170152" y="1092199"/>
                </a:lnTo>
                <a:close/>
              </a:path>
              <a:path w="1917700" h="1409700">
                <a:moveTo>
                  <a:pt x="1194092" y="1092199"/>
                </a:moveTo>
                <a:lnTo>
                  <a:pt x="1172489" y="1092199"/>
                </a:lnTo>
                <a:lnTo>
                  <a:pt x="1175829" y="1104899"/>
                </a:lnTo>
                <a:lnTo>
                  <a:pt x="1191552" y="1104899"/>
                </a:lnTo>
                <a:lnTo>
                  <a:pt x="1194092" y="1092199"/>
                </a:lnTo>
                <a:close/>
              </a:path>
              <a:path w="1917700" h="1409700">
                <a:moveTo>
                  <a:pt x="1208290" y="1092199"/>
                </a:moveTo>
                <a:lnTo>
                  <a:pt x="1195285" y="1092199"/>
                </a:lnTo>
                <a:lnTo>
                  <a:pt x="1198626" y="1104899"/>
                </a:lnTo>
                <a:lnTo>
                  <a:pt x="1208189" y="1104899"/>
                </a:lnTo>
                <a:lnTo>
                  <a:pt x="1208290" y="1092199"/>
                </a:lnTo>
                <a:close/>
              </a:path>
              <a:path w="1917700" h="1409700">
                <a:moveTo>
                  <a:pt x="664565" y="1079499"/>
                </a:moveTo>
                <a:lnTo>
                  <a:pt x="639940" y="1079499"/>
                </a:lnTo>
                <a:lnTo>
                  <a:pt x="637628" y="1092199"/>
                </a:lnTo>
                <a:lnTo>
                  <a:pt x="661111" y="1092199"/>
                </a:lnTo>
                <a:lnTo>
                  <a:pt x="664565" y="1079499"/>
                </a:lnTo>
                <a:close/>
              </a:path>
              <a:path w="1917700" h="1409700">
                <a:moveTo>
                  <a:pt x="1211973" y="1079499"/>
                </a:moveTo>
                <a:lnTo>
                  <a:pt x="678967" y="1079499"/>
                </a:lnTo>
                <a:lnTo>
                  <a:pt x="671334" y="1092199"/>
                </a:lnTo>
                <a:lnTo>
                  <a:pt x="1212278" y="1092199"/>
                </a:lnTo>
                <a:lnTo>
                  <a:pt x="1211973" y="1079499"/>
                </a:lnTo>
                <a:close/>
              </a:path>
              <a:path w="1917700" h="1409700">
                <a:moveTo>
                  <a:pt x="1223645" y="1079499"/>
                </a:moveTo>
                <a:lnTo>
                  <a:pt x="1219911" y="1079499"/>
                </a:lnTo>
                <a:lnTo>
                  <a:pt x="1222755" y="1092199"/>
                </a:lnTo>
                <a:lnTo>
                  <a:pt x="1223213" y="1092199"/>
                </a:lnTo>
                <a:lnTo>
                  <a:pt x="1223645" y="1079499"/>
                </a:lnTo>
                <a:close/>
              </a:path>
              <a:path w="1917700" h="1409700">
                <a:moveTo>
                  <a:pt x="646595" y="1066799"/>
                </a:moveTo>
                <a:lnTo>
                  <a:pt x="630288" y="1066799"/>
                </a:lnTo>
                <a:lnTo>
                  <a:pt x="634695" y="1079499"/>
                </a:lnTo>
                <a:lnTo>
                  <a:pt x="636511" y="1079499"/>
                </a:lnTo>
                <a:lnTo>
                  <a:pt x="646595" y="1066799"/>
                </a:lnTo>
                <a:close/>
              </a:path>
              <a:path w="1917700" h="1409700">
                <a:moveTo>
                  <a:pt x="689368" y="1066799"/>
                </a:moveTo>
                <a:lnTo>
                  <a:pt x="655294" y="1066799"/>
                </a:lnTo>
                <a:lnTo>
                  <a:pt x="655485" y="1079499"/>
                </a:lnTo>
                <a:lnTo>
                  <a:pt x="682701" y="1079499"/>
                </a:lnTo>
                <a:lnTo>
                  <a:pt x="689368" y="1066799"/>
                </a:lnTo>
                <a:close/>
              </a:path>
              <a:path w="1917700" h="1409700">
                <a:moveTo>
                  <a:pt x="1229944" y="1066799"/>
                </a:moveTo>
                <a:lnTo>
                  <a:pt x="699985" y="1066799"/>
                </a:lnTo>
                <a:lnTo>
                  <a:pt x="699985" y="1079499"/>
                </a:lnTo>
                <a:lnTo>
                  <a:pt x="1227556" y="1079499"/>
                </a:lnTo>
                <a:lnTo>
                  <a:pt x="1229944" y="1066799"/>
                </a:lnTo>
                <a:close/>
              </a:path>
              <a:path w="1917700" h="1409700">
                <a:moveTo>
                  <a:pt x="683704" y="1054099"/>
                </a:moveTo>
                <a:lnTo>
                  <a:pt x="607428" y="1054099"/>
                </a:lnTo>
                <a:lnTo>
                  <a:pt x="606628" y="1066799"/>
                </a:lnTo>
                <a:lnTo>
                  <a:pt x="688098" y="1066799"/>
                </a:lnTo>
                <a:lnTo>
                  <a:pt x="683704" y="1054099"/>
                </a:lnTo>
                <a:close/>
              </a:path>
              <a:path w="1917700" h="1409700">
                <a:moveTo>
                  <a:pt x="1244282" y="1054099"/>
                </a:moveTo>
                <a:lnTo>
                  <a:pt x="702221" y="1054099"/>
                </a:lnTo>
                <a:lnTo>
                  <a:pt x="696277" y="1066799"/>
                </a:lnTo>
                <a:lnTo>
                  <a:pt x="1243799" y="1066799"/>
                </a:lnTo>
                <a:lnTo>
                  <a:pt x="1244282" y="1054099"/>
                </a:lnTo>
                <a:close/>
              </a:path>
              <a:path w="1917700" h="1409700">
                <a:moveTo>
                  <a:pt x="649135" y="1041399"/>
                </a:moveTo>
                <a:lnTo>
                  <a:pt x="611530" y="1041399"/>
                </a:lnTo>
                <a:lnTo>
                  <a:pt x="609244" y="1054099"/>
                </a:lnTo>
                <a:lnTo>
                  <a:pt x="642835" y="1054099"/>
                </a:lnTo>
                <a:lnTo>
                  <a:pt x="649135" y="1041399"/>
                </a:lnTo>
                <a:close/>
              </a:path>
              <a:path w="1917700" h="1409700">
                <a:moveTo>
                  <a:pt x="684085" y="1041399"/>
                </a:moveTo>
                <a:lnTo>
                  <a:pt x="669861" y="1041399"/>
                </a:lnTo>
                <a:lnTo>
                  <a:pt x="674814" y="1054099"/>
                </a:lnTo>
                <a:lnTo>
                  <a:pt x="675881" y="1054099"/>
                </a:lnTo>
                <a:lnTo>
                  <a:pt x="684085" y="1041399"/>
                </a:lnTo>
                <a:close/>
              </a:path>
              <a:path w="1917700" h="1409700">
                <a:moveTo>
                  <a:pt x="1242326" y="1041399"/>
                </a:moveTo>
                <a:lnTo>
                  <a:pt x="691045" y="1041399"/>
                </a:lnTo>
                <a:lnTo>
                  <a:pt x="690854" y="1054099"/>
                </a:lnTo>
                <a:lnTo>
                  <a:pt x="1242517" y="1054099"/>
                </a:lnTo>
                <a:lnTo>
                  <a:pt x="1242326" y="1041399"/>
                </a:lnTo>
                <a:close/>
              </a:path>
              <a:path w="1917700" h="1409700">
                <a:moveTo>
                  <a:pt x="623506" y="1028699"/>
                </a:moveTo>
                <a:lnTo>
                  <a:pt x="615861" y="1028699"/>
                </a:lnTo>
                <a:lnTo>
                  <a:pt x="615124" y="1041399"/>
                </a:lnTo>
                <a:lnTo>
                  <a:pt x="620560" y="1041399"/>
                </a:lnTo>
                <a:lnTo>
                  <a:pt x="623506" y="1028699"/>
                </a:lnTo>
                <a:close/>
              </a:path>
              <a:path w="1917700" h="1409700">
                <a:moveTo>
                  <a:pt x="674128" y="1028699"/>
                </a:moveTo>
                <a:lnTo>
                  <a:pt x="635393" y="1028699"/>
                </a:lnTo>
                <a:lnTo>
                  <a:pt x="631189" y="1041399"/>
                </a:lnTo>
                <a:lnTo>
                  <a:pt x="680656" y="1041399"/>
                </a:lnTo>
                <a:lnTo>
                  <a:pt x="674128" y="1028699"/>
                </a:lnTo>
                <a:close/>
              </a:path>
              <a:path w="1917700" h="1409700">
                <a:moveTo>
                  <a:pt x="1255052" y="1028699"/>
                </a:moveTo>
                <a:lnTo>
                  <a:pt x="720166" y="1028699"/>
                </a:lnTo>
                <a:lnTo>
                  <a:pt x="720267" y="1041399"/>
                </a:lnTo>
                <a:lnTo>
                  <a:pt x="1253553" y="1041399"/>
                </a:lnTo>
                <a:lnTo>
                  <a:pt x="1255052" y="1028699"/>
                </a:lnTo>
                <a:close/>
              </a:path>
              <a:path w="1917700" h="1409700">
                <a:moveTo>
                  <a:pt x="649770" y="1015999"/>
                </a:moveTo>
                <a:lnTo>
                  <a:pt x="630669" y="1015999"/>
                </a:lnTo>
                <a:lnTo>
                  <a:pt x="628967" y="1028699"/>
                </a:lnTo>
                <a:lnTo>
                  <a:pt x="646137" y="1028699"/>
                </a:lnTo>
                <a:lnTo>
                  <a:pt x="649770" y="1015999"/>
                </a:lnTo>
                <a:close/>
              </a:path>
              <a:path w="1917700" h="1409700">
                <a:moveTo>
                  <a:pt x="670026" y="1015999"/>
                </a:moveTo>
                <a:lnTo>
                  <a:pt x="668781" y="1028699"/>
                </a:lnTo>
                <a:lnTo>
                  <a:pt x="670953" y="1028699"/>
                </a:lnTo>
                <a:lnTo>
                  <a:pt x="670026" y="1015999"/>
                </a:lnTo>
                <a:close/>
              </a:path>
              <a:path w="1917700" h="1409700">
                <a:moveTo>
                  <a:pt x="677417" y="1015999"/>
                </a:moveTo>
                <a:lnTo>
                  <a:pt x="672642" y="1015999"/>
                </a:lnTo>
                <a:lnTo>
                  <a:pt x="670953" y="1028699"/>
                </a:lnTo>
                <a:lnTo>
                  <a:pt x="681240" y="1028699"/>
                </a:lnTo>
                <a:lnTo>
                  <a:pt x="677417" y="1015999"/>
                </a:lnTo>
                <a:close/>
              </a:path>
              <a:path w="1917700" h="1409700">
                <a:moveTo>
                  <a:pt x="705078" y="1015999"/>
                </a:moveTo>
                <a:lnTo>
                  <a:pt x="695617" y="1015999"/>
                </a:lnTo>
                <a:lnTo>
                  <a:pt x="694220" y="1028699"/>
                </a:lnTo>
                <a:lnTo>
                  <a:pt x="703681" y="1028699"/>
                </a:lnTo>
                <a:lnTo>
                  <a:pt x="705078" y="1015999"/>
                </a:lnTo>
                <a:close/>
              </a:path>
              <a:path w="1917700" h="1409700">
                <a:moveTo>
                  <a:pt x="1275753" y="1015999"/>
                </a:moveTo>
                <a:lnTo>
                  <a:pt x="711898" y="1015999"/>
                </a:lnTo>
                <a:lnTo>
                  <a:pt x="713612" y="1028699"/>
                </a:lnTo>
                <a:lnTo>
                  <a:pt x="1271904" y="1028699"/>
                </a:lnTo>
                <a:lnTo>
                  <a:pt x="1275753" y="1015999"/>
                </a:lnTo>
                <a:close/>
              </a:path>
              <a:path w="1917700" h="1409700">
                <a:moveTo>
                  <a:pt x="637552" y="1003299"/>
                </a:moveTo>
                <a:lnTo>
                  <a:pt x="631875" y="1003299"/>
                </a:lnTo>
                <a:lnTo>
                  <a:pt x="631710" y="1015999"/>
                </a:lnTo>
                <a:lnTo>
                  <a:pt x="640981" y="1015999"/>
                </a:lnTo>
                <a:lnTo>
                  <a:pt x="637552" y="1003299"/>
                </a:lnTo>
                <a:close/>
              </a:path>
              <a:path w="1917700" h="1409700">
                <a:moveTo>
                  <a:pt x="1291158" y="1003299"/>
                </a:moveTo>
                <a:lnTo>
                  <a:pt x="698461" y="1003299"/>
                </a:lnTo>
                <a:lnTo>
                  <a:pt x="699617" y="1015999"/>
                </a:lnTo>
                <a:lnTo>
                  <a:pt x="1289926" y="1015999"/>
                </a:lnTo>
                <a:lnTo>
                  <a:pt x="1291158" y="1003299"/>
                </a:lnTo>
                <a:close/>
              </a:path>
              <a:path w="1917700" h="1409700">
                <a:moveTo>
                  <a:pt x="1309077" y="1003299"/>
                </a:moveTo>
                <a:lnTo>
                  <a:pt x="1305191" y="1003299"/>
                </a:lnTo>
                <a:lnTo>
                  <a:pt x="1307464" y="1015999"/>
                </a:lnTo>
                <a:lnTo>
                  <a:pt x="1309077" y="1003299"/>
                </a:lnTo>
                <a:close/>
              </a:path>
              <a:path w="1917700" h="1409700">
                <a:moveTo>
                  <a:pt x="1325918" y="1003299"/>
                </a:moveTo>
                <a:lnTo>
                  <a:pt x="1319872" y="1003299"/>
                </a:lnTo>
                <a:lnTo>
                  <a:pt x="1318056" y="1015999"/>
                </a:lnTo>
                <a:lnTo>
                  <a:pt x="1325054" y="1015999"/>
                </a:lnTo>
                <a:lnTo>
                  <a:pt x="1325918" y="1003299"/>
                </a:lnTo>
                <a:close/>
              </a:path>
              <a:path w="1917700" h="1409700">
                <a:moveTo>
                  <a:pt x="680262" y="990599"/>
                </a:moveTo>
                <a:lnTo>
                  <a:pt x="644245" y="990599"/>
                </a:lnTo>
                <a:lnTo>
                  <a:pt x="646531" y="1003299"/>
                </a:lnTo>
                <a:lnTo>
                  <a:pt x="682320" y="1003299"/>
                </a:lnTo>
                <a:lnTo>
                  <a:pt x="680262" y="990599"/>
                </a:lnTo>
                <a:close/>
              </a:path>
              <a:path w="1917700" h="1409700">
                <a:moveTo>
                  <a:pt x="1284617" y="990599"/>
                </a:moveTo>
                <a:lnTo>
                  <a:pt x="695718" y="990599"/>
                </a:lnTo>
                <a:lnTo>
                  <a:pt x="692022" y="1003299"/>
                </a:lnTo>
                <a:lnTo>
                  <a:pt x="1285366" y="1003299"/>
                </a:lnTo>
                <a:lnTo>
                  <a:pt x="1284617" y="990599"/>
                </a:lnTo>
                <a:close/>
              </a:path>
              <a:path w="1917700" h="1409700">
                <a:moveTo>
                  <a:pt x="1351368" y="990599"/>
                </a:moveTo>
                <a:lnTo>
                  <a:pt x="1289697" y="990599"/>
                </a:lnTo>
                <a:lnTo>
                  <a:pt x="1294079" y="1003299"/>
                </a:lnTo>
                <a:lnTo>
                  <a:pt x="1348587" y="1003299"/>
                </a:lnTo>
                <a:lnTo>
                  <a:pt x="1351368" y="990599"/>
                </a:lnTo>
                <a:close/>
              </a:path>
              <a:path w="1917700" h="1409700">
                <a:moveTo>
                  <a:pt x="1377378" y="990599"/>
                </a:moveTo>
                <a:lnTo>
                  <a:pt x="1366342" y="990599"/>
                </a:lnTo>
                <a:lnTo>
                  <a:pt x="1369237" y="1003299"/>
                </a:lnTo>
                <a:lnTo>
                  <a:pt x="1376908" y="1003299"/>
                </a:lnTo>
                <a:lnTo>
                  <a:pt x="1377378" y="990599"/>
                </a:lnTo>
                <a:close/>
              </a:path>
              <a:path w="1917700" h="1409700">
                <a:moveTo>
                  <a:pt x="663676" y="977899"/>
                </a:moveTo>
                <a:lnTo>
                  <a:pt x="657453" y="977899"/>
                </a:lnTo>
                <a:lnTo>
                  <a:pt x="654951" y="990599"/>
                </a:lnTo>
                <a:lnTo>
                  <a:pt x="665848" y="990599"/>
                </a:lnTo>
                <a:lnTo>
                  <a:pt x="663676" y="977899"/>
                </a:lnTo>
                <a:close/>
              </a:path>
              <a:path w="1917700" h="1409700">
                <a:moveTo>
                  <a:pt x="687133" y="977899"/>
                </a:moveTo>
                <a:lnTo>
                  <a:pt x="682218" y="990599"/>
                </a:lnTo>
                <a:lnTo>
                  <a:pt x="689978" y="990599"/>
                </a:lnTo>
                <a:lnTo>
                  <a:pt x="687133" y="977899"/>
                </a:lnTo>
                <a:close/>
              </a:path>
              <a:path w="1917700" h="1409700">
                <a:moveTo>
                  <a:pt x="1277137" y="977899"/>
                </a:moveTo>
                <a:lnTo>
                  <a:pt x="690918" y="977899"/>
                </a:lnTo>
                <a:lnTo>
                  <a:pt x="689978" y="990599"/>
                </a:lnTo>
                <a:lnTo>
                  <a:pt x="1277594" y="990599"/>
                </a:lnTo>
                <a:lnTo>
                  <a:pt x="1277137" y="977899"/>
                </a:lnTo>
                <a:close/>
              </a:path>
              <a:path w="1917700" h="1409700">
                <a:moveTo>
                  <a:pt x="1421371" y="977899"/>
                </a:moveTo>
                <a:lnTo>
                  <a:pt x="1282039" y="977899"/>
                </a:lnTo>
                <a:lnTo>
                  <a:pt x="1283487" y="990599"/>
                </a:lnTo>
                <a:lnTo>
                  <a:pt x="1415173" y="990599"/>
                </a:lnTo>
                <a:lnTo>
                  <a:pt x="1421371" y="977899"/>
                </a:lnTo>
                <a:close/>
              </a:path>
              <a:path w="1917700" h="1409700">
                <a:moveTo>
                  <a:pt x="1443786" y="977899"/>
                </a:moveTo>
                <a:lnTo>
                  <a:pt x="1422971" y="977899"/>
                </a:lnTo>
                <a:lnTo>
                  <a:pt x="1425574" y="990599"/>
                </a:lnTo>
                <a:lnTo>
                  <a:pt x="1437271" y="990599"/>
                </a:lnTo>
                <a:lnTo>
                  <a:pt x="1443786" y="977899"/>
                </a:lnTo>
                <a:close/>
              </a:path>
              <a:path w="1917700" h="1409700">
                <a:moveTo>
                  <a:pt x="1481404" y="965199"/>
                </a:moveTo>
                <a:lnTo>
                  <a:pt x="707351" y="965199"/>
                </a:lnTo>
                <a:lnTo>
                  <a:pt x="705637" y="977899"/>
                </a:lnTo>
                <a:lnTo>
                  <a:pt x="1476247" y="977899"/>
                </a:lnTo>
                <a:lnTo>
                  <a:pt x="1481404" y="965199"/>
                </a:lnTo>
                <a:close/>
              </a:path>
              <a:path w="1917700" h="1409700">
                <a:moveTo>
                  <a:pt x="1483791" y="965199"/>
                </a:moveTo>
                <a:lnTo>
                  <a:pt x="1481404" y="965199"/>
                </a:lnTo>
                <a:lnTo>
                  <a:pt x="1480908" y="977899"/>
                </a:lnTo>
                <a:lnTo>
                  <a:pt x="1483791" y="965199"/>
                </a:lnTo>
                <a:close/>
              </a:path>
              <a:path w="1917700" h="1409700">
                <a:moveTo>
                  <a:pt x="698131" y="952499"/>
                </a:moveTo>
                <a:lnTo>
                  <a:pt x="693585" y="952499"/>
                </a:lnTo>
                <a:lnTo>
                  <a:pt x="692518" y="965199"/>
                </a:lnTo>
                <a:lnTo>
                  <a:pt x="697928" y="965199"/>
                </a:lnTo>
                <a:lnTo>
                  <a:pt x="698131" y="952499"/>
                </a:lnTo>
                <a:close/>
              </a:path>
              <a:path w="1917700" h="1409700">
                <a:moveTo>
                  <a:pt x="706386" y="952499"/>
                </a:moveTo>
                <a:lnTo>
                  <a:pt x="702132" y="952499"/>
                </a:lnTo>
                <a:lnTo>
                  <a:pt x="697928" y="965199"/>
                </a:lnTo>
                <a:lnTo>
                  <a:pt x="708101" y="965199"/>
                </a:lnTo>
                <a:lnTo>
                  <a:pt x="706386" y="952499"/>
                </a:lnTo>
                <a:close/>
              </a:path>
              <a:path w="1917700" h="1409700">
                <a:moveTo>
                  <a:pt x="718743" y="952499"/>
                </a:moveTo>
                <a:lnTo>
                  <a:pt x="717422" y="965199"/>
                </a:lnTo>
                <a:lnTo>
                  <a:pt x="721436" y="965199"/>
                </a:lnTo>
                <a:lnTo>
                  <a:pt x="718743" y="952499"/>
                </a:lnTo>
                <a:close/>
              </a:path>
              <a:path w="1917700" h="1409700">
                <a:moveTo>
                  <a:pt x="1493850" y="952499"/>
                </a:moveTo>
                <a:lnTo>
                  <a:pt x="722604" y="952499"/>
                </a:lnTo>
                <a:lnTo>
                  <a:pt x="721436" y="965199"/>
                </a:lnTo>
                <a:lnTo>
                  <a:pt x="1493380" y="965199"/>
                </a:lnTo>
                <a:lnTo>
                  <a:pt x="1493850" y="952499"/>
                </a:lnTo>
                <a:close/>
              </a:path>
              <a:path w="1917700" h="1409700">
                <a:moveTo>
                  <a:pt x="630072" y="939799"/>
                </a:moveTo>
                <a:lnTo>
                  <a:pt x="598754" y="939799"/>
                </a:lnTo>
                <a:lnTo>
                  <a:pt x="612520" y="952499"/>
                </a:lnTo>
                <a:lnTo>
                  <a:pt x="627418" y="952499"/>
                </a:lnTo>
                <a:lnTo>
                  <a:pt x="630072" y="939799"/>
                </a:lnTo>
                <a:close/>
              </a:path>
              <a:path w="1917700" h="1409700">
                <a:moveTo>
                  <a:pt x="709739" y="939799"/>
                </a:moveTo>
                <a:lnTo>
                  <a:pt x="699350" y="939799"/>
                </a:lnTo>
                <a:lnTo>
                  <a:pt x="697522" y="952499"/>
                </a:lnTo>
                <a:lnTo>
                  <a:pt x="708075" y="952499"/>
                </a:lnTo>
                <a:lnTo>
                  <a:pt x="709739" y="939799"/>
                </a:lnTo>
                <a:close/>
              </a:path>
              <a:path w="1917700" h="1409700">
                <a:moveTo>
                  <a:pt x="1506156" y="939799"/>
                </a:moveTo>
                <a:lnTo>
                  <a:pt x="715251" y="939799"/>
                </a:lnTo>
                <a:lnTo>
                  <a:pt x="714794" y="952499"/>
                </a:lnTo>
                <a:lnTo>
                  <a:pt x="1505216" y="952499"/>
                </a:lnTo>
                <a:lnTo>
                  <a:pt x="1506156" y="939799"/>
                </a:lnTo>
                <a:close/>
              </a:path>
              <a:path w="1917700" h="1409700">
                <a:moveTo>
                  <a:pt x="617473" y="927099"/>
                </a:moveTo>
                <a:lnTo>
                  <a:pt x="604316" y="927099"/>
                </a:lnTo>
                <a:lnTo>
                  <a:pt x="606590" y="939799"/>
                </a:lnTo>
                <a:lnTo>
                  <a:pt x="610603" y="939799"/>
                </a:lnTo>
                <a:lnTo>
                  <a:pt x="617473" y="927099"/>
                </a:lnTo>
                <a:close/>
              </a:path>
              <a:path w="1917700" h="1409700">
                <a:moveTo>
                  <a:pt x="658342" y="927099"/>
                </a:moveTo>
                <a:lnTo>
                  <a:pt x="617473" y="927099"/>
                </a:lnTo>
                <a:lnTo>
                  <a:pt x="620915" y="939799"/>
                </a:lnTo>
                <a:lnTo>
                  <a:pt x="649947" y="939799"/>
                </a:lnTo>
                <a:lnTo>
                  <a:pt x="658342" y="927099"/>
                </a:lnTo>
                <a:close/>
              </a:path>
              <a:path w="1917700" h="1409700">
                <a:moveTo>
                  <a:pt x="1538084" y="927099"/>
                </a:moveTo>
                <a:lnTo>
                  <a:pt x="717816" y="927099"/>
                </a:lnTo>
                <a:lnTo>
                  <a:pt x="715517" y="939799"/>
                </a:lnTo>
                <a:lnTo>
                  <a:pt x="1538185" y="939799"/>
                </a:lnTo>
                <a:lnTo>
                  <a:pt x="1538084" y="927099"/>
                </a:lnTo>
                <a:close/>
              </a:path>
              <a:path w="1917700" h="1409700">
                <a:moveTo>
                  <a:pt x="579234" y="914399"/>
                </a:moveTo>
                <a:lnTo>
                  <a:pt x="572211" y="914399"/>
                </a:lnTo>
                <a:lnTo>
                  <a:pt x="572973" y="927099"/>
                </a:lnTo>
                <a:lnTo>
                  <a:pt x="583260" y="927099"/>
                </a:lnTo>
                <a:lnTo>
                  <a:pt x="579234" y="914399"/>
                </a:lnTo>
                <a:close/>
              </a:path>
              <a:path w="1917700" h="1409700">
                <a:moveTo>
                  <a:pt x="660628" y="914399"/>
                </a:moveTo>
                <a:lnTo>
                  <a:pt x="587070" y="914399"/>
                </a:lnTo>
                <a:lnTo>
                  <a:pt x="588238" y="927099"/>
                </a:lnTo>
                <a:lnTo>
                  <a:pt x="665225" y="927099"/>
                </a:lnTo>
                <a:lnTo>
                  <a:pt x="660628" y="914399"/>
                </a:lnTo>
                <a:close/>
              </a:path>
              <a:path w="1917700" h="1409700">
                <a:moveTo>
                  <a:pt x="698372" y="914399"/>
                </a:moveTo>
                <a:lnTo>
                  <a:pt x="684923" y="914399"/>
                </a:lnTo>
                <a:lnTo>
                  <a:pt x="685520" y="927099"/>
                </a:lnTo>
                <a:lnTo>
                  <a:pt x="692480" y="927099"/>
                </a:lnTo>
                <a:lnTo>
                  <a:pt x="698372" y="914399"/>
                </a:lnTo>
                <a:close/>
              </a:path>
              <a:path w="1917700" h="1409700">
                <a:moveTo>
                  <a:pt x="716064" y="914399"/>
                </a:moveTo>
                <a:lnTo>
                  <a:pt x="711873" y="914399"/>
                </a:lnTo>
                <a:lnTo>
                  <a:pt x="710628" y="927099"/>
                </a:lnTo>
                <a:lnTo>
                  <a:pt x="717295" y="927099"/>
                </a:lnTo>
                <a:lnTo>
                  <a:pt x="716064" y="914399"/>
                </a:lnTo>
                <a:close/>
              </a:path>
              <a:path w="1917700" h="1409700">
                <a:moveTo>
                  <a:pt x="1546771" y="914399"/>
                </a:moveTo>
                <a:lnTo>
                  <a:pt x="720712" y="914399"/>
                </a:lnTo>
                <a:lnTo>
                  <a:pt x="717295" y="927099"/>
                </a:lnTo>
                <a:lnTo>
                  <a:pt x="1550784" y="927099"/>
                </a:lnTo>
                <a:lnTo>
                  <a:pt x="1546771" y="914399"/>
                </a:lnTo>
                <a:close/>
              </a:path>
              <a:path w="1917700" h="1409700">
                <a:moveTo>
                  <a:pt x="577519" y="901699"/>
                </a:moveTo>
                <a:lnTo>
                  <a:pt x="577519" y="914399"/>
                </a:lnTo>
                <a:lnTo>
                  <a:pt x="583260" y="914399"/>
                </a:lnTo>
                <a:lnTo>
                  <a:pt x="577519" y="901699"/>
                </a:lnTo>
                <a:close/>
              </a:path>
              <a:path w="1917700" h="1409700">
                <a:moveTo>
                  <a:pt x="633310" y="901699"/>
                </a:moveTo>
                <a:lnTo>
                  <a:pt x="592594" y="901699"/>
                </a:lnTo>
                <a:lnTo>
                  <a:pt x="592404" y="914399"/>
                </a:lnTo>
                <a:lnTo>
                  <a:pt x="644410" y="914399"/>
                </a:lnTo>
                <a:lnTo>
                  <a:pt x="633310" y="901699"/>
                </a:lnTo>
                <a:close/>
              </a:path>
              <a:path w="1917700" h="1409700">
                <a:moveTo>
                  <a:pt x="1596504" y="901699"/>
                </a:moveTo>
                <a:lnTo>
                  <a:pt x="712012" y="901699"/>
                </a:lnTo>
                <a:lnTo>
                  <a:pt x="714298" y="914399"/>
                </a:lnTo>
                <a:lnTo>
                  <a:pt x="1586014" y="914399"/>
                </a:lnTo>
                <a:lnTo>
                  <a:pt x="1596504" y="901699"/>
                </a:lnTo>
                <a:close/>
              </a:path>
              <a:path w="1917700" h="1409700">
                <a:moveTo>
                  <a:pt x="626186" y="888999"/>
                </a:moveTo>
                <a:lnTo>
                  <a:pt x="577989" y="888999"/>
                </a:lnTo>
                <a:lnTo>
                  <a:pt x="576186" y="901699"/>
                </a:lnTo>
                <a:lnTo>
                  <a:pt x="628929" y="901699"/>
                </a:lnTo>
                <a:lnTo>
                  <a:pt x="626186" y="888999"/>
                </a:lnTo>
                <a:close/>
              </a:path>
              <a:path w="1917700" h="1409700">
                <a:moveTo>
                  <a:pt x="1409306" y="888999"/>
                </a:moveTo>
                <a:lnTo>
                  <a:pt x="652462" y="888999"/>
                </a:lnTo>
                <a:lnTo>
                  <a:pt x="656843" y="901699"/>
                </a:lnTo>
                <a:lnTo>
                  <a:pt x="1407553" y="901699"/>
                </a:lnTo>
                <a:lnTo>
                  <a:pt x="1409306" y="888999"/>
                </a:lnTo>
                <a:close/>
              </a:path>
              <a:path w="1917700" h="1409700">
                <a:moveTo>
                  <a:pt x="1433258" y="888999"/>
                </a:moveTo>
                <a:lnTo>
                  <a:pt x="1409306" y="888999"/>
                </a:lnTo>
                <a:lnTo>
                  <a:pt x="1415503" y="901699"/>
                </a:lnTo>
                <a:lnTo>
                  <a:pt x="1428584" y="901699"/>
                </a:lnTo>
                <a:lnTo>
                  <a:pt x="1433258" y="888999"/>
                </a:lnTo>
                <a:close/>
              </a:path>
              <a:path w="1917700" h="1409700">
                <a:moveTo>
                  <a:pt x="1462938" y="888999"/>
                </a:moveTo>
                <a:lnTo>
                  <a:pt x="1455496" y="888999"/>
                </a:lnTo>
                <a:lnTo>
                  <a:pt x="1451305" y="901699"/>
                </a:lnTo>
                <a:lnTo>
                  <a:pt x="1465059" y="901699"/>
                </a:lnTo>
                <a:lnTo>
                  <a:pt x="1462938" y="888999"/>
                </a:lnTo>
                <a:close/>
              </a:path>
              <a:path w="1917700" h="1409700">
                <a:moveTo>
                  <a:pt x="1545386" y="888999"/>
                </a:moveTo>
                <a:lnTo>
                  <a:pt x="1471942" y="888999"/>
                </a:lnTo>
                <a:lnTo>
                  <a:pt x="1465059" y="901699"/>
                </a:lnTo>
                <a:lnTo>
                  <a:pt x="1549120" y="901699"/>
                </a:lnTo>
                <a:lnTo>
                  <a:pt x="1545386" y="888999"/>
                </a:lnTo>
                <a:close/>
              </a:path>
              <a:path w="1917700" h="1409700">
                <a:moveTo>
                  <a:pt x="1580387" y="888999"/>
                </a:moveTo>
                <a:lnTo>
                  <a:pt x="1566494" y="888999"/>
                </a:lnTo>
                <a:lnTo>
                  <a:pt x="1549120" y="901699"/>
                </a:lnTo>
                <a:lnTo>
                  <a:pt x="1592021" y="901699"/>
                </a:lnTo>
                <a:lnTo>
                  <a:pt x="1580387" y="888999"/>
                </a:lnTo>
                <a:close/>
              </a:path>
              <a:path w="1917700" h="1409700">
                <a:moveTo>
                  <a:pt x="1608543" y="888999"/>
                </a:moveTo>
                <a:lnTo>
                  <a:pt x="1603959" y="888999"/>
                </a:lnTo>
                <a:lnTo>
                  <a:pt x="1599945" y="901699"/>
                </a:lnTo>
                <a:lnTo>
                  <a:pt x="1606156" y="901699"/>
                </a:lnTo>
                <a:lnTo>
                  <a:pt x="1608543" y="888999"/>
                </a:lnTo>
                <a:close/>
              </a:path>
              <a:path w="1917700" h="1409700">
                <a:moveTo>
                  <a:pt x="578777" y="876299"/>
                </a:moveTo>
                <a:lnTo>
                  <a:pt x="568820" y="876299"/>
                </a:lnTo>
                <a:lnTo>
                  <a:pt x="568070" y="888999"/>
                </a:lnTo>
                <a:lnTo>
                  <a:pt x="575678" y="888999"/>
                </a:lnTo>
                <a:lnTo>
                  <a:pt x="578777" y="876299"/>
                </a:lnTo>
                <a:close/>
              </a:path>
              <a:path w="1917700" h="1409700">
                <a:moveTo>
                  <a:pt x="687374" y="876299"/>
                </a:moveTo>
                <a:lnTo>
                  <a:pt x="622465" y="876299"/>
                </a:lnTo>
                <a:lnTo>
                  <a:pt x="626757" y="888999"/>
                </a:lnTo>
                <a:lnTo>
                  <a:pt x="698741" y="888999"/>
                </a:lnTo>
                <a:lnTo>
                  <a:pt x="687374" y="876299"/>
                </a:lnTo>
                <a:close/>
              </a:path>
              <a:path w="1917700" h="1409700">
                <a:moveTo>
                  <a:pt x="1381594" y="876299"/>
                </a:moveTo>
                <a:lnTo>
                  <a:pt x="710031" y="876299"/>
                </a:lnTo>
                <a:lnTo>
                  <a:pt x="710577" y="888999"/>
                </a:lnTo>
                <a:lnTo>
                  <a:pt x="1382153" y="888999"/>
                </a:lnTo>
                <a:lnTo>
                  <a:pt x="1381594" y="876299"/>
                </a:lnTo>
                <a:close/>
              </a:path>
              <a:path w="1917700" h="1409700">
                <a:moveTo>
                  <a:pt x="1417980" y="876299"/>
                </a:moveTo>
                <a:lnTo>
                  <a:pt x="1384655" y="876299"/>
                </a:lnTo>
                <a:lnTo>
                  <a:pt x="1382153" y="888999"/>
                </a:lnTo>
                <a:lnTo>
                  <a:pt x="1424203" y="888999"/>
                </a:lnTo>
                <a:lnTo>
                  <a:pt x="1417980" y="876299"/>
                </a:lnTo>
                <a:close/>
              </a:path>
              <a:path w="1917700" h="1409700">
                <a:moveTo>
                  <a:pt x="1471142" y="876299"/>
                </a:moveTo>
                <a:lnTo>
                  <a:pt x="1429537" y="876299"/>
                </a:lnTo>
                <a:lnTo>
                  <a:pt x="1424203" y="888999"/>
                </a:lnTo>
                <a:lnTo>
                  <a:pt x="1469059" y="888999"/>
                </a:lnTo>
                <a:lnTo>
                  <a:pt x="1471142" y="876299"/>
                </a:lnTo>
                <a:close/>
              </a:path>
              <a:path w="1917700" h="1409700">
                <a:moveTo>
                  <a:pt x="1510626" y="876299"/>
                </a:moveTo>
                <a:lnTo>
                  <a:pt x="1508442" y="876299"/>
                </a:lnTo>
                <a:lnTo>
                  <a:pt x="1504416" y="888999"/>
                </a:lnTo>
                <a:lnTo>
                  <a:pt x="1518462" y="888999"/>
                </a:lnTo>
                <a:lnTo>
                  <a:pt x="1510626" y="876299"/>
                </a:lnTo>
                <a:close/>
              </a:path>
              <a:path w="1917700" h="1409700">
                <a:moveTo>
                  <a:pt x="1614436" y="876299"/>
                </a:moveTo>
                <a:lnTo>
                  <a:pt x="1608810" y="876299"/>
                </a:lnTo>
                <a:lnTo>
                  <a:pt x="1609178" y="888999"/>
                </a:lnTo>
                <a:lnTo>
                  <a:pt x="1613954" y="888999"/>
                </a:lnTo>
                <a:lnTo>
                  <a:pt x="1614436" y="876299"/>
                </a:lnTo>
                <a:close/>
              </a:path>
              <a:path w="1917700" h="1409700">
                <a:moveTo>
                  <a:pt x="664387" y="863599"/>
                </a:moveTo>
                <a:lnTo>
                  <a:pt x="584644" y="863599"/>
                </a:lnTo>
                <a:lnTo>
                  <a:pt x="590384" y="876299"/>
                </a:lnTo>
                <a:lnTo>
                  <a:pt x="671436" y="876299"/>
                </a:lnTo>
                <a:lnTo>
                  <a:pt x="664387" y="863599"/>
                </a:lnTo>
                <a:close/>
              </a:path>
              <a:path w="1917700" h="1409700">
                <a:moveTo>
                  <a:pt x="1411046" y="863599"/>
                </a:moveTo>
                <a:lnTo>
                  <a:pt x="702652" y="863599"/>
                </a:lnTo>
                <a:lnTo>
                  <a:pt x="703808" y="876299"/>
                </a:lnTo>
                <a:lnTo>
                  <a:pt x="1407083" y="876299"/>
                </a:lnTo>
                <a:lnTo>
                  <a:pt x="1411046" y="863599"/>
                </a:lnTo>
                <a:close/>
              </a:path>
              <a:path w="1917700" h="1409700">
                <a:moveTo>
                  <a:pt x="1472196" y="863599"/>
                </a:moveTo>
                <a:lnTo>
                  <a:pt x="1425803" y="863599"/>
                </a:lnTo>
                <a:lnTo>
                  <a:pt x="1421968" y="876299"/>
                </a:lnTo>
                <a:lnTo>
                  <a:pt x="1471053" y="876299"/>
                </a:lnTo>
                <a:lnTo>
                  <a:pt x="1472196" y="863599"/>
                </a:lnTo>
                <a:close/>
              </a:path>
              <a:path w="1917700" h="1409700">
                <a:moveTo>
                  <a:pt x="1486712" y="863599"/>
                </a:moveTo>
                <a:lnTo>
                  <a:pt x="1472196" y="863599"/>
                </a:lnTo>
                <a:lnTo>
                  <a:pt x="1479842" y="876299"/>
                </a:lnTo>
                <a:lnTo>
                  <a:pt x="1488452" y="876299"/>
                </a:lnTo>
                <a:lnTo>
                  <a:pt x="1486712" y="863599"/>
                </a:lnTo>
                <a:close/>
              </a:path>
              <a:path w="1917700" h="1409700">
                <a:moveTo>
                  <a:pt x="1589798" y="863599"/>
                </a:moveTo>
                <a:lnTo>
                  <a:pt x="1550670" y="863599"/>
                </a:lnTo>
                <a:lnTo>
                  <a:pt x="1556016" y="876299"/>
                </a:lnTo>
                <a:lnTo>
                  <a:pt x="1588757" y="876299"/>
                </a:lnTo>
                <a:lnTo>
                  <a:pt x="1589798" y="863599"/>
                </a:lnTo>
                <a:close/>
              </a:path>
              <a:path w="1917700" h="1409700">
                <a:moveTo>
                  <a:pt x="1621040" y="863599"/>
                </a:moveTo>
                <a:lnTo>
                  <a:pt x="1597634" y="863599"/>
                </a:lnTo>
                <a:lnTo>
                  <a:pt x="1596885" y="876299"/>
                </a:lnTo>
                <a:lnTo>
                  <a:pt x="1621967" y="876299"/>
                </a:lnTo>
                <a:lnTo>
                  <a:pt x="1621040" y="863599"/>
                </a:lnTo>
                <a:close/>
              </a:path>
              <a:path w="1917700" h="1409700">
                <a:moveTo>
                  <a:pt x="594318" y="851850"/>
                </a:moveTo>
                <a:lnTo>
                  <a:pt x="583920" y="863599"/>
                </a:lnTo>
                <a:lnTo>
                  <a:pt x="607936" y="863599"/>
                </a:lnTo>
                <a:lnTo>
                  <a:pt x="594318" y="851850"/>
                </a:lnTo>
                <a:close/>
              </a:path>
              <a:path w="1917700" h="1409700">
                <a:moveTo>
                  <a:pt x="1419923" y="850899"/>
                </a:moveTo>
                <a:lnTo>
                  <a:pt x="704087" y="850899"/>
                </a:lnTo>
                <a:lnTo>
                  <a:pt x="704367" y="863599"/>
                </a:lnTo>
                <a:lnTo>
                  <a:pt x="1417243" y="863599"/>
                </a:lnTo>
                <a:lnTo>
                  <a:pt x="1419923" y="850899"/>
                </a:lnTo>
                <a:close/>
              </a:path>
              <a:path w="1917700" h="1409700">
                <a:moveTo>
                  <a:pt x="1500073" y="850899"/>
                </a:moveTo>
                <a:lnTo>
                  <a:pt x="1446237" y="850899"/>
                </a:lnTo>
                <a:lnTo>
                  <a:pt x="1442973" y="863599"/>
                </a:lnTo>
                <a:lnTo>
                  <a:pt x="1500644" y="863599"/>
                </a:lnTo>
                <a:lnTo>
                  <a:pt x="1500073" y="850899"/>
                </a:lnTo>
                <a:close/>
              </a:path>
              <a:path w="1917700" h="1409700">
                <a:moveTo>
                  <a:pt x="1592592" y="850899"/>
                </a:moveTo>
                <a:lnTo>
                  <a:pt x="1540357" y="850899"/>
                </a:lnTo>
                <a:lnTo>
                  <a:pt x="1541106" y="863599"/>
                </a:lnTo>
                <a:lnTo>
                  <a:pt x="1591221" y="863599"/>
                </a:lnTo>
                <a:lnTo>
                  <a:pt x="1592592" y="850899"/>
                </a:lnTo>
                <a:close/>
              </a:path>
              <a:path w="1917700" h="1409700">
                <a:moveTo>
                  <a:pt x="1618830" y="850899"/>
                </a:moveTo>
                <a:lnTo>
                  <a:pt x="1593989" y="850899"/>
                </a:lnTo>
                <a:lnTo>
                  <a:pt x="1596885" y="863599"/>
                </a:lnTo>
                <a:lnTo>
                  <a:pt x="1617103" y="863599"/>
                </a:lnTo>
                <a:lnTo>
                  <a:pt x="1618830" y="850899"/>
                </a:lnTo>
                <a:close/>
              </a:path>
              <a:path w="1917700" h="1409700">
                <a:moveTo>
                  <a:pt x="595160" y="850899"/>
                </a:moveTo>
                <a:lnTo>
                  <a:pt x="593216" y="850899"/>
                </a:lnTo>
                <a:lnTo>
                  <a:pt x="594318" y="851850"/>
                </a:lnTo>
                <a:lnTo>
                  <a:pt x="595160" y="850899"/>
                </a:lnTo>
                <a:close/>
              </a:path>
              <a:path w="1917700" h="1409700">
                <a:moveTo>
                  <a:pt x="618616" y="838199"/>
                </a:moveTo>
                <a:lnTo>
                  <a:pt x="602513" y="838199"/>
                </a:lnTo>
                <a:lnTo>
                  <a:pt x="608596" y="850899"/>
                </a:lnTo>
                <a:lnTo>
                  <a:pt x="618616" y="850899"/>
                </a:lnTo>
                <a:lnTo>
                  <a:pt x="618616" y="838199"/>
                </a:lnTo>
                <a:close/>
              </a:path>
              <a:path w="1917700" h="1409700">
                <a:moveTo>
                  <a:pt x="675449" y="838199"/>
                </a:moveTo>
                <a:lnTo>
                  <a:pt x="672680" y="838199"/>
                </a:lnTo>
                <a:lnTo>
                  <a:pt x="669924" y="850899"/>
                </a:lnTo>
                <a:lnTo>
                  <a:pt x="676592" y="850899"/>
                </a:lnTo>
                <a:lnTo>
                  <a:pt x="675449" y="838199"/>
                </a:lnTo>
                <a:close/>
              </a:path>
              <a:path w="1917700" h="1409700">
                <a:moveTo>
                  <a:pt x="693115" y="838199"/>
                </a:moveTo>
                <a:lnTo>
                  <a:pt x="688174" y="838199"/>
                </a:lnTo>
                <a:lnTo>
                  <a:pt x="692353" y="850899"/>
                </a:lnTo>
                <a:lnTo>
                  <a:pt x="693115" y="838199"/>
                </a:lnTo>
                <a:close/>
              </a:path>
              <a:path w="1917700" h="1409700">
                <a:moveTo>
                  <a:pt x="1424444" y="838199"/>
                </a:moveTo>
                <a:lnTo>
                  <a:pt x="696544" y="838199"/>
                </a:lnTo>
                <a:lnTo>
                  <a:pt x="695871" y="850899"/>
                </a:lnTo>
                <a:lnTo>
                  <a:pt x="1426159" y="850899"/>
                </a:lnTo>
                <a:lnTo>
                  <a:pt x="1424444" y="838199"/>
                </a:lnTo>
                <a:close/>
              </a:path>
              <a:path w="1917700" h="1409700">
                <a:moveTo>
                  <a:pt x="1478305" y="838199"/>
                </a:moveTo>
                <a:lnTo>
                  <a:pt x="1431886" y="838199"/>
                </a:lnTo>
                <a:lnTo>
                  <a:pt x="1434172" y="850899"/>
                </a:lnTo>
                <a:lnTo>
                  <a:pt x="1474266" y="850899"/>
                </a:lnTo>
                <a:lnTo>
                  <a:pt x="1478305" y="838199"/>
                </a:lnTo>
                <a:close/>
              </a:path>
              <a:path w="1917700" h="1409700">
                <a:moveTo>
                  <a:pt x="1483461" y="838199"/>
                </a:moveTo>
                <a:lnTo>
                  <a:pt x="1479651" y="850899"/>
                </a:lnTo>
                <a:lnTo>
                  <a:pt x="1487677" y="850899"/>
                </a:lnTo>
                <a:lnTo>
                  <a:pt x="1483461" y="838199"/>
                </a:lnTo>
                <a:close/>
              </a:path>
              <a:path w="1917700" h="1409700">
                <a:moveTo>
                  <a:pt x="1598879" y="838199"/>
                </a:moveTo>
                <a:lnTo>
                  <a:pt x="1538998" y="838199"/>
                </a:lnTo>
                <a:lnTo>
                  <a:pt x="1540903" y="850899"/>
                </a:lnTo>
                <a:lnTo>
                  <a:pt x="1597342" y="850899"/>
                </a:lnTo>
                <a:lnTo>
                  <a:pt x="1598879" y="838199"/>
                </a:lnTo>
                <a:close/>
              </a:path>
              <a:path w="1917700" h="1409700">
                <a:moveTo>
                  <a:pt x="1607502" y="838199"/>
                </a:moveTo>
                <a:lnTo>
                  <a:pt x="1608327" y="850899"/>
                </a:lnTo>
                <a:lnTo>
                  <a:pt x="1611477" y="850899"/>
                </a:lnTo>
                <a:lnTo>
                  <a:pt x="1607502" y="838199"/>
                </a:lnTo>
                <a:close/>
              </a:path>
              <a:path w="1917700" h="1409700">
                <a:moveTo>
                  <a:pt x="615365" y="825499"/>
                </a:moveTo>
                <a:lnTo>
                  <a:pt x="611250" y="825499"/>
                </a:lnTo>
                <a:lnTo>
                  <a:pt x="608114" y="838199"/>
                </a:lnTo>
                <a:lnTo>
                  <a:pt x="616813" y="838199"/>
                </a:lnTo>
                <a:lnTo>
                  <a:pt x="615365" y="825499"/>
                </a:lnTo>
                <a:close/>
              </a:path>
              <a:path w="1917700" h="1409700">
                <a:moveTo>
                  <a:pt x="645274" y="825499"/>
                </a:moveTo>
                <a:lnTo>
                  <a:pt x="627976" y="825499"/>
                </a:lnTo>
                <a:lnTo>
                  <a:pt x="629145" y="838199"/>
                </a:lnTo>
                <a:lnTo>
                  <a:pt x="648119" y="838199"/>
                </a:lnTo>
                <a:lnTo>
                  <a:pt x="645274" y="825499"/>
                </a:lnTo>
                <a:close/>
              </a:path>
              <a:path w="1917700" h="1409700">
                <a:moveTo>
                  <a:pt x="664756" y="825499"/>
                </a:moveTo>
                <a:lnTo>
                  <a:pt x="655015" y="825499"/>
                </a:lnTo>
                <a:lnTo>
                  <a:pt x="652729" y="838199"/>
                </a:lnTo>
                <a:lnTo>
                  <a:pt x="662749" y="838199"/>
                </a:lnTo>
                <a:lnTo>
                  <a:pt x="664756" y="825499"/>
                </a:lnTo>
                <a:close/>
              </a:path>
              <a:path w="1917700" h="1409700">
                <a:moveTo>
                  <a:pt x="1488503" y="812799"/>
                </a:moveTo>
                <a:lnTo>
                  <a:pt x="1485442" y="812799"/>
                </a:lnTo>
                <a:lnTo>
                  <a:pt x="1478203" y="825499"/>
                </a:lnTo>
                <a:lnTo>
                  <a:pt x="675360" y="825499"/>
                </a:lnTo>
                <a:lnTo>
                  <a:pt x="674877" y="838199"/>
                </a:lnTo>
                <a:lnTo>
                  <a:pt x="1489074" y="838199"/>
                </a:lnTo>
                <a:lnTo>
                  <a:pt x="1492707" y="825499"/>
                </a:lnTo>
                <a:lnTo>
                  <a:pt x="1488503" y="812799"/>
                </a:lnTo>
                <a:close/>
              </a:path>
              <a:path w="1917700" h="1409700">
                <a:moveTo>
                  <a:pt x="1497761" y="825499"/>
                </a:moveTo>
                <a:lnTo>
                  <a:pt x="1492707" y="825499"/>
                </a:lnTo>
                <a:lnTo>
                  <a:pt x="1494701" y="838199"/>
                </a:lnTo>
                <a:lnTo>
                  <a:pt x="1497596" y="838199"/>
                </a:lnTo>
                <a:lnTo>
                  <a:pt x="1497761" y="825499"/>
                </a:lnTo>
                <a:close/>
              </a:path>
              <a:path w="1917700" h="1409700">
                <a:moveTo>
                  <a:pt x="1608556" y="825499"/>
                </a:moveTo>
                <a:lnTo>
                  <a:pt x="1527060" y="825499"/>
                </a:lnTo>
                <a:lnTo>
                  <a:pt x="1526222" y="838199"/>
                </a:lnTo>
                <a:lnTo>
                  <a:pt x="1608962" y="838199"/>
                </a:lnTo>
                <a:lnTo>
                  <a:pt x="1608556" y="825499"/>
                </a:lnTo>
                <a:close/>
              </a:path>
              <a:path w="1917700" h="1409700">
                <a:moveTo>
                  <a:pt x="604989" y="812799"/>
                </a:moveTo>
                <a:lnTo>
                  <a:pt x="562140" y="812799"/>
                </a:lnTo>
                <a:lnTo>
                  <a:pt x="568324" y="825499"/>
                </a:lnTo>
                <a:lnTo>
                  <a:pt x="603453" y="825499"/>
                </a:lnTo>
                <a:lnTo>
                  <a:pt x="604989" y="812799"/>
                </a:lnTo>
                <a:close/>
              </a:path>
              <a:path w="1917700" h="1409700">
                <a:moveTo>
                  <a:pt x="676833" y="812799"/>
                </a:moveTo>
                <a:lnTo>
                  <a:pt x="633196" y="812799"/>
                </a:lnTo>
                <a:lnTo>
                  <a:pt x="629361" y="825499"/>
                </a:lnTo>
                <a:lnTo>
                  <a:pt x="671868" y="825499"/>
                </a:lnTo>
                <a:lnTo>
                  <a:pt x="676833" y="812799"/>
                </a:lnTo>
                <a:close/>
              </a:path>
              <a:path w="1917700" h="1409700">
                <a:moveTo>
                  <a:pt x="1443520" y="812799"/>
                </a:moveTo>
                <a:lnTo>
                  <a:pt x="683437" y="812799"/>
                </a:lnTo>
                <a:lnTo>
                  <a:pt x="682840" y="825499"/>
                </a:lnTo>
                <a:lnTo>
                  <a:pt x="1444688" y="825499"/>
                </a:lnTo>
                <a:lnTo>
                  <a:pt x="1443520" y="812799"/>
                </a:lnTo>
                <a:close/>
              </a:path>
              <a:path w="1917700" h="1409700">
                <a:moveTo>
                  <a:pt x="1456804" y="812799"/>
                </a:moveTo>
                <a:lnTo>
                  <a:pt x="1448193" y="812799"/>
                </a:lnTo>
                <a:lnTo>
                  <a:pt x="1448993" y="825499"/>
                </a:lnTo>
                <a:lnTo>
                  <a:pt x="1459179" y="825499"/>
                </a:lnTo>
                <a:lnTo>
                  <a:pt x="1456804" y="812799"/>
                </a:lnTo>
                <a:close/>
              </a:path>
              <a:path w="1917700" h="1409700">
                <a:moveTo>
                  <a:pt x="1594878" y="812799"/>
                </a:moveTo>
                <a:lnTo>
                  <a:pt x="1500403" y="812799"/>
                </a:lnTo>
                <a:lnTo>
                  <a:pt x="1502867" y="825499"/>
                </a:lnTo>
                <a:lnTo>
                  <a:pt x="1594662" y="825499"/>
                </a:lnTo>
                <a:lnTo>
                  <a:pt x="1594878" y="812799"/>
                </a:lnTo>
                <a:close/>
              </a:path>
              <a:path w="1917700" h="1409700">
                <a:moveTo>
                  <a:pt x="1613801" y="812799"/>
                </a:moveTo>
                <a:lnTo>
                  <a:pt x="1610067" y="812799"/>
                </a:lnTo>
                <a:lnTo>
                  <a:pt x="1608150" y="825499"/>
                </a:lnTo>
                <a:lnTo>
                  <a:pt x="1613509" y="825499"/>
                </a:lnTo>
                <a:lnTo>
                  <a:pt x="1613801" y="812799"/>
                </a:lnTo>
                <a:close/>
              </a:path>
              <a:path w="1917700" h="1409700">
                <a:moveTo>
                  <a:pt x="599655" y="800099"/>
                </a:moveTo>
                <a:lnTo>
                  <a:pt x="544652" y="800099"/>
                </a:lnTo>
                <a:lnTo>
                  <a:pt x="545680" y="812799"/>
                </a:lnTo>
                <a:lnTo>
                  <a:pt x="598106" y="812799"/>
                </a:lnTo>
                <a:lnTo>
                  <a:pt x="599655" y="800099"/>
                </a:lnTo>
                <a:close/>
              </a:path>
              <a:path w="1917700" h="1409700">
                <a:moveTo>
                  <a:pt x="607377" y="800099"/>
                </a:moveTo>
                <a:lnTo>
                  <a:pt x="602119" y="800099"/>
                </a:lnTo>
                <a:lnTo>
                  <a:pt x="602881" y="812799"/>
                </a:lnTo>
                <a:lnTo>
                  <a:pt x="608431" y="812799"/>
                </a:lnTo>
                <a:lnTo>
                  <a:pt x="607377" y="800099"/>
                </a:lnTo>
                <a:close/>
              </a:path>
              <a:path w="1917700" h="1409700">
                <a:moveTo>
                  <a:pt x="638848" y="800099"/>
                </a:moveTo>
                <a:lnTo>
                  <a:pt x="632053" y="800099"/>
                </a:lnTo>
                <a:lnTo>
                  <a:pt x="633006" y="812799"/>
                </a:lnTo>
                <a:lnTo>
                  <a:pt x="638848" y="800099"/>
                </a:lnTo>
                <a:close/>
              </a:path>
              <a:path w="1917700" h="1409700">
                <a:moveTo>
                  <a:pt x="671385" y="800099"/>
                </a:moveTo>
                <a:lnTo>
                  <a:pt x="645896" y="800099"/>
                </a:lnTo>
                <a:lnTo>
                  <a:pt x="649998" y="812799"/>
                </a:lnTo>
                <a:lnTo>
                  <a:pt x="665645" y="812799"/>
                </a:lnTo>
                <a:lnTo>
                  <a:pt x="671385" y="800099"/>
                </a:lnTo>
                <a:close/>
              </a:path>
              <a:path w="1917700" h="1409700">
                <a:moveTo>
                  <a:pt x="1425892" y="800099"/>
                </a:moveTo>
                <a:lnTo>
                  <a:pt x="674065" y="800099"/>
                </a:lnTo>
                <a:lnTo>
                  <a:pt x="674636" y="812799"/>
                </a:lnTo>
                <a:lnTo>
                  <a:pt x="1424051" y="812799"/>
                </a:lnTo>
                <a:lnTo>
                  <a:pt x="1425892" y="800099"/>
                </a:lnTo>
                <a:close/>
              </a:path>
              <a:path w="1917700" h="1409700">
                <a:moveTo>
                  <a:pt x="1437233" y="800099"/>
                </a:moveTo>
                <a:lnTo>
                  <a:pt x="1425892" y="800099"/>
                </a:lnTo>
                <a:lnTo>
                  <a:pt x="1429219" y="812799"/>
                </a:lnTo>
                <a:lnTo>
                  <a:pt x="1436865" y="812799"/>
                </a:lnTo>
                <a:lnTo>
                  <a:pt x="1437233" y="800099"/>
                </a:lnTo>
                <a:close/>
              </a:path>
              <a:path w="1917700" h="1409700">
                <a:moveTo>
                  <a:pt x="1575942" y="800099"/>
                </a:moveTo>
                <a:lnTo>
                  <a:pt x="1448257" y="800099"/>
                </a:lnTo>
                <a:lnTo>
                  <a:pt x="1451686" y="812799"/>
                </a:lnTo>
                <a:lnTo>
                  <a:pt x="1574634" y="812799"/>
                </a:lnTo>
                <a:lnTo>
                  <a:pt x="1575942" y="800099"/>
                </a:lnTo>
                <a:close/>
              </a:path>
              <a:path w="1917700" h="1409700">
                <a:moveTo>
                  <a:pt x="1591144" y="800099"/>
                </a:moveTo>
                <a:lnTo>
                  <a:pt x="1584070" y="800099"/>
                </a:lnTo>
                <a:lnTo>
                  <a:pt x="1581467" y="812799"/>
                </a:lnTo>
                <a:lnTo>
                  <a:pt x="1590611" y="812799"/>
                </a:lnTo>
                <a:lnTo>
                  <a:pt x="1591144" y="800099"/>
                </a:lnTo>
                <a:close/>
              </a:path>
              <a:path w="1917700" h="1409700">
                <a:moveTo>
                  <a:pt x="1609559" y="800099"/>
                </a:moveTo>
                <a:lnTo>
                  <a:pt x="1599082" y="800099"/>
                </a:lnTo>
                <a:lnTo>
                  <a:pt x="1596237" y="812799"/>
                </a:lnTo>
                <a:lnTo>
                  <a:pt x="1605622" y="812799"/>
                </a:lnTo>
                <a:lnTo>
                  <a:pt x="1609559" y="800099"/>
                </a:lnTo>
                <a:close/>
              </a:path>
              <a:path w="1917700" h="1409700">
                <a:moveTo>
                  <a:pt x="1612188" y="800099"/>
                </a:moveTo>
                <a:lnTo>
                  <a:pt x="1609559" y="800099"/>
                </a:lnTo>
                <a:lnTo>
                  <a:pt x="1610639" y="812799"/>
                </a:lnTo>
                <a:lnTo>
                  <a:pt x="1612188" y="800099"/>
                </a:lnTo>
                <a:close/>
              </a:path>
              <a:path w="1917700" h="1409700">
                <a:moveTo>
                  <a:pt x="615213" y="787399"/>
                </a:moveTo>
                <a:lnTo>
                  <a:pt x="580555" y="787399"/>
                </a:lnTo>
                <a:lnTo>
                  <a:pt x="574420" y="800099"/>
                </a:lnTo>
                <a:lnTo>
                  <a:pt x="617016" y="800099"/>
                </a:lnTo>
                <a:lnTo>
                  <a:pt x="615213" y="787399"/>
                </a:lnTo>
                <a:close/>
              </a:path>
              <a:path w="1917700" h="1409700">
                <a:moveTo>
                  <a:pt x="631291" y="787399"/>
                </a:moveTo>
                <a:lnTo>
                  <a:pt x="621804" y="787399"/>
                </a:lnTo>
                <a:lnTo>
                  <a:pt x="620306" y="800099"/>
                </a:lnTo>
                <a:lnTo>
                  <a:pt x="630529" y="800099"/>
                </a:lnTo>
                <a:lnTo>
                  <a:pt x="631291" y="787399"/>
                </a:lnTo>
                <a:close/>
              </a:path>
              <a:path w="1917700" h="1409700">
                <a:moveTo>
                  <a:pt x="1403515" y="787399"/>
                </a:moveTo>
                <a:lnTo>
                  <a:pt x="639317" y="787399"/>
                </a:lnTo>
                <a:lnTo>
                  <a:pt x="638733" y="800099"/>
                </a:lnTo>
                <a:lnTo>
                  <a:pt x="1408112" y="800099"/>
                </a:lnTo>
                <a:lnTo>
                  <a:pt x="1403515" y="787399"/>
                </a:lnTo>
                <a:close/>
              </a:path>
              <a:path w="1917700" h="1409700">
                <a:moveTo>
                  <a:pt x="1589328" y="787399"/>
                </a:moveTo>
                <a:lnTo>
                  <a:pt x="1432928" y="787399"/>
                </a:lnTo>
                <a:lnTo>
                  <a:pt x="1435125" y="800099"/>
                </a:lnTo>
                <a:lnTo>
                  <a:pt x="1589874" y="800099"/>
                </a:lnTo>
                <a:lnTo>
                  <a:pt x="1589328" y="787399"/>
                </a:lnTo>
                <a:close/>
              </a:path>
              <a:path w="1917700" h="1409700">
                <a:moveTo>
                  <a:pt x="585127" y="774699"/>
                </a:moveTo>
                <a:lnTo>
                  <a:pt x="565848" y="774699"/>
                </a:lnTo>
                <a:lnTo>
                  <a:pt x="560133" y="787399"/>
                </a:lnTo>
                <a:lnTo>
                  <a:pt x="583996" y="787399"/>
                </a:lnTo>
                <a:lnTo>
                  <a:pt x="585127" y="774699"/>
                </a:lnTo>
                <a:close/>
              </a:path>
              <a:path w="1917700" h="1409700">
                <a:moveTo>
                  <a:pt x="607275" y="774699"/>
                </a:moveTo>
                <a:lnTo>
                  <a:pt x="587895" y="774699"/>
                </a:lnTo>
                <a:lnTo>
                  <a:pt x="586854" y="787399"/>
                </a:lnTo>
                <a:lnTo>
                  <a:pt x="607656" y="787399"/>
                </a:lnTo>
                <a:lnTo>
                  <a:pt x="607275" y="774699"/>
                </a:lnTo>
                <a:close/>
              </a:path>
              <a:path w="1917700" h="1409700">
                <a:moveTo>
                  <a:pt x="1494739" y="774699"/>
                </a:moveTo>
                <a:lnTo>
                  <a:pt x="610806" y="774699"/>
                </a:lnTo>
                <a:lnTo>
                  <a:pt x="611771" y="787399"/>
                </a:lnTo>
                <a:lnTo>
                  <a:pt x="1498739" y="787399"/>
                </a:lnTo>
                <a:lnTo>
                  <a:pt x="1494739" y="774699"/>
                </a:lnTo>
                <a:close/>
              </a:path>
              <a:path w="1917700" h="1409700">
                <a:moveTo>
                  <a:pt x="1550009" y="774699"/>
                </a:moveTo>
                <a:lnTo>
                  <a:pt x="1500568" y="774699"/>
                </a:lnTo>
                <a:lnTo>
                  <a:pt x="1498739" y="787399"/>
                </a:lnTo>
                <a:lnTo>
                  <a:pt x="1549920" y="787399"/>
                </a:lnTo>
                <a:lnTo>
                  <a:pt x="1550009" y="774699"/>
                </a:lnTo>
                <a:close/>
              </a:path>
              <a:path w="1917700" h="1409700">
                <a:moveTo>
                  <a:pt x="1556892" y="774699"/>
                </a:moveTo>
                <a:lnTo>
                  <a:pt x="1554137" y="787399"/>
                </a:lnTo>
                <a:lnTo>
                  <a:pt x="1560042" y="787399"/>
                </a:lnTo>
                <a:lnTo>
                  <a:pt x="1556892" y="774699"/>
                </a:lnTo>
                <a:close/>
              </a:path>
              <a:path w="1917700" h="1409700">
                <a:moveTo>
                  <a:pt x="1598968" y="774699"/>
                </a:moveTo>
                <a:lnTo>
                  <a:pt x="1594459" y="774699"/>
                </a:lnTo>
                <a:lnTo>
                  <a:pt x="1597037" y="787399"/>
                </a:lnTo>
                <a:lnTo>
                  <a:pt x="1598968" y="774699"/>
                </a:lnTo>
                <a:close/>
              </a:path>
              <a:path w="1917700" h="1409700">
                <a:moveTo>
                  <a:pt x="602513" y="761999"/>
                </a:moveTo>
                <a:lnTo>
                  <a:pt x="576732" y="761999"/>
                </a:lnTo>
                <a:lnTo>
                  <a:pt x="574827" y="774699"/>
                </a:lnTo>
                <a:lnTo>
                  <a:pt x="601560" y="774699"/>
                </a:lnTo>
                <a:lnTo>
                  <a:pt x="602513" y="761999"/>
                </a:lnTo>
                <a:close/>
              </a:path>
              <a:path w="1917700" h="1409700">
                <a:moveTo>
                  <a:pt x="610806" y="761999"/>
                </a:moveTo>
                <a:lnTo>
                  <a:pt x="602513" y="761999"/>
                </a:lnTo>
                <a:lnTo>
                  <a:pt x="604786" y="774699"/>
                </a:lnTo>
                <a:lnTo>
                  <a:pt x="610908" y="774699"/>
                </a:lnTo>
                <a:lnTo>
                  <a:pt x="610806" y="761999"/>
                </a:lnTo>
                <a:close/>
              </a:path>
              <a:path w="1917700" h="1409700">
                <a:moveTo>
                  <a:pt x="1502587" y="761999"/>
                </a:moveTo>
                <a:lnTo>
                  <a:pt x="615962" y="761999"/>
                </a:lnTo>
                <a:lnTo>
                  <a:pt x="613867" y="774699"/>
                </a:lnTo>
                <a:lnTo>
                  <a:pt x="1501216" y="774699"/>
                </a:lnTo>
                <a:lnTo>
                  <a:pt x="1502587" y="761999"/>
                </a:lnTo>
                <a:close/>
              </a:path>
              <a:path w="1917700" h="1409700">
                <a:moveTo>
                  <a:pt x="1536077" y="761999"/>
                </a:moveTo>
                <a:lnTo>
                  <a:pt x="1511439" y="761999"/>
                </a:lnTo>
                <a:lnTo>
                  <a:pt x="1505737" y="774699"/>
                </a:lnTo>
                <a:lnTo>
                  <a:pt x="1542795" y="774699"/>
                </a:lnTo>
                <a:lnTo>
                  <a:pt x="1536077" y="761999"/>
                </a:lnTo>
                <a:close/>
              </a:path>
              <a:path w="1917700" h="1409700">
                <a:moveTo>
                  <a:pt x="1587461" y="761999"/>
                </a:moveTo>
                <a:lnTo>
                  <a:pt x="1566964" y="761999"/>
                </a:lnTo>
                <a:lnTo>
                  <a:pt x="1575168" y="774699"/>
                </a:lnTo>
                <a:lnTo>
                  <a:pt x="1588833" y="774699"/>
                </a:lnTo>
                <a:lnTo>
                  <a:pt x="1587461" y="761999"/>
                </a:lnTo>
                <a:close/>
              </a:path>
              <a:path w="1917700" h="1409700">
                <a:moveTo>
                  <a:pt x="1591309" y="761999"/>
                </a:moveTo>
                <a:lnTo>
                  <a:pt x="1588833" y="774699"/>
                </a:lnTo>
                <a:lnTo>
                  <a:pt x="1595704" y="774699"/>
                </a:lnTo>
                <a:lnTo>
                  <a:pt x="1591309" y="761999"/>
                </a:lnTo>
                <a:close/>
              </a:path>
              <a:path w="1917700" h="1409700">
                <a:moveTo>
                  <a:pt x="580936" y="749299"/>
                </a:moveTo>
                <a:lnTo>
                  <a:pt x="572439" y="749299"/>
                </a:lnTo>
                <a:lnTo>
                  <a:pt x="572439" y="761999"/>
                </a:lnTo>
                <a:lnTo>
                  <a:pt x="575208" y="761999"/>
                </a:lnTo>
                <a:lnTo>
                  <a:pt x="580936" y="749299"/>
                </a:lnTo>
                <a:close/>
              </a:path>
              <a:path w="1917700" h="1409700">
                <a:moveTo>
                  <a:pt x="1524939" y="749299"/>
                </a:moveTo>
                <a:lnTo>
                  <a:pt x="580936" y="749299"/>
                </a:lnTo>
                <a:lnTo>
                  <a:pt x="581977" y="761999"/>
                </a:lnTo>
                <a:lnTo>
                  <a:pt x="1524939" y="761999"/>
                </a:lnTo>
                <a:lnTo>
                  <a:pt x="1524939" y="749299"/>
                </a:lnTo>
                <a:close/>
              </a:path>
              <a:path w="1917700" h="1409700">
                <a:moveTo>
                  <a:pt x="1541945" y="749299"/>
                </a:moveTo>
                <a:lnTo>
                  <a:pt x="1540687" y="749299"/>
                </a:lnTo>
                <a:lnTo>
                  <a:pt x="1541754" y="761999"/>
                </a:lnTo>
                <a:lnTo>
                  <a:pt x="1541945" y="749299"/>
                </a:lnTo>
                <a:close/>
              </a:path>
              <a:path w="1917700" h="1409700">
                <a:moveTo>
                  <a:pt x="1587779" y="749299"/>
                </a:moveTo>
                <a:lnTo>
                  <a:pt x="1541945" y="749299"/>
                </a:lnTo>
                <a:lnTo>
                  <a:pt x="1542999" y="761999"/>
                </a:lnTo>
                <a:lnTo>
                  <a:pt x="1592160" y="761999"/>
                </a:lnTo>
                <a:lnTo>
                  <a:pt x="1587779" y="749299"/>
                </a:lnTo>
                <a:close/>
              </a:path>
              <a:path w="1917700" h="1409700">
                <a:moveTo>
                  <a:pt x="1441983" y="736599"/>
                </a:moveTo>
                <a:lnTo>
                  <a:pt x="584365" y="736599"/>
                </a:lnTo>
                <a:lnTo>
                  <a:pt x="583920" y="749299"/>
                </a:lnTo>
                <a:lnTo>
                  <a:pt x="1442758" y="749299"/>
                </a:lnTo>
                <a:lnTo>
                  <a:pt x="1441983" y="736599"/>
                </a:lnTo>
                <a:close/>
              </a:path>
              <a:path w="1917700" h="1409700">
                <a:moveTo>
                  <a:pt x="1457934" y="736599"/>
                </a:moveTo>
                <a:lnTo>
                  <a:pt x="1448473" y="736599"/>
                </a:lnTo>
                <a:lnTo>
                  <a:pt x="1442758" y="749299"/>
                </a:lnTo>
                <a:lnTo>
                  <a:pt x="1459090" y="749299"/>
                </a:lnTo>
                <a:lnTo>
                  <a:pt x="1457934" y="736599"/>
                </a:lnTo>
                <a:close/>
              </a:path>
              <a:path w="1917700" h="1409700">
                <a:moveTo>
                  <a:pt x="1510068" y="736599"/>
                </a:moveTo>
                <a:lnTo>
                  <a:pt x="1486687" y="736599"/>
                </a:lnTo>
                <a:lnTo>
                  <a:pt x="1483042" y="749299"/>
                </a:lnTo>
                <a:lnTo>
                  <a:pt x="1514259" y="749299"/>
                </a:lnTo>
                <a:lnTo>
                  <a:pt x="1510068" y="736599"/>
                </a:lnTo>
                <a:close/>
              </a:path>
              <a:path w="1917700" h="1409700">
                <a:moveTo>
                  <a:pt x="1578914" y="736599"/>
                </a:moveTo>
                <a:lnTo>
                  <a:pt x="1531835" y="736599"/>
                </a:lnTo>
                <a:lnTo>
                  <a:pt x="1532775" y="749299"/>
                </a:lnTo>
                <a:lnTo>
                  <a:pt x="1582127" y="749299"/>
                </a:lnTo>
                <a:lnTo>
                  <a:pt x="1578914" y="736599"/>
                </a:lnTo>
                <a:close/>
              </a:path>
              <a:path w="1917700" h="1409700">
                <a:moveTo>
                  <a:pt x="1606016" y="736599"/>
                </a:moveTo>
                <a:lnTo>
                  <a:pt x="1586064" y="736599"/>
                </a:lnTo>
                <a:lnTo>
                  <a:pt x="1588350" y="749299"/>
                </a:lnTo>
                <a:lnTo>
                  <a:pt x="1604111" y="749299"/>
                </a:lnTo>
                <a:lnTo>
                  <a:pt x="1606016" y="736599"/>
                </a:lnTo>
                <a:close/>
              </a:path>
              <a:path w="1917700" h="1409700">
                <a:moveTo>
                  <a:pt x="1436458" y="723899"/>
                </a:moveTo>
                <a:lnTo>
                  <a:pt x="574001" y="723899"/>
                </a:lnTo>
                <a:lnTo>
                  <a:pt x="577545" y="736599"/>
                </a:lnTo>
                <a:lnTo>
                  <a:pt x="1433106" y="736599"/>
                </a:lnTo>
                <a:lnTo>
                  <a:pt x="1436458" y="723899"/>
                </a:lnTo>
                <a:close/>
              </a:path>
              <a:path w="1917700" h="1409700">
                <a:moveTo>
                  <a:pt x="1509661" y="723899"/>
                </a:moveTo>
                <a:lnTo>
                  <a:pt x="1441589" y="723899"/>
                </a:lnTo>
                <a:lnTo>
                  <a:pt x="1440827" y="736599"/>
                </a:lnTo>
                <a:lnTo>
                  <a:pt x="1507769" y="736599"/>
                </a:lnTo>
                <a:lnTo>
                  <a:pt x="1509661" y="723899"/>
                </a:lnTo>
                <a:close/>
              </a:path>
              <a:path w="1917700" h="1409700">
                <a:moveTo>
                  <a:pt x="1593138" y="723899"/>
                </a:moveTo>
                <a:lnTo>
                  <a:pt x="1539366" y="723899"/>
                </a:lnTo>
                <a:lnTo>
                  <a:pt x="1538808" y="736599"/>
                </a:lnTo>
                <a:lnTo>
                  <a:pt x="1595310" y="736599"/>
                </a:lnTo>
                <a:lnTo>
                  <a:pt x="1593138" y="723899"/>
                </a:lnTo>
                <a:close/>
              </a:path>
              <a:path w="1917700" h="1409700">
                <a:moveTo>
                  <a:pt x="1450403" y="711199"/>
                </a:moveTo>
                <a:lnTo>
                  <a:pt x="564807" y="711199"/>
                </a:lnTo>
                <a:lnTo>
                  <a:pt x="564781" y="723899"/>
                </a:lnTo>
                <a:lnTo>
                  <a:pt x="1447545" y="723899"/>
                </a:lnTo>
                <a:lnTo>
                  <a:pt x="1450403" y="711199"/>
                </a:lnTo>
                <a:close/>
              </a:path>
              <a:path w="1917700" h="1409700">
                <a:moveTo>
                  <a:pt x="1462036" y="711199"/>
                </a:moveTo>
                <a:lnTo>
                  <a:pt x="1450403" y="711199"/>
                </a:lnTo>
                <a:lnTo>
                  <a:pt x="1450860" y="723899"/>
                </a:lnTo>
                <a:lnTo>
                  <a:pt x="1462125" y="723899"/>
                </a:lnTo>
                <a:lnTo>
                  <a:pt x="1462036" y="711199"/>
                </a:lnTo>
                <a:close/>
              </a:path>
              <a:path w="1917700" h="1409700">
                <a:moveTo>
                  <a:pt x="1474228" y="711199"/>
                </a:moveTo>
                <a:lnTo>
                  <a:pt x="1470139" y="723899"/>
                </a:lnTo>
                <a:lnTo>
                  <a:pt x="1479981" y="723899"/>
                </a:lnTo>
                <a:lnTo>
                  <a:pt x="1474228" y="711199"/>
                </a:lnTo>
                <a:close/>
              </a:path>
              <a:path w="1917700" h="1409700">
                <a:moveTo>
                  <a:pt x="1433487" y="698499"/>
                </a:moveTo>
                <a:lnTo>
                  <a:pt x="560108" y="698499"/>
                </a:lnTo>
                <a:lnTo>
                  <a:pt x="565061" y="711199"/>
                </a:lnTo>
                <a:lnTo>
                  <a:pt x="1435684" y="711199"/>
                </a:lnTo>
                <a:lnTo>
                  <a:pt x="1433487" y="698499"/>
                </a:lnTo>
                <a:close/>
              </a:path>
              <a:path w="1917700" h="1409700">
                <a:moveTo>
                  <a:pt x="1497964" y="698499"/>
                </a:moveTo>
                <a:lnTo>
                  <a:pt x="1451140" y="698499"/>
                </a:lnTo>
                <a:lnTo>
                  <a:pt x="1456499" y="711199"/>
                </a:lnTo>
                <a:lnTo>
                  <a:pt x="1494967" y="711199"/>
                </a:lnTo>
                <a:lnTo>
                  <a:pt x="1497964" y="698499"/>
                </a:lnTo>
                <a:close/>
              </a:path>
              <a:path w="1917700" h="1409700">
                <a:moveTo>
                  <a:pt x="1513344" y="698499"/>
                </a:moveTo>
                <a:lnTo>
                  <a:pt x="1511249" y="711199"/>
                </a:lnTo>
                <a:lnTo>
                  <a:pt x="1522158" y="711199"/>
                </a:lnTo>
                <a:lnTo>
                  <a:pt x="1513344" y="698499"/>
                </a:lnTo>
                <a:close/>
              </a:path>
              <a:path w="1917700" h="1409700">
                <a:moveTo>
                  <a:pt x="1535899" y="698499"/>
                </a:moveTo>
                <a:lnTo>
                  <a:pt x="1534083" y="711199"/>
                </a:lnTo>
                <a:lnTo>
                  <a:pt x="1538350" y="711199"/>
                </a:lnTo>
                <a:lnTo>
                  <a:pt x="1535899" y="698499"/>
                </a:lnTo>
                <a:close/>
              </a:path>
              <a:path w="1917700" h="1409700">
                <a:moveTo>
                  <a:pt x="1536827" y="698499"/>
                </a:moveTo>
                <a:lnTo>
                  <a:pt x="1538350" y="711199"/>
                </a:lnTo>
                <a:lnTo>
                  <a:pt x="1541424" y="711199"/>
                </a:lnTo>
                <a:lnTo>
                  <a:pt x="1536827" y="698499"/>
                </a:lnTo>
                <a:close/>
              </a:path>
              <a:path w="1917700" h="1409700">
                <a:moveTo>
                  <a:pt x="1622805" y="698499"/>
                </a:moveTo>
                <a:lnTo>
                  <a:pt x="1566964" y="698499"/>
                </a:lnTo>
                <a:lnTo>
                  <a:pt x="1572323" y="711199"/>
                </a:lnTo>
                <a:lnTo>
                  <a:pt x="1623771" y="711199"/>
                </a:lnTo>
                <a:lnTo>
                  <a:pt x="1622805" y="698499"/>
                </a:lnTo>
                <a:close/>
              </a:path>
              <a:path w="1917700" h="1409700">
                <a:moveTo>
                  <a:pt x="1511617" y="685799"/>
                </a:moveTo>
                <a:lnTo>
                  <a:pt x="545604" y="685799"/>
                </a:lnTo>
                <a:lnTo>
                  <a:pt x="548106" y="698499"/>
                </a:lnTo>
                <a:lnTo>
                  <a:pt x="1511045" y="698499"/>
                </a:lnTo>
                <a:lnTo>
                  <a:pt x="1511617" y="685799"/>
                </a:lnTo>
                <a:close/>
              </a:path>
              <a:path w="1917700" h="1409700">
                <a:moveTo>
                  <a:pt x="1530921" y="685799"/>
                </a:moveTo>
                <a:lnTo>
                  <a:pt x="1514792" y="685799"/>
                </a:lnTo>
                <a:lnTo>
                  <a:pt x="1515541" y="698499"/>
                </a:lnTo>
                <a:lnTo>
                  <a:pt x="1532064" y="698499"/>
                </a:lnTo>
                <a:lnTo>
                  <a:pt x="1530921" y="685799"/>
                </a:lnTo>
                <a:close/>
              </a:path>
              <a:path w="1917700" h="1409700">
                <a:moveTo>
                  <a:pt x="1568259" y="685799"/>
                </a:moveTo>
                <a:lnTo>
                  <a:pt x="1546948" y="685799"/>
                </a:lnTo>
                <a:lnTo>
                  <a:pt x="1550593" y="698499"/>
                </a:lnTo>
                <a:lnTo>
                  <a:pt x="1573796" y="698499"/>
                </a:lnTo>
                <a:lnTo>
                  <a:pt x="1568259" y="685799"/>
                </a:lnTo>
                <a:close/>
              </a:path>
              <a:path w="1917700" h="1409700">
                <a:moveTo>
                  <a:pt x="1598701" y="685799"/>
                </a:moveTo>
                <a:lnTo>
                  <a:pt x="1577898" y="685799"/>
                </a:lnTo>
                <a:lnTo>
                  <a:pt x="1580273" y="698499"/>
                </a:lnTo>
                <a:lnTo>
                  <a:pt x="1596123" y="698499"/>
                </a:lnTo>
                <a:lnTo>
                  <a:pt x="1598701" y="685799"/>
                </a:lnTo>
                <a:close/>
              </a:path>
              <a:path w="1917700" h="1409700">
                <a:moveTo>
                  <a:pt x="1657261" y="685799"/>
                </a:moveTo>
                <a:lnTo>
                  <a:pt x="1598701" y="685799"/>
                </a:lnTo>
                <a:lnTo>
                  <a:pt x="1602333" y="698499"/>
                </a:lnTo>
                <a:lnTo>
                  <a:pt x="1658251" y="698499"/>
                </a:lnTo>
                <a:lnTo>
                  <a:pt x="1657261" y="685799"/>
                </a:lnTo>
                <a:close/>
              </a:path>
              <a:path w="1917700" h="1409700">
                <a:moveTo>
                  <a:pt x="1493037" y="673099"/>
                </a:moveTo>
                <a:lnTo>
                  <a:pt x="543026" y="673099"/>
                </a:lnTo>
                <a:lnTo>
                  <a:pt x="544550" y="685799"/>
                </a:lnTo>
                <a:lnTo>
                  <a:pt x="1495869" y="685799"/>
                </a:lnTo>
                <a:lnTo>
                  <a:pt x="1493037" y="673099"/>
                </a:lnTo>
                <a:close/>
              </a:path>
              <a:path w="1917700" h="1409700">
                <a:moveTo>
                  <a:pt x="1611972" y="673099"/>
                </a:moveTo>
                <a:lnTo>
                  <a:pt x="1498828" y="673099"/>
                </a:lnTo>
                <a:lnTo>
                  <a:pt x="1505343" y="685799"/>
                </a:lnTo>
                <a:lnTo>
                  <a:pt x="1613293" y="685799"/>
                </a:lnTo>
                <a:lnTo>
                  <a:pt x="1611972" y="673099"/>
                </a:lnTo>
                <a:close/>
              </a:path>
              <a:path w="1917700" h="1409700">
                <a:moveTo>
                  <a:pt x="1663534" y="673099"/>
                </a:moveTo>
                <a:lnTo>
                  <a:pt x="1617598" y="673099"/>
                </a:lnTo>
                <a:lnTo>
                  <a:pt x="1617217" y="685799"/>
                </a:lnTo>
                <a:lnTo>
                  <a:pt x="1662861" y="685799"/>
                </a:lnTo>
                <a:lnTo>
                  <a:pt x="1663534" y="673099"/>
                </a:lnTo>
                <a:close/>
              </a:path>
              <a:path w="1917700" h="1409700">
                <a:moveTo>
                  <a:pt x="1595856" y="660399"/>
                </a:moveTo>
                <a:lnTo>
                  <a:pt x="540245" y="660399"/>
                </a:lnTo>
                <a:lnTo>
                  <a:pt x="539953" y="673099"/>
                </a:lnTo>
                <a:lnTo>
                  <a:pt x="1596034" y="673099"/>
                </a:lnTo>
                <a:lnTo>
                  <a:pt x="1595856" y="660399"/>
                </a:lnTo>
                <a:close/>
              </a:path>
              <a:path w="1917700" h="1409700">
                <a:moveTo>
                  <a:pt x="1617217" y="660399"/>
                </a:moveTo>
                <a:lnTo>
                  <a:pt x="1615693" y="660399"/>
                </a:lnTo>
                <a:lnTo>
                  <a:pt x="1612442" y="673099"/>
                </a:lnTo>
                <a:lnTo>
                  <a:pt x="1622005" y="673099"/>
                </a:lnTo>
                <a:lnTo>
                  <a:pt x="1617217" y="660399"/>
                </a:lnTo>
                <a:close/>
              </a:path>
              <a:path w="1917700" h="1409700">
                <a:moveTo>
                  <a:pt x="1605965" y="647699"/>
                </a:moveTo>
                <a:lnTo>
                  <a:pt x="534276" y="647699"/>
                </a:lnTo>
                <a:lnTo>
                  <a:pt x="534784" y="660399"/>
                </a:lnTo>
                <a:lnTo>
                  <a:pt x="1606156" y="660399"/>
                </a:lnTo>
                <a:lnTo>
                  <a:pt x="1605965" y="647699"/>
                </a:lnTo>
                <a:close/>
              </a:path>
              <a:path w="1917700" h="1409700">
                <a:moveTo>
                  <a:pt x="1661833" y="647699"/>
                </a:moveTo>
                <a:lnTo>
                  <a:pt x="1612442" y="647699"/>
                </a:lnTo>
                <a:lnTo>
                  <a:pt x="1610829" y="660399"/>
                </a:lnTo>
                <a:lnTo>
                  <a:pt x="1663534" y="660399"/>
                </a:lnTo>
                <a:lnTo>
                  <a:pt x="1661833" y="647699"/>
                </a:lnTo>
                <a:close/>
              </a:path>
              <a:path w="1917700" h="1409700">
                <a:moveTo>
                  <a:pt x="1689544" y="647699"/>
                </a:moveTo>
                <a:lnTo>
                  <a:pt x="1679143" y="647699"/>
                </a:lnTo>
                <a:lnTo>
                  <a:pt x="1682495" y="660399"/>
                </a:lnTo>
                <a:lnTo>
                  <a:pt x="1687055" y="660399"/>
                </a:lnTo>
                <a:lnTo>
                  <a:pt x="1689544" y="647699"/>
                </a:lnTo>
                <a:close/>
              </a:path>
              <a:path w="1917700" h="1409700">
                <a:moveTo>
                  <a:pt x="1609204" y="634999"/>
                </a:moveTo>
                <a:lnTo>
                  <a:pt x="529120" y="634999"/>
                </a:lnTo>
                <a:lnTo>
                  <a:pt x="529437" y="647699"/>
                </a:lnTo>
                <a:lnTo>
                  <a:pt x="1611134" y="647699"/>
                </a:lnTo>
                <a:lnTo>
                  <a:pt x="1609204" y="634999"/>
                </a:lnTo>
                <a:close/>
              </a:path>
              <a:path w="1917700" h="1409700">
                <a:moveTo>
                  <a:pt x="1621523" y="634999"/>
                </a:moveTo>
                <a:lnTo>
                  <a:pt x="1616633" y="634999"/>
                </a:lnTo>
                <a:lnTo>
                  <a:pt x="1619719" y="647699"/>
                </a:lnTo>
                <a:lnTo>
                  <a:pt x="1621523" y="634999"/>
                </a:lnTo>
                <a:close/>
              </a:path>
              <a:path w="1917700" h="1409700">
                <a:moveTo>
                  <a:pt x="1630692" y="634999"/>
                </a:moveTo>
                <a:lnTo>
                  <a:pt x="1621523" y="634999"/>
                </a:lnTo>
                <a:lnTo>
                  <a:pt x="1625727" y="647699"/>
                </a:lnTo>
                <a:lnTo>
                  <a:pt x="1630692" y="634999"/>
                </a:lnTo>
                <a:close/>
              </a:path>
              <a:path w="1917700" h="1409700">
                <a:moveTo>
                  <a:pt x="1702244" y="634999"/>
                </a:moveTo>
                <a:lnTo>
                  <a:pt x="1660728" y="634999"/>
                </a:lnTo>
                <a:lnTo>
                  <a:pt x="1661198" y="647699"/>
                </a:lnTo>
                <a:lnTo>
                  <a:pt x="1702523" y="647699"/>
                </a:lnTo>
                <a:lnTo>
                  <a:pt x="1702244" y="634999"/>
                </a:lnTo>
                <a:close/>
              </a:path>
              <a:path w="1917700" h="1409700">
                <a:moveTo>
                  <a:pt x="1637360" y="622299"/>
                </a:moveTo>
                <a:lnTo>
                  <a:pt x="523811" y="622299"/>
                </a:lnTo>
                <a:lnTo>
                  <a:pt x="523506" y="634999"/>
                </a:lnTo>
                <a:lnTo>
                  <a:pt x="1637118" y="634999"/>
                </a:lnTo>
                <a:lnTo>
                  <a:pt x="1637360" y="622299"/>
                </a:lnTo>
                <a:close/>
              </a:path>
              <a:path w="1917700" h="1409700">
                <a:moveTo>
                  <a:pt x="1667967" y="622299"/>
                </a:moveTo>
                <a:lnTo>
                  <a:pt x="1649564" y="622299"/>
                </a:lnTo>
                <a:lnTo>
                  <a:pt x="1647482" y="634999"/>
                </a:lnTo>
                <a:lnTo>
                  <a:pt x="1672755" y="634999"/>
                </a:lnTo>
                <a:lnTo>
                  <a:pt x="1667967" y="622299"/>
                </a:lnTo>
                <a:close/>
              </a:path>
              <a:path w="1917700" h="1409700">
                <a:moveTo>
                  <a:pt x="1690662" y="622299"/>
                </a:moveTo>
                <a:lnTo>
                  <a:pt x="1686852" y="622299"/>
                </a:lnTo>
                <a:lnTo>
                  <a:pt x="1685810" y="634999"/>
                </a:lnTo>
                <a:lnTo>
                  <a:pt x="1693887" y="634999"/>
                </a:lnTo>
                <a:lnTo>
                  <a:pt x="1690662" y="622299"/>
                </a:lnTo>
                <a:close/>
              </a:path>
              <a:path w="1917700" h="1409700">
                <a:moveTo>
                  <a:pt x="1645259" y="609599"/>
                </a:moveTo>
                <a:lnTo>
                  <a:pt x="509828" y="609599"/>
                </a:lnTo>
                <a:lnTo>
                  <a:pt x="512025" y="622299"/>
                </a:lnTo>
                <a:lnTo>
                  <a:pt x="1648891" y="622299"/>
                </a:lnTo>
                <a:lnTo>
                  <a:pt x="1645259" y="609599"/>
                </a:lnTo>
                <a:close/>
              </a:path>
              <a:path w="1917700" h="1409700">
                <a:moveTo>
                  <a:pt x="1676272" y="609599"/>
                </a:moveTo>
                <a:lnTo>
                  <a:pt x="1652993" y="609599"/>
                </a:lnTo>
                <a:lnTo>
                  <a:pt x="1653920" y="622299"/>
                </a:lnTo>
                <a:lnTo>
                  <a:pt x="1678000" y="622299"/>
                </a:lnTo>
                <a:lnTo>
                  <a:pt x="1676272" y="609599"/>
                </a:lnTo>
                <a:close/>
              </a:path>
              <a:path w="1917700" h="1409700">
                <a:moveTo>
                  <a:pt x="1604784" y="596899"/>
                </a:moveTo>
                <a:lnTo>
                  <a:pt x="484250" y="596899"/>
                </a:lnTo>
                <a:lnTo>
                  <a:pt x="489597" y="609599"/>
                </a:lnTo>
                <a:lnTo>
                  <a:pt x="1604886" y="609599"/>
                </a:lnTo>
                <a:lnTo>
                  <a:pt x="1604784" y="596899"/>
                </a:lnTo>
                <a:close/>
              </a:path>
              <a:path w="1917700" h="1409700">
                <a:moveTo>
                  <a:pt x="1630311" y="596899"/>
                </a:moveTo>
                <a:lnTo>
                  <a:pt x="1613598" y="596899"/>
                </a:lnTo>
                <a:lnTo>
                  <a:pt x="1618081" y="609599"/>
                </a:lnTo>
                <a:lnTo>
                  <a:pt x="1628406" y="609599"/>
                </a:lnTo>
                <a:lnTo>
                  <a:pt x="1630311" y="596899"/>
                </a:lnTo>
                <a:close/>
              </a:path>
              <a:path w="1917700" h="1409700">
                <a:moveTo>
                  <a:pt x="1647570" y="596899"/>
                </a:moveTo>
                <a:lnTo>
                  <a:pt x="1640281" y="596899"/>
                </a:lnTo>
                <a:lnTo>
                  <a:pt x="1637880" y="609599"/>
                </a:lnTo>
                <a:lnTo>
                  <a:pt x="1648205" y="609599"/>
                </a:lnTo>
                <a:lnTo>
                  <a:pt x="1647570" y="596899"/>
                </a:lnTo>
                <a:close/>
              </a:path>
              <a:path w="1917700" h="1409700">
                <a:moveTo>
                  <a:pt x="1706435" y="596899"/>
                </a:moveTo>
                <a:lnTo>
                  <a:pt x="1708353" y="609599"/>
                </a:lnTo>
                <a:lnTo>
                  <a:pt x="1709573" y="603842"/>
                </a:lnTo>
                <a:lnTo>
                  <a:pt x="1706435" y="596899"/>
                </a:lnTo>
                <a:close/>
              </a:path>
              <a:path w="1917700" h="1409700">
                <a:moveTo>
                  <a:pt x="1742351" y="596899"/>
                </a:moveTo>
                <a:lnTo>
                  <a:pt x="1711045" y="596899"/>
                </a:lnTo>
                <a:lnTo>
                  <a:pt x="1709573" y="603842"/>
                </a:lnTo>
                <a:lnTo>
                  <a:pt x="1712175" y="609599"/>
                </a:lnTo>
                <a:lnTo>
                  <a:pt x="1745767" y="609599"/>
                </a:lnTo>
                <a:lnTo>
                  <a:pt x="1742351" y="596899"/>
                </a:lnTo>
                <a:close/>
              </a:path>
              <a:path w="1917700" h="1409700">
                <a:moveTo>
                  <a:pt x="1754593" y="596899"/>
                </a:moveTo>
                <a:lnTo>
                  <a:pt x="1747126" y="596899"/>
                </a:lnTo>
                <a:lnTo>
                  <a:pt x="1745767" y="609599"/>
                </a:lnTo>
                <a:lnTo>
                  <a:pt x="1753984" y="609599"/>
                </a:lnTo>
                <a:lnTo>
                  <a:pt x="1754593" y="596899"/>
                </a:lnTo>
                <a:close/>
              </a:path>
              <a:path w="1917700" h="1409700">
                <a:moveTo>
                  <a:pt x="1645373" y="584199"/>
                </a:moveTo>
                <a:lnTo>
                  <a:pt x="472147" y="584199"/>
                </a:lnTo>
                <a:lnTo>
                  <a:pt x="480212" y="596899"/>
                </a:lnTo>
                <a:lnTo>
                  <a:pt x="1646910" y="596899"/>
                </a:lnTo>
                <a:lnTo>
                  <a:pt x="1645373" y="584199"/>
                </a:lnTo>
                <a:close/>
              </a:path>
              <a:path w="1917700" h="1409700">
                <a:moveTo>
                  <a:pt x="1691474" y="584199"/>
                </a:moveTo>
                <a:lnTo>
                  <a:pt x="1674253" y="584199"/>
                </a:lnTo>
                <a:lnTo>
                  <a:pt x="1673783" y="596899"/>
                </a:lnTo>
                <a:lnTo>
                  <a:pt x="1690611" y="596899"/>
                </a:lnTo>
                <a:lnTo>
                  <a:pt x="1691474" y="584199"/>
                </a:lnTo>
                <a:close/>
              </a:path>
              <a:path w="1917700" h="1409700">
                <a:moveTo>
                  <a:pt x="1740509" y="584199"/>
                </a:moveTo>
                <a:lnTo>
                  <a:pt x="1708848" y="584199"/>
                </a:lnTo>
                <a:lnTo>
                  <a:pt x="1710093" y="596899"/>
                </a:lnTo>
                <a:lnTo>
                  <a:pt x="1740166" y="596899"/>
                </a:lnTo>
                <a:lnTo>
                  <a:pt x="1740509" y="584199"/>
                </a:lnTo>
                <a:close/>
              </a:path>
              <a:path w="1917700" h="1409700">
                <a:moveTo>
                  <a:pt x="1605559" y="571499"/>
                </a:moveTo>
                <a:lnTo>
                  <a:pt x="468795" y="571499"/>
                </a:lnTo>
                <a:lnTo>
                  <a:pt x="467588" y="584199"/>
                </a:lnTo>
                <a:lnTo>
                  <a:pt x="1611287" y="584199"/>
                </a:lnTo>
                <a:lnTo>
                  <a:pt x="1605559" y="571499"/>
                </a:lnTo>
                <a:close/>
              </a:path>
              <a:path w="1917700" h="1409700">
                <a:moveTo>
                  <a:pt x="1691652" y="571499"/>
                </a:moveTo>
                <a:lnTo>
                  <a:pt x="1630260" y="571499"/>
                </a:lnTo>
                <a:lnTo>
                  <a:pt x="1636750" y="584199"/>
                </a:lnTo>
                <a:lnTo>
                  <a:pt x="1692998" y="584199"/>
                </a:lnTo>
                <a:lnTo>
                  <a:pt x="1691652" y="571499"/>
                </a:lnTo>
                <a:close/>
              </a:path>
              <a:path w="1917700" h="1409700">
                <a:moveTo>
                  <a:pt x="1599044" y="558799"/>
                </a:moveTo>
                <a:lnTo>
                  <a:pt x="463384" y="558799"/>
                </a:lnTo>
                <a:lnTo>
                  <a:pt x="462978" y="571499"/>
                </a:lnTo>
                <a:lnTo>
                  <a:pt x="1598815" y="571499"/>
                </a:lnTo>
                <a:lnTo>
                  <a:pt x="1599044" y="558799"/>
                </a:lnTo>
                <a:close/>
              </a:path>
              <a:path w="1917700" h="1409700">
                <a:moveTo>
                  <a:pt x="1684693" y="558799"/>
                </a:moveTo>
                <a:lnTo>
                  <a:pt x="1602244" y="558799"/>
                </a:lnTo>
                <a:lnTo>
                  <a:pt x="1605229" y="571499"/>
                </a:lnTo>
                <a:lnTo>
                  <a:pt x="1685086" y="571499"/>
                </a:lnTo>
                <a:lnTo>
                  <a:pt x="1684693" y="558799"/>
                </a:lnTo>
                <a:close/>
              </a:path>
              <a:path w="1917700" h="1409700">
                <a:moveTo>
                  <a:pt x="1678228" y="546099"/>
                </a:moveTo>
                <a:lnTo>
                  <a:pt x="431863" y="546099"/>
                </a:lnTo>
                <a:lnTo>
                  <a:pt x="442760" y="558799"/>
                </a:lnTo>
                <a:lnTo>
                  <a:pt x="1681073" y="558799"/>
                </a:lnTo>
                <a:lnTo>
                  <a:pt x="1678228" y="546099"/>
                </a:lnTo>
                <a:close/>
              </a:path>
              <a:path w="1917700" h="1409700">
                <a:moveTo>
                  <a:pt x="199008" y="533399"/>
                </a:moveTo>
                <a:lnTo>
                  <a:pt x="164731" y="533399"/>
                </a:lnTo>
                <a:lnTo>
                  <a:pt x="178688" y="546099"/>
                </a:lnTo>
                <a:lnTo>
                  <a:pt x="201675" y="546099"/>
                </a:lnTo>
                <a:lnTo>
                  <a:pt x="199008" y="533399"/>
                </a:lnTo>
                <a:close/>
              </a:path>
              <a:path w="1917700" h="1409700">
                <a:moveTo>
                  <a:pt x="250697" y="533399"/>
                </a:moveTo>
                <a:lnTo>
                  <a:pt x="240195" y="533399"/>
                </a:lnTo>
                <a:lnTo>
                  <a:pt x="240766" y="546099"/>
                </a:lnTo>
                <a:lnTo>
                  <a:pt x="247078" y="546099"/>
                </a:lnTo>
                <a:lnTo>
                  <a:pt x="250697" y="533399"/>
                </a:lnTo>
                <a:close/>
              </a:path>
              <a:path w="1917700" h="1409700">
                <a:moveTo>
                  <a:pt x="1610995" y="533399"/>
                </a:moveTo>
                <a:lnTo>
                  <a:pt x="398640" y="533399"/>
                </a:lnTo>
                <a:lnTo>
                  <a:pt x="403618" y="546099"/>
                </a:lnTo>
                <a:lnTo>
                  <a:pt x="1609267" y="546099"/>
                </a:lnTo>
                <a:lnTo>
                  <a:pt x="1610995" y="533399"/>
                </a:lnTo>
                <a:close/>
              </a:path>
              <a:path w="1917700" h="1409700">
                <a:moveTo>
                  <a:pt x="1671904" y="533399"/>
                </a:moveTo>
                <a:lnTo>
                  <a:pt x="1610995" y="533399"/>
                </a:lnTo>
                <a:lnTo>
                  <a:pt x="1616925" y="546099"/>
                </a:lnTo>
                <a:lnTo>
                  <a:pt x="1665236" y="546099"/>
                </a:lnTo>
                <a:lnTo>
                  <a:pt x="1671904" y="533399"/>
                </a:lnTo>
                <a:close/>
              </a:path>
              <a:path w="1917700" h="1409700">
                <a:moveTo>
                  <a:pt x="1680019" y="533399"/>
                </a:moveTo>
                <a:lnTo>
                  <a:pt x="1671904" y="533399"/>
                </a:lnTo>
                <a:lnTo>
                  <a:pt x="1677454" y="546099"/>
                </a:lnTo>
                <a:lnTo>
                  <a:pt x="1680019" y="533399"/>
                </a:lnTo>
                <a:close/>
              </a:path>
              <a:path w="1917700" h="1409700">
                <a:moveTo>
                  <a:pt x="1716519" y="533399"/>
                </a:moveTo>
                <a:lnTo>
                  <a:pt x="1711363" y="533399"/>
                </a:lnTo>
                <a:lnTo>
                  <a:pt x="1714817" y="546099"/>
                </a:lnTo>
                <a:lnTo>
                  <a:pt x="1721205" y="546099"/>
                </a:lnTo>
                <a:lnTo>
                  <a:pt x="1716519" y="533399"/>
                </a:lnTo>
                <a:close/>
              </a:path>
              <a:path w="1917700" h="1409700">
                <a:moveTo>
                  <a:pt x="188277" y="520699"/>
                </a:moveTo>
                <a:lnTo>
                  <a:pt x="124815" y="520699"/>
                </a:lnTo>
                <a:lnTo>
                  <a:pt x="138760" y="533399"/>
                </a:lnTo>
                <a:lnTo>
                  <a:pt x="186982" y="533399"/>
                </a:lnTo>
                <a:lnTo>
                  <a:pt x="188277" y="520699"/>
                </a:lnTo>
                <a:close/>
              </a:path>
              <a:path w="1917700" h="1409700">
                <a:moveTo>
                  <a:pt x="218274" y="520699"/>
                </a:moveTo>
                <a:lnTo>
                  <a:pt x="196011" y="520699"/>
                </a:lnTo>
                <a:lnTo>
                  <a:pt x="197726" y="533399"/>
                </a:lnTo>
                <a:lnTo>
                  <a:pt x="217487" y="533399"/>
                </a:lnTo>
                <a:lnTo>
                  <a:pt x="218274" y="520699"/>
                </a:lnTo>
                <a:close/>
              </a:path>
              <a:path w="1917700" h="1409700">
                <a:moveTo>
                  <a:pt x="272656" y="520699"/>
                </a:moveTo>
                <a:lnTo>
                  <a:pt x="235534" y="520699"/>
                </a:lnTo>
                <a:lnTo>
                  <a:pt x="238213" y="533399"/>
                </a:lnTo>
                <a:lnTo>
                  <a:pt x="272770" y="533399"/>
                </a:lnTo>
                <a:lnTo>
                  <a:pt x="272656" y="520699"/>
                </a:lnTo>
                <a:close/>
              </a:path>
              <a:path w="1917700" h="1409700">
                <a:moveTo>
                  <a:pt x="1617725" y="520699"/>
                </a:moveTo>
                <a:lnTo>
                  <a:pt x="281546" y="520699"/>
                </a:lnTo>
                <a:lnTo>
                  <a:pt x="287096" y="533399"/>
                </a:lnTo>
                <a:lnTo>
                  <a:pt x="1618678" y="533399"/>
                </a:lnTo>
                <a:lnTo>
                  <a:pt x="1617725" y="520699"/>
                </a:lnTo>
                <a:close/>
              </a:path>
              <a:path w="1917700" h="1409700">
                <a:moveTo>
                  <a:pt x="1641398" y="520699"/>
                </a:moveTo>
                <a:lnTo>
                  <a:pt x="1631111" y="520699"/>
                </a:lnTo>
                <a:lnTo>
                  <a:pt x="1627644" y="533399"/>
                </a:lnTo>
                <a:lnTo>
                  <a:pt x="1643608" y="533399"/>
                </a:lnTo>
                <a:lnTo>
                  <a:pt x="1641398" y="520699"/>
                </a:lnTo>
                <a:close/>
              </a:path>
              <a:path w="1917700" h="1409700">
                <a:moveTo>
                  <a:pt x="1650199" y="520699"/>
                </a:moveTo>
                <a:lnTo>
                  <a:pt x="1649044" y="533399"/>
                </a:lnTo>
                <a:lnTo>
                  <a:pt x="1654492" y="533399"/>
                </a:lnTo>
                <a:lnTo>
                  <a:pt x="1650199" y="520699"/>
                </a:lnTo>
                <a:close/>
              </a:path>
              <a:path w="1917700" h="1409700">
                <a:moveTo>
                  <a:pt x="1670088" y="520699"/>
                </a:moveTo>
                <a:lnTo>
                  <a:pt x="1666481" y="520699"/>
                </a:lnTo>
                <a:lnTo>
                  <a:pt x="1660372" y="533399"/>
                </a:lnTo>
                <a:lnTo>
                  <a:pt x="1672018" y="533399"/>
                </a:lnTo>
                <a:lnTo>
                  <a:pt x="1670088" y="520699"/>
                </a:lnTo>
                <a:close/>
              </a:path>
              <a:path w="1917700" h="1409700">
                <a:moveTo>
                  <a:pt x="1715084" y="520699"/>
                </a:moveTo>
                <a:lnTo>
                  <a:pt x="1708416" y="520699"/>
                </a:lnTo>
                <a:lnTo>
                  <a:pt x="1710220" y="533399"/>
                </a:lnTo>
                <a:lnTo>
                  <a:pt x="1716062" y="533399"/>
                </a:lnTo>
                <a:lnTo>
                  <a:pt x="1715084" y="520699"/>
                </a:lnTo>
                <a:close/>
              </a:path>
              <a:path w="1917700" h="1409700">
                <a:moveTo>
                  <a:pt x="1592719" y="507999"/>
                </a:moveTo>
                <a:lnTo>
                  <a:pt x="125679" y="507999"/>
                </a:lnTo>
                <a:lnTo>
                  <a:pt x="113093" y="520699"/>
                </a:lnTo>
                <a:lnTo>
                  <a:pt x="1593684" y="520699"/>
                </a:lnTo>
                <a:lnTo>
                  <a:pt x="1592719" y="507999"/>
                </a:lnTo>
                <a:close/>
              </a:path>
              <a:path w="1917700" h="1409700">
                <a:moveTo>
                  <a:pt x="1618767" y="507999"/>
                </a:moveTo>
                <a:lnTo>
                  <a:pt x="1615147" y="520699"/>
                </a:lnTo>
                <a:lnTo>
                  <a:pt x="1622412" y="520699"/>
                </a:lnTo>
                <a:lnTo>
                  <a:pt x="1618767" y="507999"/>
                </a:lnTo>
                <a:close/>
              </a:path>
              <a:path w="1917700" h="1409700">
                <a:moveTo>
                  <a:pt x="1712887" y="507999"/>
                </a:moveTo>
                <a:lnTo>
                  <a:pt x="1700961" y="507999"/>
                </a:lnTo>
                <a:lnTo>
                  <a:pt x="1701342" y="520699"/>
                </a:lnTo>
                <a:lnTo>
                  <a:pt x="1715389" y="520699"/>
                </a:lnTo>
                <a:lnTo>
                  <a:pt x="1712887" y="507999"/>
                </a:lnTo>
                <a:close/>
              </a:path>
              <a:path w="1917700" h="1409700">
                <a:moveTo>
                  <a:pt x="1587169" y="495299"/>
                </a:moveTo>
                <a:lnTo>
                  <a:pt x="160820" y="495299"/>
                </a:lnTo>
                <a:lnTo>
                  <a:pt x="159867" y="507999"/>
                </a:lnTo>
                <a:lnTo>
                  <a:pt x="1589874" y="507999"/>
                </a:lnTo>
                <a:lnTo>
                  <a:pt x="1587169" y="495299"/>
                </a:lnTo>
                <a:close/>
              </a:path>
              <a:path w="1917700" h="1409700">
                <a:moveTo>
                  <a:pt x="1591284" y="495299"/>
                </a:moveTo>
                <a:lnTo>
                  <a:pt x="1589874" y="507999"/>
                </a:lnTo>
                <a:lnTo>
                  <a:pt x="1593951" y="507999"/>
                </a:lnTo>
                <a:lnTo>
                  <a:pt x="1591284" y="495299"/>
                </a:lnTo>
                <a:close/>
              </a:path>
              <a:path w="1917700" h="1409700">
                <a:moveTo>
                  <a:pt x="1604517" y="495299"/>
                </a:moveTo>
                <a:lnTo>
                  <a:pt x="1602092" y="507999"/>
                </a:lnTo>
                <a:lnTo>
                  <a:pt x="1606130" y="507999"/>
                </a:lnTo>
                <a:lnTo>
                  <a:pt x="1604517" y="495299"/>
                </a:lnTo>
                <a:close/>
              </a:path>
              <a:path w="1917700" h="1409700">
                <a:moveTo>
                  <a:pt x="1709153" y="495299"/>
                </a:moveTo>
                <a:lnTo>
                  <a:pt x="1702866" y="495299"/>
                </a:lnTo>
                <a:lnTo>
                  <a:pt x="1703844" y="507999"/>
                </a:lnTo>
                <a:lnTo>
                  <a:pt x="1711363" y="507999"/>
                </a:lnTo>
                <a:lnTo>
                  <a:pt x="1709153" y="495299"/>
                </a:lnTo>
                <a:close/>
              </a:path>
              <a:path w="1917700" h="1409700">
                <a:moveTo>
                  <a:pt x="89649" y="482599"/>
                </a:moveTo>
                <a:lnTo>
                  <a:pt x="71704" y="482599"/>
                </a:lnTo>
                <a:lnTo>
                  <a:pt x="76072" y="495299"/>
                </a:lnTo>
                <a:lnTo>
                  <a:pt x="87909" y="495299"/>
                </a:lnTo>
                <a:lnTo>
                  <a:pt x="89649" y="482599"/>
                </a:lnTo>
                <a:close/>
              </a:path>
              <a:path w="1917700" h="1409700">
                <a:moveTo>
                  <a:pt x="1594675" y="482599"/>
                </a:moveTo>
                <a:lnTo>
                  <a:pt x="98234" y="482599"/>
                </a:lnTo>
                <a:lnTo>
                  <a:pt x="98717" y="495299"/>
                </a:lnTo>
                <a:lnTo>
                  <a:pt x="1595920" y="495299"/>
                </a:lnTo>
                <a:lnTo>
                  <a:pt x="1594675" y="482599"/>
                </a:lnTo>
                <a:close/>
              </a:path>
              <a:path w="1917700" h="1409700">
                <a:moveTo>
                  <a:pt x="1633639" y="482599"/>
                </a:moveTo>
                <a:lnTo>
                  <a:pt x="1603260" y="482599"/>
                </a:lnTo>
                <a:lnTo>
                  <a:pt x="1607642" y="495299"/>
                </a:lnTo>
                <a:lnTo>
                  <a:pt x="1637169" y="495299"/>
                </a:lnTo>
                <a:lnTo>
                  <a:pt x="1633639" y="482599"/>
                </a:lnTo>
                <a:close/>
              </a:path>
              <a:path w="1917700" h="1409700">
                <a:moveTo>
                  <a:pt x="1727009" y="482599"/>
                </a:moveTo>
                <a:lnTo>
                  <a:pt x="1710575" y="482599"/>
                </a:lnTo>
                <a:lnTo>
                  <a:pt x="1717255" y="495299"/>
                </a:lnTo>
                <a:lnTo>
                  <a:pt x="1725879" y="495299"/>
                </a:lnTo>
                <a:lnTo>
                  <a:pt x="1727009" y="482599"/>
                </a:lnTo>
                <a:close/>
              </a:path>
              <a:path w="1917700" h="1409700">
                <a:moveTo>
                  <a:pt x="1656232" y="469899"/>
                </a:moveTo>
                <a:lnTo>
                  <a:pt x="60528" y="469899"/>
                </a:lnTo>
                <a:lnTo>
                  <a:pt x="55384" y="482599"/>
                </a:lnTo>
                <a:lnTo>
                  <a:pt x="1653006" y="482599"/>
                </a:lnTo>
                <a:lnTo>
                  <a:pt x="1656232" y="469899"/>
                </a:lnTo>
                <a:close/>
              </a:path>
              <a:path w="1917700" h="1409700">
                <a:moveTo>
                  <a:pt x="1731962" y="469899"/>
                </a:moveTo>
                <a:lnTo>
                  <a:pt x="1656232" y="469899"/>
                </a:lnTo>
                <a:lnTo>
                  <a:pt x="1660728" y="482599"/>
                </a:lnTo>
                <a:lnTo>
                  <a:pt x="1732445" y="482599"/>
                </a:lnTo>
                <a:lnTo>
                  <a:pt x="1731962" y="469899"/>
                </a:lnTo>
                <a:close/>
              </a:path>
              <a:path w="1917700" h="1409700">
                <a:moveTo>
                  <a:pt x="88303" y="457199"/>
                </a:moveTo>
                <a:lnTo>
                  <a:pt x="78854" y="457199"/>
                </a:lnTo>
                <a:lnTo>
                  <a:pt x="79616" y="469899"/>
                </a:lnTo>
                <a:lnTo>
                  <a:pt x="97662" y="469899"/>
                </a:lnTo>
                <a:lnTo>
                  <a:pt x="88303" y="457199"/>
                </a:lnTo>
                <a:close/>
              </a:path>
              <a:path w="1917700" h="1409700">
                <a:moveTo>
                  <a:pt x="112560" y="457199"/>
                </a:moveTo>
                <a:lnTo>
                  <a:pt x="103187" y="457199"/>
                </a:lnTo>
                <a:lnTo>
                  <a:pt x="97662" y="469899"/>
                </a:lnTo>
                <a:lnTo>
                  <a:pt x="121919" y="469899"/>
                </a:lnTo>
                <a:lnTo>
                  <a:pt x="112560" y="457199"/>
                </a:lnTo>
                <a:close/>
              </a:path>
              <a:path w="1917700" h="1409700">
                <a:moveTo>
                  <a:pt x="1729193" y="457199"/>
                </a:moveTo>
                <a:lnTo>
                  <a:pt x="173037" y="457199"/>
                </a:lnTo>
                <a:lnTo>
                  <a:pt x="181825" y="469899"/>
                </a:lnTo>
                <a:lnTo>
                  <a:pt x="1728431" y="469899"/>
                </a:lnTo>
                <a:lnTo>
                  <a:pt x="1729193" y="457199"/>
                </a:lnTo>
                <a:close/>
              </a:path>
              <a:path w="1917700" h="1409700">
                <a:moveTo>
                  <a:pt x="1670989" y="444499"/>
                </a:moveTo>
                <a:lnTo>
                  <a:pt x="207327" y="444499"/>
                </a:lnTo>
                <a:lnTo>
                  <a:pt x="206921" y="457199"/>
                </a:lnTo>
                <a:lnTo>
                  <a:pt x="1676285" y="457199"/>
                </a:lnTo>
                <a:lnTo>
                  <a:pt x="1670989" y="444499"/>
                </a:lnTo>
                <a:close/>
              </a:path>
              <a:path w="1917700" h="1409700">
                <a:moveTo>
                  <a:pt x="138963" y="431799"/>
                </a:moveTo>
                <a:lnTo>
                  <a:pt x="117678" y="431799"/>
                </a:lnTo>
                <a:lnTo>
                  <a:pt x="118884" y="444499"/>
                </a:lnTo>
                <a:lnTo>
                  <a:pt x="138569" y="444499"/>
                </a:lnTo>
                <a:lnTo>
                  <a:pt x="138963" y="431799"/>
                </a:lnTo>
                <a:close/>
              </a:path>
              <a:path w="1917700" h="1409700">
                <a:moveTo>
                  <a:pt x="207721" y="431799"/>
                </a:moveTo>
                <a:lnTo>
                  <a:pt x="144094" y="431799"/>
                </a:lnTo>
                <a:lnTo>
                  <a:pt x="145516" y="444499"/>
                </a:lnTo>
                <a:lnTo>
                  <a:pt x="203009" y="444499"/>
                </a:lnTo>
                <a:lnTo>
                  <a:pt x="207721" y="431799"/>
                </a:lnTo>
                <a:close/>
              </a:path>
              <a:path w="1917700" h="1409700">
                <a:moveTo>
                  <a:pt x="1619453" y="431799"/>
                </a:moveTo>
                <a:lnTo>
                  <a:pt x="207721" y="431799"/>
                </a:lnTo>
                <a:lnTo>
                  <a:pt x="214579" y="444499"/>
                </a:lnTo>
                <a:lnTo>
                  <a:pt x="1615820" y="444499"/>
                </a:lnTo>
                <a:lnTo>
                  <a:pt x="1619453" y="431799"/>
                </a:lnTo>
                <a:close/>
              </a:path>
              <a:path w="1917700" h="1409700">
                <a:moveTo>
                  <a:pt x="1660016" y="431799"/>
                </a:moveTo>
                <a:lnTo>
                  <a:pt x="1624609" y="431799"/>
                </a:lnTo>
                <a:lnTo>
                  <a:pt x="1624304" y="444499"/>
                </a:lnTo>
                <a:lnTo>
                  <a:pt x="1660194" y="444499"/>
                </a:lnTo>
                <a:lnTo>
                  <a:pt x="1660016" y="431799"/>
                </a:lnTo>
                <a:close/>
              </a:path>
              <a:path w="1917700" h="1409700">
                <a:moveTo>
                  <a:pt x="66420" y="419099"/>
                </a:moveTo>
                <a:lnTo>
                  <a:pt x="55740" y="419099"/>
                </a:lnTo>
                <a:lnTo>
                  <a:pt x="58800" y="431799"/>
                </a:lnTo>
                <a:lnTo>
                  <a:pt x="66420" y="419099"/>
                </a:lnTo>
                <a:close/>
              </a:path>
              <a:path w="1917700" h="1409700">
                <a:moveTo>
                  <a:pt x="1611160" y="419099"/>
                </a:moveTo>
                <a:lnTo>
                  <a:pt x="87439" y="419099"/>
                </a:lnTo>
                <a:lnTo>
                  <a:pt x="85839" y="431799"/>
                </a:lnTo>
                <a:lnTo>
                  <a:pt x="1610169" y="431799"/>
                </a:lnTo>
                <a:lnTo>
                  <a:pt x="1611160" y="419099"/>
                </a:lnTo>
                <a:close/>
              </a:path>
              <a:path w="1917700" h="1409700">
                <a:moveTo>
                  <a:pt x="1691614" y="419099"/>
                </a:moveTo>
                <a:lnTo>
                  <a:pt x="1633575" y="419099"/>
                </a:lnTo>
                <a:lnTo>
                  <a:pt x="1628432" y="431799"/>
                </a:lnTo>
                <a:lnTo>
                  <a:pt x="1697939" y="431799"/>
                </a:lnTo>
                <a:lnTo>
                  <a:pt x="1691614" y="419099"/>
                </a:lnTo>
                <a:close/>
              </a:path>
              <a:path w="1917700" h="1409700">
                <a:moveTo>
                  <a:pt x="1746110" y="419099"/>
                </a:moveTo>
                <a:lnTo>
                  <a:pt x="1733600" y="419099"/>
                </a:lnTo>
                <a:lnTo>
                  <a:pt x="1732914" y="431799"/>
                </a:lnTo>
                <a:lnTo>
                  <a:pt x="1744954" y="431799"/>
                </a:lnTo>
                <a:lnTo>
                  <a:pt x="1746110" y="419099"/>
                </a:lnTo>
                <a:close/>
              </a:path>
              <a:path w="1917700" h="1409700">
                <a:moveTo>
                  <a:pt x="1613954" y="406399"/>
                </a:moveTo>
                <a:lnTo>
                  <a:pt x="37604" y="406399"/>
                </a:lnTo>
                <a:lnTo>
                  <a:pt x="47155" y="419099"/>
                </a:lnTo>
                <a:lnTo>
                  <a:pt x="1614258" y="419099"/>
                </a:lnTo>
                <a:lnTo>
                  <a:pt x="1613954" y="406399"/>
                </a:lnTo>
                <a:close/>
              </a:path>
              <a:path w="1917700" h="1409700">
                <a:moveTo>
                  <a:pt x="1645709" y="408177"/>
                </a:moveTo>
                <a:lnTo>
                  <a:pt x="1642935" y="419099"/>
                </a:lnTo>
                <a:lnTo>
                  <a:pt x="1652765" y="419099"/>
                </a:lnTo>
                <a:lnTo>
                  <a:pt x="1645709" y="408177"/>
                </a:lnTo>
                <a:close/>
              </a:path>
              <a:path w="1917700" h="1409700">
                <a:moveTo>
                  <a:pt x="1646161" y="406399"/>
                </a:moveTo>
                <a:lnTo>
                  <a:pt x="1644561" y="406399"/>
                </a:lnTo>
                <a:lnTo>
                  <a:pt x="1645709" y="408177"/>
                </a:lnTo>
                <a:lnTo>
                  <a:pt x="1646161" y="406399"/>
                </a:lnTo>
                <a:close/>
              </a:path>
              <a:path w="1917700" h="1409700">
                <a:moveTo>
                  <a:pt x="1617408" y="393699"/>
                </a:moveTo>
                <a:lnTo>
                  <a:pt x="3619" y="393699"/>
                </a:lnTo>
                <a:lnTo>
                  <a:pt x="0" y="406399"/>
                </a:lnTo>
                <a:lnTo>
                  <a:pt x="1617408" y="406399"/>
                </a:lnTo>
                <a:lnTo>
                  <a:pt x="1617408" y="393699"/>
                </a:lnTo>
                <a:close/>
              </a:path>
              <a:path w="1917700" h="1409700">
                <a:moveTo>
                  <a:pt x="1626273" y="380999"/>
                </a:moveTo>
                <a:lnTo>
                  <a:pt x="11214" y="380999"/>
                </a:lnTo>
                <a:lnTo>
                  <a:pt x="1092" y="393699"/>
                </a:lnTo>
                <a:lnTo>
                  <a:pt x="1628584" y="393699"/>
                </a:lnTo>
                <a:lnTo>
                  <a:pt x="1626273" y="380999"/>
                </a:lnTo>
                <a:close/>
              </a:path>
              <a:path w="1917700" h="1409700">
                <a:moveTo>
                  <a:pt x="1638693" y="368299"/>
                </a:moveTo>
                <a:lnTo>
                  <a:pt x="25057" y="368299"/>
                </a:lnTo>
                <a:lnTo>
                  <a:pt x="13042" y="380999"/>
                </a:lnTo>
                <a:lnTo>
                  <a:pt x="1636864" y="380999"/>
                </a:lnTo>
                <a:lnTo>
                  <a:pt x="1638693" y="368299"/>
                </a:lnTo>
                <a:close/>
              </a:path>
              <a:path w="1917700" h="1409700">
                <a:moveTo>
                  <a:pt x="1632242" y="355599"/>
                </a:moveTo>
                <a:lnTo>
                  <a:pt x="98094" y="355599"/>
                </a:lnTo>
                <a:lnTo>
                  <a:pt x="98094" y="368299"/>
                </a:lnTo>
                <a:lnTo>
                  <a:pt x="1633296" y="368299"/>
                </a:lnTo>
                <a:lnTo>
                  <a:pt x="1632242" y="355599"/>
                </a:lnTo>
                <a:close/>
              </a:path>
              <a:path w="1917700" h="1409700">
                <a:moveTo>
                  <a:pt x="1648764" y="342899"/>
                </a:moveTo>
                <a:lnTo>
                  <a:pt x="127495" y="342899"/>
                </a:lnTo>
                <a:lnTo>
                  <a:pt x="135153" y="355599"/>
                </a:lnTo>
                <a:lnTo>
                  <a:pt x="1646085" y="355599"/>
                </a:lnTo>
                <a:lnTo>
                  <a:pt x="1648764" y="342899"/>
                </a:lnTo>
                <a:close/>
              </a:path>
              <a:path w="1917700" h="1409700">
                <a:moveTo>
                  <a:pt x="1673009" y="342899"/>
                </a:moveTo>
                <a:lnTo>
                  <a:pt x="1662010" y="342899"/>
                </a:lnTo>
                <a:lnTo>
                  <a:pt x="1665262" y="355599"/>
                </a:lnTo>
                <a:lnTo>
                  <a:pt x="1671904" y="355599"/>
                </a:lnTo>
                <a:lnTo>
                  <a:pt x="1673009" y="342899"/>
                </a:lnTo>
                <a:close/>
              </a:path>
              <a:path w="1917700" h="1409700">
                <a:moveTo>
                  <a:pt x="1696262" y="342899"/>
                </a:moveTo>
                <a:lnTo>
                  <a:pt x="1690662" y="342899"/>
                </a:lnTo>
                <a:lnTo>
                  <a:pt x="1689836" y="355599"/>
                </a:lnTo>
                <a:lnTo>
                  <a:pt x="1697088" y="355599"/>
                </a:lnTo>
                <a:lnTo>
                  <a:pt x="1696262" y="342899"/>
                </a:lnTo>
                <a:close/>
              </a:path>
              <a:path w="1917700" h="1409700">
                <a:moveTo>
                  <a:pt x="1674444" y="330199"/>
                </a:moveTo>
                <a:lnTo>
                  <a:pt x="163969" y="330199"/>
                </a:lnTo>
                <a:lnTo>
                  <a:pt x="152145" y="342899"/>
                </a:lnTo>
                <a:lnTo>
                  <a:pt x="1669859" y="342899"/>
                </a:lnTo>
                <a:lnTo>
                  <a:pt x="1674444" y="330199"/>
                </a:lnTo>
                <a:close/>
              </a:path>
              <a:path w="1917700" h="1409700">
                <a:moveTo>
                  <a:pt x="1742998" y="330199"/>
                </a:moveTo>
                <a:lnTo>
                  <a:pt x="1734248" y="330199"/>
                </a:lnTo>
                <a:lnTo>
                  <a:pt x="1734159" y="342899"/>
                </a:lnTo>
                <a:lnTo>
                  <a:pt x="1738134" y="342899"/>
                </a:lnTo>
                <a:lnTo>
                  <a:pt x="1742998" y="330199"/>
                </a:lnTo>
                <a:close/>
              </a:path>
              <a:path w="1917700" h="1409700">
                <a:moveTo>
                  <a:pt x="1746948" y="330199"/>
                </a:moveTo>
                <a:lnTo>
                  <a:pt x="1749005" y="342899"/>
                </a:lnTo>
                <a:lnTo>
                  <a:pt x="1746948" y="330199"/>
                </a:lnTo>
                <a:close/>
              </a:path>
              <a:path w="1917700" h="1409700">
                <a:moveTo>
                  <a:pt x="1676920" y="317499"/>
                </a:moveTo>
                <a:lnTo>
                  <a:pt x="239394" y="317499"/>
                </a:lnTo>
                <a:lnTo>
                  <a:pt x="234416" y="330199"/>
                </a:lnTo>
                <a:lnTo>
                  <a:pt x="1675206" y="330199"/>
                </a:lnTo>
                <a:lnTo>
                  <a:pt x="1676920" y="317499"/>
                </a:lnTo>
                <a:close/>
              </a:path>
              <a:path w="1917700" h="1409700">
                <a:moveTo>
                  <a:pt x="1692998" y="317499"/>
                </a:moveTo>
                <a:lnTo>
                  <a:pt x="1684604" y="317499"/>
                </a:lnTo>
                <a:lnTo>
                  <a:pt x="1684020" y="330199"/>
                </a:lnTo>
                <a:lnTo>
                  <a:pt x="1691144" y="330199"/>
                </a:lnTo>
                <a:lnTo>
                  <a:pt x="1692998" y="317499"/>
                </a:lnTo>
                <a:close/>
              </a:path>
              <a:path w="1917700" h="1409700">
                <a:moveTo>
                  <a:pt x="1700237" y="317499"/>
                </a:moveTo>
                <a:lnTo>
                  <a:pt x="1698282" y="317499"/>
                </a:lnTo>
                <a:lnTo>
                  <a:pt x="1697443" y="330199"/>
                </a:lnTo>
                <a:lnTo>
                  <a:pt x="1701545" y="330199"/>
                </a:lnTo>
                <a:lnTo>
                  <a:pt x="1700237" y="317499"/>
                </a:lnTo>
                <a:close/>
              </a:path>
              <a:path w="1917700" h="1409700">
                <a:moveTo>
                  <a:pt x="1683727" y="304799"/>
                </a:moveTo>
                <a:lnTo>
                  <a:pt x="250088" y="304799"/>
                </a:lnTo>
                <a:lnTo>
                  <a:pt x="241299" y="317499"/>
                </a:lnTo>
                <a:lnTo>
                  <a:pt x="1684604" y="317499"/>
                </a:lnTo>
                <a:lnTo>
                  <a:pt x="1683727" y="304799"/>
                </a:lnTo>
                <a:close/>
              </a:path>
              <a:path w="1917700" h="1409700">
                <a:moveTo>
                  <a:pt x="1683169" y="292099"/>
                </a:moveTo>
                <a:lnTo>
                  <a:pt x="256781" y="292099"/>
                </a:lnTo>
                <a:lnTo>
                  <a:pt x="252374" y="304799"/>
                </a:lnTo>
                <a:lnTo>
                  <a:pt x="1682407" y="304799"/>
                </a:lnTo>
                <a:lnTo>
                  <a:pt x="1683169" y="292099"/>
                </a:lnTo>
                <a:close/>
              </a:path>
              <a:path w="1917700" h="1409700">
                <a:moveTo>
                  <a:pt x="1658162" y="279399"/>
                </a:moveTo>
                <a:lnTo>
                  <a:pt x="253898" y="279399"/>
                </a:lnTo>
                <a:lnTo>
                  <a:pt x="255028" y="292099"/>
                </a:lnTo>
                <a:lnTo>
                  <a:pt x="1662747" y="292099"/>
                </a:lnTo>
                <a:lnTo>
                  <a:pt x="1658162" y="279399"/>
                </a:lnTo>
                <a:close/>
              </a:path>
              <a:path w="1917700" h="1409700">
                <a:moveTo>
                  <a:pt x="1699577" y="279399"/>
                </a:moveTo>
                <a:lnTo>
                  <a:pt x="1670659" y="279399"/>
                </a:lnTo>
                <a:lnTo>
                  <a:pt x="1667243" y="292099"/>
                </a:lnTo>
                <a:lnTo>
                  <a:pt x="1694446" y="292099"/>
                </a:lnTo>
                <a:lnTo>
                  <a:pt x="1699577" y="279399"/>
                </a:lnTo>
                <a:close/>
              </a:path>
              <a:path w="1917700" h="1409700">
                <a:moveTo>
                  <a:pt x="1715147" y="279399"/>
                </a:moveTo>
                <a:lnTo>
                  <a:pt x="1699577" y="279399"/>
                </a:lnTo>
                <a:lnTo>
                  <a:pt x="1700847" y="292099"/>
                </a:lnTo>
                <a:lnTo>
                  <a:pt x="1715147" y="279399"/>
                </a:lnTo>
                <a:close/>
              </a:path>
              <a:path w="1917700" h="1409700">
                <a:moveTo>
                  <a:pt x="1733677" y="279399"/>
                </a:moveTo>
                <a:lnTo>
                  <a:pt x="1715147" y="279399"/>
                </a:lnTo>
                <a:lnTo>
                  <a:pt x="1722234" y="292099"/>
                </a:lnTo>
                <a:lnTo>
                  <a:pt x="1728546" y="292099"/>
                </a:lnTo>
                <a:lnTo>
                  <a:pt x="1733677" y="279399"/>
                </a:lnTo>
                <a:close/>
              </a:path>
              <a:path w="1917700" h="1409700">
                <a:moveTo>
                  <a:pt x="1655762" y="266699"/>
                </a:moveTo>
                <a:lnTo>
                  <a:pt x="254609" y="266699"/>
                </a:lnTo>
                <a:lnTo>
                  <a:pt x="255968" y="279399"/>
                </a:lnTo>
                <a:lnTo>
                  <a:pt x="1651673" y="279399"/>
                </a:lnTo>
                <a:lnTo>
                  <a:pt x="1655762" y="266699"/>
                </a:lnTo>
                <a:close/>
              </a:path>
              <a:path w="1917700" h="1409700">
                <a:moveTo>
                  <a:pt x="1749336" y="266699"/>
                </a:moveTo>
                <a:lnTo>
                  <a:pt x="1707222" y="266699"/>
                </a:lnTo>
                <a:lnTo>
                  <a:pt x="1703514" y="279399"/>
                </a:lnTo>
                <a:lnTo>
                  <a:pt x="1743417" y="279399"/>
                </a:lnTo>
                <a:lnTo>
                  <a:pt x="1749336" y="266699"/>
                </a:lnTo>
                <a:close/>
              </a:path>
              <a:path w="1917700" h="1409700">
                <a:moveTo>
                  <a:pt x="272376" y="253999"/>
                </a:moveTo>
                <a:lnTo>
                  <a:pt x="183667" y="253999"/>
                </a:lnTo>
                <a:lnTo>
                  <a:pt x="191350" y="266699"/>
                </a:lnTo>
                <a:lnTo>
                  <a:pt x="269417" y="266699"/>
                </a:lnTo>
                <a:lnTo>
                  <a:pt x="272376" y="253999"/>
                </a:lnTo>
                <a:close/>
              </a:path>
              <a:path w="1917700" h="1409700">
                <a:moveTo>
                  <a:pt x="282320" y="253999"/>
                </a:moveTo>
                <a:lnTo>
                  <a:pt x="279920" y="253999"/>
                </a:lnTo>
                <a:lnTo>
                  <a:pt x="280492" y="266699"/>
                </a:lnTo>
                <a:lnTo>
                  <a:pt x="282320" y="253999"/>
                </a:lnTo>
                <a:close/>
              </a:path>
              <a:path w="1917700" h="1409700">
                <a:moveTo>
                  <a:pt x="1658785" y="253999"/>
                </a:moveTo>
                <a:lnTo>
                  <a:pt x="289928" y="253999"/>
                </a:lnTo>
                <a:lnTo>
                  <a:pt x="289852" y="266699"/>
                </a:lnTo>
                <a:lnTo>
                  <a:pt x="1658200" y="266699"/>
                </a:lnTo>
                <a:lnTo>
                  <a:pt x="1658785" y="253999"/>
                </a:lnTo>
                <a:close/>
              </a:path>
              <a:path w="1917700" h="1409700">
                <a:moveTo>
                  <a:pt x="1675168" y="253999"/>
                </a:moveTo>
                <a:lnTo>
                  <a:pt x="1674177" y="266699"/>
                </a:lnTo>
                <a:lnTo>
                  <a:pt x="1677403" y="266699"/>
                </a:lnTo>
                <a:lnTo>
                  <a:pt x="1675168" y="253999"/>
                </a:lnTo>
                <a:close/>
              </a:path>
              <a:path w="1917700" h="1409700">
                <a:moveTo>
                  <a:pt x="1697634" y="253999"/>
                </a:moveTo>
                <a:lnTo>
                  <a:pt x="1679320" y="253999"/>
                </a:lnTo>
                <a:lnTo>
                  <a:pt x="1677403" y="266699"/>
                </a:lnTo>
                <a:lnTo>
                  <a:pt x="1698028" y="266699"/>
                </a:lnTo>
                <a:lnTo>
                  <a:pt x="1697634" y="253999"/>
                </a:lnTo>
                <a:close/>
              </a:path>
              <a:path w="1917700" h="1409700">
                <a:moveTo>
                  <a:pt x="1780920" y="241299"/>
                </a:moveTo>
                <a:lnTo>
                  <a:pt x="185013" y="241299"/>
                </a:lnTo>
                <a:lnTo>
                  <a:pt x="173558" y="253999"/>
                </a:lnTo>
                <a:lnTo>
                  <a:pt x="1780603" y="253999"/>
                </a:lnTo>
                <a:lnTo>
                  <a:pt x="1780920" y="241299"/>
                </a:lnTo>
                <a:close/>
              </a:path>
              <a:path w="1917700" h="1409700">
                <a:moveTo>
                  <a:pt x="1647697" y="228599"/>
                </a:moveTo>
                <a:lnTo>
                  <a:pt x="217576" y="228599"/>
                </a:lnTo>
                <a:lnTo>
                  <a:pt x="206489" y="241299"/>
                </a:lnTo>
                <a:lnTo>
                  <a:pt x="1649437" y="241299"/>
                </a:lnTo>
                <a:lnTo>
                  <a:pt x="1647697" y="228599"/>
                </a:lnTo>
                <a:close/>
              </a:path>
              <a:path w="1917700" h="1409700">
                <a:moveTo>
                  <a:pt x="1792643" y="228599"/>
                </a:moveTo>
                <a:lnTo>
                  <a:pt x="1657819" y="228599"/>
                </a:lnTo>
                <a:lnTo>
                  <a:pt x="1651914" y="241299"/>
                </a:lnTo>
                <a:lnTo>
                  <a:pt x="1795310" y="241299"/>
                </a:lnTo>
                <a:lnTo>
                  <a:pt x="1792643" y="228599"/>
                </a:lnTo>
                <a:close/>
              </a:path>
              <a:path w="1917700" h="1409700">
                <a:moveTo>
                  <a:pt x="1533016" y="215899"/>
                </a:moveTo>
                <a:lnTo>
                  <a:pt x="243206" y="215899"/>
                </a:lnTo>
                <a:lnTo>
                  <a:pt x="234931" y="228599"/>
                </a:lnTo>
                <a:lnTo>
                  <a:pt x="1531492" y="228599"/>
                </a:lnTo>
                <a:lnTo>
                  <a:pt x="1533016" y="215899"/>
                </a:lnTo>
                <a:close/>
              </a:path>
              <a:path w="1917700" h="1409700">
                <a:moveTo>
                  <a:pt x="1659458" y="215899"/>
                </a:moveTo>
                <a:lnTo>
                  <a:pt x="1548688" y="215899"/>
                </a:lnTo>
                <a:lnTo>
                  <a:pt x="1539112" y="228599"/>
                </a:lnTo>
                <a:lnTo>
                  <a:pt x="1655826" y="228599"/>
                </a:lnTo>
                <a:lnTo>
                  <a:pt x="1659458" y="215899"/>
                </a:lnTo>
                <a:close/>
              </a:path>
              <a:path w="1917700" h="1409700">
                <a:moveTo>
                  <a:pt x="1698104" y="215899"/>
                </a:moveTo>
                <a:lnTo>
                  <a:pt x="1685709" y="215899"/>
                </a:lnTo>
                <a:lnTo>
                  <a:pt x="1700034" y="228599"/>
                </a:lnTo>
                <a:lnTo>
                  <a:pt x="1698104" y="215899"/>
                </a:lnTo>
                <a:close/>
              </a:path>
              <a:path w="1917700" h="1409700">
                <a:moveTo>
                  <a:pt x="1723123" y="215899"/>
                </a:moveTo>
                <a:lnTo>
                  <a:pt x="1698104" y="215899"/>
                </a:lnTo>
                <a:lnTo>
                  <a:pt x="1709178" y="228599"/>
                </a:lnTo>
                <a:lnTo>
                  <a:pt x="1711667" y="228599"/>
                </a:lnTo>
                <a:lnTo>
                  <a:pt x="1723123" y="215899"/>
                </a:lnTo>
                <a:close/>
              </a:path>
              <a:path w="1917700" h="1409700">
                <a:moveTo>
                  <a:pt x="311734" y="203199"/>
                </a:moveTo>
                <a:lnTo>
                  <a:pt x="275869" y="203199"/>
                </a:lnTo>
                <a:lnTo>
                  <a:pt x="264693" y="215899"/>
                </a:lnTo>
                <a:lnTo>
                  <a:pt x="316344" y="215899"/>
                </a:lnTo>
                <a:lnTo>
                  <a:pt x="311734" y="203199"/>
                </a:lnTo>
                <a:close/>
              </a:path>
              <a:path w="1917700" h="1409700">
                <a:moveTo>
                  <a:pt x="1549057" y="203199"/>
                </a:moveTo>
                <a:lnTo>
                  <a:pt x="318846" y="203199"/>
                </a:lnTo>
                <a:lnTo>
                  <a:pt x="320725" y="215899"/>
                </a:lnTo>
                <a:lnTo>
                  <a:pt x="1549260" y="215899"/>
                </a:lnTo>
                <a:lnTo>
                  <a:pt x="1549057" y="203199"/>
                </a:lnTo>
                <a:close/>
              </a:path>
              <a:path w="1917700" h="1409700">
                <a:moveTo>
                  <a:pt x="1814334" y="203199"/>
                </a:moveTo>
                <a:lnTo>
                  <a:pt x="1565503" y="203199"/>
                </a:lnTo>
                <a:lnTo>
                  <a:pt x="1561642" y="215899"/>
                </a:lnTo>
                <a:lnTo>
                  <a:pt x="1805647" y="215899"/>
                </a:lnTo>
                <a:lnTo>
                  <a:pt x="1814334" y="203199"/>
                </a:lnTo>
                <a:close/>
              </a:path>
              <a:path w="1917700" h="1409700">
                <a:moveTo>
                  <a:pt x="304304" y="190499"/>
                </a:moveTo>
                <a:lnTo>
                  <a:pt x="297916" y="190499"/>
                </a:lnTo>
                <a:lnTo>
                  <a:pt x="292976" y="203199"/>
                </a:lnTo>
                <a:lnTo>
                  <a:pt x="304698" y="203199"/>
                </a:lnTo>
                <a:lnTo>
                  <a:pt x="304304" y="190499"/>
                </a:lnTo>
                <a:close/>
              </a:path>
              <a:path w="1917700" h="1409700">
                <a:moveTo>
                  <a:pt x="1564144" y="190499"/>
                </a:moveTo>
                <a:lnTo>
                  <a:pt x="308317" y="190499"/>
                </a:lnTo>
                <a:lnTo>
                  <a:pt x="310438" y="203199"/>
                </a:lnTo>
                <a:lnTo>
                  <a:pt x="1555749" y="203199"/>
                </a:lnTo>
                <a:lnTo>
                  <a:pt x="1564144" y="190499"/>
                </a:lnTo>
                <a:close/>
              </a:path>
              <a:path w="1917700" h="1409700">
                <a:moveTo>
                  <a:pt x="1842020" y="190499"/>
                </a:moveTo>
                <a:lnTo>
                  <a:pt x="1591068" y="190499"/>
                </a:lnTo>
                <a:lnTo>
                  <a:pt x="1579600" y="203199"/>
                </a:lnTo>
                <a:lnTo>
                  <a:pt x="1841817" y="203199"/>
                </a:lnTo>
                <a:lnTo>
                  <a:pt x="1842020" y="190499"/>
                </a:lnTo>
                <a:close/>
              </a:path>
              <a:path w="1917700" h="1409700">
                <a:moveTo>
                  <a:pt x="334530" y="177799"/>
                </a:moveTo>
                <a:lnTo>
                  <a:pt x="329603" y="190499"/>
                </a:lnTo>
                <a:lnTo>
                  <a:pt x="345605" y="190499"/>
                </a:lnTo>
                <a:lnTo>
                  <a:pt x="334530" y="177799"/>
                </a:lnTo>
                <a:close/>
              </a:path>
              <a:path w="1917700" h="1409700">
                <a:moveTo>
                  <a:pt x="1577416" y="177799"/>
                </a:moveTo>
                <a:lnTo>
                  <a:pt x="377405" y="177799"/>
                </a:lnTo>
                <a:lnTo>
                  <a:pt x="376161" y="190499"/>
                </a:lnTo>
                <a:lnTo>
                  <a:pt x="1575511" y="190499"/>
                </a:lnTo>
                <a:lnTo>
                  <a:pt x="1577416" y="177799"/>
                </a:lnTo>
                <a:close/>
              </a:path>
              <a:path w="1917700" h="1409700">
                <a:moveTo>
                  <a:pt x="1883270" y="177799"/>
                </a:moveTo>
                <a:lnTo>
                  <a:pt x="1613408" y="177799"/>
                </a:lnTo>
                <a:lnTo>
                  <a:pt x="1609394" y="190499"/>
                </a:lnTo>
                <a:lnTo>
                  <a:pt x="1861896" y="190499"/>
                </a:lnTo>
                <a:lnTo>
                  <a:pt x="1883270" y="177799"/>
                </a:lnTo>
                <a:close/>
              </a:path>
              <a:path w="1917700" h="1409700">
                <a:moveTo>
                  <a:pt x="501230" y="165099"/>
                </a:moveTo>
                <a:lnTo>
                  <a:pt x="372262" y="165099"/>
                </a:lnTo>
                <a:lnTo>
                  <a:pt x="373570" y="177799"/>
                </a:lnTo>
                <a:lnTo>
                  <a:pt x="500354" y="177799"/>
                </a:lnTo>
                <a:lnTo>
                  <a:pt x="501230" y="165099"/>
                </a:lnTo>
                <a:close/>
              </a:path>
              <a:path w="1917700" h="1409700">
                <a:moveTo>
                  <a:pt x="510298" y="165099"/>
                </a:moveTo>
                <a:lnTo>
                  <a:pt x="509917" y="165099"/>
                </a:lnTo>
                <a:lnTo>
                  <a:pt x="500354" y="177799"/>
                </a:lnTo>
                <a:lnTo>
                  <a:pt x="520611" y="177799"/>
                </a:lnTo>
                <a:lnTo>
                  <a:pt x="510298" y="165099"/>
                </a:lnTo>
                <a:close/>
              </a:path>
              <a:path w="1917700" h="1409700">
                <a:moveTo>
                  <a:pt x="1597558" y="165099"/>
                </a:moveTo>
                <a:lnTo>
                  <a:pt x="523481" y="165099"/>
                </a:lnTo>
                <a:lnTo>
                  <a:pt x="524344" y="177799"/>
                </a:lnTo>
                <a:lnTo>
                  <a:pt x="1591259" y="177799"/>
                </a:lnTo>
                <a:lnTo>
                  <a:pt x="1597558" y="165099"/>
                </a:lnTo>
                <a:close/>
              </a:path>
              <a:path w="1917700" h="1409700">
                <a:moveTo>
                  <a:pt x="1899627" y="165099"/>
                </a:moveTo>
                <a:lnTo>
                  <a:pt x="1628520" y="165099"/>
                </a:lnTo>
                <a:lnTo>
                  <a:pt x="1622361" y="177799"/>
                </a:lnTo>
                <a:lnTo>
                  <a:pt x="1892376" y="177799"/>
                </a:lnTo>
                <a:lnTo>
                  <a:pt x="1899627" y="165099"/>
                </a:lnTo>
                <a:close/>
              </a:path>
              <a:path w="1917700" h="1409700">
                <a:moveTo>
                  <a:pt x="490461" y="152399"/>
                </a:moveTo>
                <a:lnTo>
                  <a:pt x="381050" y="152399"/>
                </a:lnTo>
                <a:lnTo>
                  <a:pt x="377977" y="165099"/>
                </a:lnTo>
                <a:lnTo>
                  <a:pt x="492239" y="165099"/>
                </a:lnTo>
                <a:lnTo>
                  <a:pt x="490461" y="152399"/>
                </a:lnTo>
                <a:close/>
              </a:path>
              <a:path w="1917700" h="1409700">
                <a:moveTo>
                  <a:pt x="612698" y="152399"/>
                </a:moveTo>
                <a:lnTo>
                  <a:pt x="498474" y="152399"/>
                </a:lnTo>
                <a:lnTo>
                  <a:pt x="499592" y="165099"/>
                </a:lnTo>
                <a:lnTo>
                  <a:pt x="616115" y="165099"/>
                </a:lnTo>
                <a:lnTo>
                  <a:pt x="612698" y="152399"/>
                </a:lnTo>
                <a:close/>
              </a:path>
              <a:path w="1917700" h="1409700">
                <a:moveTo>
                  <a:pt x="1438986" y="152399"/>
                </a:moveTo>
                <a:lnTo>
                  <a:pt x="618515" y="152399"/>
                </a:lnTo>
                <a:lnTo>
                  <a:pt x="616115" y="165099"/>
                </a:lnTo>
                <a:lnTo>
                  <a:pt x="1433830" y="165099"/>
                </a:lnTo>
                <a:lnTo>
                  <a:pt x="1438986" y="152399"/>
                </a:lnTo>
                <a:close/>
              </a:path>
              <a:path w="1917700" h="1409700">
                <a:moveTo>
                  <a:pt x="1599247" y="152399"/>
                </a:moveTo>
                <a:lnTo>
                  <a:pt x="1491018" y="152399"/>
                </a:lnTo>
                <a:lnTo>
                  <a:pt x="1486217" y="165099"/>
                </a:lnTo>
                <a:lnTo>
                  <a:pt x="1599031" y="165099"/>
                </a:lnTo>
                <a:lnTo>
                  <a:pt x="1599247" y="152399"/>
                </a:lnTo>
                <a:close/>
              </a:path>
              <a:path w="1917700" h="1409700">
                <a:moveTo>
                  <a:pt x="1669173" y="152399"/>
                </a:moveTo>
                <a:lnTo>
                  <a:pt x="1647393" y="152399"/>
                </a:lnTo>
                <a:lnTo>
                  <a:pt x="1644726" y="165099"/>
                </a:lnTo>
                <a:lnTo>
                  <a:pt x="1666875" y="165099"/>
                </a:lnTo>
                <a:lnTo>
                  <a:pt x="1669173" y="152399"/>
                </a:lnTo>
                <a:close/>
              </a:path>
              <a:path w="1917700" h="1409700">
                <a:moveTo>
                  <a:pt x="1709648" y="152399"/>
                </a:moveTo>
                <a:lnTo>
                  <a:pt x="1679460" y="152399"/>
                </a:lnTo>
                <a:lnTo>
                  <a:pt x="1671472" y="165099"/>
                </a:lnTo>
                <a:lnTo>
                  <a:pt x="1719592" y="165099"/>
                </a:lnTo>
                <a:lnTo>
                  <a:pt x="1709648" y="152399"/>
                </a:lnTo>
                <a:close/>
              </a:path>
              <a:path w="1917700" h="1409700">
                <a:moveTo>
                  <a:pt x="1917204" y="152399"/>
                </a:moveTo>
                <a:lnTo>
                  <a:pt x="1732394" y="152399"/>
                </a:lnTo>
                <a:lnTo>
                  <a:pt x="1733181" y="165099"/>
                </a:lnTo>
                <a:lnTo>
                  <a:pt x="1902307" y="165099"/>
                </a:lnTo>
                <a:lnTo>
                  <a:pt x="1917204" y="152399"/>
                </a:lnTo>
                <a:close/>
              </a:path>
              <a:path w="1917700" h="1409700">
                <a:moveTo>
                  <a:pt x="448195" y="139699"/>
                </a:moveTo>
                <a:lnTo>
                  <a:pt x="370814" y="139699"/>
                </a:lnTo>
                <a:lnTo>
                  <a:pt x="379806" y="152399"/>
                </a:lnTo>
                <a:lnTo>
                  <a:pt x="454888" y="152399"/>
                </a:lnTo>
                <a:lnTo>
                  <a:pt x="448195" y="139699"/>
                </a:lnTo>
                <a:close/>
              </a:path>
              <a:path w="1917700" h="1409700">
                <a:moveTo>
                  <a:pt x="607352" y="139699"/>
                </a:moveTo>
                <a:lnTo>
                  <a:pt x="472960" y="139699"/>
                </a:lnTo>
                <a:lnTo>
                  <a:pt x="479653" y="152399"/>
                </a:lnTo>
                <a:lnTo>
                  <a:pt x="607174" y="152399"/>
                </a:lnTo>
                <a:lnTo>
                  <a:pt x="607352" y="139699"/>
                </a:lnTo>
                <a:close/>
              </a:path>
              <a:path w="1917700" h="1409700">
                <a:moveTo>
                  <a:pt x="715467" y="139699"/>
                </a:moveTo>
                <a:lnTo>
                  <a:pt x="616318" y="139699"/>
                </a:lnTo>
                <a:lnTo>
                  <a:pt x="616115" y="152399"/>
                </a:lnTo>
                <a:lnTo>
                  <a:pt x="715771" y="152399"/>
                </a:lnTo>
                <a:lnTo>
                  <a:pt x="715467" y="139699"/>
                </a:lnTo>
                <a:close/>
              </a:path>
              <a:path w="1917700" h="1409700">
                <a:moveTo>
                  <a:pt x="1259966" y="139699"/>
                </a:moveTo>
                <a:lnTo>
                  <a:pt x="730465" y="139699"/>
                </a:lnTo>
                <a:lnTo>
                  <a:pt x="734491" y="152399"/>
                </a:lnTo>
                <a:lnTo>
                  <a:pt x="1269326" y="152399"/>
                </a:lnTo>
                <a:lnTo>
                  <a:pt x="1259966" y="139699"/>
                </a:lnTo>
                <a:close/>
              </a:path>
              <a:path w="1917700" h="1409700">
                <a:moveTo>
                  <a:pt x="1486534" y="139699"/>
                </a:moveTo>
                <a:lnTo>
                  <a:pt x="1283258" y="139699"/>
                </a:lnTo>
                <a:lnTo>
                  <a:pt x="1276959" y="152399"/>
                </a:lnTo>
                <a:lnTo>
                  <a:pt x="1475651" y="152399"/>
                </a:lnTo>
                <a:lnTo>
                  <a:pt x="1486534" y="139699"/>
                </a:lnTo>
                <a:close/>
              </a:path>
              <a:path w="1917700" h="1409700">
                <a:moveTo>
                  <a:pt x="1536369" y="139699"/>
                </a:moveTo>
                <a:lnTo>
                  <a:pt x="1528152" y="152399"/>
                </a:lnTo>
                <a:lnTo>
                  <a:pt x="1536077" y="152399"/>
                </a:lnTo>
                <a:lnTo>
                  <a:pt x="1536369" y="139699"/>
                </a:lnTo>
                <a:close/>
              </a:path>
              <a:path w="1917700" h="1409700">
                <a:moveTo>
                  <a:pt x="1608683" y="126999"/>
                </a:moveTo>
                <a:lnTo>
                  <a:pt x="1543837" y="126999"/>
                </a:lnTo>
                <a:lnTo>
                  <a:pt x="1542656" y="139699"/>
                </a:lnTo>
                <a:lnTo>
                  <a:pt x="1541614" y="139699"/>
                </a:lnTo>
                <a:lnTo>
                  <a:pt x="1536077" y="152399"/>
                </a:lnTo>
                <a:lnTo>
                  <a:pt x="1606461" y="152399"/>
                </a:lnTo>
                <a:lnTo>
                  <a:pt x="1608683" y="139699"/>
                </a:lnTo>
                <a:lnTo>
                  <a:pt x="1608683" y="126999"/>
                </a:lnTo>
                <a:close/>
              </a:path>
              <a:path w="1917700" h="1409700">
                <a:moveTo>
                  <a:pt x="1674533" y="139699"/>
                </a:moveTo>
                <a:lnTo>
                  <a:pt x="1672043" y="139699"/>
                </a:lnTo>
                <a:lnTo>
                  <a:pt x="1664957" y="152399"/>
                </a:lnTo>
                <a:lnTo>
                  <a:pt x="1676984" y="152399"/>
                </a:lnTo>
                <a:lnTo>
                  <a:pt x="1674533" y="139699"/>
                </a:lnTo>
                <a:close/>
              </a:path>
              <a:path w="1917700" h="1409700">
                <a:moveTo>
                  <a:pt x="1889810" y="139699"/>
                </a:moveTo>
                <a:lnTo>
                  <a:pt x="1742935" y="139699"/>
                </a:lnTo>
                <a:lnTo>
                  <a:pt x="1740433" y="152399"/>
                </a:lnTo>
                <a:lnTo>
                  <a:pt x="1908619" y="152399"/>
                </a:lnTo>
                <a:lnTo>
                  <a:pt x="1889810" y="139699"/>
                </a:lnTo>
                <a:close/>
              </a:path>
              <a:path w="1917700" h="1409700">
                <a:moveTo>
                  <a:pt x="440004" y="126999"/>
                </a:moveTo>
                <a:lnTo>
                  <a:pt x="424040" y="126999"/>
                </a:lnTo>
                <a:lnTo>
                  <a:pt x="420306" y="139699"/>
                </a:lnTo>
                <a:lnTo>
                  <a:pt x="446100" y="139699"/>
                </a:lnTo>
                <a:lnTo>
                  <a:pt x="440004" y="126999"/>
                </a:lnTo>
                <a:close/>
              </a:path>
              <a:path w="1917700" h="1409700">
                <a:moveTo>
                  <a:pt x="616508" y="126999"/>
                </a:moveTo>
                <a:lnTo>
                  <a:pt x="451853" y="126999"/>
                </a:lnTo>
                <a:lnTo>
                  <a:pt x="456844" y="139699"/>
                </a:lnTo>
                <a:lnTo>
                  <a:pt x="615365" y="139699"/>
                </a:lnTo>
                <a:lnTo>
                  <a:pt x="616508" y="126999"/>
                </a:lnTo>
                <a:close/>
              </a:path>
              <a:path w="1917700" h="1409700">
                <a:moveTo>
                  <a:pt x="682409" y="126999"/>
                </a:moveTo>
                <a:lnTo>
                  <a:pt x="629043" y="126999"/>
                </a:lnTo>
                <a:lnTo>
                  <a:pt x="625589" y="139699"/>
                </a:lnTo>
                <a:lnTo>
                  <a:pt x="686384" y="139699"/>
                </a:lnTo>
                <a:lnTo>
                  <a:pt x="682409" y="126999"/>
                </a:lnTo>
                <a:close/>
              </a:path>
              <a:path w="1917700" h="1409700">
                <a:moveTo>
                  <a:pt x="729322" y="126999"/>
                </a:moveTo>
                <a:lnTo>
                  <a:pt x="701636" y="126999"/>
                </a:lnTo>
                <a:lnTo>
                  <a:pt x="708228" y="139699"/>
                </a:lnTo>
                <a:lnTo>
                  <a:pt x="729995" y="139699"/>
                </a:lnTo>
                <a:lnTo>
                  <a:pt x="729322" y="126999"/>
                </a:lnTo>
                <a:close/>
              </a:path>
              <a:path w="1917700" h="1409700">
                <a:moveTo>
                  <a:pt x="869378" y="126999"/>
                </a:moveTo>
                <a:lnTo>
                  <a:pt x="741425" y="126999"/>
                </a:lnTo>
                <a:lnTo>
                  <a:pt x="729995" y="139699"/>
                </a:lnTo>
                <a:lnTo>
                  <a:pt x="874356" y="139699"/>
                </a:lnTo>
                <a:lnTo>
                  <a:pt x="869378" y="126999"/>
                </a:lnTo>
                <a:close/>
              </a:path>
              <a:path w="1917700" h="1409700">
                <a:moveTo>
                  <a:pt x="1271142" y="126999"/>
                </a:moveTo>
                <a:lnTo>
                  <a:pt x="905040" y="126999"/>
                </a:lnTo>
                <a:lnTo>
                  <a:pt x="904506" y="139699"/>
                </a:lnTo>
                <a:lnTo>
                  <a:pt x="1265212" y="139699"/>
                </a:lnTo>
                <a:lnTo>
                  <a:pt x="1271142" y="126999"/>
                </a:lnTo>
                <a:close/>
              </a:path>
              <a:path w="1917700" h="1409700">
                <a:moveTo>
                  <a:pt x="1505800" y="126999"/>
                </a:moveTo>
                <a:lnTo>
                  <a:pt x="1317256" y="126999"/>
                </a:lnTo>
                <a:lnTo>
                  <a:pt x="1312583" y="139699"/>
                </a:lnTo>
                <a:lnTo>
                  <a:pt x="1505978" y="139699"/>
                </a:lnTo>
                <a:lnTo>
                  <a:pt x="1505800" y="126999"/>
                </a:lnTo>
                <a:close/>
              </a:path>
              <a:path w="1917700" h="1409700">
                <a:moveTo>
                  <a:pt x="1855622" y="126999"/>
                </a:moveTo>
                <a:lnTo>
                  <a:pt x="1756473" y="126999"/>
                </a:lnTo>
                <a:lnTo>
                  <a:pt x="1754187" y="139699"/>
                </a:lnTo>
                <a:lnTo>
                  <a:pt x="1860003" y="139699"/>
                </a:lnTo>
                <a:lnTo>
                  <a:pt x="1855622" y="126999"/>
                </a:lnTo>
                <a:close/>
              </a:path>
              <a:path w="1917700" h="1409700">
                <a:moveTo>
                  <a:pt x="613651" y="114299"/>
                </a:moveTo>
                <a:lnTo>
                  <a:pt x="441845" y="114299"/>
                </a:lnTo>
                <a:lnTo>
                  <a:pt x="438315" y="126999"/>
                </a:lnTo>
                <a:lnTo>
                  <a:pt x="612025" y="126999"/>
                </a:lnTo>
                <a:lnTo>
                  <a:pt x="613651" y="114299"/>
                </a:lnTo>
                <a:close/>
              </a:path>
              <a:path w="1917700" h="1409700">
                <a:moveTo>
                  <a:pt x="852385" y="114299"/>
                </a:moveTo>
                <a:lnTo>
                  <a:pt x="721601" y="114299"/>
                </a:lnTo>
                <a:lnTo>
                  <a:pt x="726351" y="126999"/>
                </a:lnTo>
                <a:lnTo>
                  <a:pt x="853160" y="126999"/>
                </a:lnTo>
                <a:lnTo>
                  <a:pt x="852385" y="114299"/>
                </a:lnTo>
                <a:close/>
              </a:path>
              <a:path w="1917700" h="1409700">
                <a:moveTo>
                  <a:pt x="1329055" y="114299"/>
                </a:moveTo>
                <a:lnTo>
                  <a:pt x="899515" y="114299"/>
                </a:lnTo>
                <a:lnTo>
                  <a:pt x="897889" y="126999"/>
                </a:lnTo>
                <a:lnTo>
                  <a:pt x="1322654" y="126999"/>
                </a:lnTo>
                <a:lnTo>
                  <a:pt x="1329055" y="114299"/>
                </a:lnTo>
                <a:close/>
              </a:path>
              <a:path w="1917700" h="1409700">
                <a:moveTo>
                  <a:pt x="1601635" y="114299"/>
                </a:moveTo>
                <a:lnTo>
                  <a:pt x="1552409" y="114299"/>
                </a:lnTo>
                <a:lnTo>
                  <a:pt x="1548866" y="126999"/>
                </a:lnTo>
                <a:lnTo>
                  <a:pt x="1602955" y="126999"/>
                </a:lnTo>
                <a:lnTo>
                  <a:pt x="1601635" y="114299"/>
                </a:lnTo>
                <a:close/>
              </a:path>
              <a:path w="1917700" h="1409700">
                <a:moveTo>
                  <a:pt x="603008" y="101599"/>
                </a:moveTo>
                <a:lnTo>
                  <a:pt x="514489" y="101599"/>
                </a:lnTo>
                <a:lnTo>
                  <a:pt x="508203" y="114299"/>
                </a:lnTo>
                <a:lnTo>
                  <a:pt x="605688" y="114299"/>
                </a:lnTo>
                <a:lnTo>
                  <a:pt x="603008" y="101599"/>
                </a:lnTo>
                <a:close/>
              </a:path>
              <a:path w="1917700" h="1409700">
                <a:moveTo>
                  <a:pt x="802144" y="101599"/>
                </a:moveTo>
                <a:lnTo>
                  <a:pt x="704684" y="101599"/>
                </a:lnTo>
                <a:lnTo>
                  <a:pt x="706793" y="114299"/>
                </a:lnTo>
                <a:lnTo>
                  <a:pt x="805040" y="114299"/>
                </a:lnTo>
                <a:lnTo>
                  <a:pt x="802144" y="101599"/>
                </a:lnTo>
                <a:close/>
              </a:path>
              <a:path w="1917700" h="1409700">
                <a:moveTo>
                  <a:pt x="1306423" y="101599"/>
                </a:moveTo>
                <a:lnTo>
                  <a:pt x="897928" y="101599"/>
                </a:lnTo>
                <a:lnTo>
                  <a:pt x="899477" y="114299"/>
                </a:lnTo>
                <a:lnTo>
                  <a:pt x="1306106" y="114299"/>
                </a:lnTo>
                <a:lnTo>
                  <a:pt x="1306423" y="101599"/>
                </a:lnTo>
                <a:close/>
              </a:path>
              <a:path w="1917700" h="1409700">
                <a:moveTo>
                  <a:pt x="1424193" y="101599"/>
                </a:moveTo>
                <a:lnTo>
                  <a:pt x="1345539" y="101599"/>
                </a:lnTo>
                <a:lnTo>
                  <a:pt x="1355305" y="114299"/>
                </a:lnTo>
                <a:lnTo>
                  <a:pt x="1411512" y="114299"/>
                </a:lnTo>
                <a:lnTo>
                  <a:pt x="1424193" y="101599"/>
                </a:lnTo>
                <a:close/>
              </a:path>
              <a:path w="1917700" h="1409700">
                <a:moveTo>
                  <a:pt x="1518843" y="101599"/>
                </a:moveTo>
                <a:lnTo>
                  <a:pt x="1436575" y="101599"/>
                </a:lnTo>
                <a:lnTo>
                  <a:pt x="1445005" y="114299"/>
                </a:lnTo>
                <a:lnTo>
                  <a:pt x="1514144" y="114299"/>
                </a:lnTo>
                <a:lnTo>
                  <a:pt x="1518843" y="101599"/>
                </a:lnTo>
                <a:close/>
              </a:path>
              <a:path w="1917700" h="1409700">
                <a:moveTo>
                  <a:pt x="583920" y="88899"/>
                </a:moveTo>
                <a:lnTo>
                  <a:pt x="580072" y="88899"/>
                </a:lnTo>
                <a:lnTo>
                  <a:pt x="575293" y="101599"/>
                </a:lnTo>
                <a:lnTo>
                  <a:pt x="599947" y="101599"/>
                </a:lnTo>
                <a:lnTo>
                  <a:pt x="583920" y="88899"/>
                </a:lnTo>
                <a:close/>
              </a:path>
              <a:path w="1917700" h="1409700">
                <a:moveTo>
                  <a:pt x="761326" y="88899"/>
                </a:moveTo>
                <a:lnTo>
                  <a:pt x="697522" y="88899"/>
                </a:lnTo>
                <a:lnTo>
                  <a:pt x="704595" y="101599"/>
                </a:lnTo>
                <a:lnTo>
                  <a:pt x="769772" y="101599"/>
                </a:lnTo>
                <a:lnTo>
                  <a:pt x="761326" y="88899"/>
                </a:lnTo>
                <a:close/>
              </a:path>
              <a:path w="1917700" h="1409700">
                <a:moveTo>
                  <a:pt x="1602752" y="88899"/>
                </a:moveTo>
                <a:lnTo>
                  <a:pt x="916838" y="88899"/>
                </a:lnTo>
                <a:lnTo>
                  <a:pt x="919111" y="101599"/>
                </a:lnTo>
                <a:lnTo>
                  <a:pt x="1594942" y="101599"/>
                </a:lnTo>
                <a:lnTo>
                  <a:pt x="1602752" y="88899"/>
                </a:lnTo>
                <a:close/>
              </a:path>
              <a:path w="1917700" h="1409700">
                <a:moveTo>
                  <a:pt x="980033" y="76199"/>
                </a:moveTo>
                <a:lnTo>
                  <a:pt x="898867" y="76199"/>
                </a:lnTo>
                <a:lnTo>
                  <a:pt x="901966" y="88899"/>
                </a:lnTo>
                <a:lnTo>
                  <a:pt x="985202" y="88899"/>
                </a:lnTo>
                <a:lnTo>
                  <a:pt x="980033" y="76199"/>
                </a:lnTo>
                <a:close/>
              </a:path>
              <a:path w="1917700" h="1409700">
                <a:moveTo>
                  <a:pt x="1036967" y="76199"/>
                </a:moveTo>
                <a:lnTo>
                  <a:pt x="991577" y="76199"/>
                </a:lnTo>
                <a:lnTo>
                  <a:pt x="990257" y="88899"/>
                </a:lnTo>
                <a:lnTo>
                  <a:pt x="1038567" y="88899"/>
                </a:lnTo>
                <a:lnTo>
                  <a:pt x="1036967" y="76199"/>
                </a:lnTo>
                <a:close/>
              </a:path>
              <a:path w="1917700" h="1409700">
                <a:moveTo>
                  <a:pt x="1616011" y="76199"/>
                </a:moveTo>
                <a:lnTo>
                  <a:pt x="1047216" y="76199"/>
                </a:lnTo>
                <a:lnTo>
                  <a:pt x="1048537" y="88899"/>
                </a:lnTo>
                <a:lnTo>
                  <a:pt x="1610677" y="88899"/>
                </a:lnTo>
                <a:lnTo>
                  <a:pt x="1616011" y="76199"/>
                </a:lnTo>
                <a:close/>
              </a:path>
              <a:path w="1917700" h="1409700">
                <a:moveTo>
                  <a:pt x="979462" y="63499"/>
                </a:moveTo>
                <a:lnTo>
                  <a:pt x="879970" y="63499"/>
                </a:lnTo>
                <a:lnTo>
                  <a:pt x="882853" y="76199"/>
                </a:lnTo>
                <a:lnTo>
                  <a:pt x="982141" y="76199"/>
                </a:lnTo>
                <a:lnTo>
                  <a:pt x="979462" y="63499"/>
                </a:lnTo>
                <a:close/>
              </a:path>
              <a:path w="1917700" h="1409700">
                <a:moveTo>
                  <a:pt x="994803" y="63499"/>
                </a:moveTo>
                <a:lnTo>
                  <a:pt x="987361" y="63499"/>
                </a:lnTo>
                <a:lnTo>
                  <a:pt x="989672" y="76199"/>
                </a:lnTo>
                <a:lnTo>
                  <a:pt x="1000556" y="76199"/>
                </a:lnTo>
                <a:lnTo>
                  <a:pt x="994803" y="63499"/>
                </a:lnTo>
                <a:close/>
              </a:path>
              <a:path w="1917700" h="1409700">
                <a:moveTo>
                  <a:pt x="1602473" y="63499"/>
                </a:moveTo>
                <a:lnTo>
                  <a:pt x="1045756" y="63499"/>
                </a:lnTo>
                <a:lnTo>
                  <a:pt x="1046454" y="76199"/>
                </a:lnTo>
                <a:lnTo>
                  <a:pt x="1611452" y="76199"/>
                </a:lnTo>
                <a:lnTo>
                  <a:pt x="1602473" y="63499"/>
                </a:lnTo>
                <a:close/>
              </a:path>
              <a:path w="1917700" h="1409700">
                <a:moveTo>
                  <a:pt x="1611934" y="63499"/>
                </a:moveTo>
                <a:lnTo>
                  <a:pt x="1611452" y="76199"/>
                </a:lnTo>
                <a:lnTo>
                  <a:pt x="1622056" y="76199"/>
                </a:lnTo>
                <a:lnTo>
                  <a:pt x="1611934" y="63499"/>
                </a:lnTo>
                <a:close/>
              </a:path>
              <a:path w="1917700" h="1409700">
                <a:moveTo>
                  <a:pt x="928001" y="50799"/>
                </a:moveTo>
                <a:lnTo>
                  <a:pt x="909675" y="50799"/>
                </a:lnTo>
                <a:lnTo>
                  <a:pt x="921308" y="63499"/>
                </a:lnTo>
                <a:lnTo>
                  <a:pt x="928001" y="50799"/>
                </a:lnTo>
                <a:close/>
              </a:path>
              <a:path w="1917700" h="1409700">
                <a:moveTo>
                  <a:pt x="953312" y="50799"/>
                </a:moveTo>
                <a:lnTo>
                  <a:pt x="930884" y="50799"/>
                </a:lnTo>
                <a:lnTo>
                  <a:pt x="933742" y="63499"/>
                </a:lnTo>
                <a:lnTo>
                  <a:pt x="943178" y="63499"/>
                </a:lnTo>
                <a:lnTo>
                  <a:pt x="953312" y="50799"/>
                </a:lnTo>
                <a:close/>
              </a:path>
              <a:path w="1917700" h="1409700">
                <a:moveTo>
                  <a:pt x="1069835" y="50799"/>
                </a:moveTo>
                <a:lnTo>
                  <a:pt x="953312" y="50799"/>
                </a:lnTo>
                <a:lnTo>
                  <a:pt x="956221" y="63499"/>
                </a:lnTo>
                <a:lnTo>
                  <a:pt x="1076324" y="63499"/>
                </a:lnTo>
                <a:lnTo>
                  <a:pt x="1069835" y="50799"/>
                </a:lnTo>
                <a:close/>
              </a:path>
              <a:path w="1917700" h="1409700">
                <a:moveTo>
                  <a:pt x="1183538" y="50799"/>
                </a:moveTo>
                <a:lnTo>
                  <a:pt x="1083208" y="50799"/>
                </a:lnTo>
                <a:lnTo>
                  <a:pt x="1085684" y="63499"/>
                </a:lnTo>
                <a:lnTo>
                  <a:pt x="1183538" y="63499"/>
                </a:lnTo>
                <a:lnTo>
                  <a:pt x="1183538" y="50799"/>
                </a:lnTo>
                <a:close/>
              </a:path>
              <a:path w="1917700" h="1409700">
                <a:moveTo>
                  <a:pt x="1224787" y="50799"/>
                </a:moveTo>
                <a:lnTo>
                  <a:pt x="1192504" y="50799"/>
                </a:lnTo>
                <a:lnTo>
                  <a:pt x="1187919" y="63499"/>
                </a:lnTo>
                <a:lnTo>
                  <a:pt x="1224229" y="63499"/>
                </a:lnTo>
                <a:lnTo>
                  <a:pt x="1224787" y="50799"/>
                </a:lnTo>
                <a:close/>
              </a:path>
              <a:path w="1917700" h="1409700">
                <a:moveTo>
                  <a:pt x="1493989" y="50799"/>
                </a:moveTo>
                <a:lnTo>
                  <a:pt x="1240828" y="50799"/>
                </a:lnTo>
                <a:lnTo>
                  <a:pt x="1236611" y="63499"/>
                </a:lnTo>
                <a:lnTo>
                  <a:pt x="1483461" y="63499"/>
                </a:lnTo>
                <a:lnTo>
                  <a:pt x="1493989" y="50799"/>
                </a:lnTo>
                <a:close/>
              </a:path>
              <a:path w="1917700" h="1409700">
                <a:moveTo>
                  <a:pt x="1548472" y="50799"/>
                </a:moveTo>
                <a:lnTo>
                  <a:pt x="1526222" y="50799"/>
                </a:lnTo>
                <a:lnTo>
                  <a:pt x="1515364" y="63499"/>
                </a:lnTo>
                <a:lnTo>
                  <a:pt x="1548764" y="63499"/>
                </a:lnTo>
                <a:lnTo>
                  <a:pt x="1548472" y="50799"/>
                </a:lnTo>
                <a:close/>
              </a:path>
              <a:path w="1917700" h="1409700">
                <a:moveTo>
                  <a:pt x="1015072" y="38099"/>
                </a:moveTo>
                <a:lnTo>
                  <a:pt x="885901" y="38099"/>
                </a:lnTo>
                <a:lnTo>
                  <a:pt x="899261" y="50799"/>
                </a:lnTo>
                <a:lnTo>
                  <a:pt x="1022718" y="50799"/>
                </a:lnTo>
                <a:lnTo>
                  <a:pt x="1015072" y="38099"/>
                </a:lnTo>
                <a:close/>
              </a:path>
              <a:path w="1917700" h="1409700">
                <a:moveTo>
                  <a:pt x="1243114" y="38099"/>
                </a:moveTo>
                <a:lnTo>
                  <a:pt x="1128064" y="38099"/>
                </a:lnTo>
                <a:lnTo>
                  <a:pt x="1126540" y="50799"/>
                </a:lnTo>
                <a:lnTo>
                  <a:pt x="1232420" y="50799"/>
                </a:lnTo>
                <a:lnTo>
                  <a:pt x="1243114" y="38099"/>
                </a:lnTo>
                <a:close/>
              </a:path>
              <a:path w="1917700" h="1409700">
                <a:moveTo>
                  <a:pt x="1251902" y="38099"/>
                </a:moveTo>
                <a:lnTo>
                  <a:pt x="1243114" y="38099"/>
                </a:lnTo>
                <a:lnTo>
                  <a:pt x="1241767" y="50799"/>
                </a:lnTo>
                <a:lnTo>
                  <a:pt x="1253223" y="50799"/>
                </a:lnTo>
                <a:lnTo>
                  <a:pt x="1251902" y="38099"/>
                </a:lnTo>
                <a:close/>
              </a:path>
              <a:path w="1917700" h="1409700">
                <a:moveTo>
                  <a:pt x="1514678" y="38099"/>
                </a:moveTo>
                <a:lnTo>
                  <a:pt x="1319137" y="38099"/>
                </a:lnTo>
                <a:lnTo>
                  <a:pt x="1311644" y="50799"/>
                </a:lnTo>
                <a:lnTo>
                  <a:pt x="1518881" y="50799"/>
                </a:lnTo>
                <a:lnTo>
                  <a:pt x="1514678" y="38099"/>
                </a:lnTo>
                <a:close/>
              </a:path>
              <a:path w="1917700" h="1409700">
                <a:moveTo>
                  <a:pt x="984897" y="25399"/>
                </a:moveTo>
                <a:lnTo>
                  <a:pt x="921118" y="25399"/>
                </a:lnTo>
                <a:lnTo>
                  <a:pt x="920470" y="38099"/>
                </a:lnTo>
                <a:lnTo>
                  <a:pt x="986802" y="38099"/>
                </a:lnTo>
                <a:lnTo>
                  <a:pt x="984897" y="25399"/>
                </a:lnTo>
                <a:close/>
              </a:path>
              <a:path w="1917700" h="1409700">
                <a:moveTo>
                  <a:pt x="1127417" y="25399"/>
                </a:moveTo>
                <a:lnTo>
                  <a:pt x="1079004" y="25399"/>
                </a:lnTo>
                <a:lnTo>
                  <a:pt x="1091501" y="38099"/>
                </a:lnTo>
                <a:lnTo>
                  <a:pt x="1123010" y="38099"/>
                </a:lnTo>
                <a:lnTo>
                  <a:pt x="1127417" y="25399"/>
                </a:lnTo>
                <a:close/>
              </a:path>
              <a:path w="1917700" h="1409700">
                <a:moveTo>
                  <a:pt x="1253337" y="25399"/>
                </a:moveTo>
                <a:lnTo>
                  <a:pt x="1127417" y="25399"/>
                </a:lnTo>
                <a:lnTo>
                  <a:pt x="1133589" y="38099"/>
                </a:lnTo>
                <a:lnTo>
                  <a:pt x="1251419" y="38099"/>
                </a:lnTo>
                <a:lnTo>
                  <a:pt x="1253337" y="25399"/>
                </a:lnTo>
                <a:close/>
              </a:path>
              <a:path w="1917700" h="1409700">
                <a:moveTo>
                  <a:pt x="1334477" y="25399"/>
                </a:moveTo>
                <a:lnTo>
                  <a:pt x="1253337" y="25399"/>
                </a:lnTo>
                <a:lnTo>
                  <a:pt x="1261719" y="38099"/>
                </a:lnTo>
                <a:lnTo>
                  <a:pt x="1311948" y="38099"/>
                </a:lnTo>
                <a:lnTo>
                  <a:pt x="1334477" y="25399"/>
                </a:lnTo>
                <a:close/>
              </a:path>
              <a:path w="1917700" h="1409700">
                <a:moveTo>
                  <a:pt x="1354340" y="25399"/>
                </a:moveTo>
                <a:lnTo>
                  <a:pt x="1334477" y="25399"/>
                </a:lnTo>
                <a:lnTo>
                  <a:pt x="1340599" y="38099"/>
                </a:lnTo>
                <a:lnTo>
                  <a:pt x="1354340" y="25399"/>
                </a:lnTo>
                <a:close/>
              </a:path>
              <a:path w="1917700" h="1409700">
                <a:moveTo>
                  <a:pt x="1456499" y="25399"/>
                </a:moveTo>
                <a:lnTo>
                  <a:pt x="1419085" y="25399"/>
                </a:lnTo>
                <a:lnTo>
                  <a:pt x="1425602" y="38099"/>
                </a:lnTo>
                <a:lnTo>
                  <a:pt x="1449235" y="38099"/>
                </a:lnTo>
                <a:lnTo>
                  <a:pt x="1456499" y="25399"/>
                </a:lnTo>
                <a:close/>
              </a:path>
              <a:path w="1917700" h="1409700">
                <a:moveTo>
                  <a:pt x="1507870" y="25399"/>
                </a:moveTo>
                <a:lnTo>
                  <a:pt x="1502511" y="38099"/>
                </a:lnTo>
                <a:lnTo>
                  <a:pt x="1511668" y="38099"/>
                </a:lnTo>
                <a:lnTo>
                  <a:pt x="1507870" y="25399"/>
                </a:lnTo>
                <a:close/>
              </a:path>
              <a:path w="1917700" h="1409700">
                <a:moveTo>
                  <a:pt x="1467165" y="12699"/>
                </a:moveTo>
                <a:lnTo>
                  <a:pt x="1077569" y="12699"/>
                </a:lnTo>
                <a:lnTo>
                  <a:pt x="1077353" y="25399"/>
                </a:lnTo>
                <a:lnTo>
                  <a:pt x="1473800" y="25399"/>
                </a:lnTo>
                <a:lnTo>
                  <a:pt x="1467165" y="12699"/>
                </a:lnTo>
                <a:close/>
              </a:path>
              <a:path w="1917700" h="1409700">
                <a:moveTo>
                  <a:pt x="1222667" y="0"/>
                </a:moveTo>
                <a:lnTo>
                  <a:pt x="1146517" y="0"/>
                </a:lnTo>
                <a:lnTo>
                  <a:pt x="1142720" y="12699"/>
                </a:lnTo>
                <a:lnTo>
                  <a:pt x="1227467" y="12699"/>
                </a:lnTo>
                <a:lnTo>
                  <a:pt x="1222667" y="0"/>
                </a:lnTo>
                <a:close/>
              </a:path>
              <a:path w="1917700" h="1409700">
                <a:moveTo>
                  <a:pt x="1383664" y="0"/>
                </a:moveTo>
                <a:lnTo>
                  <a:pt x="1231366" y="0"/>
                </a:lnTo>
                <a:lnTo>
                  <a:pt x="1233944" y="12699"/>
                </a:lnTo>
                <a:lnTo>
                  <a:pt x="1394523" y="12699"/>
                </a:lnTo>
                <a:lnTo>
                  <a:pt x="1383664" y="0"/>
                </a:lnTo>
                <a:close/>
              </a:path>
            </a:pathLst>
          </a:custGeom>
          <a:solidFill>
            <a:srgbClr val="99D3C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5" name="object 24"/>
          <p:cNvSpPr>
            <a:spLocks noChangeArrowheads="1"/>
          </p:cNvSpPr>
          <p:nvPr/>
        </p:nvSpPr>
        <p:spPr bwMode="auto">
          <a:xfrm>
            <a:off x="3967163" y="1470025"/>
            <a:ext cx="6724650" cy="51085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6" name="object 25"/>
          <p:cNvSpPr>
            <a:spLocks/>
          </p:cNvSpPr>
          <p:nvPr/>
        </p:nvSpPr>
        <p:spPr bwMode="auto">
          <a:xfrm>
            <a:off x="7148513" y="6613525"/>
            <a:ext cx="19050" cy="7938"/>
          </a:xfrm>
          <a:custGeom>
            <a:avLst/>
            <a:gdLst/>
            <a:ahLst/>
            <a:cxnLst>
              <a:cxn ang="0">
                <a:pos x="6705" y="0"/>
              </a:cxn>
              <a:cxn ang="0">
                <a:pos x="4190" y="2285"/>
              </a:cxn>
              <a:cxn ang="0">
                <a:pos x="2311" y="3060"/>
              </a:cxn>
              <a:cxn ang="0">
                <a:pos x="0" y="5168"/>
              </a:cxn>
              <a:cxn ang="0">
                <a:pos x="6502" y="7454"/>
              </a:cxn>
              <a:cxn ang="0">
                <a:pos x="7073" y="7073"/>
              </a:cxn>
              <a:cxn ang="0">
                <a:pos x="13576" y="7073"/>
              </a:cxn>
              <a:cxn ang="0">
                <a:pos x="16052" y="5537"/>
              </a:cxn>
              <a:cxn ang="0">
                <a:pos x="18720" y="2285"/>
              </a:cxn>
              <a:cxn ang="0">
                <a:pos x="7277" y="2285"/>
              </a:cxn>
              <a:cxn ang="0">
                <a:pos x="6705" y="0"/>
              </a:cxn>
              <a:cxn ang="0">
                <a:pos x="19481" y="1358"/>
              </a:cxn>
              <a:cxn ang="0">
                <a:pos x="16421" y="2285"/>
              </a:cxn>
              <a:cxn ang="0">
                <a:pos x="18720" y="2285"/>
              </a:cxn>
              <a:cxn ang="0">
                <a:pos x="19481" y="1358"/>
              </a:cxn>
            </a:cxnLst>
            <a:rect l="0" t="0" r="r" b="b"/>
            <a:pathLst>
              <a:path w="19684" h="7620">
                <a:moveTo>
                  <a:pt x="6705" y="0"/>
                </a:moveTo>
                <a:lnTo>
                  <a:pt x="4190" y="2285"/>
                </a:lnTo>
                <a:lnTo>
                  <a:pt x="2311" y="3060"/>
                </a:lnTo>
                <a:lnTo>
                  <a:pt x="0" y="5168"/>
                </a:lnTo>
                <a:lnTo>
                  <a:pt x="6502" y="7454"/>
                </a:lnTo>
                <a:lnTo>
                  <a:pt x="7073" y="7073"/>
                </a:lnTo>
                <a:lnTo>
                  <a:pt x="13576" y="7073"/>
                </a:lnTo>
                <a:lnTo>
                  <a:pt x="16052" y="5537"/>
                </a:lnTo>
                <a:lnTo>
                  <a:pt x="18720" y="2285"/>
                </a:lnTo>
                <a:lnTo>
                  <a:pt x="7277" y="2285"/>
                </a:lnTo>
                <a:lnTo>
                  <a:pt x="6705" y="0"/>
                </a:lnTo>
                <a:close/>
              </a:path>
              <a:path w="19684" h="7620">
                <a:moveTo>
                  <a:pt x="19481" y="1358"/>
                </a:moveTo>
                <a:lnTo>
                  <a:pt x="16421" y="2285"/>
                </a:lnTo>
                <a:lnTo>
                  <a:pt x="18720" y="2285"/>
                </a:lnTo>
                <a:lnTo>
                  <a:pt x="19481" y="1358"/>
                </a:lnTo>
                <a:close/>
              </a:path>
            </a:pathLst>
          </a:custGeom>
          <a:solidFill>
            <a:srgbClr val="BBB65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7" name="object 26"/>
          <p:cNvSpPr>
            <a:spLocks/>
          </p:cNvSpPr>
          <p:nvPr/>
        </p:nvSpPr>
        <p:spPr bwMode="auto">
          <a:xfrm>
            <a:off x="7116763" y="6578600"/>
            <a:ext cx="58737" cy="42863"/>
          </a:xfrm>
          <a:custGeom>
            <a:avLst/>
            <a:gdLst/>
            <a:ahLst/>
            <a:cxnLst>
              <a:cxn ang="0">
                <a:pos x="1930" y="18910"/>
              </a:cxn>
              <a:cxn ang="0">
                <a:pos x="4991" y="26174"/>
              </a:cxn>
              <a:cxn ang="0">
                <a:pos x="6411" y="28447"/>
              </a:cxn>
              <a:cxn ang="0">
                <a:pos x="4991" y="34569"/>
              </a:cxn>
              <a:cxn ang="0">
                <a:pos x="2882" y="40881"/>
              </a:cxn>
              <a:cxn ang="0">
                <a:pos x="6921" y="40881"/>
              </a:cxn>
              <a:cxn ang="0">
                <a:pos x="10490" y="36474"/>
              </a:cxn>
              <a:cxn ang="0">
                <a:pos x="15875" y="35318"/>
              </a:cxn>
              <a:cxn ang="0">
                <a:pos x="28105" y="34937"/>
              </a:cxn>
              <a:cxn ang="0">
                <a:pos x="28282" y="31153"/>
              </a:cxn>
              <a:cxn ang="0">
                <a:pos x="34434" y="28447"/>
              </a:cxn>
              <a:cxn ang="0">
                <a:pos x="37292" y="27495"/>
              </a:cxn>
              <a:cxn ang="0">
                <a:pos x="22542" y="24815"/>
              </a:cxn>
              <a:cxn ang="0">
                <a:pos x="23113" y="20231"/>
              </a:cxn>
              <a:cxn ang="0">
                <a:pos x="30389" y="19481"/>
              </a:cxn>
              <a:cxn ang="0">
                <a:pos x="15481" y="19100"/>
              </a:cxn>
              <a:cxn ang="0">
                <a:pos x="12992" y="17005"/>
              </a:cxn>
              <a:cxn ang="0">
                <a:pos x="3644" y="15659"/>
              </a:cxn>
              <a:cxn ang="0">
                <a:pos x="27998" y="35318"/>
              </a:cxn>
              <a:cxn ang="0">
                <a:pos x="19126" y="36474"/>
              </a:cxn>
              <a:cxn ang="0">
                <a:pos x="24079" y="39916"/>
              </a:cxn>
              <a:cxn ang="0">
                <a:pos x="27305" y="37807"/>
              </a:cxn>
              <a:cxn ang="0">
                <a:pos x="56808" y="25209"/>
              </a:cxn>
              <a:cxn ang="0">
                <a:pos x="47002" y="29413"/>
              </a:cxn>
              <a:cxn ang="0">
                <a:pos x="51396" y="30352"/>
              </a:cxn>
              <a:cxn ang="0">
                <a:pos x="55562" y="27673"/>
              </a:cxn>
              <a:cxn ang="0">
                <a:pos x="34434" y="28447"/>
              </a:cxn>
              <a:cxn ang="0">
                <a:pos x="33807" y="28651"/>
              </a:cxn>
              <a:cxn ang="0">
                <a:pos x="47752" y="16052"/>
              </a:cxn>
              <a:cxn ang="0">
                <a:pos x="39344" y="21589"/>
              </a:cxn>
              <a:cxn ang="0">
                <a:pos x="29044" y="25971"/>
              </a:cxn>
              <a:cxn ang="0">
                <a:pos x="23342" y="27495"/>
              </a:cxn>
              <a:cxn ang="0">
                <a:pos x="38392" y="27114"/>
              </a:cxn>
              <a:cxn ang="0">
                <a:pos x="56808" y="25209"/>
              </a:cxn>
              <a:cxn ang="0">
                <a:pos x="58635" y="20053"/>
              </a:cxn>
              <a:cxn ang="0">
                <a:pos x="52539" y="17386"/>
              </a:cxn>
              <a:cxn ang="0">
                <a:pos x="30520" y="20231"/>
              </a:cxn>
              <a:cxn ang="0">
                <a:pos x="30556" y="20434"/>
              </a:cxn>
              <a:cxn ang="0">
                <a:pos x="29413" y="13754"/>
              </a:cxn>
              <a:cxn ang="0">
                <a:pos x="24079" y="16433"/>
              </a:cxn>
              <a:cxn ang="0">
                <a:pos x="21005" y="19481"/>
              </a:cxn>
              <a:cxn ang="0">
                <a:pos x="29830" y="16433"/>
              </a:cxn>
              <a:cxn ang="0">
                <a:pos x="19862" y="11468"/>
              </a:cxn>
              <a:cxn ang="0">
                <a:pos x="17195" y="12979"/>
              </a:cxn>
              <a:cxn ang="0">
                <a:pos x="12992" y="17005"/>
              </a:cxn>
              <a:cxn ang="0">
                <a:pos x="17018" y="16052"/>
              </a:cxn>
              <a:cxn ang="0">
                <a:pos x="19862" y="11468"/>
              </a:cxn>
              <a:cxn ang="0">
                <a:pos x="5156" y="5549"/>
              </a:cxn>
              <a:cxn ang="0">
                <a:pos x="3276" y="9537"/>
              </a:cxn>
              <a:cxn ang="0">
                <a:pos x="12657" y="15659"/>
              </a:cxn>
              <a:cxn ang="0">
                <a:pos x="10490" y="11264"/>
              </a:cxn>
              <a:cxn ang="0">
                <a:pos x="12433" y="7823"/>
              </a:cxn>
              <a:cxn ang="0">
                <a:pos x="10312" y="4190"/>
              </a:cxn>
            </a:cxnLst>
            <a:rect l="0" t="0" r="r" b="b"/>
            <a:pathLst>
              <a:path w="59054" h="43179">
                <a:moveTo>
                  <a:pt x="2705" y="13169"/>
                </a:moveTo>
                <a:lnTo>
                  <a:pt x="1930" y="18910"/>
                </a:lnTo>
                <a:lnTo>
                  <a:pt x="0" y="19291"/>
                </a:lnTo>
                <a:lnTo>
                  <a:pt x="4991" y="26174"/>
                </a:lnTo>
                <a:lnTo>
                  <a:pt x="6370" y="27901"/>
                </a:lnTo>
                <a:lnTo>
                  <a:pt x="6411" y="28447"/>
                </a:lnTo>
                <a:lnTo>
                  <a:pt x="5638" y="31711"/>
                </a:lnTo>
                <a:lnTo>
                  <a:pt x="4991" y="34569"/>
                </a:lnTo>
                <a:lnTo>
                  <a:pt x="1739" y="35140"/>
                </a:lnTo>
                <a:lnTo>
                  <a:pt x="2882" y="40881"/>
                </a:lnTo>
                <a:lnTo>
                  <a:pt x="5156" y="42583"/>
                </a:lnTo>
                <a:lnTo>
                  <a:pt x="6921" y="40881"/>
                </a:lnTo>
                <a:lnTo>
                  <a:pt x="8610" y="39154"/>
                </a:lnTo>
                <a:lnTo>
                  <a:pt x="10490" y="36474"/>
                </a:lnTo>
                <a:lnTo>
                  <a:pt x="13208" y="35915"/>
                </a:lnTo>
                <a:lnTo>
                  <a:pt x="15875" y="35318"/>
                </a:lnTo>
                <a:lnTo>
                  <a:pt x="27998" y="35318"/>
                </a:lnTo>
                <a:lnTo>
                  <a:pt x="28105" y="34937"/>
                </a:lnTo>
                <a:lnTo>
                  <a:pt x="24625" y="33807"/>
                </a:lnTo>
                <a:lnTo>
                  <a:pt x="28282" y="31153"/>
                </a:lnTo>
                <a:lnTo>
                  <a:pt x="31902" y="28447"/>
                </a:lnTo>
                <a:lnTo>
                  <a:pt x="34434" y="28447"/>
                </a:lnTo>
                <a:lnTo>
                  <a:pt x="36118" y="27901"/>
                </a:lnTo>
                <a:lnTo>
                  <a:pt x="37292" y="27495"/>
                </a:lnTo>
                <a:lnTo>
                  <a:pt x="23342" y="27495"/>
                </a:lnTo>
                <a:lnTo>
                  <a:pt x="22542" y="24815"/>
                </a:lnTo>
                <a:lnTo>
                  <a:pt x="21780" y="22161"/>
                </a:lnTo>
                <a:lnTo>
                  <a:pt x="23113" y="20231"/>
                </a:lnTo>
                <a:lnTo>
                  <a:pt x="30520" y="20231"/>
                </a:lnTo>
                <a:lnTo>
                  <a:pt x="30389" y="19481"/>
                </a:lnTo>
                <a:lnTo>
                  <a:pt x="17195" y="19481"/>
                </a:lnTo>
                <a:lnTo>
                  <a:pt x="15481" y="19100"/>
                </a:lnTo>
                <a:lnTo>
                  <a:pt x="16513" y="17005"/>
                </a:lnTo>
                <a:lnTo>
                  <a:pt x="12992" y="17005"/>
                </a:lnTo>
                <a:lnTo>
                  <a:pt x="12657" y="15659"/>
                </a:lnTo>
                <a:lnTo>
                  <a:pt x="3644" y="15659"/>
                </a:lnTo>
                <a:lnTo>
                  <a:pt x="2705" y="13169"/>
                </a:lnTo>
                <a:close/>
              </a:path>
              <a:path w="59054" h="43179">
                <a:moveTo>
                  <a:pt x="27998" y="35318"/>
                </a:moveTo>
                <a:lnTo>
                  <a:pt x="15875" y="35318"/>
                </a:lnTo>
                <a:lnTo>
                  <a:pt x="19126" y="36474"/>
                </a:lnTo>
                <a:lnTo>
                  <a:pt x="21602" y="38176"/>
                </a:lnTo>
                <a:lnTo>
                  <a:pt x="24079" y="39916"/>
                </a:lnTo>
                <a:lnTo>
                  <a:pt x="26568" y="40665"/>
                </a:lnTo>
                <a:lnTo>
                  <a:pt x="27305" y="37807"/>
                </a:lnTo>
                <a:lnTo>
                  <a:pt x="27998" y="35318"/>
                </a:lnTo>
                <a:close/>
              </a:path>
              <a:path w="59054" h="43179">
                <a:moveTo>
                  <a:pt x="56808" y="25209"/>
                </a:moveTo>
                <a:lnTo>
                  <a:pt x="40106" y="25209"/>
                </a:lnTo>
                <a:lnTo>
                  <a:pt x="47002" y="29413"/>
                </a:lnTo>
                <a:lnTo>
                  <a:pt x="48514" y="31711"/>
                </a:lnTo>
                <a:lnTo>
                  <a:pt x="51396" y="30352"/>
                </a:lnTo>
                <a:lnTo>
                  <a:pt x="54241" y="29044"/>
                </a:lnTo>
                <a:lnTo>
                  <a:pt x="55562" y="27673"/>
                </a:lnTo>
                <a:lnTo>
                  <a:pt x="56808" y="25209"/>
                </a:lnTo>
                <a:close/>
              </a:path>
              <a:path w="59054" h="43179">
                <a:moveTo>
                  <a:pt x="34434" y="28447"/>
                </a:moveTo>
                <a:lnTo>
                  <a:pt x="31902" y="28447"/>
                </a:lnTo>
                <a:lnTo>
                  <a:pt x="33807" y="28651"/>
                </a:lnTo>
                <a:lnTo>
                  <a:pt x="34434" y="28447"/>
                </a:lnTo>
                <a:close/>
              </a:path>
              <a:path w="59054" h="43179">
                <a:moveTo>
                  <a:pt x="47752" y="16052"/>
                </a:moveTo>
                <a:lnTo>
                  <a:pt x="41643" y="21399"/>
                </a:lnTo>
                <a:lnTo>
                  <a:pt x="39344" y="21589"/>
                </a:lnTo>
                <a:lnTo>
                  <a:pt x="34772" y="25018"/>
                </a:lnTo>
                <a:lnTo>
                  <a:pt x="29044" y="25971"/>
                </a:lnTo>
                <a:lnTo>
                  <a:pt x="25996" y="25971"/>
                </a:lnTo>
                <a:lnTo>
                  <a:pt x="23342" y="27495"/>
                </a:lnTo>
                <a:lnTo>
                  <a:pt x="37292" y="27495"/>
                </a:lnTo>
                <a:lnTo>
                  <a:pt x="38392" y="27114"/>
                </a:lnTo>
                <a:lnTo>
                  <a:pt x="40106" y="25209"/>
                </a:lnTo>
                <a:lnTo>
                  <a:pt x="56808" y="25209"/>
                </a:lnTo>
                <a:lnTo>
                  <a:pt x="57873" y="23101"/>
                </a:lnTo>
                <a:lnTo>
                  <a:pt x="58635" y="20053"/>
                </a:lnTo>
                <a:lnTo>
                  <a:pt x="55562" y="18732"/>
                </a:lnTo>
                <a:lnTo>
                  <a:pt x="52539" y="17386"/>
                </a:lnTo>
                <a:lnTo>
                  <a:pt x="47752" y="16052"/>
                </a:lnTo>
                <a:close/>
              </a:path>
              <a:path w="59054" h="43179">
                <a:moveTo>
                  <a:pt x="30520" y="20231"/>
                </a:moveTo>
                <a:lnTo>
                  <a:pt x="27305" y="20231"/>
                </a:lnTo>
                <a:lnTo>
                  <a:pt x="30556" y="20434"/>
                </a:lnTo>
                <a:lnTo>
                  <a:pt x="30520" y="20231"/>
                </a:lnTo>
                <a:close/>
              </a:path>
              <a:path w="59054" h="43179">
                <a:moveTo>
                  <a:pt x="29413" y="13754"/>
                </a:moveTo>
                <a:lnTo>
                  <a:pt x="25996" y="16052"/>
                </a:lnTo>
                <a:lnTo>
                  <a:pt x="24079" y="16433"/>
                </a:lnTo>
                <a:lnTo>
                  <a:pt x="22923" y="19100"/>
                </a:lnTo>
                <a:lnTo>
                  <a:pt x="21005" y="19481"/>
                </a:lnTo>
                <a:lnTo>
                  <a:pt x="30389" y="19481"/>
                </a:lnTo>
                <a:lnTo>
                  <a:pt x="29830" y="16433"/>
                </a:lnTo>
                <a:lnTo>
                  <a:pt x="29413" y="13754"/>
                </a:lnTo>
                <a:close/>
              </a:path>
              <a:path w="59054" h="43179">
                <a:moveTo>
                  <a:pt x="19862" y="11468"/>
                </a:moveTo>
                <a:lnTo>
                  <a:pt x="17983" y="12598"/>
                </a:lnTo>
                <a:lnTo>
                  <a:pt x="17195" y="12979"/>
                </a:lnTo>
                <a:lnTo>
                  <a:pt x="14160" y="16052"/>
                </a:lnTo>
                <a:lnTo>
                  <a:pt x="12992" y="17005"/>
                </a:lnTo>
                <a:lnTo>
                  <a:pt x="16513" y="17005"/>
                </a:lnTo>
                <a:lnTo>
                  <a:pt x="17018" y="16052"/>
                </a:lnTo>
                <a:lnTo>
                  <a:pt x="21602" y="12788"/>
                </a:lnTo>
                <a:lnTo>
                  <a:pt x="19862" y="11468"/>
                </a:lnTo>
                <a:close/>
              </a:path>
              <a:path w="59054" h="43179">
                <a:moveTo>
                  <a:pt x="8013" y="0"/>
                </a:moveTo>
                <a:lnTo>
                  <a:pt x="5156" y="5549"/>
                </a:lnTo>
                <a:lnTo>
                  <a:pt x="2311" y="8801"/>
                </a:lnTo>
                <a:lnTo>
                  <a:pt x="3276" y="9537"/>
                </a:lnTo>
                <a:lnTo>
                  <a:pt x="3644" y="15659"/>
                </a:lnTo>
                <a:lnTo>
                  <a:pt x="12657" y="15659"/>
                </a:lnTo>
                <a:lnTo>
                  <a:pt x="11849" y="12407"/>
                </a:lnTo>
                <a:lnTo>
                  <a:pt x="10490" y="11264"/>
                </a:lnTo>
                <a:lnTo>
                  <a:pt x="11480" y="9537"/>
                </a:lnTo>
                <a:lnTo>
                  <a:pt x="12433" y="7823"/>
                </a:lnTo>
                <a:lnTo>
                  <a:pt x="14516" y="6870"/>
                </a:lnTo>
                <a:lnTo>
                  <a:pt x="10312" y="4190"/>
                </a:lnTo>
                <a:lnTo>
                  <a:pt x="8013" y="0"/>
                </a:lnTo>
                <a:close/>
              </a:path>
            </a:pathLst>
          </a:custGeom>
          <a:solidFill>
            <a:srgbClr val="BBB65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8" name="object 27"/>
          <p:cNvSpPr>
            <a:spLocks noChangeArrowheads="1"/>
          </p:cNvSpPr>
          <p:nvPr/>
        </p:nvSpPr>
        <p:spPr bwMode="auto">
          <a:xfrm>
            <a:off x="2466975" y="3517900"/>
            <a:ext cx="330200" cy="1190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9" name="object 28"/>
          <p:cNvSpPr>
            <a:spLocks/>
          </p:cNvSpPr>
          <p:nvPr/>
        </p:nvSpPr>
        <p:spPr bwMode="auto">
          <a:xfrm>
            <a:off x="2444750" y="3443288"/>
            <a:ext cx="142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39" y="0"/>
              </a:cxn>
            </a:cxnLst>
            <a:rect l="0" t="0" r="r" b="b"/>
            <a:pathLst>
              <a:path w="14605">
                <a:moveTo>
                  <a:pt x="0" y="0"/>
                </a:moveTo>
                <a:lnTo>
                  <a:pt x="14439" y="0"/>
                </a:lnTo>
              </a:path>
            </a:pathLst>
          </a:custGeom>
          <a:noFill/>
          <a:ln w="14439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80" name="object 29"/>
          <p:cNvSpPr>
            <a:spLocks/>
          </p:cNvSpPr>
          <p:nvPr/>
        </p:nvSpPr>
        <p:spPr bwMode="auto">
          <a:xfrm>
            <a:off x="2386013" y="3403600"/>
            <a:ext cx="117475" cy="26988"/>
          </a:xfrm>
          <a:custGeom>
            <a:avLst/>
            <a:gdLst/>
            <a:ahLst/>
            <a:cxnLst>
              <a:cxn ang="0">
                <a:pos x="101231" y="10401"/>
              </a:cxn>
              <a:cxn ang="0">
                <a:pos x="104305" y="25323"/>
              </a:cxn>
              <a:cxn ang="0">
                <a:pos x="113550" y="25031"/>
              </a:cxn>
              <a:cxn ang="0">
                <a:pos x="106133" y="22974"/>
              </a:cxn>
              <a:cxn ang="0">
                <a:pos x="103512" y="14020"/>
              </a:cxn>
              <a:cxn ang="0">
                <a:pos x="107416" y="9296"/>
              </a:cxn>
              <a:cxn ang="0">
                <a:pos x="115389" y="9296"/>
              </a:cxn>
              <a:cxn ang="0">
                <a:pos x="114503" y="14020"/>
              </a:cxn>
              <a:cxn ang="0">
                <a:pos x="111861" y="22974"/>
              </a:cxn>
              <a:cxn ang="0">
                <a:pos x="116681" y="21780"/>
              </a:cxn>
              <a:cxn ang="0">
                <a:pos x="116916" y="10871"/>
              </a:cxn>
              <a:cxn ang="0">
                <a:pos x="92055" y="22453"/>
              </a:cxn>
              <a:cxn ang="0">
                <a:pos x="98367" y="22961"/>
              </a:cxn>
              <a:cxn ang="0">
                <a:pos x="95325" y="22174"/>
              </a:cxn>
              <a:cxn ang="0">
                <a:pos x="98367" y="22961"/>
              </a:cxn>
              <a:cxn ang="0">
                <a:pos x="98361" y="9550"/>
              </a:cxn>
              <a:cxn ang="0">
                <a:pos x="92024" y="7099"/>
              </a:cxn>
              <a:cxn ang="0">
                <a:pos x="71450" y="7099"/>
              </a:cxn>
              <a:cxn ang="0">
                <a:pos x="75082" y="11557"/>
              </a:cxn>
              <a:cxn ang="0">
                <a:pos x="74295" y="7099"/>
              </a:cxn>
              <a:cxn ang="0">
                <a:pos x="82397" y="10363"/>
              </a:cxn>
              <a:cxn ang="0">
                <a:pos x="86614" y="25742"/>
              </a:cxn>
              <a:cxn ang="0">
                <a:pos x="85946" y="9601"/>
              </a:cxn>
              <a:cxn ang="0">
                <a:pos x="75666" y="7696"/>
              </a:cxn>
              <a:cxn ang="0">
                <a:pos x="85837" y="9410"/>
              </a:cxn>
              <a:cxn ang="0">
                <a:pos x="82359" y="6870"/>
              </a:cxn>
              <a:cxn ang="0">
                <a:pos x="54762" y="7366"/>
              </a:cxn>
              <a:cxn ang="0">
                <a:pos x="51092" y="21971"/>
              </a:cxn>
              <a:cxn ang="0">
                <a:pos x="62153" y="25781"/>
              </a:cxn>
              <a:cxn ang="0">
                <a:pos x="57442" y="23558"/>
              </a:cxn>
              <a:cxn ang="0">
                <a:pos x="53537" y="14020"/>
              </a:cxn>
              <a:cxn ang="0">
                <a:pos x="65404" y="9296"/>
              </a:cxn>
              <a:cxn ang="0">
                <a:pos x="60591" y="9296"/>
              </a:cxn>
              <a:cxn ang="0">
                <a:pos x="64508" y="18796"/>
              </a:cxn>
              <a:cxn ang="0">
                <a:pos x="65582" y="23558"/>
              </a:cxn>
              <a:cxn ang="0">
                <a:pos x="67681" y="12979"/>
              </a:cxn>
              <a:cxn ang="0">
                <a:pos x="39458" y="7099"/>
              </a:cxn>
              <a:cxn ang="0">
                <a:pos x="42786" y="13423"/>
              </a:cxn>
              <a:cxn ang="0">
                <a:pos x="44869" y="10147"/>
              </a:cxn>
              <a:cxn ang="0">
                <a:pos x="42291" y="7099"/>
              </a:cxn>
              <a:cxn ang="0">
                <a:pos x="48475" y="10629"/>
              </a:cxn>
              <a:cxn ang="0">
                <a:pos x="44919" y="6896"/>
              </a:cxn>
              <a:cxn ang="0">
                <a:pos x="48743" y="9918"/>
              </a:cxn>
              <a:cxn ang="0">
                <a:pos x="29616" y="6667"/>
              </a:cxn>
              <a:cxn ang="0">
                <a:pos x="18300" y="12979"/>
              </a:cxn>
              <a:cxn ang="0">
                <a:pos x="24422" y="26174"/>
              </a:cxn>
              <a:cxn ang="0">
                <a:pos x="32931" y="24257"/>
              </a:cxn>
              <a:cxn ang="0">
                <a:pos x="22059" y="20586"/>
              </a:cxn>
              <a:cxn ang="0">
                <a:pos x="24168" y="9880"/>
              </a:cxn>
              <a:cxn ang="0">
                <a:pos x="29616" y="6667"/>
              </a:cxn>
              <a:cxn ang="0">
                <a:pos x="11849" y="25742"/>
              </a:cxn>
              <a:cxn ang="0">
                <a:pos x="29933" y="9880"/>
              </a:cxn>
              <a:cxn ang="0">
                <a:pos x="32016" y="20586"/>
              </a:cxn>
              <a:cxn ang="0">
                <a:pos x="33985" y="23190"/>
              </a:cxn>
              <a:cxn ang="0">
                <a:pos x="34963" y="10871"/>
              </a:cxn>
              <a:cxn ang="0">
                <a:pos x="0" y="3048"/>
              </a:cxn>
            </a:cxnLst>
            <a:rect l="0" t="0" r="r" b="b"/>
            <a:pathLst>
              <a:path w="118110" h="26670">
                <a:moveTo>
                  <a:pt x="111569" y="6667"/>
                </a:moveTo>
                <a:lnTo>
                  <a:pt x="106680" y="6667"/>
                </a:lnTo>
                <a:lnTo>
                  <a:pt x="104749" y="7366"/>
                </a:lnTo>
                <a:lnTo>
                  <a:pt x="101231" y="10401"/>
                </a:lnTo>
                <a:lnTo>
                  <a:pt x="100304" y="12979"/>
                </a:lnTo>
                <a:lnTo>
                  <a:pt x="100304" y="19570"/>
                </a:lnTo>
                <a:lnTo>
                  <a:pt x="101041" y="21971"/>
                </a:lnTo>
                <a:lnTo>
                  <a:pt x="104305" y="25323"/>
                </a:lnTo>
                <a:lnTo>
                  <a:pt x="106413" y="26174"/>
                </a:lnTo>
                <a:lnTo>
                  <a:pt x="110629" y="26174"/>
                </a:lnTo>
                <a:lnTo>
                  <a:pt x="112141" y="25781"/>
                </a:lnTo>
                <a:lnTo>
                  <a:pt x="113550" y="25031"/>
                </a:lnTo>
                <a:lnTo>
                  <a:pt x="114896" y="24257"/>
                </a:lnTo>
                <a:lnTo>
                  <a:pt x="115578" y="23558"/>
                </a:lnTo>
                <a:lnTo>
                  <a:pt x="107416" y="23558"/>
                </a:lnTo>
                <a:lnTo>
                  <a:pt x="106133" y="22974"/>
                </a:lnTo>
                <a:lnTo>
                  <a:pt x="105067" y="21780"/>
                </a:lnTo>
                <a:lnTo>
                  <a:pt x="104038" y="20586"/>
                </a:lnTo>
                <a:lnTo>
                  <a:pt x="103505" y="18796"/>
                </a:lnTo>
                <a:lnTo>
                  <a:pt x="103512" y="14020"/>
                </a:lnTo>
                <a:lnTo>
                  <a:pt x="104038" y="12255"/>
                </a:lnTo>
                <a:lnTo>
                  <a:pt x="105067" y="11061"/>
                </a:lnTo>
                <a:lnTo>
                  <a:pt x="106133" y="9880"/>
                </a:lnTo>
                <a:lnTo>
                  <a:pt x="107416" y="9296"/>
                </a:lnTo>
                <a:lnTo>
                  <a:pt x="115389" y="9296"/>
                </a:lnTo>
                <a:lnTo>
                  <a:pt x="113665" y="7518"/>
                </a:lnTo>
                <a:lnTo>
                  <a:pt x="111569" y="6667"/>
                </a:lnTo>
                <a:close/>
              </a:path>
              <a:path w="118110" h="26670">
                <a:moveTo>
                  <a:pt x="115389" y="9296"/>
                </a:moveTo>
                <a:lnTo>
                  <a:pt x="110566" y="9296"/>
                </a:lnTo>
                <a:lnTo>
                  <a:pt x="111861" y="9880"/>
                </a:lnTo>
                <a:lnTo>
                  <a:pt x="113944" y="12255"/>
                </a:lnTo>
                <a:lnTo>
                  <a:pt x="114503" y="14020"/>
                </a:lnTo>
                <a:lnTo>
                  <a:pt x="114495" y="18796"/>
                </a:lnTo>
                <a:lnTo>
                  <a:pt x="113944" y="20586"/>
                </a:lnTo>
                <a:lnTo>
                  <a:pt x="112906" y="21818"/>
                </a:lnTo>
                <a:lnTo>
                  <a:pt x="111861" y="22974"/>
                </a:lnTo>
                <a:lnTo>
                  <a:pt x="110566" y="23558"/>
                </a:lnTo>
                <a:lnTo>
                  <a:pt x="115578" y="23558"/>
                </a:lnTo>
                <a:lnTo>
                  <a:pt x="115938" y="23190"/>
                </a:lnTo>
                <a:lnTo>
                  <a:pt x="116681" y="21780"/>
                </a:lnTo>
                <a:lnTo>
                  <a:pt x="117360" y="20434"/>
                </a:lnTo>
                <a:lnTo>
                  <a:pt x="117714" y="18796"/>
                </a:lnTo>
                <a:lnTo>
                  <a:pt x="117688" y="12979"/>
                </a:lnTo>
                <a:lnTo>
                  <a:pt x="116916" y="10871"/>
                </a:lnTo>
                <a:lnTo>
                  <a:pt x="115389" y="9296"/>
                </a:lnTo>
                <a:close/>
              </a:path>
              <a:path w="118110" h="26670">
                <a:moveTo>
                  <a:pt x="95173" y="9550"/>
                </a:moveTo>
                <a:lnTo>
                  <a:pt x="92024" y="9550"/>
                </a:lnTo>
                <a:lnTo>
                  <a:pt x="92055" y="22453"/>
                </a:lnTo>
                <a:lnTo>
                  <a:pt x="95275" y="25996"/>
                </a:lnTo>
                <a:lnTo>
                  <a:pt x="97929" y="25895"/>
                </a:lnTo>
                <a:lnTo>
                  <a:pt x="98818" y="25704"/>
                </a:lnTo>
                <a:lnTo>
                  <a:pt x="98367" y="22961"/>
                </a:lnTo>
                <a:lnTo>
                  <a:pt x="96126" y="22961"/>
                </a:lnTo>
                <a:lnTo>
                  <a:pt x="95643" y="22644"/>
                </a:lnTo>
                <a:lnTo>
                  <a:pt x="95453" y="22453"/>
                </a:lnTo>
                <a:lnTo>
                  <a:pt x="95325" y="22174"/>
                </a:lnTo>
                <a:lnTo>
                  <a:pt x="95173" y="9550"/>
                </a:lnTo>
                <a:close/>
              </a:path>
              <a:path w="118110" h="26670">
                <a:moveTo>
                  <a:pt x="98361" y="22923"/>
                </a:moveTo>
                <a:lnTo>
                  <a:pt x="96126" y="22961"/>
                </a:lnTo>
                <a:lnTo>
                  <a:pt x="98367" y="22961"/>
                </a:lnTo>
                <a:close/>
              </a:path>
              <a:path w="118110" h="26670">
                <a:moveTo>
                  <a:pt x="98361" y="7099"/>
                </a:moveTo>
                <a:lnTo>
                  <a:pt x="89725" y="7099"/>
                </a:lnTo>
                <a:lnTo>
                  <a:pt x="89725" y="9550"/>
                </a:lnTo>
                <a:lnTo>
                  <a:pt x="98361" y="9550"/>
                </a:lnTo>
                <a:lnTo>
                  <a:pt x="98361" y="7099"/>
                </a:lnTo>
                <a:close/>
              </a:path>
              <a:path w="118110" h="26670">
                <a:moveTo>
                  <a:pt x="95173" y="596"/>
                </a:moveTo>
                <a:lnTo>
                  <a:pt x="92024" y="2476"/>
                </a:lnTo>
                <a:lnTo>
                  <a:pt x="92024" y="7099"/>
                </a:lnTo>
                <a:lnTo>
                  <a:pt x="95173" y="7099"/>
                </a:lnTo>
                <a:lnTo>
                  <a:pt x="95173" y="596"/>
                </a:lnTo>
                <a:close/>
              </a:path>
              <a:path w="118110" h="26670">
                <a:moveTo>
                  <a:pt x="74295" y="7099"/>
                </a:moveTo>
                <a:lnTo>
                  <a:pt x="71450" y="7099"/>
                </a:lnTo>
                <a:lnTo>
                  <a:pt x="71450" y="25742"/>
                </a:lnTo>
                <a:lnTo>
                  <a:pt x="74625" y="25742"/>
                </a:lnTo>
                <a:lnTo>
                  <a:pt x="74722" y="12827"/>
                </a:lnTo>
                <a:lnTo>
                  <a:pt x="75082" y="11557"/>
                </a:lnTo>
                <a:lnTo>
                  <a:pt x="77063" y="9842"/>
                </a:lnTo>
                <a:lnTo>
                  <a:pt x="77304" y="9753"/>
                </a:lnTo>
                <a:lnTo>
                  <a:pt x="74295" y="9753"/>
                </a:lnTo>
                <a:lnTo>
                  <a:pt x="74295" y="7099"/>
                </a:lnTo>
                <a:close/>
              </a:path>
              <a:path w="118110" h="26670">
                <a:moveTo>
                  <a:pt x="85837" y="9410"/>
                </a:moveTo>
                <a:lnTo>
                  <a:pt x="80416" y="9410"/>
                </a:lnTo>
                <a:lnTo>
                  <a:pt x="81127" y="9601"/>
                </a:lnTo>
                <a:lnTo>
                  <a:pt x="82397" y="10363"/>
                </a:lnTo>
                <a:lnTo>
                  <a:pt x="82842" y="10871"/>
                </a:lnTo>
                <a:lnTo>
                  <a:pt x="83324" y="12153"/>
                </a:lnTo>
                <a:lnTo>
                  <a:pt x="83426" y="25742"/>
                </a:lnTo>
                <a:lnTo>
                  <a:pt x="86614" y="25742"/>
                </a:lnTo>
                <a:lnTo>
                  <a:pt x="86540" y="12153"/>
                </a:lnTo>
                <a:lnTo>
                  <a:pt x="86436" y="11201"/>
                </a:lnTo>
                <a:lnTo>
                  <a:pt x="86233" y="10312"/>
                </a:lnTo>
                <a:lnTo>
                  <a:pt x="85946" y="9601"/>
                </a:lnTo>
                <a:lnTo>
                  <a:pt x="85837" y="9410"/>
                </a:lnTo>
                <a:close/>
              </a:path>
              <a:path w="118110" h="26670">
                <a:moveTo>
                  <a:pt x="81343" y="6667"/>
                </a:moveTo>
                <a:lnTo>
                  <a:pt x="77635" y="6667"/>
                </a:lnTo>
                <a:lnTo>
                  <a:pt x="75666" y="7696"/>
                </a:lnTo>
                <a:lnTo>
                  <a:pt x="74295" y="9753"/>
                </a:lnTo>
                <a:lnTo>
                  <a:pt x="77304" y="9753"/>
                </a:lnTo>
                <a:lnTo>
                  <a:pt x="78232" y="9410"/>
                </a:lnTo>
                <a:lnTo>
                  <a:pt x="85837" y="9410"/>
                </a:lnTo>
                <a:lnTo>
                  <a:pt x="85471" y="8877"/>
                </a:lnTo>
                <a:lnTo>
                  <a:pt x="84975" y="8216"/>
                </a:lnTo>
                <a:lnTo>
                  <a:pt x="84277" y="7696"/>
                </a:lnTo>
                <a:lnTo>
                  <a:pt x="82359" y="6870"/>
                </a:lnTo>
                <a:lnTo>
                  <a:pt x="81343" y="6667"/>
                </a:lnTo>
                <a:close/>
              </a:path>
              <a:path w="118110" h="26670">
                <a:moveTo>
                  <a:pt x="61582" y="6667"/>
                </a:moveTo>
                <a:lnTo>
                  <a:pt x="56718" y="6667"/>
                </a:lnTo>
                <a:lnTo>
                  <a:pt x="54762" y="7366"/>
                </a:lnTo>
                <a:lnTo>
                  <a:pt x="51244" y="10401"/>
                </a:lnTo>
                <a:lnTo>
                  <a:pt x="50266" y="12979"/>
                </a:lnTo>
                <a:lnTo>
                  <a:pt x="50266" y="19570"/>
                </a:lnTo>
                <a:lnTo>
                  <a:pt x="51092" y="21971"/>
                </a:lnTo>
                <a:lnTo>
                  <a:pt x="54317" y="25323"/>
                </a:lnTo>
                <a:lnTo>
                  <a:pt x="56413" y="26174"/>
                </a:lnTo>
                <a:lnTo>
                  <a:pt x="60655" y="26174"/>
                </a:lnTo>
                <a:lnTo>
                  <a:pt x="62153" y="25781"/>
                </a:lnTo>
                <a:lnTo>
                  <a:pt x="63525" y="25031"/>
                </a:lnTo>
                <a:lnTo>
                  <a:pt x="64884" y="24257"/>
                </a:lnTo>
                <a:lnTo>
                  <a:pt x="65582" y="23558"/>
                </a:lnTo>
                <a:lnTo>
                  <a:pt x="57442" y="23558"/>
                </a:lnTo>
                <a:lnTo>
                  <a:pt x="56121" y="22974"/>
                </a:lnTo>
                <a:lnTo>
                  <a:pt x="54038" y="20586"/>
                </a:lnTo>
                <a:lnTo>
                  <a:pt x="53530" y="18796"/>
                </a:lnTo>
                <a:lnTo>
                  <a:pt x="53537" y="14020"/>
                </a:lnTo>
                <a:lnTo>
                  <a:pt x="54038" y="12255"/>
                </a:lnTo>
                <a:lnTo>
                  <a:pt x="56121" y="9880"/>
                </a:lnTo>
                <a:lnTo>
                  <a:pt x="57442" y="9296"/>
                </a:lnTo>
                <a:lnTo>
                  <a:pt x="65404" y="9296"/>
                </a:lnTo>
                <a:lnTo>
                  <a:pt x="63677" y="7518"/>
                </a:lnTo>
                <a:lnTo>
                  <a:pt x="61582" y="6667"/>
                </a:lnTo>
                <a:close/>
              </a:path>
              <a:path w="118110" h="26670">
                <a:moveTo>
                  <a:pt x="65404" y="9296"/>
                </a:moveTo>
                <a:lnTo>
                  <a:pt x="60591" y="9296"/>
                </a:lnTo>
                <a:lnTo>
                  <a:pt x="61887" y="9880"/>
                </a:lnTo>
                <a:lnTo>
                  <a:pt x="63969" y="12255"/>
                </a:lnTo>
                <a:lnTo>
                  <a:pt x="64516" y="14020"/>
                </a:lnTo>
                <a:lnTo>
                  <a:pt x="64508" y="18796"/>
                </a:lnTo>
                <a:lnTo>
                  <a:pt x="63969" y="20586"/>
                </a:lnTo>
                <a:lnTo>
                  <a:pt x="61887" y="22974"/>
                </a:lnTo>
                <a:lnTo>
                  <a:pt x="60617" y="23558"/>
                </a:lnTo>
                <a:lnTo>
                  <a:pt x="65582" y="23558"/>
                </a:lnTo>
                <a:lnTo>
                  <a:pt x="65951" y="23190"/>
                </a:lnTo>
                <a:lnTo>
                  <a:pt x="67386" y="20434"/>
                </a:lnTo>
                <a:lnTo>
                  <a:pt x="67707" y="18796"/>
                </a:lnTo>
                <a:lnTo>
                  <a:pt x="67681" y="12979"/>
                </a:lnTo>
                <a:lnTo>
                  <a:pt x="66967" y="10871"/>
                </a:lnTo>
                <a:lnTo>
                  <a:pt x="65404" y="9296"/>
                </a:lnTo>
                <a:close/>
              </a:path>
              <a:path w="118110" h="26670">
                <a:moveTo>
                  <a:pt x="42291" y="7099"/>
                </a:moveTo>
                <a:lnTo>
                  <a:pt x="39458" y="7099"/>
                </a:lnTo>
                <a:lnTo>
                  <a:pt x="39458" y="25742"/>
                </a:lnTo>
                <a:lnTo>
                  <a:pt x="42608" y="25742"/>
                </a:lnTo>
                <a:lnTo>
                  <a:pt x="42608" y="14643"/>
                </a:lnTo>
                <a:lnTo>
                  <a:pt x="42786" y="13423"/>
                </a:lnTo>
                <a:lnTo>
                  <a:pt x="43154" y="12306"/>
                </a:lnTo>
                <a:lnTo>
                  <a:pt x="43357" y="11557"/>
                </a:lnTo>
                <a:lnTo>
                  <a:pt x="43751" y="10985"/>
                </a:lnTo>
                <a:lnTo>
                  <a:pt x="44869" y="10147"/>
                </a:lnTo>
                <a:lnTo>
                  <a:pt x="45491" y="9931"/>
                </a:lnTo>
                <a:lnTo>
                  <a:pt x="48743" y="9918"/>
                </a:lnTo>
                <a:lnTo>
                  <a:pt x="42291" y="9918"/>
                </a:lnTo>
                <a:lnTo>
                  <a:pt x="42291" y="7099"/>
                </a:lnTo>
                <a:close/>
              </a:path>
              <a:path w="118110" h="26670">
                <a:moveTo>
                  <a:pt x="48738" y="9931"/>
                </a:moveTo>
                <a:lnTo>
                  <a:pt x="46951" y="9931"/>
                </a:lnTo>
                <a:lnTo>
                  <a:pt x="47713" y="10172"/>
                </a:lnTo>
                <a:lnTo>
                  <a:pt x="48475" y="10629"/>
                </a:lnTo>
                <a:lnTo>
                  <a:pt x="48738" y="9931"/>
                </a:lnTo>
                <a:close/>
              </a:path>
              <a:path w="118110" h="26670">
                <a:moveTo>
                  <a:pt x="47396" y="6667"/>
                </a:moveTo>
                <a:lnTo>
                  <a:pt x="45593" y="6667"/>
                </a:lnTo>
                <a:lnTo>
                  <a:pt x="44919" y="6896"/>
                </a:lnTo>
                <a:lnTo>
                  <a:pt x="43700" y="7721"/>
                </a:lnTo>
                <a:lnTo>
                  <a:pt x="43014" y="8610"/>
                </a:lnTo>
                <a:lnTo>
                  <a:pt x="42291" y="9918"/>
                </a:lnTo>
                <a:lnTo>
                  <a:pt x="48743" y="9918"/>
                </a:lnTo>
                <a:lnTo>
                  <a:pt x="49580" y="7696"/>
                </a:lnTo>
                <a:lnTo>
                  <a:pt x="48475" y="7023"/>
                </a:lnTo>
                <a:lnTo>
                  <a:pt x="47396" y="6667"/>
                </a:lnTo>
                <a:close/>
              </a:path>
              <a:path w="118110" h="26670">
                <a:moveTo>
                  <a:pt x="29616" y="6667"/>
                </a:moveTo>
                <a:lnTo>
                  <a:pt x="24739" y="6667"/>
                </a:lnTo>
                <a:lnTo>
                  <a:pt x="22796" y="7366"/>
                </a:lnTo>
                <a:lnTo>
                  <a:pt x="19278" y="10401"/>
                </a:lnTo>
                <a:lnTo>
                  <a:pt x="18300" y="12979"/>
                </a:lnTo>
                <a:lnTo>
                  <a:pt x="18300" y="19570"/>
                </a:lnTo>
                <a:lnTo>
                  <a:pt x="19113" y="21971"/>
                </a:lnTo>
                <a:lnTo>
                  <a:pt x="22313" y="25323"/>
                </a:lnTo>
                <a:lnTo>
                  <a:pt x="24422" y="26174"/>
                </a:lnTo>
                <a:lnTo>
                  <a:pt x="28676" y="26174"/>
                </a:lnTo>
                <a:lnTo>
                  <a:pt x="30175" y="25781"/>
                </a:lnTo>
                <a:lnTo>
                  <a:pt x="31559" y="25031"/>
                </a:lnTo>
                <a:lnTo>
                  <a:pt x="32931" y="24257"/>
                </a:lnTo>
                <a:lnTo>
                  <a:pt x="33621" y="23558"/>
                </a:lnTo>
                <a:lnTo>
                  <a:pt x="25476" y="23558"/>
                </a:lnTo>
                <a:lnTo>
                  <a:pt x="24168" y="22974"/>
                </a:lnTo>
                <a:lnTo>
                  <a:pt x="22059" y="20586"/>
                </a:lnTo>
                <a:lnTo>
                  <a:pt x="21551" y="18796"/>
                </a:lnTo>
                <a:lnTo>
                  <a:pt x="21559" y="14020"/>
                </a:lnTo>
                <a:lnTo>
                  <a:pt x="22059" y="12255"/>
                </a:lnTo>
                <a:lnTo>
                  <a:pt x="24168" y="9880"/>
                </a:lnTo>
                <a:lnTo>
                  <a:pt x="25476" y="9296"/>
                </a:lnTo>
                <a:lnTo>
                  <a:pt x="33441" y="9296"/>
                </a:lnTo>
                <a:lnTo>
                  <a:pt x="31724" y="7518"/>
                </a:lnTo>
                <a:lnTo>
                  <a:pt x="29616" y="6667"/>
                </a:lnTo>
                <a:close/>
              </a:path>
              <a:path w="118110" h="26670">
                <a:moveTo>
                  <a:pt x="11849" y="3048"/>
                </a:moveTo>
                <a:lnTo>
                  <a:pt x="8458" y="3048"/>
                </a:lnTo>
                <a:lnTo>
                  <a:pt x="8458" y="25742"/>
                </a:lnTo>
                <a:lnTo>
                  <a:pt x="11849" y="25742"/>
                </a:lnTo>
                <a:lnTo>
                  <a:pt x="11849" y="3048"/>
                </a:lnTo>
                <a:close/>
              </a:path>
              <a:path w="118110" h="26670">
                <a:moveTo>
                  <a:pt x="33441" y="9296"/>
                </a:moveTo>
                <a:lnTo>
                  <a:pt x="28600" y="9296"/>
                </a:lnTo>
                <a:lnTo>
                  <a:pt x="29933" y="9880"/>
                </a:lnTo>
                <a:lnTo>
                  <a:pt x="32016" y="12255"/>
                </a:lnTo>
                <a:lnTo>
                  <a:pt x="32562" y="14020"/>
                </a:lnTo>
                <a:lnTo>
                  <a:pt x="32555" y="18796"/>
                </a:lnTo>
                <a:lnTo>
                  <a:pt x="32016" y="20586"/>
                </a:lnTo>
                <a:lnTo>
                  <a:pt x="29933" y="22974"/>
                </a:lnTo>
                <a:lnTo>
                  <a:pt x="28625" y="23558"/>
                </a:lnTo>
                <a:lnTo>
                  <a:pt x="33621" y="23558"/>
                </a:lnTo>
                <a:lnTo>
                  <a:pt x="33985" y="23190"/>
                </a:lnTo>
                <a:lnTo>
                  <a:pt x="35420" y="20434"/>
                </a:lnTo>
                <a:lnTo>
                  <a:pt x="35730" y="18796"/>
                </a:lnTo>
                <a:lnTo>
                  <a:pt x="35700" y="12979"/>
                </a:lnTo>
                <a:lnTo>
                  <a:pt x="34963" y="10871"/>
                </a:lnTo>
                <a:lnTo>
                  <a:pt x="33441" y="9296"/>
                </a:lnTo>
                <a:close/>
              </a:path>
              <a:path w="118110" h="26670">
                <a:moveTo>
                  <a:pt x="20408" y="0"/>
                </a:moveTo>
                <a:lnTo>
                  <a:pt x="0" y="0"/>
                </a:lnTo>
                <a:lnTo>
                  <a:pt x="0" y="3048"/>
                </a:lnTo>
                <a:lnTo>
                  <a:pt x="20408" y="3048"/>
                </a:lnTo>
                <a:lnTo>
                  <a:pt x="20408" y="0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81" name="object 30"/>
          <p:cNvSpPr>
            <a:spLocks/>
          </p:cNvSpPr>
          <p:nvPr/>
        </p:nvSpPr>
        <p:spPr bwMode="auto">
          <a:xfrm>
            <a:off x="2703513" y="3322638"/>
            <a:ext cx="158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65" y="0"/>
              </a:cxn>
            </a:cxnLst>
            <a:rect l="0" t="0" r="r" b="b"/>
            <a:pathLst>
              <a:path w="14605">
                <a:moveTo>
                  <a:pt x="0" y="0"/>
                </a:moveTo>
                <a:lnTo>
                  <a:pt x="14465" y="0"/>
                </a:lnTo>
              </a:path>
            </a:pathLst>
          </a:custGeom>
          <a:noFill/>
          <a:ln w="14439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82" name="object 31"/>
          <p:cNvSpPr>
            <a:spLocks/>
          </p:cNvSpPr>
          <p:nvPr/>
        </p:nvSpPr>
        <p:spPr bwMode="auto">
          <a:xfrm>
            <a:off x="2578100" y="3276600"/>
            <a:ext cx="123825" cy="28575"/>
          </a:xfrm>
          <a:custGeom>
            <a:avLst/>
            <a:gdLst/>
            <a:ahLst/>
            <a:cxnLst>
              <a:cxn ang="0">
                <a:pos x="109486" y="10147"/>
              </a:cxn>
              <a:cxn ang="0">
                <a:pos x="107822" y="20065"/>
              </a:cxn>
              <a:cxn ang="0">
                <a:pos x="120053" y="25996"/>
              </a:cxn>
              <a:cxn ang="0">
                <a:pos x="111172" y="19773"/>
              </a:cxn>
              <a:cxn ang="0">
                <a:pos x="122576" y="9728"/>
              </a:cxn>
              <a:cxn ang="0">
                <a:pos x="120192" y="22110"/>
              </a:cxn>
              <a:cxn ang="0">
                <a:pos x="122925" y="23444"/>
              </a:cxn>
              <a:cxn ang="0">
                <a:pos x="117487" y="9728"/>
              </a:cxn>
              <a:cxn ang="0">
                <a:pos x="123761" y="13030"/>
              </a:cxn>
              <a:cxn ang="0">
                <a:pos x="91757" y="7988"/>
              </a:cxn>
              <a:cxn ang="0">
                <a:pos x="88493" y="22428"/>
              </a:cxn>
              <a:cxn ang="0">
                <a:pos x="100558" y="26085"/>
              </a:cxn>
              <a:cxn ang="0">
                <a:pos x="91109" y="19723"/>
              </a:cxn>
              <a:cxn ang="0">
                <a:pos x="91274" y="13449"/>
              </a:cxn>
              <a:cxn ang="0">
                <a:pos x="100977" y="7988"/>
              </a:cxn>
              <a:cxn ang="0">
                <a:pos x="99580" y="23101"/>
              </a:cxn>
              <a:cxn ang="0">
                <a:pos x="104800" y="20599"/>
              </a:cxn>
              <a:cxn ang="0">
                <a:pos x="100380" y="11556"/>
              </a:cxn>
              <a:cxn ang="0">
                <a:pos x="104901" y="15087"/>
              </a:cxn>
              <a:cxn ang="0">
                <a:pos x="71691" y="23863"/>
              </a:cxn>
              <a:cxn ang="0">
                <a:pos x="82527" y="24015"/>
              </a:cxn>
              <a:cxn ang="0">
                <a:pos x="68770" y="26200"/>
              </a:cxn>
              <a:cxn ang="0">
                <a:pos x="71970" y="20586"/>
              </a:cxn>
              <a:cxn ang="0">
                <a:pos x="75387" y="9728"/>
              </a:cxn>
              <a:cxn ang="0">
                <a:pos x="78104" y="9728"/>
              </a:cxn>
              <a:cxn ang="0">
                <a:pos x="81216" y="21018"/>
              </a:cxn>
              <a:cxn ang="0">
                <a:pos x="84924" y="19786"/>
              </a:cxn>
              <a:cxn ang="0">
                <a:pos x="82807" y="9728"/>
              </a:cxn>
              <a:cxn ang="0">
                <a:pos x="82722" y="9626"/>
              </a:cxn>
              <a:cxn ang="0">
                <a:pos x="78181" y="7124"/>
              </a:cxn>
              <a:cxn ang="0">
                <a:pos x="48513" y="22428"/>
              </a:cxn>
              <a:cxn ang="0">
                <a:pos x="63284" y="24015"/>
              </a:cxn>
              <a:cxn ang="0">
                <a:pos x="50990" y="17678"/>
              </a:cxn>
              <a:cxn ang="0">
                <a:pos x="51828" y="12166"/>
              </a:cxn>
              <a:cxn ang="0">
                <a:pos x="58940" y="7124"/>
              </a:cxn>
              <a:cxn ang="0">
                <a:pos x="57784" y="24015"/>
              </a:cxn>
              <a:cxn ang="0">
                <a:pos x="62582" y="9728"/>
              </a:cxn>
              <a:cxn ang="0">
                <a:pos x="61405" y="13449"/>
              </a:cxn>
              <a:cxn ang="0">
                <a:pos x="62582" y="9728"/>
              </a:cxn>
              <a:cxn ang="0">
                <a:pos x="37579" y="26606"/>
              </a:cxn>
              <a:cxn ang="0">
                <a:pos x="32661" y="22682"/>
              </a:cxn>
              <a:cxn ang="0">
                <a:pos x="41008" y="23444"/>
              </a:cxn>
              <a:cxn ang="0">
                <a:pos x="40678" y="7543"/>
              </a:cxn>
              <a:cxn ang="0">
                <a:pos x="37566" y="23647"/>
              </a:cxn>
              <a:cxn ang="0">
                <a:pos x="43853" y="7543"/>
              </a:cxn>
              <a:cxn ang="0">
                <a:pos x="24104" y="28181"/>
              </a:cxn>
              <a:cxn ang="0">
                <a:pos x="9969" y="0"/>
              </a:cxn>
              <a:cxn ang="0">
                <a:pos x="14541" y="26619"/>
              </a:cxn>
              <a:cxn ang="0">
                <a:pos x="21124" y="23723"/>
              </a:cxn>
              <a:cxn ang="0">
                <a:pos x="9804" y="2933"/>
              </a:cxn>
              <a:cxn ang="0">
                <a:pos x="12407" y="21564"/>
              </a:cxn>
              <a:cxn ang="0">
                <a:pos x="13538" y="23723"/>
              </a:cxn>
              <a:cxn ang="0">
                <a:pos x="18084" y="21551"/>
              </a:cxn>
              <a:cxn ang="0">
                <a:pos x="14008" y="2933"/>
              </a:cxn>
              <a:cxn ang="0">
                <a:pos x="18084" y="21551"/>
              </a:cxn>
              <a:cxn ang="0">
                <a:pos x="24599" y="10744"/>
              </a:cxn>
            </a:cxnLst>
            <a:rect l="0" t="0" r="r" b="b"/>
            <a:pathLst>
              <a:path w="124460" h="28575">
                <a:moveTo>
                  <a:pt x="118338" y="7124"/>
                </a:moveTo>
                <a:lnTo>
                  <a:pt x="114706" y="7124"/>
                </a:lnTo>
                <a:lnTo>
                  <a:pt x="113220" y="7492"/>
                </a:lnTo>
                <a:lnTo>
                  <a:pt x="110502" y="9016"/>
                </a:lnTo>
                <a:lnTo>
                  <a:pt x="109486" y="10147"/>
                </a:lnTo>
                <a:lnTo>
                  <a:pt x="108826" y="11671"/>
                </a:lnTo>
                <a:lnTo>
                  <a:pt x="108204" y="13030"/>
                </a:lnTo>
                <a:lnTo>
                  <a:pt x="108080" y="13500"/>
                </a:lnTo>
                <a:lnTo>
                  <a:pt x="107921" y="14376"/>
                </a:lnTo>
                <a:lnTo>
                  <a:pt x="107822" y="20065"/>
                </a:lnTo>
                <a:lnTo>
                  <a:pt x="108559" y="22453"/>
                </a:lnTo>
                <a:lnTo>
                  <a:pt x="111696" y="25780"/>
                </a:lnTo>
                <a:lnTo>
                  <a:pt x="113753" y="26606"/>
                </a:lnTo>
                <a:lnTo>
                  <a:pt x="118338" y="26606"/>
                </a:lnTo>
                <a:lnTo>
                  <a:pt x="120053" y="25996"/>
                </a:lnTo>
                <a:lnTo>
                  <a:pt x="122359" y="24015"/>
                </a:lnTo>
                <a:lnTo>
                  <a:pt x="114706" y="24015"/>
                </a:lnTo>
                <a:lnTo>
                  <a:pt x="113449" y="23444"/>
                </a:lnTo>
                <a:lnTo>
                  <a:pt x="111544" y="21183"/>
                </a:lnTo>
                <a:lnTo>
                  <a:pt x="111172" y="19773"/>
                </a:lnTo>
                <a:lnTo>
                  <a:pt x="111061" y="14376"/>
                </a:lnTo>
                <a:lnTo>
                  <a:pt x="111569" y="12585"/>
                </a:lnTo>
                <a:lnTo>
                  <a:pt x="113537" y="10299"/>
                </a:lnTo>
                <a:lnTo>
                  <a:pt x="114833" y="9728"/>
                </a:lnTo>
                <a:lnTo>
                  <a:pt x="122576" y="9728"/>
                </a:lnTo>
                <a:lnTo>
                  <a:pt x="120002" y="7645"/>
                </a:lnTo>
                <a:lnTo>
                  <a:pt x="118338" y="7124"/>
                </a:lnTo>
                <a:close/>
              </a:path>
              <a:path w="124460" h="28575">
                <a:moveTo>
                  <a:pt x="120942" y="19367"/>
                </a:moveTo>
                <a:lnTo>
                  <a:pt x="120726" y="20942"/>
                </a:lnTo>
                <a:lnTo>
                  <a:pt x="120192" y="22110"/>
                </a:lnTo>
                <a:lnTo>
                  <a:pt x="118516" y="23634"/>
                </a:lnTo>
                <a:lnTo>
                  <a:pt x="117500" y="24015"/>
                </a:lnTo>
                <a:lnTo>
                  <a:pt x="122359" y="24015"/>
                </a:lnTo>
                <a:lnTo>
                  <a:pt x="122802" y="23634"/>
                </a:lnTo>
                <a:lnTo>
                  <a:pt x="122925" y="23444"/>
                </a:lnTo>
                <a:lnTo>
                  <a:pt x="123710" y="21907"/>
                </a:lnTo>
                <a:lnTo>
                  <a:pt x="124040" y="19773"/>
                </a:lnTo>
                <a:lnTo>
                  <a:pt x="120942" y="19367"/>
                </a:lnTo>
                <a:close/>
              </a:path>
              <a:path w="124460" h="28575">
                <a:moveTo>
                  <a:pt x="122576" y="9728"/>
                </a:moveTo>
                <a:lnTo>
                  <a:pt x="117487" y="9728"/>
                </a:lnTo>
                <a:lnTo>
                  <a:pt x="118389" y="10045"/>
                </a:lnTo>
                <a:lnTo>
                  <a:pt x="119887" y="11315"/>
                </a:lnTo>
                <a:lnTo>
                  <a:pt x="120383" y="12242"/>
                </a:lnTo>
                <a:lnTo>
                  <a:pt x="120688" y="13500"/>
                </a:lnTo>
                <a:lnTo>
                  <a:pt x="123761" y="13030"/>
                </a:lnTo>
                <a:lnTo>
                  <a:pt x="123393" y="11150"/>
                </a:lnTo>
                <a:lnTo>
                  <a:pt x="122576" y="9728"/>
                </a:lnTo>
                <a:close/>
              </a:path>
              <a:path w="124460" h="28575">
                <a:moveTo>
                  <a:pt x="98932" y="7124"/>
                </a:moveTo>
                <a:lnTo>
                  <a:pt x="93865" y="7124"/>
                </a:lnTo>
                <a:lnTo>
                  <a:pt x="91757" y="7988"/>
                </a:lnTo>
                <a:lnTo>
                  <a:pt x="88602" y="11366"/>
                </a:lnTo>
                <a:lnTo>
                  <a:pt x="88486" y="11556"/>
                </a:lnTo>
                <a:lnTo>
                  <a:pt x="87875" y="13449"/>
                </a:lnTo>
                <a:lnTo>
                  <a:pt x="87772" y="20192"/>
                </a:lnTo>
                <a:lnTo>
                  <a:pt x="88493" y="22428"/>
                </a:lnTo>
                <a:lnTo>
                  <a:pt x="90119" y="24091"/>
                </a:lnTo>
                <a:lnTo>
                  <a:pt x="91719" y="25780"/>
                </a:lnTo>
                <a:lnTo>
                  <a:pt x="93865" y="26606"/>
                </a:lnTo>
                <a:lnTo>
                  <a:pt x="98780" y="26606"/>
                </a:lnTo>
                <a:lnTo>
                  <a:pt x="100558" y="26085"/>
                </a:lnTo>
                <a:lnTo>
                  <a:pt x="103277" y="24015"/>
                </a:lnTo>
                <a:lnTo>
                  <a:pt x="95072" y="24015"/>
                </a:lnTo>
                <a:lnTo>
                  <a:pt x="93764" y="23469"/>
                </a:lnTo>
                <a:lnTo>
                  <a:pt x="91693" y="21297"/>
                </a:lnTo>
                <a:lnTo>
                  <a:pt x="91109" y="19723"/>
                </a:lnTo>
                <a:lnTo>
                  <a:pt x="90995" y="17678"/>
                </a:lnTo>
                <a:lnTo>
                  <a:pt x="104901" y="17678"/>
                </a:lnTo>
                <a:lnTo>
                  <a:pt x="104901" y="15087"/>
                </a:lnTo>
                <a:lnTo>
                  <a:pt x="91160" y="15087"/>
                </a:lnTo>
                <a:lnTo>
                  <a:pt x="91274" y="13449"/>
                </a:lnTo>
                <a:lnTo>
                  <a:pt x="91808" y="12166"/>
                </a:lnTo>
                <a:lnTo>
                  <a:pt x="93776" y="10198"/>
                </a:lnTo>
                <a:lnTo>
                  <a:pt x="95008" y="9728"/>
                </a:lnTo>
                <a:lnTo>
                  <a:pt x="102599" y="9728"/>
                </a:lnTo>
                <a:lnTo>
                  <a:pt x="100977" y="7988"/>
                </a:lnTo>
                <a:lnTo>
                  <a:pt x="98932" y="7124"/>
                </a:lnTo>
                <a:close/>
              </a:path>
              <a:path w="124460" h="28575">
                <a:moveTo>
                  <a:pt x="101536" y="20192"/>
                </a:moveTo>
                <a:lnTo>
                  <a:pt x="101066" y="21526"/>
                </a:lnTo>
                <a:lnTo>
                  <a:pt x="100401" y="22504"/>
                </a:lnTo>
                <a:lnTo>
                  <a:pt x="99580" y="23101"/>
                </a:lnTo>
                <a:lnTo>
                  <a:pt x="98780" y="23723"/>
                </a:lnTo>
                <a:lnTo>
                  <a:pt x="97802" y="24015"/>
                </a:lnTo>
                <a:lnTo>
                  <a:pt x="103277" y="24015"/>
                </a:lnTo>
                <a:lnTo>
                  <a:pt x="104305" y="22504"/>
                </a:lnTo>
                <a:lnTo>
                  <a:pt x="104800" y="20599"/>
                </a:lnTo>
                <a:lnTo>
                  <a:pt x="101536" y="20192"/>
                </a:lnTo>
                <a:close/>
              </a:path>
              <a:path w="124460" h="28575">
                <a:moveTo>
                  <a:pt x="102599" y="9728"/>
                </a:moveTo>
                <a:lnTo>
                  <a:pt x="98082" y="9728"/>
                </a:lnTo>
                <a:lnTo>
                  <a:pt x="99390" y="10337"/>
                </a:lnTo>
                <a:lnTo>
                  <a:pt x="100380" y="11556"/>
                </a:lnTo>
                <a:lnTo>
                  <a:pt x="101041" y="12331"/>
                </a:lnTo>
                <a:lnTo>
                  <a:pt x="101433" y="13449"/>
                </a:lnTo>
                <a:lnTo>
                  <a:pt x="101479" y="13766"/>
                </a:lnTo>
                <a:lnTo>
                  <a:pt x="101587" y="15087"/>
                </a:lnTo>
                <a:lnTo>
                  <a:pt x="104901" y="15087"/>
                </a:lnTo>
                <a:lnTo>
                  <a:pt x="104799" y="13449"/>
                </a:lnTo>
                <a:lnTo>
                  <a:pt x="104127" y="11366"/>
                </a:lnTo>
                <a:lnTo>
                  <a:pt x="102599" y="9728"/>
                </a:lnTo>
                <a:close/>
              </a:path>
              <a:path w="124460" h="28575">
                <a:moveTo>
                  <a:pt x="74654" y="23863"/>
                </a:moveTo>
                <a:lnTo>
                  <a:pt x="71691" y="23863"/>
                </a:lnTo>
                <a:lnTo>
                  <a:pt x="72948" y="25692"/>
                </a:lnTo>
                <a:lnTo>
                  <a:pt x="74675" y="26606"/>
                </a:lnTo>
                <a:lnTo>
                  <a:pt x="79082" y="26606"/>
                </a:lnTo>
                <a:lnTo>
                  <a:pt x="80987" y="25755"/>
                </a:lnTo>
                <a:lnTo>
                  <a:pt x="82527" y="24015"/>
                </a:lnTo>
                <a:lnTo>
                  <a:pt x="74904" y="24015"/>
                </a:lnTo>
                <a:lnTo>
                  <a:pt x="74654" y="23863"/>
                </a:lnTo>
                <a:close/>
              </a:path>
              <a:path w="124460" h="28575">
                <a:moveTo>
                  <a:pt x="71932" y="457"/>
                </a:moveTo>
                <a:lnTo>
                  <a:pt x="68770" y="457"/>
                </a:lnTo>
                <a:lnTo>
                  <a:pt x="68770" y="26200"/>
                </a:lnTo>
                <a:lnTo>
                  <a:pt x="71691" y="26200"/>
                </a:lnTo>
                <a:lnTo>
                  <a:pt x="71691" y="23863"/>
                </a:lnTo>
                <a:lnTo>
                  <a:pt x="74654" y="23863"/>
                </a:lnTo>
                <a:lnTo>
                  <a:pt x="73571" y="23202"/>
                </a:lnTo>
                <a:lnTo>
                  <a:pt x="71970" y="20586"/>
                </a:lnTo>
                <a:lnTo>
                  <a:pt x="71705" y="19227"/>
                </a:lnTo>
                <a:lnTo>
                  <a:pt x="71664" y="14414"/>
                </a:lnTo>
                <a:lnTo>
                  <a:pt x="72148" y="12725"/>
                </a:lnTo>
                <a:lnTo>
                  <a:pt x="74206" y="10312"/>
                </a:lnTo>
                <a:lnTo>
                  <a:pt x="75387" y="9728"/>
                </a:lnTo>
                <a:lnTo>
                  <a:pt x="82807" y="9728"/>
                </a:lnTo>
                <a:lnTo>
                  <a:pt x="71932" y="9626"/>
                </a:lnTo>
                <a:lnTo>
                  <a:pt x="71932" y="457"/>
                </a:lnTo>
                <a:close/>
              </a:path>
              <a:path w="124460" h="28575">
                <a:moveTo>
                  <a:pt x="82807" y="9728"/>
                </a:moveTo>
                <a:lnTo>
                  <a:pt x="78104" y="9728"/>
                </a:lnTo>
                <a:lnTo>
                  <a:pt x="79309" y="10325"/>
                </a:lnTo>
                <a:lnTo>
                  <a:pt x="81216" y="12623"/>
                </a:lnTo>
                <a:lnTo>
                  <a:pt x="81579" y="13969"/>
                </a:lnTo>
                <a:lnTo>
                  <a:pt x="81699" y="19227"/>
                </a:lnTo>
                <a:lnTo>
                  <a:pt x="81216" y="21018"/>
                </a:lnTo>
                <a:lnTo>
                  <a:pt x="79197" y="23418"/>
                </a:lnTo>
                <a:lnTo>
                  <a:pt x="77990" y="24015"/>
                </a:lnTo>
                <a:lnTo>
                  <a:pt x="82527" y="24015"/>
                </a:lnTo>
                <a:lnTo>
                  <a:pt x="84150" y="22263"/>
                </a:lnTo>
                <a:lnTo>
                  <a:pt x="84924" y="19786"/>
                </a:lnTo>
                <a:lnTo>
                  <a:pt x="84801" y="14414"/>
                </a:lnTo>
                <a:lnTo>
                  <a:pt x="84734" y="13969"/>
                </a:lnTo>
                <a:lnTo>
                  <a:pt x="83997" y="11620"/>
                </a:lnTo>
                <a:lnTo>
                  <a:pt x="83477" y="10604"/>
                </a:lnTo>
                <a:lnTo>
                  <a:pt x="82807" y="9728"/>
                </a:lnTo>
                <a:close/>
              </a:path>
              <a:path w="124460" h="28575">
                <a:moveTo>
                  <a:pt x="78181" y="7124"/>
                </a:moveTo>
                <a:lnTo>
                  <a:pt x="74955" y="7124"/>
                </a:lnTo>
                <a:lnTo>
                  <a:pt x="73253" y="7975"/>
                </a:lnTo>
                <a:lnTo>
                  <a:pt x="71932" y="9626"/>
                </a:lnTo>
                <a:lnTo>
                  <a:pt x="82722" y="9626"/>
                </a:lnTo>
                <a:lnTo>
                  <a:pt x="82143" y="8940"/>
                </a:lnTo>
                <a:lnTo>
                  <a:pt x="81305" y="8280"/>
                </a:lnTo>
                <a:lnTo>
                  <a:pt x="80263" y="7823"/>
                </a:lnTo>
                <a:lnTo>
                  <a:pt x="79273" y="7353"/>
                </a:lnTo>
                <a:lnTo>
                  <a:pt x="78181" y="7124"/>
                </a:lnTo>
                <a:close/>
              </a:path>
              <a:path w="124460" h="28575">
                <a:moveTo>
                  <a:pt x="58940" y="7124"/>
                </a:moveTo>
                <a:lnTo>
                  <a:pt x="53898" y="7124"/>
                </a:lnTo>
                <a:lnTo>
                  <a:pt x="51790" y="7988"/>
                </a:lnTo>
                <a:lnTo>
                  <a:pt x="47768" y="20192"/>
                </a:lnTo>
                <a:lnTo>
                  <a:pt x="48513" y="22428"/>
                </a:lnTo>
                <a:lnTo>
                  <a:pt x="51727" y="25780"/>
                </a:lnTo>
                <a:lnTo>
                  <a:pt x="53898" y="26606"/>
                </a:lnTo>
                <a:lnTo>
                  <a:pt x="58762" y="26606"/>
                </a:lnTo>
                <a:lnTo>
                  <a:pt x="60566" y="26085"/>
                </a:lnTo>
                <a:lnTo>
                  <a:pt x="63284" y="24015"/>
                </a:lnTo>
                <a:lnTo>
                  <a:pt x="55067" y="24015"/>
                </a:lnTo>
                <a:lnTo>
                  <a:pt x="53771" y="23469"/>
                </a:lnTo>
                <a:lnTo>
                  <a:pt x="51676" y="21297"/>
                </a:lnTo>
                <a:lnTo>
                  <a:pt x="51130" y="19723"/>
                </a:lnTo>
                <a:lnTo>
                  <a:pt x="50990" y="17678"/>
                </a:lnTo>
                <a:lnTo>
                  <a:pt x="64896" y="17678"/>
                </a:lnTo>
                <a:lnTo>
                  <a:pt x="64913" y="15087"/>
                </a:lnTo>
                <a:lnTo>
                  <a:pt x="51168" y="15087"/>
                </a:lnTo>
                <a:lnTo>
                  <a:pt x="51269" y="13449"/>
                </a:lnTo>
                <a:lnTo>
                  <a:pt x="51828" y="12166"/>
                </a:lnTo>
                <a:lnTo>
                  <a:pt x="53797" y="10198"/>
                </a:lnTo>
                <a:lnTo>
                  <a:pt x="55016" y="9728"/>
                </a:lnTo>
                <a:lnTo>
                  <a:pt x="62582" y="9728"/>
                </a:lnTo>
                <a:lnTo>
                  <a:pt x="60959" y="7988"/>
                </a:lnTo>
                <a:lnTo>
                  <a:pt x="58940" y="7124"/>
                </a:lnTo>
                <a:close/>
              </a:path>
              <a:path w="124460" h="28575">
                <a:moveTo>
                  <a:pt x="61544" y="20192"/>
                </a:moveTo>
                <a:lnTo>
                  <a:pt x="61061" y="21526"/>
                </a:lnTo>
                <a:lnTo>
                  <a:pt x="60384" y="22504"/>
                </a:lnTo>
                <a:lnTo>
                  <a:pt x="58762" y="23723"/>
                </a:lnTo>
                <a:lnTo>
                  <a:pt x="57784" y="24015"/>
                </a:lnTo>
                <a:lnTo>
                  <a:pt x="63284" y="24015"/>
                </a:lnTo>
                <a:lnTo>
                  <a:pt x="64287" y="22504"/>
                </a:lnTo>
                <a:lnTo>
                  <a:pt x="64808" y="20599"/>
                </a:lnTo>
                <a:lnTo>
                  <a:pt x="61544" y="20192"/>
                </a:lnTo>
                <a:close/>
              </a:path>
              <a:path w="124460" h="28575">
                <a:moveTo>
                  <a:pt x="62582" y="9728"/>
                </a:moveTo>
                <a:lnTo>
                  <a:pt x="58077" y="9728"/>
                </a:lnTo>
                <a:lnTo>
                  <a:pt x="59372" y="10337"/>
                </a:lnTo>
                <a:lnTo>
                  <a:pt x="60363" y="11556"/>
                </a:lnTo>
                <a:lnTo>
                  <a:pt x="61048" y="12331"/>
                </a:lnTo>
                <a:lnTo>
                  <a:pt x="61405" y="13449"/>
                </a:lnTo>
                <a:lnTo>
                  <a:pt x="61582" y="15087"/>
                </a:lnTo>
                <a:lnTo>
                  <a:pt x="64913" y="15087"/>
                </a:lnTo>
                <a:lnTo>
                  <a:pt x="64814" y="13449"/>
                </a:lnTo>
                <a:lnTo>
                  <a:pt x="64109" y="11366"/>
                </a:lnTo>
                <a:lnTo>
                  <a:pt x="62582" y="9728"/>
                </a:lnTo>
                <a:close/>
              </a:path>
              <a:path w="124460" h="28575">
                <a:moveTo>
                  <a:pt x="31876" y="7543"/>
                </a:moveTo>
                <a:lnTo>
                  <a:pt x="28701" y="7543"/>
                </a:lnTo>
                <a:lnTo>
                  <a:pt x="28752" y="21437"/>
                </a:lnTo>
                <a:lnTo>
                  <a:pt x="33997" y="26606"/>
                </a:lnTo>
                <a:lnTo>
                  <a:pt x="37579" y="26606"/>
                </a:lnTo>
                <a:lnTo>
                  <a:pt x="39547" y="25565"/>
                </a:lnTo>
                <a:lnTo>
                  <a:pt x="40702" y="23888"/>
                </a:lnTo>
                <a:lnTo>
                  <a:pt x="34747" y="23888"/>
                </a:lnTo>
                <a:lnTo>
                  <a:pt x="33972" y="23647"/>
                </a:lnTo>
                <a:lnTo>
                  <a:pt x="32661" y="22682"/>
                </a:lnTo>
                <a:lnTo>
                  <a:pt x="32261" y="22021"/>
                </a:lnTo>
                <a:lnTo>
                  <a:pt x="31927" y="20650"/>
                </a:lnTo>
                <a:lnTo>
                  <a:pt x="31876" y="7543"/>
                </a:lnTo>
                <a:close/>
              </a:path>
              <a:path w="124460" h="28575">
                <a:moveTo>
                  <a:pt x="43853" y="23444"/>
                </a:moveTo>
                <a:lnTo>
                  <a:pt x="41008" y="23444"/>
                </a:lnTo>
                <a:lnTo>
                  <a:pt x="41008" y="26200"/>
                </a:lnTo>
                <a:lnTo>
                  <a:pt x="43853" y="26200"/>
                </a:lnTo>
                <a:lnTo>
                  <a:pt x="43853" y="23444"/>
                </a:lnTo>
                <a:close/>
              </a:path>
              <a:path w="124460" h="28575">
                <a:moveTo>
                  <a:pt x="43853" y="7543"/>
                </a:moveTo>
                <a:lnTo>
                  <a:pt x="40678" y="7543"/>
                </a:lnTo>
                <a:lnTo>
                  <a:pt x="40678" y="19126"/>
                </a:lnTo>
                <a:lnTo>
                  <a:pt x="40500" y="20345"/>
                </a:lnTo>
                <a:lnTo>
                  <a:pt x="39814" y="22021"/>
                </a:lnTo>
                <a:lnTo>
                  <a:pt x="39204" y="22682"/>
                </a:lnTo>
                <a:lnTo>
                  <a:pt x="37566" y="23647"/>
                </a:lnTo>
                <a:lnTo>
                  <a:pt x="36652" y="23888"/>
                </a:lnTo>
                <a:lnTo>
                  <a:pt x="40702" y="23888"/>
                </a:lnTo>
                <a:lnTo>
                  <a:pt x="41008" y="23444"/>
                </a:lnTo>
                <a:lnTo>
                  <a:pt x="43853" y="23444"/>
                </a:lnTo>
                <a:lnTo>
                  <a:pt x="43853" y="7543"/>
                </a:lnTo>
                <a:close/>
              </a:path>
              <a:path w="124460" h="28575">
                <a:moveTo>
                  <a:pt x="23243" y="25031"/>
                </a:moveTo>
                <a:lnTo>
                  <a:pt x="18554" y="25031"/>
                </a:lnTo>
                <a:lnTo>
                  <a:pt x="20408" y="26479"/>
                </a:lnTo>
                <a:lnTo>
                  <a:pt x="22237" y="27533"/>
                </a:lnTo>
                <a:lnTo>
                  <a:pt x="24104" y="28181"/>
                </a:lnTo>
                <a:lnTo>
                  <a:pt x="25107" y="25831"/>
                </a:lnTo>
                <a:lnTo>
                  <a:pt x="23761" y="25311"/>
                </a:lnTo>
                <a:lnTo>
                  <a:pt x="23243" y="25031"/>
                </a:lnTo>
                <a:close/>
              </a:path>
              <a:path w="124460" h="28575">
                <a:moveTo>
                  <a:pt x="14681" y="0"/>
                </a:moveTo>
                <a:lnTo>
                  <a:pt x="9969" y="0"/>
                </a:lnTo>
                <a:lnTo>
                  <a:pt x="7813" y="558"/>
                </a:lnTo>
                <a:lnTo>
                  <a:pt x="0" y="15887"/>
                </a:lnTo>
                <a:lnTo>
                  <a:pt x="520" y="18173"/>
                </a:lnTo>
                <a:lnTo>
                  <a:pt x="9893" y="26619"/>
                </a:lnTo>
                <a:lnTo>
                  <a:pt x="14541" y="26619"/>
                </a:lnTo>
                <a:lnTo>
                  <a:pt x="16649" y="26098"/>
                </a:lnTo>
                <a:lnTo>
                  <a:pt x="18554" y="25031"/>
                </a:lnTo>
                <a:lnTo>
                  <a:pt x="23243" y="25031"/>
                </a:lnTo>
                <a:lnTo>
                  <a:pt x="22301" y="24523"/>
                </a:lnTo>
                <a:lnTo>
                  <a:pt x="21124" y="23723"/>
                </a:lnTo>
                <a:lnTo>
                  <a:pt x="9753" y="23723"/>
                </a:lnTo>
                <a:lnTo>
                  <a:pt x="3505" y="9880"/>
                </a:lnTo>
                <a:lnTo>
                  <a:pt x="4317" y="7277"/>
                </a:lnTo>
                <a:lnTo>
                  <a:pt x="7658" y="3797"/>
                </a:lnTo>
                <a:lnTo>
                  <a:pt x="9804" y="2933"/>
                </a:lnTo>
                <a:lnTo>
                  <a:pt x="20756" y="2933"/>
                </a:lnTo>
                <a:lnTo>
                  <a:pt x="16840" y="558"/>
                </a:lnTo>
                <a:lnTo>
                  <a:pt x="14681" y="0"/>
                </a:lnTo>
                <a:close/>
              </a:path>
              <a:path w="124460" h="28575">
                <a:moveTo>
                  <a:pt x="13233" y="19088"/>
                </a:moveTo>
                <a:lnTo>
                  <a:pt x="12407" y="21564"/>
                </a:lnTo>
                <a:lnTo>
                  <a:pt x="13588" y="21856"/>
                </a:lnTo>
                <a:lnTo>
                  <a:pt x="14706" y="22326"/>
                </a:lnTo>
                <a:lnTo>
                  <a:pt x="15798" y="23037"/>
                </a:lnTo>
                <a:lnTo>
                  <a:pt x="14706" y="23494"/>
                </a:lnTo>
                <a:lnTo>
                  <a:pt x="13538" y="23723"/>
                </a:lnTo>
                <a:lnTo>
                  <a:pt x="21124" y="23723"/>
                </a:lnTo>
                <a:lnTo>
                  <a:pt x="20713" y="23444"/>
                </a:lnTo>
                <a:lnTo>
                  <a:pt x="22021" y="22186"/>
                </a:lnTo>
                <a:lnTo>
                  <a:pt x="22443" y="21551"/>
                </a:lnTo>
                <a:lnTo>
                  <a:pt x="18084" y="21551"/>
                </a:lnTo>
                <a:lnTo>
                  <a:pt x="16840" y="20446"/>
                </a:lnTo>
                <a:lnTo>
                  <a:pt x="15201" y="19634"/>
                </a:lnTo>
                <a:lnTo>
                  <a:pt x="13233" y="19088"/>
                </a:lnTo>
                <a:close/>
              </a:path>
              <a:path w="124460" h="28575">
                <a:moveTo>
                  <a:pt x="20756" y="2933"/>
                </a:moveTo>
                <a:lnTo>
                  <a:pt x="14008" y="2933"/>
                </a:lnTo>
                <a:lnTo>
                  <a:pt x="15557" y="3352"/>
                </a:lnTo>
                <a:lnTo>
                  <a:pt x="18287" y="5079"/>
                </a:lnTo>
                <a:lnTo>
                  <a:pt x="21094" y="16979"/>
                </a:lnTo>
                <a:lnTo>
                  <a:pt x="20091" y="19723"/>
                </a:lnTo>
                <a:lnTo>
                  <a:pt x="18084" y="21551"/>
                </a:lnTo>
                <a:lnTo>
                  <a:pt x="22443" y="21551"/>
                </a:lnTo>
                <a:lnTo>
                  <a:pt x="22999" y="20713"/>
                </a:lnTo>
                <a:lnTo>
                  <a:pt x="24307" y="17348"/>
                </a:lnTo>
                <a:lnTo>
                  <a:pt x="24528" y="15887"/>
                </a:lnTo>
                <a:lnTo>
                  <a:pt x="24599" y="10744"/>
                </a:lnTo>
                <a:lnTo>
                  <a:pt x="24104" y="8470"/>
                </a:lnTo>
                <a:lnTo>
                  <a:pt x="22110" y="4394"/>
                </a:lnTo>
                <a:lnTo>
                  <a:pt x="20756" y="2933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83" name="object 32"/>
          <p:cNvSpPr>
            <a:spLocks/>
          </p:cNvSpPr>
          <p:nvPr/>
        </p:nvSpPr>
        <p:spPr bwMode="auto">
          <a:xfrm>
            <a:off x="2184400" y="3514725"/>
            <a:ext cx="142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14" y="0"/>
              </a:cxn>
            </a:cxnLst>
            <a:rect l="0" t="0" r="r" b="b"/>
            <a:pathLst>
              <a:path w="14605">
                <a:moveTo>
                  <a:pt x="0" y="0"/>
                </a:moveTo>
                <a:lnTo>
                  <a:pt x="14414" y="0"/>
                </a:lnTo>
              </a:path>
            </a:pathLst>
          </a:custGeom>
          <a:noFill/>
          <a:ln w="14439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84" name="object 33"/>
          <p:cNvSpPr>
            <a:spLocks/>
          </p:cNvSpPr>
          <p:nvPr/>
        </p:nvSpPr>
        <p:spPr bwMode="auto">
          <a:xfrm>
            <a:off x="2047875" y="3482975"/>
            <a:ext cx="128588" cy="34925"/>
          </a:xfrm>
          <a:custGeom>
            <a:avLst/>
            <a:gdLst/>
            <a:ahLst/>
            <a:cxnLst>
              <a:cxn ang="0">
                <a:pos x="111328" y="13398"/>
              </a:cxn>
              <a:cxn ang="0">
                <a:pos x="121716" y="26593"/>
              </a:cxn>
              <a:cxn ang="0">
                <a:pos x="117159" y="23393"/>
              </a:cxn>
              <a:cxn ang="0">
                <a:pos x="117170" y="10312"/>
              </a:cxn>
              <a:cxn ang="0">
                <a:pos x="126463" y="9715"/>
              </a:cxn>
              <a:cxn ang="0">
                <a:pos x="125528" y="19240"/>
              </a:cxn>
              <a:cxn ang="0">
                <a:pos x="127012" y="23622"/>
              </a:cxn>
              <a:cxn ang="0">
                <a:pos x="126463" y="9715"/>
              </a:cxn>
              <a:cxn ang="0">
                <a:pos x="97078" y="33743"/>
              </a:cxn>
              <a:cxn ang="0">
                <a:pos x="97942" y="31127"/>
              </a:cxn>
              <a:cxn ang="0">
                <a:pos x="91935" y="27724"/>
              </a:cxn>
              <a:cxn ang="0">
                <a:pos x="103454" y="29667"/>
              </a:cxn>
              <a:cxn ang="0">
                <a:pos x="107649" y="27139"/>
              </a:cxn>
              <a:cxn ang="0">
                <a:pos x="91312" y="19329"/>
              </a:cxn>
              <a:cxn ang="0">
                <a:pos x="101447" y="26162"/>
              </a:cxn>
              <a:cxn ang="0">
                <a:pos x="98170" y="23558"/>
              </a:cxn>
              <a:cxn ang="0">
                <a:pos x="94551" y="14287"/>
              </a:cxn>
              <a:cxn ang="0">
                <a:pos x="104784" y="9715"/>
              </a:cxn>
              <a:cxn ang="0">
                <a:pos x="102258" y="10312"/>
              </a:cxn>
              <a:cxn ang="0">
                <a:pos x="104279" y="20764"/>
              </a:cxn>
              <a:cxn ang="0">
                <a:pos x="104825" y="9766"/>
              </a:cxn>
              <a:cxn ang="0">
                <a:pos x="107734" y="7531"/>
              </a:cxn>
              <a:cxn ang="0">
                <a:pos x="84337" y="11950"/>
              </a:cxn>
              <a:cxn ang="0">
                <a:pos x="76593" y="15735"/>
              </a:cxn>
              <a:cxn ang="0">
                <a:pos x="75742" y="26593"/>
              </a:cxn>
              <a:cxn ang="0">
                <a:pos x="84389" y="24117"/>
              </a:cxn>
              <a:cxn ang="0">
                <a:pos x="74827" y="22047"/>
              </a:cxn>
              <a:cxn ang="0">
                <a:pos x="76492" y="18656"/>
              </a:cxn>
              <a:cxn ang="0">
                <a:pos x="84404" y="16814"/>
              </a:cxn>
              <a:cxn ang="0">
                <a:pos x="86949" y="9715"/>
              </a:cxn>
              <a:cxn ang="0">
                <a:pos x="85305" y="26162"/>
              </a:cxn>
              <a:cxn ang="0">
                <a:pos x="87662" y="16814"/>
              </a:cxn>
              <a:cxn ang="0">
                <a:pos x="84389" y="24117"/>
              </a:cxn>
              <a:cxn ang="0">
                <a:pos x="78790" y="7099"/>
              </a:cxn>
              <a:cxn ang="0">
                <a:pos x="75920" y="11023"/>
              </a:cxn>
              <a:cxn ang="0">
                <a:pos x="81991" y="7099"/>
              </a:cxn>
              <a:cxn ang="0">
                <a:pos x="54343" y="22415"/>
              </a:cxn>
              <a:cxn ang="0">
                <a:pos x="68114" y="24003"/>
              </a:cxn>
              <a:cxn ang="0">
                <a:pos x="56807" y="14363"/>
              </a:cxn>
              <a:cxn ang="0">
                <a:pos x="67043" y="8636"/>
              </a:cxn>
              <a:cxn ang="0">
                <a:pos x="65976" y="22098"/>
              </a:cxn>
              <a:cxn ang="0">
                <a:pos x="68687" y="23444"/>
              </a:cxn>
              <a:cxn ang="0">
                <a:pos x="63220" y="9702"/>
              </a:cxn>
              <a:cxn ang="0">
                <a:pos x="69507" y="13004"/>
              </a:cxn>
              <a:cxn ang="0">
                <a:pos x="46570" y="26174"/>
              </a:cxn>
              <a:cxn ang="0">
                <a:pos x="46570" y="4064"/>
              </a:cxn>
              <a:cxn ang="0">
                <a:pos x="26542" y="26162"/>
              </a:cxn>
              <a:cxn ang="0">
                <a:pos x="31178" y="11036"/>
              </a:cxn>
              <a:cxn ang="0">
                <a:pos x="29692" y="9677"/>
              </a:cxn>
              <a:cxn ang="0">
                <a:pos x="38214" y="11633"/>
              </a:cxn>
              <a:cxn ang="0">
                <a:pos x="41503" y="11137"/>
              </a:cxn>
              <a:cxn ang="0">
                <a:pos x="29692" y="9677"/>
              </a:cxn>
              <a:cxn ang="0">
                <a:pos x="36664" y="7099"/>
              </a:cxn>
              <a:cxn ang="0">
                <a:pos x="0" y="15557"/>
              </a:cxn>
              <a:cxn ang="0">
                <a:pos x="10248" y="23710"/>
              </a:cxn>
              <a:cxn ang="0">
                <a:pos x="5791" y="5283"/>
              </a:cxn>
              <a:cxn ang="0">
                <a:pos x="14731" y="0"/>
              </a:cxn>
              <a:cxn ang="0">
                <a:pos x="13715" y="23710"/>
              </a:cxn>
              <a:cxn ang="0">
                <a:pos x="19342" y="17145"/>
              </a:cxn>
              <a:cxn ang="0">
                <a:pos x="17475" y="5041"/>
              </a:cxn>
              <a:cxn ang="0">
                <a:pos x="21598" y="5041"/>
              </a:cxn>
            </a:cxnLst>
            <a:rect l="0" t="0" r="r" b="b"/>
            <a:pathLst>
              <a:path w="128905" h="34289">
                <a:moveTo>
                  <a:pt x="122631" y="7099"/>
                </a:moveTo>
                <a:lnTo>
                  <a:pt x="117767" y="7099"/>
                </a:lnTo>
                <a:lnTo>
                  <a:pt x="115798" y="7797"/>
                </a:lnTo>
                <a:lnTo>
                  <a:pt x="112267" y="10833"/>
                </a:lnTo>
                <a:lnTo>
                  <a:pt x="111328" y="13398"/>
                </a:lnTo>
                <a:lnTo>
                  <a:pt x="111328" y="20002"/>
                </a:lnTo>
                <a:lnTo>
                  <a:pt x="112140" y="22390"/>
                </a:lnTo>
                <a:lnTo>
                  <a:pt x="115341" y="25755"/>
                </a:lnTo>
                <a:lnTo>
                  <a:pt x="117449" y="26593"/>
                </a:lnTo>
                <a:lnTo>
                  <a:pt x="121716" y="26593"/>
                </a:lnTo>
                <a:lnTo>
                  <a:pt x="123202" y="26212"/>
                </a:lnTo>
                <a:lnTo>
                  <a:pt x="125958" y="24701"/>
                </a:lnTo>
                <a:lnTo>
                  <a:pt x="126640" y="24003"/>
                </a:lnTo>
                <a:lnTo>
                  <a:pt x="118490" y="24003"/>
                </a:lnTo>
                <a:lnTo>
                  <a:pt x="117159" y="23393"/>
                </a:lnTo>
                <a:lnTo>
                  <a:pt x="115087" y="21031"/>
                </a:lnTo>
                <a:lnTo>
                  <a:pt x="114579" y="19240"/>
                </a:lnTo>
                <a:lnTo>
                  <a:pt x="114586" y="14439"/>
                </a:lnTo>
                <a:lnTo>
                  <a:pt x="115087" y="12674"/>
                </a:lnTo>
                <a:lnTo>
                  <a:pt x="117170" y="10312"/>
                </a:lnTo>
                <a:lnTo>
                  <a:pt x="118490" y="9715"/>
                </a:lnTo>
                <a:lnTo>
                  <a:pt x="126463" y="9715"/>
                </a:lnTo>
                <a:lnTo>
                  <a:pt x="124752" y="7937"/>
                </a:lnTo>
                <a:lnTo>
                  <a:pt x="122631" y="7099"/>
                </a:lnTo>
                <a:close/>
              </a:path>
              <a:path w="128905" h="34289">
                <a:moveTo>
                  <a:pt x="126463" y="9715"/>
                </a:moveTo>
                <a:lnTo>
                  <a:pt x="121615" y="9715"/>
                </a:lnTo>
                <a:lnTo>
                  <a:pt x="122923" y="10312"/>
                </a:lnTo>
                <a:lnTo>
                  <a:pt x="125018" y="12700"/>
                </a:lnTo>
                <a:lnTo>
                  <a:pt x="125539" y="14439"/>
                </a:lnTo>
                <a:lnTo>
                  <a:pt x="125528" y="19240"/>
                </a:lnTo>
                <a:lnTo>
                  <a:pt x="125007" y="21031"/>
                </a:lnTo>
                <a:lnTo>
                  <a:pt x="122921" y="23406"/>
                </a:lnTo>
                <a:lnTo>
                  <a:pt x="121653" y="24003"/>
                </a:lnTo>
                <a:lnTo>
                  <a:pt x="126640" y="24003"/>
                </a:lnTo>
                <a:lnTo>
                  <a:pt x="127012" y="23622"/>
                </a:lnTo>
                <a:lnTo>
                  <a:pt x="128435" y="20878"/>
                </a:lnTo>
                <a:lnTo>
                  <a:pt x="128742" y="19240"/>
                </a:lnTo>
                <a:lnTo>
                  <a:pt x="128715" y="13398"/>
                </a:lnTo>
                <a:lnTo>
                  <a:pt x="127990" y="11303"/>
                </a:lnTo>
                <a:lnTo>
                  <a:pt x="126463" y="9715"/>
                </a:lnTo>
                <a:close/>
              </a:path>
              <a:path w="128905" h="34289">
                <a:moveTo>
                  <a:pt x="91935" y="27724"/>
                </a:moveTo>
                <a:lnTo>
                  <a:pt x="91912" y="29806"/>
                </a:lnTo>
                <a:lnTo>
                  <a:pt x="92544" y="31242"/>
                </a:lnTo>
                <a:lnTo>
                  <a:pt x="95275" y="33235"/>
                </a:lnTo>
                <a:lnTo>
                  <a:pt x="97078" y="33743"/>
                </a:lnTo>
                <a:lnTo>
                  <a:pt x="101180" y="33743"/>
                </a:lnTo>
                <a:lnTo>
                  <a:pt x="102742" y="33388"/>
                </a:lnTo>
                <a:lnTo>
                  <a:pt x="105321" y="31978"/>
                </a:lnTo>
                <a:lnTo>
                  <a:pt x="106137" y="31127"/>
                </a:lnTo>
                <a:lnTo>
                  <a:pt x="97942" y="31127"/>
                </a:lnTo>
                <a:lnTo>
                  <a:pt x="96850" y="30835"/>
                </a:lnTo>
                <a:lnTo>
                  <a:pt x="95478" y="29806"/>
                </a:lnTo>
                <a:lnTo>
                  <a:pt x="95122" y="29121"/>
                </a:lnTo>
                <a:lnTo>
                  <a:pt x="94970" y="28181"/>
                </a:lnTo>
                <a:lnTo>
                  <a:pt x="91935" y="27724"/>
                </a:lnTo>
                <a:close/>
              </a:path>
              <a:path w="128905" h="34289">
                <a:moveTo>
                  <a:pt x="107734" y="23736"/>
                </a:moveTo>
                <a:lnTo>
                  <a:pt x="104520" y="23736"/>
                </a:lnTo>
                <a:lnTo>
                  <a:pt x="104457" y="27139"/>
                </a:lnTo>
                <a:lnTo>
                  <a:pt x="104012" y="28841"/>
                </a:lnTo>
                <a:lnTo>
                  <a:pt x="103454" y="29667"/>
                </a:lnTo>
                <a:lnTo>
                  <a:pt x="101879" y="30835"/>
                </a:lnTo>
                <a:lnTo>
                  <a:pt x="100749" y="31127"/>
                </a:lnTo>
                <a:lnTo>
                  <a:pt x="106137" y="31127"/>
                </a:lnTo>
                <a:lnTo>
                  <a:pt x="107441" y="28600"/>
                </a:lnTo>
                <a:lnTo>
                  <a:pt x="107649" y="27139"/>
                </a:lnTo>
                <a:lnTo>
                  <a:pt x="107734" y="23736"/>
                </a:lnTo>
                <a:close/>
              </a:path>
              <a:path w="128905" h="34289">
                <a:moveTo>
                  <a:pt x="101574" y="7099"/>
                </a:moveTo>
                <a:lnTo>
                  <a:pt x="97726" y="7099"/>
                </a:lnTo>
                <a:lnTo>
                  <a:pt x="96271" y="7531"/>
                </a:lnTo>
                <a:lnTo>
                  <a:pt x="91312" y="19329"/>
                </a:lnTo>
                <a:lnTo>
                  <a:pt x="91998" y="21551"/>
                </a:lnTo>
                <a:lnTo>
                  <a:pt x="93531" y="23558"/>
                </a:lnTo>
                <a:lnTo>
                  <a:pt x="94792" y="25247"/>
                </a:lnTo>
                <a:lnTo>
                  <a:pt x="96799" y="26162"/>
                </a:lnTo>
                <a:lnTo>
                  <a:pt x="101447" y="26162"/>
                </a:lnTo>
                <a:lnTo>
                  <a:pt x="103149" y="25361"/>
                </a:lnTo>
                <a:lnTo>
                  <a:pt x="104520" y="23736"/>
                </a:lnTo>
                <a:lnTo>
                  <a:pt x="107734" y="23736"/>
                </a:lnTo>
                <a:lnTo>
                  <a:pt x="107734" y="23558"/>
                </a:lnTo>
                <a:lnTo>
                  <a:pt x="98170" y="23558"/>
                </a:lnTo>
                <a:lnTo>
                  <a:pt x="96964" y="22999"/>
                </a:lnTo>
                <a:lnTo>
                  <a:pt x="95999" y="21869"/>
                </a:lnTo>
                <a:lnTo>
                  <a:pt x="94995" y="20764"/>
                </a:lnTo>
                <a:lnTo>
                  <a:pt x="94642" y="19329"/>
                </a:lnTo>
                <a:lnTo>
                  <a:pt x="94551" y="14287"/>
                </a:lnTo>
                <a:lnTo>
                  <a:pt x="94995" y="12573"/>
                </a:lnTo>
                <a:lnTo>
                  <a:pt x="96024" y="11430"/>
                </a:lnTo>
                <a:lnTo>
                  <a:pt x="97015" y="10287"/>
                </a:lnTo>
                <a:lnTo>
                  <a:pt x="98183" y="9715"/>
                </a:lnTo>
                <a:lnTo>
                  <a:pt x="104784" y="9715"/>
                </a:lnTo>
                <a:lnTo>
                  <a:pt x="103390" y="8001"/>
                </a:lnTo>
                <a:lnTo>
                  <a:pt x="101574" y="7099"/>
                </a:lnTo>
                <a:close/>
              </a:path>
              <a:path w="128905" h="34289">
                <a:moveTo>
                  <a:pt x="104784" y="9715"/>
                </a:moveTo>
                <a:lnTo>
                  <a:pt x="101015" y="9715"/>
                </a:lnTo>
                <a:lnTo>
                  <a:pt x="102258" y="10312"/>
                </a:lnTo>
                <a:lnTo>
                  <a:pt x="103225" y="11455"/>
                </a:lnTo>
                <a:lnTo>
                  <a:pt x="104279" y="12623"/>
                </a:lnTo>
                <a:lnTo>
                  <a:pt x="104760" y="14287"/>
                </a:lnTo>
                <a:lnTo>
                  <a:pt x="104685" y="19329"/>
                </a:lnTo>
                <a:lnTo>
                  <a:pt x="104279" y="20764"/>
                </a:lnTo>
                <a:lnTo>
                  <a:pt x="102323" y="22999"/>
                </a:lnTo>
                <a:lnTo>
                  <a:pt x="101091" y="23558"/>
                </a:lnTo>
                <a:lnTo>
                  <a:pt x="107734" y="23558"/>
                </a:lnTo>
                <a:lnTo>
                  <a:pt x="107734" y="9766"/>
                </a:lnTo>
                <a:lnTo>
                  <a:pt x="104825" y="9766"/>
                </a:lnTo>
                <a:close/>
              </a:path>
              <a:path w="128905" h="34289">
                <a:moveTo>
                  <a:pt x="107734" y="7531"/>
                </a:moveTo>
                <a:lnTo>
                  <a:pt x="104825" y="7531"/>
                </a:lnTo>
                <a:lnTo>
                  <a:pt x="104825" y="9766"/>
                </a:lnTo>
                <a:lnTo>
                  <a:pt x="107734" y="9766"/>
                </a:lnTo>
                <a:lnTo>
                  <a:pt x="107734" y="7531"/>
                </a:lnTo>
                <a:close/>
              </a:path>
              <a:path w="128905" h="34289">
                <a:moveTo>
                  <a:pt x="86949" y="9715"/>
                </a:moveTo>
                <a:lnTo>
                  <a:pt x="81521" y="9715"/>
                </a:lnTo>
                <a:lnTo>
                  <a:pt x="82715" y="10071"/>
                </a:lnTo>
                <a:lnTo>
                  <a:pt x="84124" y="11303"/>
                </a:lnTo>
                <a:lnTo>
                  <a:pt x="84337" y="11950"/>
                </a:lnTo>
                <a:lnTo>
                  <a:pt x="84404" y="14338"/>
                </a:lnTo>
                <a:lnTo>
                  <a:pt x="83210" y="14757"/>
                </a:lnTo>
                <a:lnTo>
                  <a:pt x="81330" y="15125"/>
                </a:lnTo>
                <a:lnTo>
                  <a:pt x="77533" y="15570"/>
                </a:lnTo>
                <a:lnTo>
                  <a:pt x="76593" y="15735"/>
                </a:lnTo>
                <a:lnTo>
                  <a:pt x="71450" y="22821"/>
                </a:lnTo>
                <a:lnTo>
                  <a:pt x="71924" y="23939"/>
                </a:lnTo>
                <a:lnTo>
                  <a:pt x="72025" y="24117"/>
                </a:lnTo>
                <a:lnTo>
                  <a:pt x="74180" y="26098"/>
                </a:lnTo>
                <a:lnTo>
                  <a:pt x="75742" y="26593"/>
                </a:lnTo>
                <a:lnTo>
                  <a:pt x="79044" y="26593"/>
                </a:lnTo>
                <a:lnTo>
                  <a:pt x="80187" y="26390"/>
                </a:lnTo>
                <a:lnTo>
                  <a:pt x="82372" y="25565"/>
                </a:lnTo>
                <a:lnTo>
                  <a:pt x="83502" y="24879"/>
                </a:lnTo>
                <a:lnTo>
                  <a:pt x="84389" y="24117"/>
                </a:lnTo>
                <a:lnTo>
                  <a:pt x="77330" y="24117"/>
                </a:lnTo>
                <a:lnTo>
                  <a:pt x="76403" y="23837"/>
                </a:lnTo>
                <a:lnTo>
                  <a:pt x="75742" y="23279"/>
                </a:lnTo>
                <a:lnTo>
                  <a:pt x="75145" y="22720"/>
                </a:lnTo>
                <a:lnTo>
                  <a:pt x="74827" y="22047"/>
                </a:lnTo>
                <a:lnTo>
                  <a:pt x="74908" y="20332"/>
                </a:lnTo>
                <a:lnTo>
                  <a:pt x="74980" y="20116"/>
                </a:lnTo>
                <a:lnTo>
                  <a:pt x="75526" y="19215"/>
                </a:lnTo>
                <a:lnTo>
                  <a:pt x="75945" y="18872"/>
                </a:lnTo>
                <a:lnTo>
                  <a:pt x="76492" y="18656"/>
                </a:lnTo>
                <a:lnTo>
                  <a:pt x="77012" y="18402"/>
                </a:lnTo>
                <a:lnTo>
                  <a:pt x="77939" y="18199"/>
                </a:lnTo>
                <a:lnTo>
                  <a:pt x="81546" y="17678"/>
                </a:lnTo>
                <a:lnTo>
                  <a:pt x="83261" y="17284"/>
                </a:lnTo>
                <a:lnTo>
                  <a:pt x="84404" y="16814"/>
                </a:lnTo>
                <a:lnTo>
                  <a:pt x="87662" y="16814"/>
                </a:lnTo>
                <a:lnTo>
                  <a:pt x="87535" y="12230"/>
                </a:lnTo>
                <a:lnTo>
                  <a:pt x="87452" y="11239"/>
                </a:lnTo>
                <a:lnTo>
                  <a:pt x="87261" y="10363"/>
                </a:lnTo>
                <a:lnTo>
                  <a:pt x="86949" y="9715"/>
                </a:lnTo>
                <a:close/>
              </a:path>
              <a:path w="128905" h="34289">
                <a:moveTo>
                  <a:pt x="87806" y="23876"/>
                </a:moveTo>
                <a:lnTo>
                  <a:pt x="84670" y="23876"/>
                </a:lnTo>
                <a:lnTo>
                  <a:pt x="84795" y="24879"/>
                </a:lnTo>
                <a:lnTo>
                  <a:pt x="84995" y="25565"/>
                </a:lnTo>
                <a:lnTo>
                  <a:pt x="85305" y="26162"/>
                </a:lnTo>
                <a:lnTo>
                  <a:pt x="88607" y="26162"/>
                </a:lnTo>
                <a:lnTo>
                  <a:pt x="88226" y="25463"/>
                </a:lnTo>
                <a:lnTo>
                  <a:pt x="87934" y="24714"/>
                </a:lnTo>
                <a:lnTo>
                  <a:pt x="87806" y="23876"/>
                </a:lnTo>
                <a:close/>
              </a:path>
              <a:path w="128905" h="34289">
                <a:moveTo>
                  <a:pt x="87662" y="16814"/>
                </a:moveTo>
                <a:lnTo>
                  <a:pt x="84404" y="16814"/>
                </a:lnTo>
                <a:lnTo>
                  <a:pt x="84285" y="20116"/>
                </a:lnTo>
                <a:lnTo>
                  <a:pt x="84251" y="20332"/>
                </a:lnTo>
                <a:lnTo>
                  <a:pt x="79768" y="24117"/>
                </a:lnTo>
                <a:lnTo>
                  <a:pt x="84389" y="24117"/>
                </a:lnTo>
                <a:lnTo>
                  <a:pt x="84670" y="23876"/>
                </a:lnTo>
                <a:lnTo>
                  <a:pt x="87806" y="23876"/>
                </a:lnTo>
                <a:lnTo>
                  <a:pt x="87662" y="16814"/>
                </a:lnTo>
                <a:close/>
              </a:path>
              <a:path w="128905" h="34289">
                <a:moveTo>
                  <a:pt x="81991" y="7099"/>
                </a:moveTo>
                <a:lnTo>
                  <a:pt x="78790" y="7099"/>
                </a:lnTo>
                <a:lnTo>
                  <a:pt x="77368" y="7327"/>
                </a:lnTo>
                <a:lnTo>
                  <a:pt x="71983" y="12852"/>
                </a:lnTo>
                <a:lnTo>
                  <a:pt x="75069" y="13271"/>
                </a:lnTo>
                <a:lnTo>
                  <a:pt x="75412" y="11950"/>
                </a:lnTo>
                <a:lnTo>
                  <a:pt x="75920" y="11023"/>
                </a:lnTo>
                <a:lnTo>
                  <a:pt x="77342" y="9982"/>
                </a:lnTo>
                <a:lnTo>
                  <a:pt x="78447" y="9715"/>
                </a:lnTo>
                <a:lnTo>
                  <a:pt x="86949" y="9715"/>
                </a:lnTo>
                <a:lnTo>
                  <a:pt x="83261" y="7302"/>
                </a:lnTo>
                <a:lnTo>
                  <a:pt x="81991" y="7099"/>
                </a:lnTo>
                <a:close/>
              </a:path>
              <a:path w="128905" h="34289">
                <a:moveTo>
                  <a:pt x="64058" y="7099"/>
                </a:moveTo>
                <a:lnTo>
                  <a:pt x="60451" y="7099"/>
                </a:lnTo>
                <a:lnTo>
                  <a:pt x="58953" y="7493"/>
                </a:lnTo>
                <a:lnTo>
                  <a:pt x="53555" y="20040"/>
                </a:lnTo>
                <a:lnTo>
                  <a:pt x="54343" y="22415"/>
                </a:lnTo>
                <a:lnTo>
                  <a:pt x="57429" y="25755"/>
                </a:lnTo>
                <a:lnTo>
                  <a:pt x="59499" y="26593"/>
                </a:lnTo>
                <a:lnTo>
                  <a:pt x="64058" y="26593"/>
                </a:lnTo>
                <a:lnTo>
                  <a:pt x="65798" y="25996"/>
                </a:lnTo>
                <a:lnTo>
                  <a:pt x="68114" y="24003"/>
                </a:lnTo>
                <a:lnTo>
                  <a:pt x="60451" y="24003"/>
                </a:lnTo>
                <a:lnTo>
                  <a:pt x="59220" y="23444"/>
                </a:lnTo>
                <a:lnTo>
                  <a:pt x="57302" y="21158"/>
                </a:lnTo>
                <a:lnTo>
                  <a:pt x="56917" y="19748"/>
                </a:lnTo>
                <a:lnTo>
                  <a:pt x="56807" y="14363"/>
                </a:lnTo>
                <a:lnTo>
                  <a:pt x="57302" y="12547"/>
                </a:lnTo>
                <a:lnTo>
                  <a:pt x="59283" y="10274"/>
                </a:lnTo>
                <a:lnTo>
                  <a:pt x="60591" y="9702"/>
                </a:lnTo>
                <a:lnTo>
                  <a:pt x="68328" y="9702"/>
                </a:lnTo>
                <a:lnTo>
                  <a:pt x="67043" y="8636"/>
                </a:lnTo>
                <a:lnTo>
                  <a:pt x="65735" y="7607"/>
                </a:lnTo>
                <a:lnTo>
                  <a:pt x="64058" y="7099"/>
                </a:lnTo>
                <a:close/>
              </a:path>
              <a:path w="128905" h="34289">
                <a:moveTo>
                  <a:pt x="66700" y="19342"/>
                </a:moveTo>
                <a:lnTo>
                  <a:pt x="66484" y="20916"/>
                </a:lnTo>
                <a:lnTo>
                  <a:pt x="65976" y="22098"/>
                </a:lnTo>
                <a:lnTo>
                  <a:pt x="64287" y="23609"/>
                </a:lnTo>
                <a:lnTo>
                  <a:pt x="63245" y="24003"/>
                </a:lnTo>
                <a:lnTo>
                  <a:pt x="68114" y="24003"/>
                </a:lnTo>
                <a:lnTo>
                  <a:pt x="68571" y="23609"/>
                </a:lnTo>
                <a:lnTo>
                  <a:pt x="68687" y="23444"/>
                </a:lnTo>
                <a:lnTo>
                  <a:pt x="69456" y="21882"/>
                </a:lnTo>
                <a:lnTo>
                  <a:pt x="69799" y="19748"/>
                </a:lnTo>
                <a:lnTo>
                  <a:pt x="66700" y="19342"/>
                </a:lnTo>
                <a:close/>
              </a:path>
              <a:path w="128905" h="34289">
                <a:moveTo>
                  <a:pt x="68328" y="9702"/>
                </a:moveTo>
                <a:lnTo>
                  <a:pt x="63220" y="9702"/>
                </a:lnTo>
                <a:lnTo>
                  <a:pt x="64147" y="10020"/>
                </a:lnTo>
                <a:lnTo>
                  <a:pt x="65633" y="11290"/>
                </a:lnTo>
                <a:lnTo>
                  <a:pt x="66141" y="12230"/>
                </a:lnTo>
                <a:lnTo>
                  <a:pt x="66420" y="13474"/>
                </a:lnTo>
                <a:lnTo>
                  <a:pt x="69507" y="13004"/>
                </a:lnTo>
                <a:lnTo>
                  <a:pt x="69176" y="11125"/>
                </a:lnTo>
                <a:lnTo>
                  <a:pt x="68328" y="9702"/>
                </a:lnTo>
                <a:close/>
              </a:path>
              <a:path w="128905" h="34289">
                <a:moveTo>
                  <a:pt x="49707" y="7531"/>
                </a:moveTo>
                <a:lnTo>
                  <a:pt x="46570" y="7531"/>
                </a:lnTo>
                <a:lnTo>
                  <a:pt x="46570" y="26174"/>
                </a:lnTo>
                <a:lnTo>
                  <a:pt x="49707" y="26174"/>
                </a:lnTo>
                <a:lnTo>
                  <a:pt x="49707" y="7531"/>
                </a:lnTo>
                <a:close/>
              </a:path>
              <a:path w="128905" h="34289">
                <a:moveTo>
                  <a:pt x="49707" y="431"/>
                </a:moveTo>
                <a:lnTo>
                  <a:pt x="46570" y="431"/>
                </a:lnTo>
                <a:lnTo>
                  <a:pt x="46570" y="4064"/>
                </a:lnTo>
                <a:lnTo>
                  <a:pt x="49707" y="4064"/>
                </a:lnTo>
                <a:lnTo>
                  <a:pt x="49707" y="431"/>
                </a:lnTo>
                <a:close/>
              </a:path>
              <a:path w="128905" h="34289">
                <a:moveTo>
                  <a:pt x="29692" y="431"/>
                </a:moveTo>
                <a:lnTo>
                  <a:pt x="26542" y="431"/>
                </a:lnTo>
                <a:lnTo>
                  <a:pt x="26542" y="26162"/>
                </a:lnTo>
                <a:lnTo>
                  <a:pt x="29692" y="26162"/>
                </a:lnTo>
                <a:lnTo>
                  <a:pt x="29692" y="14503"/>
                </a:lnTo>
                <a:lnTo>
                  <a:pt x="29870" y="13373"/>
                </a:lnTo>
                <a:lnTo>
                  <a:pt x="30581" y="11709"/>
                </a:lnTo>
                <a:lnTo>
                  <a:pt x="31178" y="11036"/>
                </a:lnTo>
                <a:lnTo>
                  <a:pt x="32829" y="10071"/>
                </a:lnTo>
                <a:lnTo>
                  <a:pt x="33718" y="9817"/>
                </a:lnTo>
                <a:lnTo>
                  <a:pt x="40908" y="9817"/>
                </a:lnTo>
                <a:lnTo>
                  <a:pt x="40845" y="9677"/>
                </a:lnTo>
                <a:lnTo>
                  <a:pt x="29692" y="9677"/>
                </a:lnTo>
                <a:lnTo>
                  <a:pt x="29692" y="431"/>
                </a:lnTo>
                <a:close/>
              </a:path>
              <a:path w="128905" h="34289">
                <a:moveTo>
                  <a:pt x="40908" y="9817"/>
                </a:moveTo>
                <a:lnTo>
                  <a:pt x="35902" y="9817"/>
                </a:lnTo>
                <a:lnTo>
                  <a:pt x="36880" y="10198"/>
                </a:lnTo>
                <a:lnTo>
                  <a:pt x="38214" y="11633"/>
                </a:lnTo>
                <a:lnTo>
                  <a:pt x="38504" y="12534"/>
                </a:lnTo>
                <a:lnTo>
                  <a:pt x="38582" y="26162"/>
                </a:lnTo>
                <a:lnTo>
                  <a:pt x="41732" y="26162"/>
                </a:lnTo>
                <a:lnTo>
                  <a:pt x="41732" y="12534"/>
                </a:lnTo>
                <a:lnTo>
                  <a:pt x="41503" y="11137"/>
                </a:lnTo>
                <a:lnTo>
                  <a:pt x="40908" y="9817"/>
                </a:lnTo>
                <a:close/>
              </a:path>
              <a:path w="128905" h="34289">
                <a:moveTo>
                  <a:pt x="36664" y="7099"/>
                </a:moveTo>
                <a:lnTo>
                  <a:pt x="33045" y="7099"/>
                </a:lnTo>
                <a:lnTo>
                  <a:pt x="31178" y="7962"/>
                </a:lnTo>
                <a:lnTo>
                  <a:pt x="29692" y="9677"/>
                </a:lnTo>
                <a:lnTo>
                  <a:pt x="40845" y="9677"/>
                </a:lnTo>
                <a:lnTo>
                  <a:pt x="40639" y="9220"/>
                </a:lnTo>
                <a:lnTo>
                  <a:pt x="39903" y="8470"/>
                </a:lnTo>
                <a:lnTo>
                  <a:pt x="37858" y="7378"/>
                </a:lnTo>
                <a:lnTo>
                  <a:pt x="36664" y="7099"/>
                </a:lnTo>
                <a:close/>
              </a:path>
              <a:path w="128905" h="34289">
                <a:moveTo>
                  <a:pt x="14731" y="0"/>
                </a:moveTo>
                <a:lnTo>
                  <a:pt x="9893" y="0"/>
                </a:lnTo>
                <a:lnTo>
                  <a:pt x="7785" y="520"/>
                </a:lnTo>
                <a:lnTo>
                  <a:pt x="0" y="10426"/>
                </a:lnTo>
                <a:lnTo>
                  <a:pt x="0" y="15557"/>
                </a:lnTo>
                <a:lnTo>
                  <a:pt x="9309" y="26619"/>
                </a:lnTo>
                <a:lnTo>
                  <a:pt x="14782" y="26619"/>
                </a:lnTo>
                <a:lnTo>
                  <a:pt x="17043" y="25882"/>
                </a:lnTo>
                <a:lnTo>
                  <a:pt x="19767" y="23710"/>
                </a:lnTo>
                <a:lnTo>
                  <a:pt x="10248" y="23710"/>
                </a:lnTo>
                <a:lnTo>
                  <a:pt x="8788" y="23291"/>
                </a:lnTo>
                <a:lnTo>
                  <a:pt x="3505" y="11391"/>
                </a:lnTo>
                <a:lnTo>
                  <a:pt x="3759" y="9740"/>
                </a:lnTo>
                <a:lnTo>
                  <a:pt x="4864" y="6540"/>
                </a:lnTo>
                <a:lnTo>
                  <a:pt x="5791" y="5283"/>
                </a:lnTo>
                <a:lnTo>
                  <a:pt x="8445" y="3365"/>
                </a:lnTo>
                <a:lnTo>
                  <a:pt x="10096" y="2908"/>
                </a:lnTo>
                <a:lnTo>
                  <a:pt x="19912" y="2908"/>
                </a:lnTo>
                <a:lnTo>
                  <a:pt x="16865" y="647"/>
                </a:lnTo>
                <a:lnTo>
                  <a:pt x="14731" y="0"/>
                </a:lnTo>
                <a:close/>
              </a:path>
              <a:path w="128905" h="34289">
                <a:moveTo>
                  <a:pt x="19342" y="17145"/>
                </a:moveTo>
                <a:lnTo>
                  <a:pt x="18859" y="19316"/>
                </a:lnTo>
                <a:lnTo>
                  <a:pt x="17957" y="20942"/>
                </a:lnTo>
                <a:lnTo>
                  <a:pt x="15328" y="23152"/>
                </a:lnTo>
                <a:lnTo>
                  <a:pt x="13715" y="23710"/>
                </a:lnTo>
                <a:lnTo>
                  <a:pt x="19767" y="23710"/>
                </a:lnTo>
                <a:lnTo>
                  <a:pt x="20739" y="22936"/>
                </a:lnTo>
                <a:lnTo>
                  <a:pt x="22047" y="20802"/>
                </a:lnTo>
                <a:lnTo>
                  <a:pt x="22758" y="18008"/>
                </a:lnTo>
                <a:lnTo>
                  <a:pt x="19342" y="17145"/>
                </a:lnTo>
                <a:close/>
              </a:path>
              <a:path w="128905" h="34289">
                <a:moveTo>
                  <a:pt x="19912" y="2908"/>
                </a:moveTo>
                <a:lnTo>
                  <a:pt x="13792" y="2908"/>
                </a:lnTo>
                <a:lnTo>
                  <a:pt x="15214" y="3340"/>
                </a:lnTo>
                <a:lnTo>
                  <a:pt x="16370" y="4191"/>
                </a:lnTo>
                <a:lnTo>
                  <a:pt x="17475" y="5041"/>
                </a:lnTo>
                <a:lnTo>
                  <a:pt x="18376" y="6400"/>
                </a:lnTo>
                <a:lnTo>
                  <a:pt x="18961" y="8280"/>
                </a:lnTo>
                <a:lnTo>
                  <a:pt x="22301" y="7493"/>
                </a:lnTo>
                <a:lnTo>
                  <a:pt x="21689" y="5283"/>
                </a:lnTo>
                <a:lnTo>
                  <a:pt x="21598" y="5041"/>
                </a:lnTo>
                <a:lnTo>
                  <a:pt x="20408" y="3276"/>
                </a:lnTo>
                <a:lnTo>
                  <a:pt x="19912" y="2908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85" name="object 34"/>
          <p:cNvSpPr>
            <a:spLocks/>
          </p:cNvSpPr>
          <p:nvPr/>
        </p:nvSpPr>
        <p:spPr bwMode="auto">
          <a:xfrm>
            <a:off x="1885950" y="3200400"/>
            <a:ext cx="158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14" y="0"/>
              </a:cxn>
            </a:cxnLst>
            <a:rect l="0" t="0" r="r" b="b"/>
            <a:pathLst>
              <a:path w="14605">
                <a:moveTo>
                  <a:pt x="0" y="0"/>
                </a:moveTo>
                <a:lnTo>
                  <a:pt x="14414" y="0"/>
                </a:lnTo>
              </a:path>
            </a:pathLst>
          </a:custGeom>
          <a:noFill/>
          <a:ln w="14439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86" name="object 35"/>
          <p:cNvSpPr>
            <a:spLocks/>
          </p:cNvSpPr>
          <p:nvPr/>
        </p:nvSpPr>
        <p:spPr bwMode="auto">
          <a:xfrm>
            <a:off x="1728788" y="3157538"/>
            <a:ext cx="147637" cy="33337"/>
          </a:xfrm>
          <a:custGeom>
            <a:avLst/>
            <a:gdLst/>
            <a:ahLst/>
            <a:cxnLst>
              <a:cxn ang="0">
                <a:pos x="144665" y="31559"/>
              </a:cxn>
              <a:cxn ang="0">
                <a:pos x="134480" y="28701"/>
              </a:cxn>
              <a:cxn ang="0">
                <a:pos x="143763" y="26720"/>
              </a:cxn>
              <a:cxn ang="0">
                <a:pos x="140080" y="30695"/>
              </a:cxn>
              <a:cxn ang="0">
                <a:pos x="140906" y="6680"/>
              </a:cxn>
              <a:cxn ang="0">
                <a:pos x="130962" y="12903"/>
              </a:cxn>
              <a:cxn ang="0">
                <a:pos x="136143" y="25755"/>
              </a:cxn>
              <a:cxn ang="0">
                <a:pos x="147078" y="23126"/>
              </a:cxn>
              <a:cxn ang="0">
                <a:pos x="133870" y="13842"/>
              </a:cxn>
              <a:cxn ang="0">
                <a:pos x="142722" y="7569"/>
              </a:cxn>
              <a:cxn ang="0">
                <a:pos x="142582" y="11048"/>
              </a:cxn>
              <a:cxn ang="0">
                <a:pos x="141643" y="22580"/>
              </a:cxn>
              <a:cxn ang="0">
                <a:pos x="147078" y="7099"/>
              </a:cxn>
              <a:cxn ang="0">
                <a:pos x="121996" y="6680"/>
              </a:cxn>
              <a:cxn ang="0">
                <a:pos x="110849" y="19748"/>
              </a:cxn>
              <a:cxn ang="0">
                <a:pos x="121831" y="26174"/>
              </a:cxn>
              <a:cxn ang="0">
                <a:pos x="114731" y="20853"/>
              </a:cxn>
              <a:cxn ang="0">
                <a:pos x="114236" y="14643"/>
              </a:cxn>
              <a:cxn ang="0">
                <a:pos x="125669" y="9283"/>
              </a:cxn>
              <a:cxn ang="0">
                <a:pos x="123507" y="22059"/>
              </a:cxn>
              <a:cxn ang="0">
                <a:pos x="127355" y="22059"/>
              </a:cxn>
              <a:cxn ang="0">
                <a:pos x="122466" y="9905"/>
              </a:cxn>
              <a:cxn ang="0">
                <a:pos x="127965" y="14643"/>
              </a:cxn>
              <a:cxn ang="0">
                <a:pos x="91833" y="7099"/>
              </a:cxn>
              <a:cxn ang="0">
                <a:pos x="105811" y="23571"/>
              </a:cxn>
              <a:cxn ang="0">
                <a:pos x="94775" y="13893"/>
              </a:cxn>
              <a:cxn ang="0">
                <a:pos x="94703" y="7099"/>
              </a:cxn>
              <a:cxn ang="0">
                <a:pos x="97891" y="25946"/>
              </a:cxn>
              <a:cxn ang="0">
                <a:pos x="105604" y="23812"/>
              </a:cxn>
              <a:cxn ang="0">
                <a:pos x="104317" y="12115"/>
              </a:cxn>
              <a:cxn ang="0">
                <a:pos x="102323" y="22974"/>
              </a:cxn>
              <a:cxn ang="0">
                <a:pos x="107921" y="18757"/>
              </a:cxn>
              <a:cxn ang="0">
                <a:pos x="101701" y="6680"/>
              </a:cxn>
              <a:cxn ang="0">
                <a:pos x="94703" y="9524"/>
              </a:cxn>
              <a:cxn ang="0">
                <a:pos x="104310" y="7873"/>
              </a:cxn>
              <a:cxn ang="0">
                <a:pos x="83858" y="25755"/>
              </a:cxn>
              <a:cxn ang="0">
                <a:pos x="83858" y="3644"/>
              </a:cxn>
              <a:cxn ang="0">
                <a:pos x="63855" y="25755"/>
              </a:cxn>
              <a:cxn ang="0">
                <a:pos x="69743" y="9753"/>
              </a:cxn>
              <a:cxn ang="0">
                <a:pos x="73520" y="9601"/>
              </a:cxn>
              <a:cxn ang="0">
                <a:pos x="78841" y="11214"/>
              </a:cxn>
              <a:cxn ang="0">
                <a:pos x="68059" y="7708"/>
              </a:cxn>
              <a:cxn ang="0">
                <a:pos x="77368" y="8216"/>
              </a:cxn>
              <a:cxn ang="0">
                <a:pos x="43865" y="7099"/>
              </a:cxn>
              <a:cxn ang="0">
                <a:pos x="49466" y="9855"/>
              </a:cxn>
              <a:cxn ang="0">
                <a:pos x="52806" y="9423"/>
              </a:cxn>
              <a:cxn ang="0">
                <a:pos x="55841" y="25755"/>
              </a:cxn>
              <a:cxn ang="0">
                <a:pos x="58243" y="9423"/>
              </a:cxn>
              <a:cxn ang="0">
                <a:pos x="49735" y="9753"/>
              </a:cxn>
              <a:cxn ang="0">
                <a:pos x="56680" y="7696"/>
              </a:cxn>
              <a:cxn ang="0">
                <a:pos x="35864" y="7099"/>
              </a:cxn>
              <a:cxn ang="0">
                <a:pos x="35864" y="0"/>
              </a:cxn>
              <a:cxn ang="0">
                <a:pos x="0" y="0"/>
              </a:cxn>
              <a:cxn ang="0">
                <a:pos x="8191" y="20408"/>
              </a:cxn>
              <a:cxn ang="0">
                <a:pos x="16878" y="4508"/>
              </a:cxn>
              <a:cxn ang="0">
                <a:pos x="23939" y="19303"/>
              </a:cxn>
              <a:cxn ang="0">
                <a:pos x="9537" y="17818"/>
              </a:cxn>
              <a:cxn ang="0">
                <a:pos x="16001" y="5308"/>
              </a:cxn>
              <a:cxn ang="0">
                <a:pos x="29679" y="0"/>
              </a:cxn>
            </a:cxnLst>
            <a:rect l="0" t="0" r="r" b="b"/>
            <a:pathLst>
              <a:path w="147319" h="33655">
                <a:moveTo>
                  <a:pt x="131254" y="27304"/>
                </a:moveTo>
                <a:lnTo>
                  <a:pt x="136397" y="33312"/>
                </a:lnTo>
                <a:lnTo>
                  <a:pt x="140512" y="33312"/>
                </a:lnTo>
                <a:lnTo>
                  <a:pt x="142074" y="32969"/>
                </a:lnTo>
                <a:lnTo>
                  <a:pt x="144665" y="31559"/>
                </a:lnTo>
                <a:lnTo>
                  <a:pt x="145517" y="30695"/>
                </a:lnTo>
                <a:lnTo>
                  <a:pt x="137274" y="30695"/>
                </a:lnTo>
                <a:lnTo>
                  <a:pt x="136207" y="30416"/>
                </a:lnTo>
                <a:lnTo>
                  <a:pt x="134810" y="29387"/>
                </a:lnTo>
                <a:lnTo>
                  <a:pt x="134480" y="28701"/>
                </a:lnTo>
                <a:lnTo>
                  <a:pt x="134315" y="27762"/>
                </a:lnTo>
                <a:lnTo>
                  <a:pt x="131254" y="27304"/>
                </a:lnTo>
                <a:close/>
              </a:path>
              <a:path w="147319" h="33655">
                <a:moveTo>
                  <a:pt x="147078" y="23317"/>
                </a:moveTo>
                <a:lnTo>
                  <a:pt x="143840" y="23317"/>
                </a:lnTo>
                <a:lnTo>
                  <a:pt x="143763" y="26720"/>
                </a:lnTo>
                <a:lnTo>
                  <a:pt x="143344" y="28435"/>
                </a:lnTo>
                <a:lnTo>
                  <a:pt x="142798" y="29235"/>
                </a:lnTo>
                <a:lnTo>
                  <a:pt x="142036" y="29832"/>
                </a:lnTo>
                <a:lnTo>
                  <a:pt x="141223" y="30416"/>
                </a:lnTo>
                <a:lnTo>
                  <a:pt x="140080" y="30695"/>
                </a:lnTo>
                <a:lnTo>
                  <a:pt x="145517" y="30695"/>
                </a:lnTo>
                <a:lnTo>
                  <a:pt x="146773" y="28181"/>
                </a:lnTo>
                <a:lnTo>
                  <a:pt x="146990" y="26720"/>
                </a:lnTo>
                <a:lnTo>
                  <a:pt x="147078" y="23317"/>
                </a:lnTo>
                <a:close/>
              </a:path>
              <a:path w="147319" h="33655">
                <a:moveTo>
                  <a:pt x="140906" y="6680"/>
                </a:moveTo>
                <a:lnTo>
                  <a:pt x="137071" y="6680"/>
                </a:lnTo>
                <a:lnTo>
                  <a:pt x="135623" y="7099"/>
                </a:lnTo>
                <a:lnTo>
                  <a:pt x="133172" y="8737"/>
                </a:lnTo>
                <a:lnTo>
                  <a:pt x="132245" y="9905"/>
                </a:lnTo>
                <a:lnTo>
                  <a:pt x="130962" y="12903"/>
                </a:lnTo>
                <a:lnTo>
                  <a:pt x="130619" y="14541"/>
                </a:lnTo>
                <a:lnTo>
                  <a:pt x="130619" y="18910"/>
                </a:lnTo>
                <a:lnTo>
                  <a:pt x="131330" y="21132"/>
                </a:lnTo>
                <a:lnTo>
                  <a:pt x="134137" y="24828"/>
                </a:lnTo>
                <a:lnTo>
                  <a:pt x="136143" y="25755"/>
                </a:lnTo>
                <a:lnTo>
                  <a:pt x="140754" y="25755"/>
                </a:lnTo>
                <a:lnTo>
                  <a:pt x="142468" y="24930"/>
                </a:lnTo>
                <a:lnTo>
                  <a:pt x="143840" y="23317"/>
                </a:lnTo>
                <a:lnTo>
                  <a:pt x="147078" y="23317"/>
                </a:lnTo>
                <a:lnTo>
                  <a:pt x="147078" y="23126"/>
                </a:lnTo>
                <a:lnTo>
                  <a:pt x="137490" y="23126"/>
                </a:lnTo>
                <a:lnTo>
                  <a:pt x="136309" y="22580"/>
                </a:lnTo>
                <a:lnTo>
                  <a:pt x="134378" y="20319"/>
                </a:lnTo>
                <a:lnTo>
                  <a:pt x="133975" y="18910"/>
                </a:lnTo>
                <a:lnTo>
                  <a:pt x="133870" y="13842"/>
                </a:lnTo>
                <a:lnTo>
                  <a:pt x="134378" y="12153"/>
                </a:lnTo>
                <a:lnTo>
                  <a:pt x="136334" y="9880"/>
                </a:lnTo>
                <a:lnTo>
                  <a:pt x="137528" y="9309"/>
                </a:lnTo>
                <a:lnTo>
                  <a:pt x="144116" y="9309"/>
                </a:lnTo>
                <a:lnTo>
                  <a:pt x="142722" y="7569"/>
                </a:lnTo>
                <a:lnTo>
                  <a:pt x="140906" y="6680"/>
                </a:lnTo>
                <a:close/>
              </a:path>
              <a:path w="147319" h="33655">
                <a:moveTo>
                  <a:pt x="144116" y="9309"/>
                </a:moveTo>
                <a:lnTo>
                  <a:pt x="140360" y="9309"/>
                </a:lnTo>
                <a:lnTo>
                  <a:pt x="141590" y="9905"/>
                </a:lnTo>
                <a:lnTo>
                  <a:pt x="142582" y="11048"/>
                </a:lnTo>
                <a:lnTo>
                  <a:pt x="143624" y="12204"/>
                </a:lnTo>
                <a:lnTo>
                  <a:pt x="144085" y="13842"/>
                </a:lnTo>
                <a:lnTo>
                  <a:pt x="144015" y="18910"/>
                </a:lnTo>
                <a:lnTo>
                  <a:pt x="143624" y="20332"/>
                </a:lnTo>
                <a:lnTo>
                  <a:pt x="141643" y="22580"/>
                </a:lnTo>
                <a:lnTo>
                  <a:pt x="140449" y="23126"/>
                </a:lnTo>
                <a:lnTo>
                  <a:pt x="147078" y="23126"/>
                </a:lnTo>
                <a:lnTo>
                  <a:pt x="147078" y="9359"/>
                </a:lnTo>
                <a:lnTo>
                  <a:pt x="144157" y="9359"/>
                </a:lnTo>
                <a:close/>
              </a:path>
              <a:path w="147319" h="33655">
                <a:moveTo>
                  <a:pt x="147078" y="7099"/>
                </a:moveTo>
                <a:lnTo>
                  <a:pt x="144157" y="7099"/>
                </a:lnTo>
                <a:lnTo>
                  <a:pt x="144157" y="9359"/>
                </a:lnTo>
                <a:lnTo>
                  <a:pt x="147078" y="9359"/>
                </a:lnTo>
                <a:lnTo>
                  <a:pt x="147078" y="7099"/>
                </a:lnTo>
                <a:close/>
              </a:path>
              <a:path w="147319" h="33655">
                <a:moveTo>
                  <a:pt x="121996" y="6680"/>
                </a:moveTo>
                <a:lnTo>
                  <a:pt x="116928" y="6680"/>
                </a:lnTo>
                <a:lnTo>
                  <a:pt x="114820" y="7543"/>
                </a:lnTo>
                <a:lnTo>
                  <a:pt x="111594" y="11023"/>
                </a:lnTo>
                <a:lnTo>
                  <a:pt x="110951" y="13004"/>
                </a:lnTo>
                <a:lnTo>
                  <a:pt x="110849" y="19748"/>
                </a:lnTo>
                <a:lnTo>
                  <a:pt x="111582" y="21983"/>
                </a:lnTo>
                <a:lnTo>
                  <a:pt x="113195" y="23647"/>
                </a:lnTo>
                <a:lnTo>
                  <a:pt x="114769" y="25336"/>
                </a:lnTo>
                <a:lnTo>
                  <a:pt x="116954" y="26174"/>
                </a:lnTo>
                <a:lnTo>
                  <a:pt x="121831" y="26174"/>
                </a:lnTo>
                <a:lnTo>
                  <a:pt x="123609" y="25653"/>
                </a:lnTo>
                <a:lnTo>
                  <a:pt x="126381" y="23571"/>
                </a:lnTo>
                <a:lnTo>
                  <a:pt x="118148" y="23571"/>
                </a:lnTo>
                <a:lnTo>
                  <a:pt x="116839" y="23025"/>
                </a:lnTo>
                <a:lnTo>
                  <a:pt x="114731" y="20853"/>
                </a:lnTo>
                <a:lnTo>
                  <a:pt x="114172" y="19278"/>
                </a:lnTo>
                <a:lnTo>
                  <a:pt x="114058" y="17246"/>
                </a:lnTo>
                <a:lnTo>
                  <a:pt x="127965" y="17246"/>
                </a:lnTo>
                <a:lnTo>
                  <a:pt x="127965" y="14643"/>
                </a:lnTo>
                <a:lnTo>
                  <a:pt x="114236" y="14643"/>
                </a:lnTo>
                <a:lnTo>
                  <a:pt x="114338" y="13004"/>
                </a:lnTo>
                <a:lnTo>
                  <a:pt x="114884" y="11709"/>
                </a:lnTo>
                <a:lnTo>
                  <a:pt x="116865" y="9778"/>
                </a:lnTo>
                <a:lnTo>
                  <a:pt x="118084" y="9283"/>
                </a:lnTo>
                <a:lnTo>
                  <a:pt x="125669" y="9283"/>
                </a:lnTo>
                <a:lnTo>
                  <a:pt x="124028" y="7531"/>
                </a:lnTo>
                <a:lnTo>
                  <a:pt x="121996" y="6680"/>
                </a:lnTo>
                <a:close/>
              </a:path>
              <a:path w="147319" h="33655">
                <a:moveTo>
                  <a:pt x="124612" y="19748"/>
                </a:moveTo>
                <a:lnTo>
                  <a:pt x="124129" y="21094"/>
                </a:lnTo>
                <a:lnTo>
                  <a:pt x="123507" y="22059"/>
                </a:lnTo>
                <a:lnTo>
                  <a:pt x="122631" y="22656"/>
                </a:lnTo>
                <a:lnTo>
                  <a:pt x="121831" y="23266"/>
                </a:lnTo>
                <a:lnTo>
                  <a:pt x="120853" y="23571"/>
                </a:lnTo>
                <a:lnTo>
                  <a:pt x="126381" y="23571"/>
                </a:lnTo>
                <a:lnTo>
                  <a:pt x="127355" y="22059"/>
                </a:lnTo>
                <a:lnTo>
                  <a:pt x="127876" y="20142"/>
                </a:lnTo>
                <a:lnTo>
                  <a:pt x="124612" y="19748"/>
                </a:lnTo>
                <a:close/>
              </a:path>
              <a:path w="147319" h="33655">
                <a:moveTo>
                  <a:pt x="125669" y="9283"/>
                </a:moveTo>
                <a:lnTo>
                  <a:pt x="121119" y="9283"/>
                </a:lnTo>
                <a:lnTo>
                  <a:pt x="122466" y="9905"/>
                </a:lnTo>
                <a:lnTo>
                  <a:pt x="124091" y="11887"/>
                </a:lnTo>
                <a:lnTo>
                  <a:pt x="124484" y="13004"/>
                </a:lnTo>
                <a:lnTo>
                  <a:pt x="124529" y="13309"/>
                </a:lnTo>
                <a:lnTo>
                  <a:pt x="124637" y="14643"/>
                </a:lnTo>
                <a:lnTo>
                  <a:pt x="127965" y="14643"/>
                </a:lnTo>
                <a:lnTo>
                  <a:pt x="127867" y="13004"/>
                </a:lnTo>
                <a:lnTo>
                  <a:pt x="127203" y="10921"/>
                </a:lnTo>
                <a:lnTo>
                  <a:pt x="125669" y="9283"/>
                </a:lnTo>
                <a:close/>
              </a:path>
              <a:path w="147319" h="33655">
                <a:moveTo>
                  <a:pt x="94703" y="7099"/>
                </a:moveTo>
                <a:lnTo>
                  <a:pt x="91833" y="7099"/>
                </a:lnTo>
                <a:lnTo>
                  <a:pt x="91833" y="32892"/>
                </a:lnTo>
                <a:lnTo>
                  <a:pt x="95008" y="32892"/>
                </a:lnTo>
                <a:lnTo>
                  <a:pt x="95008" y="23812"/>
                </a:lnTo>
                <a:lnTo>
                  <a:pt x="105604" y="23812"/>
                </a:lnTo>
                <a:lnTo>
                  <a:pt x="105811" y="23571"/>
                </a:lnTo>
                <a:lnTo>
                  <a:pt x="98297" y="23571"/>
                </a:lnTo>
                <a:lnTo>
                  <a:pt x="97129" y="22999"/>
                </a:lnTo>
                <a:lnTo>
                  <a:pt x="95186" y="20700"/>
                </a:lnTo>
                <a:lnTo>
                  <a:pt x="94703" y="18935"/>
                </a:lnTo>
                <a:lnTo>
                  <a:pt x="94775" y="13893"/>
                </a:lnTo>
                <a:lnTo>
                  <a:pt x="95224" y="12306"/>
                </a:lnTo>
                <a:lnTo>
                  <a:pt x="97294" y="9778"/>
                </a:lnTo>
                <a:lnTo>
                  <a:pt x="97776" y="9524"/>
                </a:lnTo>
                <a:lnTo>
                  <a:pt x="94703" y="9524"/>
                </a:lnTo>
                <a:lnTo>
                  <a:pt x="94703" y="7099"/>
                </a:lnTo>
                <a:close/>
              </a:path>
              <a:path w="147319" h="33655">
                <a:moveTo>
                  <a:pt x="105604" y="23812"/>
                </a:moveTo>
                <a:lnTo>
                  <a:pt x="95008" y="23812"/>
                </a:lnTo>
                <a:lnTo>
                  <a:pt x="95529" y="24498"/>
                </a:lnTo>
                <a:lnTo>
                  <a:pt x="96240" y="25057"/>
                </a:lnTo>
                <a:lnTo>
                  <a:pt x="97891" y="25946"/>
                </a:lnTo>
                <a:lnTo>
                  <a:pt x="98844" y="26174"/>
                </a:lnTo>
                <a:lnTo>
                  <a:pt x="101345" y="26174"/>
                </a:lnTo>
                <a:lnTo>
                  <a:pt x="102704" y="25768"/>
                </a:lnTo>
                <a:lnTo>
                  <a:pt x="105321" y="24142"/>
                </a:lnTo>
                <a:lnTo>
                  <a:pt x="105604" y="23812"/>
                </a:lnTo>
                <a:close/>
              </a:path>
              <a:path w="147319" h="33655">
                <a:moveTo>
                  <a:pt x="105898" y="9156"/>
                </a:moveTo>
                <a:lnTo>
                  <a:pt x="101193" y="9156"/>
                </a:lnTo>
                <a:lnTo>
                  <a:pt x="102349" y="9753"/>
                </a:lnTo>
                <a:lnTo>
                  <a:pt x="103352" y="10934"/>
                </a:lnTo>
                <a:lnTo>
                  <a:pt x="104317" y="12115"/>
                </a:lnTo>
                <a:lnTo>
                  <a:pt x="104813" y="13893"/>
                </a:lnTo>
                <a:lnTo>
                  <a:pt x="104765" y="18935"/>
                </a:lnTo>
                <a:lnTo>
                  <a:pt x="104317" y="20599"/>
                </a:lnTo>
                <a:lnTo>
                  <a:pt x="103301" y="21780"/>
                </a:lnTo>
                <a:lnTo>
                  <a:pt x="102323" y="22974"/>
                </a:lnTo>
                <a:lnTo>
                  <a:pt x="101079" y="23571"/>
                </a:lnTo>
                <a:lnTo>
                  <a:pt x="105811" y="23571"/>
                </a:lnTo>
                <a:lnTo>
                  <a:pt x="106324" y="22974"/>
                </a:lnTo>
                <a:lnTo>
                  <a:pt x="107708" y="19926"/>
                </a:lnTo>
                <a:lnTo>
                  <a:pt x="107921" y="18757"/>
                </a:lnTo>
                <a:lnTo>
                  <a:pt x="107916" y="13893"/>
                </a:lnTo>
                <a:lnTo>
                  <a:pt x="107734" y="12877"/>
                </a:lnTo>
                <a:lnTo>
                  <a:pt x="106489" y="9893"/>
                </a:lnTo>
                <a:lnTo>
                  <a:pt x="105898" y="9156"/>
                </a:lnTo>
                <a:close/>
              </a:path>
              <a:path w="147319" h="33655">
                <a:moveTo>
                  <a:pt x="101701" y="6680"/>
                </a:moveTo>
                <a:lnTo>
                  <a:pt x="98907" y="6680"/>
                </a:lnTo>
                <a:lnTo>
                  <a:pt x="97853" y="6921"/>
                </a:lnTo>
                <a:lnTo>
                  <a:pt x="96164" y="7873"/>
                </a:lnTo>
                <a:lnTo>
                  <a:pt x="95402" y="8585"/>
                </a:lnTo>
                <a:lnTo>
                  <a:pt x="94703" y="9524"/>
                </a:lnTo>
                <a:lnTo>
                  <a:pt x="97776" y="9524"/>
                </a:lnTo>
                <a:lnTo>
                  <a:pt x="98475" y="9156"/>
                </a:lnTo>
                <a:lnTo>
                  <a:pt x="105898" y="9156"/>
                </a:lnTo>
                <a:lnTo>
                  <a:pt x="105562" y="8737"/>
                </a:lnTo>
                <a:lnTo>
                  <a:pt x="104310" y="7873"/>
                </a:lnTo>
                <a:lnTo>
                  <a:pt x="103123" y="7099"/>
                </a:lnTo>
                <a:lnTo>
                  <a:pt x="101701" y="6680"/>
                </a:lnTo>
                <a:close/>
              </a:path>
              <a:path w="147319" h="33655">
                <a:moveTo>
                  <a:pt x="87045" y="7099"/>
                </a:moveTo>
                <a:lnTo>
                  <a:pt x="83858" y="7099"/>
                </a:lnTo>
                <a:lnTo>
                  <a:pt x="83858" y="25755"/>
                </a:lnTo>
                <a:lnTo>
                  <a:pt x="87045" y="25755"/>
                </a:lnTo>
                <a:lnTo>
                  <a:pt x="87045" y="7099"/>
                </a:lnTo>
                <a:close/>
              </a:path>
              <a:path w="147319" h="33655">
                <a:moveTo>
                  <a:pt x="87045" y="0"/>
                </a:moveTo>
                <a:lnTo>
                  <a:pt x="83858" y="0"/>
                </a:lnTo>
                <a:lnTo>
                  <a:pt x="83858" y="3644"/>
                </a:lnTo>
                <a:lnTo>
                  <a:pt x="87045" y="3644"/>
                </a:lnTo>
                <a:lnTo>
                  <a:pt x="87045" y="0"/>
                </a:lnTo>
                <a:close/>
              </a:path>
              <a:path w="147319" h="33655">
                <a:moveTo>
                  <a:pt x="66713" y="7099"/>
                </a:moveTo>
                <a:lnTo>
                  <a:pt x="63855" y="7099"/>
                </a:lnTo>
                <a:lnTo>
                  <a:pt x="63855" y="25755"/>
                </a:lnTo>
                <a:lnTo>
                  <a:pt x="67030" y="25755"/>
                </a:lnTo>
                <a:lnTo>
                  <a:pt x="67137" y="12814"/>
                </a:lnTo>
                <a:lnTo>
                  <a:pt x="67500" y="11569"/>
                </a:lnTo>
                <a:lnTo>
                  <a:pt x="69468" y="9855"/>
                </a:lnTo>
                <a:lnTo>
                  <a:pt x="69743" y="9753"/>
                </a:lnTo>
                <a:lnTo>
                  <a:pt x="66713" y="9753"/>
                </a:lnTo>
                <a:lnTo>
                  <a:pt x="66713" y="7099"/>
                </a:lnTo>
                <a:close/>
              </a:path>
              <a:path w="147319" h="33655">
                <a:moveTo>
                  <a:pt x="78246" y="9423"/>
                </a:moveTo>
                <a:lnTo>
                  <a:pt x="72809" y="9423"/>
                </a:lnTo>
                <a:lnTo>
                  <a:pt x="73520" y="9601"/>
                </a:lnTo>
                <a:lnTo>
                  <a:pt x="74815" y="10375"/>
                </a:lnTo>
                <a:lnTo>
                  <a:pt x="75857" y="25755"/>
                </a:lnTo>
                <a:lnTo>
                  <a:pt x="79032" y="25755"/>
                </a:lnTo>
                <a:lnTo>
                  <a:pt x="78953" y="12153"/>
                </a:lnTo>
                <a:lnTo>
                  <a:pt x="78841" y="11214"/>
                </a:lnTo>
                <a:lnTo>
                  <a:pt x="78625" y="10325"/>
                </a:lnTo>
                <a:lnTo>
                  <a:pt x="78320" y="9524"/>
                </a:lnTo>
                <a:close/>
              </a:path>
              <a:path w="147319" h="33655">
                <a:moveTo>
                  <a:pt x="73774" y="6680"/>
                </a:moveTo>
                <a:lnTo>
                  <a:pt x="70065" y="6680"/>
                </a:lnTo>
                <a:lnTo>
                  <a:pt x="68059" y="7708"/>
                </a:lnTo>
                <a:lnTo>
                  <a:pt x="66713" y="9753"/>
                </a:lnTo>
                <a:lnTo>
                  <a:pt x="69743" y="9753"/>
                </a:lnTo>
                <a:lnTo>
                  <a:pt x="70637" y="9423"/>
                </a:lnTo>
                <a:lnTo>
                  <a:pt x="78246" y="9423"/>
                </a:lnTo>
                <a:lnTo>
                  <a:pt x="77368" y="8216"/>
                </a:lnTo>
                <a:lnTo>
                  <a:pt x="76669" y="7696"/>
                </a:lnTo>
                <a:lnTo>
                  <a:pt x="74790" y="6883"/>
                </a:lnTo>
                <a:lnTo>
                  <a:pt x="73774" y="6680"/>
                </a:lnTo>
                <a:close/>
              </a:path>
              <a:path w="147319" h="33655">
                <a:moveTo>
                  <a:pt x="46723" y="7099"/>
                </a:moveTo>
                <a:lnTo>
                  <a:pt x="43865" y="7099"/>
                </a:lnTo>
                <a:lnTo>
                  <a:pt x="43865" y="25755"/>
                </a:lnTo>
                <a:lnTo>
                  <a:pt x="47028" y="25755"/>
                </a:lnTo>
                <a:lnTo>
                  <a:pt x="47028" y="13182"/>
                </a:lnTo>
                <a:lnTo>
                  <a:pt x="47497" y="11569"/>
                </a:lnTo>
                <a:lnTo>
                  <a:pt x="49466" y="9855"/>
                </a:lnTo>
                <a:lnTo>
                  <a:pt x="49735" y="9753"/>
                </a:lnTo>
                <a:lnTo>
                  <a:pt x="46723" y="9753"/>
                </a:lnTo>
                <a:lnTo>
                  <a:pt x="46723" y="7099"/>
                </a:lnTo>
                <a:close/>
              </a:path>
              <a:path w="147319" h="33655">
                <a:moveTo>
                  <a:pt x="58243" y="9423"/>
                </a:moveTo>
                <a:lnTo>
                  <a:pt x="52806" y="9423"/>
                </a:lnTo>
                <a:lnTo>
                  <a:pt x="53555" y="9601"/>
                </a:lnTo>
                <a:lnTo>
                  <a:pt x="54800" y="10375"/>
                </a:lnTo>
                <a:lnTo>
                  <a:pt x="55244" y="10896"/>
                </a:lnTo>
                <a:lnTo>
                  <a:pt x="55727" y="12153"/>
                </a:lnTo>
                <a:lnTo>
                  <a:pt x="55841" y="25755"/>
                </a:lnTo>
                <a:lnTo>
                  <a:pt x="59016" y="25755"/>
                </a:lnTo>
                <a:lnTo>
                  <a:pt x="58911" y="11569"/>
                </a:lnTo>
                <a:lnTo>
                  <a:pt x="58648" y="10325"/>
                </a:lnTo>
                <a:lnTo>
                  <a:pt x="58349" y="9601"/>
                </a:lnTo>
                <a:lnTo>
                  <a:pt x="58243" y="9423"/>
                </a:lnTo>
                <a:close/>
              </a:path>
              <a:path w="147319" h="33655">
                <a:moveTo>
                  <a:pt x="53771" y="6680"/>
                </a:moveTo>
                <a:lnTo>
                  <a:pt x="50050" y="6680"/>
                </a:lnTo>
                <a:lnTo>
                  <a:pt x="48056" y="7708"/>
                </a:lnTo>
                <a:lnTo>
                  <a:pt x="46723" y="9753"/>
                </a:lnTo>
                <a:lnTo>
                  <a:pt x="49735" y="9753"/>
                </a:lnTo>
                <a:lnTo>
                  <a:pt x="50609" y="9423"/>
                </a:lnTo>
                <a:lnTo>
                  <a:pt x="58243" y="9423"/>
                </a:lnTo>
                <a:lnTo>
                  <a:pt x="57848" y="8889"/>
                </a:lnTo>
                <a:lnTo>
                  <a:pt x="57391" y="8216"/>
                </a:lnTo>
                <a:lnTo>
                  <a:pt x="56680" y="7696"/>
                </a:lnTo>
                <a:lnTo>
                  <a:pt x="55765" y="7289"/>
                </a:lnTo>
                <a:lnTo>
                  <a:pt x="54775" y="6883"/>
                </a:lnTo>
                <a:lnTo>
                  <a:pt x="53771" y="6680"/>
                </a:lnTo>
                <a:close/>
              </a:path>
              <a:path w="147319" h="33655">
                <a:moveTo>
                  <a:pt x="39039" y="7099"/>
                </a:moveTo>
                <a:lnTo>
                  <a:pt x="35864" y="7099"/>
                </a:lnTo>
                <a:lnTo>
                  <a:pt x="35864" y="25755"/>
                </a:lnTo>
                <a:lnTo>
                  <a:pt x="39039" y="25755"/>
                </a:lnTo>
                <a:lnTo>
                  <a:pt x="39039" y="7099"/>
                </a:lnTo>
                <a:close/>
              </a:path>
              <a:path w="147319" h="33655">
                <a:moveTo>
                  <a:pt x="39039" y="0"/>
                </a:moveTo>
                <a:lnTo>
                  <a:pt x="35864" y="0"/>
                </a:lnTo>
                <a:lnTo>
                  <a:pt x="35864" y="3644"/>
                </a:lnTo>
                <a:lnTo>
                  <a:pt x="39039" y="3644"/>
                </a:lnTo>
                <a:lnTo>
                  <a:pt x="39039" y="0"/>
                </a:lnTo>
                <a:close/>
              </a:path>
              <a:path w="147319" h="33655">
                <a:moveTo>
                  <a:pt x="3479" y="0"/>
                </a:moveTo>
                <a:lnTo>
                  <a:pt x="0" y="0"/>
                </a:lnTo>
                <a:lnTo>
                  <a:pt x="6819" y="25755"/>
                </a:lnTo>
                <a:lnTo>
                  <a:pt x="10312" y="25755"/>
                </a:lnTo>
                <a:lnTo>
                  <a:pt x="11308" y="22161"/>
                </a:lnTo>
                <a:lnTo>
                  <a:pt x="8483" y="22161"/>
                </a:lnTo>
                <a:lnTo>
                  <a:pt x="8191" y="20408"/>
                </a:lnTo>
                <a:lnTo>
                  <a:pt x="7823" y="18656"/>
                </a:lnTo>
                <a:lnTo>
                  <a:pt x="3479" y="0"/>
                </a:lnTo>
                <a:close/>
              </a:path>
              <a:path w="147319" h="33655">
                <a:moveTo>
                  <a:pt x="19565" y="3136"/>
                </a:moveTo>
                <a:lnTo>
                  <a:pt x="16535" y="3136"/>
                </a:lnTo>
                <a:lnTo>
                  <a:pt x="16878" y="4508"/>
                </a:lnTo>
                <a:lnTo>
                  <a:pt x="22758" y="25755"/>
                </a:lnTo>
                <a:lnTo>
                  <a:pt x="26047" y="25755"/>
                </a:lnTo>
                <a:lnTo>
                  <a:pt x="27031" y="22161"/>
                </a:lnTo>
                <a:lnTo>
                  <a:pt x="24358" y="22161"/>
                </a:lnTo>
                <a:lnTo>
                  <a:pt x="23939" y="19303"/>
                </a:lnTo>
                <a:lnTo>
                  <a:pt x="23266" y="16281"/>
                </a:lnTo>
                <a:lnTo>
                  <a:pt x="19565" y="3136"/>
                </a:lnTo>
                <a:close/>
              </a:path>
              <a:path w="147319" h="33655">
                <a:moveTo>
                  <a:pt x="18681" y="0"/>
                </a:moveTo>
                <a:lnTo>
                  <a:pt x="14541" y="0"/>
                </a:lnTo>
                <a:lnTo>
                  <a:pt x="9537" y="17818"/>
                </a:lnTo>
                <a:lnTo>
                  <a:pt x="9182" y="19405"/>
                </a:lnTo>
                <a:lnTo>
                  <a:pt x="8483" y="22161"/>
                </a:lnTo>
                <a:lnTo>
                  <a:pt x="11308" y="22161"/>
                </a:lnTo>
                <a:lnTo>
                  <a:pt x="15747" y="6134"/>
                </a:lnTo>
                <a:lnTo>
                  <a:pt x="16001" y="5308"/>
                </a:lnTo>
                <a:lnTo>
                  <a:pt x="16535" y="3136"/>
                </a:lnTo>
                <a:lnTo>
                  <a:pt x="19565" y="3136"/>
                </a:lnTo>
                <a:lnTo>
                  <a:pt x="18681" y="0"/>
                </a:lnTo>
                <a:close/>
              </a:path>
              <a:path w="147319" h="33655">
                <a:moveTo>
                  <a:pt x="33096" y="0"/>
                </a:moveTo>
                <a:lnTo>
                  <a:pt x="29679" y="0"/>
                </a:lnTo>
                <a:lnTo>
                  <a:pt x="24650" y="20523"/>
                </a:lnTo>
                <a:lnTo>
                  <a:pt x="24358" y="22161"/>
                </a:lnTo>
                <a:lnTo>
                  <a:pt x="27031" y="22161"/>
                </a:lnTo>
                <a:lnTo>
                  <a:pt x="33096" y="0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87" name="object 36"/>
          <p:cNvSpPr>
            <a:spLocks/>
          </p:cNvSpPr>
          <p:nvPr/>
        </p:nvSpPr>
        <p:spPr bwMode="auto">
          <a:xfrm>
            <a:off x="1374775" y="3048000"/>
            <a:ext cx="142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39" y="0"/>
              </a:cxn>
            </a:cxnLst>
            <a:rect l="0" t="0" r="r" b="b"/>
            <a:pathLst>
              <a:path w="14605">
                <a:moveTo>
                  <a:pt x="0" y="0"/>
                </a:moveTo>
                <a:lnTo>
                  <a:pt x="14439" y="0"/>
                </a:lnTo>
              </a:path>
            </a:pathLst>
          </a:custGeom>
          <a:noFill/>
          <a:ln w="14439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88" name="object 37"/>
          <p:cNvSpPr>
            <a:spLocks/>
          </p:cNvSpPr>
          <p:nvPr/>
        </p:nvSpPr>
        <p:spPr bwMode="auto">
          <a:xfrm>
            <a:off x="1214438" y="3003550"/>
            <a:ext cx="158750" cy="26988"/>
          </a:xfrm>
          <a:custGeom>
            <a:avLst/>
            <a:gdLst/>
            <a:ahLst/>
            <a:cxnLst>
              <a:cxn ang="0">
                <a:pos x="146702" y="12814"/>
              </a:cxn>
              <a:cxn ang="0">
                <a:pos x="146291" y="7086"/>
              </a:cxn>
              <a:cxn ang="0">
                <a:pos x="154812" y="10871"/>
              </a:cxn>
              <a:cxn ang="0">
                <a:pos x="158340" y="10871"/>
              </a:cxn>
              <a:cxn ang="0">
                <a:pos x="147637" y="7708"/>
              </a:cxn>
              <a:cxn ang="0">
                <a:pos x="156946" y="8204"/>
              </a:cxn>
              <a:cxn ang="0">
                <a:pos x="128714" y="6680"/>
              </a:cxn>
              <a:cxn ang="0">
                <a:pos x="123062" y="21983"/>
              </a:cxn>
              <a:cxn ang="0">
                <a:pos x="136842" y="24269"/>
              </a:cxn>
              <a:cxn ang="0">
                <a:pos x="126022" y="20612"/>
              </a:cxn>
              <a:cxn ang="0">
                <a:pos x="128130" y="9893"/>
              </a:cxn>
              <a:cxn ang="0">
                <a:pos x="137398" y="9296"/>
              </a:cxn>
              <a:cxn ang="0">
                <a:pos x="136474" y="14008"/>
              </a:cxn>
              <a:cxn ang="0">
                <a:pos x="139369" y="20446"/>
              </a:cxn>
              <a:cxn ang="0">
                <a:pos x="117182" y="9563"/>
              </a:cxn>
              <a:cxn ang="0">
                <a:pos x="115125" y="25082"/>
              </a:cxn>
              <a:cxn ang="0">
                <a:pos x="120341" y="22961"/>
              </a:cxn>
              <a:cxn ang="0">
                <a:pos x="117182" y="9563"/>
              </a:cxn>
              <a:cxn ang="0">
                <a:pos x="111696" y="7086"/>
              </a:cxn>
              <a:cxn ang="0">
                <a:pos x="114007" y="2476"/>
              </a:cxn>
              <a:cxn ang="0">
                <a:pos x="93446" y="7086"/>
              </a:cxn>
              <a:cxn ang="0">
                <a:pos x="99047" y="9842"/>
              </a:cxn>
              <a:cxn ang="0">
                <a:pos x="102374" y="9423"/>
              </a:cxn>
              <a:cxn ang="0">
                <a:pos x="105070" y="11556"/>
              </a:cxn>
              <a:cxn ang="0">
                <a:pos x="108432" y="11201"/>
              </a:cxn>
              <a:cxn ang="0">
                <a:pos x="97662" y="7708"/>
              </a:cxn>
              <a:cxn ang="0">
                <a:pos x="107403" y="8877"/>
              </a:cxn>
              <a:cxn ang="0">
                <a:pos x="83578" y="6680"/>
              </a:cxn>
              <a:cxn ang="0">
                <a:pos x="72262" y="19583"/>
              </a:cxn>
              <a:cxn ang="0">
                <a:pos x="82651" y="26161"/>
              </a:cxn>
              <a:cxn ang="0">
                <a:pos x="79438" y="23571"/>
              </a:cxn>
              <a:cxn ang="0">
                <a:pos x="76034" y="12255"/>
              </a:cxn>
              <a:cxn ang="0">
                <a:pos x="83578" y="6680"/>
              </a:cxn>
              <a:cxn ang="0">
                <a:pos x="86486" y="14008"/>
              </a:cxn>
              <a:cxn ang="0">
                <a:pos x="82562" y="23571"/>
              </a:cxn>
              <a:cxn ang="0">
                <a:pos x="89658" y="12966"/>
              </a:cxn>
              <a:cxn ang="0">
                <a:pos x="43510" y="25742"/>
              </a:cxn>
              <a:cxn ang="0">
                <a:pos x="48044" y="10591"/>
              </a:cxn>
              <a:cxn ang="0">
                <a:pos x="52450" y="9423"/>
              </a:cxn>
              <a:cxn ang="0">
                <a:pos x="57721" y="25742"/>
              </a:cxn>
              <a:cxn ang="0">
                <a:pos x="57054" y="9423"/>
              </a:cxn>
              <a:cxn ang="0">
                <a:pos x="64731" y="10261"/>
              </a:cxn>
              <a:cxn ang="0">
                <a:pos x="68685" y="10591"/>
              </a:cxn>
              <a:cxn ang="0">
                <a:pos x="57226" y="9944"/>
              </a:cxn>
              <a:cxn ang="0">
                <a:pos x="66281" y="7188"/>
              </a:cxn>
              <a:cxn ang="0">
                <a:pos x="47688" y="8051"/>
              </a:cxn>
              <a:cxn ang="0">
                <a:pos x="57054" y="9423"/>
              </a:cxn>
              <a:cxn ang="0">
                <a:pos x="31368" y="6680"/>
              </a:cxn>
              <a:cxn ang="0">
                <a:pos x="24088" y="22999"/>
              </a:cxn>
              <a:cxn ang="0">
                <a:pos x="34391" y="25247"/>
              </a:cxn>
              <a:cxn ang="0">
                <a:pos x="25672" y="19024"/>
              </a:cxn>
              <a:cxn ang="0">
                <a:pos x="29121" y="9296"/>
              </a:cxn>
              <a:cxn ang="0">
                <a:pos x="32397" y="6921"/>
              </a:cxn>
              <a:cxn ang="0">
                <a:pos x="38519" y="25742"/>
              </a:cxn>
              <a:cxn ang="0">
                <a:pos x="35166" y="12268"/>
              </a:cxn>
              <a:cxn ang="0">
                <a:pos x="32042" y="23571"/>
              </a:cxn>
              <a:cxn ang="0">
                <a:pos x="38519" y="0"/>
              </a:cxn>
              <a:cxn ang="0">
                <a:pos x="18592" y="0"/>
              </a:cxn>
              <a:cxn ang="0">
                <a:pos x="3403" y="22720"/>
              </a:cxn>
              <a:cxn ang="0">
                <a:pos x="3403" y="3047"/>
              </a:cxn>
            </a:cxnLst>
            <a:rect l="0" t="0" r="r" b="b"/>
            <a:pathLst>
              <a:path w="158750" h="26669">
                <a:moveTo>
                  <a:pt x="146291" y="7086"/>
                </a:moveTo>
                <a:lnTo>
                  <a:pt x="143421" y="7086"/>
                </a:lnTo>
                <a:lnTo>
                  <a:pt x="143421" y="25742"/>
                </a:lnTo>
                <a:lnTo>
                  <a:pt x="146596" y="25742"/>
                </a:lnTo>
                <a:lnTo>
                  <a:pt x="146702" y="12814"/>
                </a:lnTo>
                <a:lnTo>
                  <a:pt x="147078" y="11556"/>
                </a:lnTo>
                <a:lnTo>
                  <a:pt x="149034" y="9842"/>
                </a:lnTo>
                <a:lnTo>
                  <a:pt x="149317" y="9740"/>
                </a:lnTo>
                <a:lnTo>
                  <a:pt x="146291" y="9740"/>
                </a:lnTo>
                <a:lnTo>
                  <a:pt x="146291" y="7086"/>
                </a:lnTo>
                <a:close/>
              </a:path>
              <a:path w="158750" h="26669">
                <a:moveTo>
                  <a:pt x="157825" y="9423"/>
                </a:moveTo>
                <a:lnTo>
                  <a:pt x="152387" y="9423"/>
                </a:lnTo>
                <a:lnTo>
                  <a:pt x="153123" y="9601"/>
                </a:lnTo>
                <a:lnTo>
                  <a:pt x="154368" y="10363"/>
                </a:lnTo>
                <a:lnTo>
                  <a:pt x="154812" y="10871"/>
                </a:lnTo>
                <a:lnTo>
                  <a:pt x="155308" y="12153"/>
                </a:lnTo>
                <a:lnTo>
                  <a:pt x="155409" y="25742"/>
                </a:lnTo>
                <a:lnTo>
                  <a:pt x="158572" y="25742"/>
                </a:lnTo>
                <a:lnTo>
                  <a:pt x="158453" y="11556"/>
                </a:lnTo>
                <a:lnTo>
                  <a:pt x="158340" y="10871"/>
                </a:lnTo>
                <a:lnTo>
                  <a:pt x="158203" y="10299"/>
                </a:lnTo>
                <a:lnTo>
                  <a:pt x="157899" y="9524"/>
                </a:lnTo>
                <a:close/>
              </a:path>
              <a:path w="158750" h="26669">
                <a:moveTo>
                  <a:pt x="153314" y="6680"/>
                </a:moveTo>
                <a:lnTo>
                  <a:pt x="149631" y="6680"/>
                </a:lnTo>
                <a:lnTo>
                  <a:pt x="147637" y="7708"/>
                </a:lnTo>
                <a:lnTo>
                  <a:pt x="146291" y="9740"/>
                </a:lnTo>
                <a:lnTo>
                  <a:pt x="149317" y="9740"/>
                </a:lnTo>
                <a:lnTo>
                  <a:pt x="150202" y="9423"/>
                </a:lnTo>
                <a:lnTo>
                  <a:pt x="157825" y="9423"/>
                </a:lnTo>
                <a:lnTo>
                  <a:pt x="156946" y="8204"/>
                </a:lnTo>
                <a:lnTo>
                  <a:pt x="156248" y="7683"/>
                </a:lnTo>
                <a:lnTo>
                  <a:pt x="154368" y="6883"/>
                </a:lnTo>
                <a:lnTo>
                  <a:pt x="153314" y="6680"/>
                </a:lnTo>
                <a:close/>
              </a:path>
              <a:path w="158750" h="26669">
                <a:moveTo>
                  <a:pt x="133578" y="6680"/>
                </a:moveTo>
                <a:lnTo>
                  <a:pt x="128714" y="6680"/>
                </a:lnTo>
                <a:lnTo>
                  <a:pt x="126733" y="7365"/>
                </a:lnTo>
                <a:lnTo>
                  <a:pt x="123215" y="10413"/>
                </a:lnTo>
                <a:lnTo>
                  <a:pt x="122262" y="12966"/>
                </a:lnTo>
                <a:lnTo>
                  <a:pt x="122262" y="19583"/>
                </a:lnTo>
                <a:lnTo>
                  <a:pt x="123062" y="21983"/>
                </a:lnTo>
                <a:lnTo>
                  <a:pt x="126276" y="25323"/>
                </a:lnTo>
                <a:lnTo>
                  <a:pt x="128396" y="26161"/>
                </a:lnTo>
                <a:lnTo>
                  <a:pt x="132626" y="26161"/>
                </a:lnTo>
                <a:lnTo>
                  <a:pt x="134137" y="25780"/>
                </a:lnTo>
                <a:lnTo>
                  <a:pt x="136842" y="24269"/>
                </a:lnTo>
                <a:lnTo>
                  <a:pt x="137532" y="23571"/>
                </a:lnTo>
                <a:lnTo>
                  <a:pt x="129412" y="23571"/>
                </a:lnTo>
                <a:lnTo>
                  <a:pt x="128119" y="22961"/>
                </a:lnTo>
                <a:lnTo>
                  <a:pt x="127101" y="21780"/>
                </a:lnTo>
                <a:lnTo>
                  <a:pt x="126022" y="20612"/>
                </a:lnTo>
                <a:lnTo>
                  <a:pt x="125501" y="18808"/>
                </a:lnTo>
                <a:lnTo>
                  <a:pt x="125508" y="14008"/>
                </a:lnTo>
                <a:lnTo>
                  <a:pt x="126022" y="12255"/>
                </a:lnTo>
                <a:lnTo>
                  <a:pt x="127101" y="11074"/>
                </a:lnTo>
                <a:lnTo>
                  <a:pt x="128130" y="9893"/>
                </a:lnTo>
                <a:lnTo>
                  <a:pt x="129412" y="9296"/>
                </a:lnTo>
                <a:lnTo>
                  <a:pt x="137398" y="9296"/>
                </a:lnTo>
                <a:lnTo>
                  <a:pt x="135661" y="7505"/>
                </a:lnTo>
                <a:lnTo>
                  <a:pt x="133578" y="6680"/>
                </a:lnTo>
                <a:close/>
              </a:path>
              <a:path w="158750" h="26669">
                <a:moveTo>
                  <a:pt x="137398" y="9296"/>
                </a:moveTo>
                <a:lnTo>
                  <a:pt x="132562" y="9296"/>
                </a:lnTo>
                <a:lnTo>
                  <a:pt x="133857" y="9893"/>
                </a:lnTo>
                <a:lnTo>
                  <a:pt x="134899" y="11087"/>
                </a:lnTo>
                <a:lnTo>
                  <a:pt x="135953" y="12255"/>
                </a:lnTo>
                <a:lnTo>
                  <a:pt x="136474" y="14008"/>
                </a:lnTo>
                <a:lnTo>
                  <a:pt x="136463" y="18808"/>
                </a:lnTo>
                <a:lnTo>
                  <a:pt x="132562" y="23571"/>
                </a:lnTo>
                <a:lnTo>
                  <a:pt x="137532" y="23571"/>
                </a:lnTo>
                <a:lnTo>
                  <a:pt x="137909" y="23190"/>
                </a:lnTo>
                <a:lnTo>
                  <a:pt x="139369" y="20446"/>
                </a:lnTo>
                <a:lnTo>
                  <a:pt x="139688" y="18808"/>
                </a:lnTo>
                <a:lnTo>
                  <a:pt x="139658" y="12966"/>
                </a:lnTo>
                <a:lnTo>
                  <a:pt x="138925" y="10871"/>
                </a:lnTo>
                <a:lnTo>
                  <a:pt x="137398" y="9296"/>
                </a:lnTo>
                <a:close/>
              </a:path>
              <a:path w="158750" h="26669">
                <a:moveTo>
                  <a:pt x="117182" y="9563"/>
                </a:moveTo>
                <a:lnTo>
                  <a:pt x="114007" y="9563"/>
                </a:lnTo>
                <a:lnTo>
                  <a:pt x="114134" y="23431"/>
                </a:lnTo>
                <a:lnTo>
                  <a:pt x="114426" y="24002"/>
                </a:lnTo>
                <a:lnTo>
                  <a:pt x="114642" y="24599"/>
                </a:lnTo>
                <a:lnTo>
                  <a:pt x="115125" y="25082"/>
                </a:lnTo>
                <a:lnTo>
                  <a:pt x="116370" y="25819"/>
                </a:lnTo>
                <a:lnTo>
                  <a:pt x="117259" y="25996"/>
                </a:lnTo>
                <a:lnTo>
                  <a:pt x="119913" y="25895"/>
                </a:lnTo>
                <a:lnTo>
                  <a:pt x="120802" y="25704"/>
                </a:lnTo>
                <a:lnTo>
                  <a:pt x="120341" y="22961"/>
                </a:lnTo>
                <a:lnTo>
                  <a:pt x="118135" y="22961"/>
                </a:lnTo>
                <a:lnTo>
                  <a:pt x="117627" y="22656"/>
                </a:lnTo>
                <a:lnTo>
                  <a:pt x="117436" y="22453"/>
                </a:lnTo>
                <a:lnTo>
                  <a:pt x="117335" y="22199"/>
                </a:lnTo>
                <a:lnTo>
                  <a:pt x="117182" y="9563"/>
                </a:lnTo>
                <a:close/>
              </a:path>
              <a:path w="158750" h="26669">
                <a:moveTo>
                  <a:pt x="120332" y="22910"/>
                </a:moveTo>
                <a:lnTo>
                  <a:pt x="118135" y="22961"/>
                </a:lnTo>
                <a:lnTo>
                  <a:pt x="120341" y="22961"/>
                </a:lnTo>
                <a:close/>
              </a:path>
              <a:path w="158750" h="26669">
                <a:moveTo>
                  <a:pt x="120332" y="7086"/>
                </a:moveTo>
                <a:lnTo>
                  <a:pt x="111696" y="7086"/>
                </a:lnTo>
                <a:lnTo>
                  <a:pt x="111696" y="9563"/>
                </a:lnTo>
                <a:lnTo>
                  <a:pt x="120332" y="9563"/>
                </a:lnTo>
                <a:lnTo>
                  <a:pt x="120332" y="7086"/>
                </a:lnTo>
                <a:close/>
              </a:path>
              <a:path w="158750" h="26669">
                <a:moveTo>
                  <a:pt x="117182" y="584"/>
                </a:moveTo>
                <a:lnTo>
                  <a:pt x="114007" y="2476"/>
                </a:lnTo>
                <a:lnTo>
                  <a:pt x="114007" y="7086"/>
                </a:lnTo>
                <a:lnTo>
                  <a:pt x="117182" y="7086"/>
                </a:lnTo>
                <a:lnTo>
                  <a:pt x="117182" y="584"/>
                </a:lnTo>
                <a:close/>
              </a:path>
              <a:path w="158750" h="26669">
                <a:moveTo>
                  <a:pt x="96291" y="7086"/>
                </a:moveTo>
                <a:lnTo>
                  <a:pt x="93446" y="7086"/>
                </a:lnTo>
                <a:lnTo>
                  <a:pt x="93446" y="25742"/>
                </a:lnTo>
                <a:lnTo>
                  <a:pt x="96596" y="25742"/>
                </a:lnTo>
                <a:lnTo>
                  <a:pt x="96705" y="12814"/>
                </a:lnTo>
                <a:lnTo>
                  <a:pt x="97091" y="11556"/>
                </a:lnTo>
                <a:lnTo>
                  <a:pt x="99047" y="9842"/>
                </a:lnTo>
                <a:lnTo>
                  <a:pt x="99330" y="9740"/>
                </a:lnTo>
                <a:lnTo>
                  <a:pt x="96291" y="9740"/>
                </a:lnTo>
                <a:lnTo>
                  <a:pt x="96291" y="7086"/>
                </a:lnTo>
                <a:close/>
              </a:path>
              <a:path w="158750" h="26669">
                <a:moveTo>
                  <a:pt x="107832" y="9423"/>
                </a:moveTo>
                <a:lnTo>
                  <a:pt x="102374" y="9423"/>
                </a:lnTo>
                <a:lnTo>
                  <a:pt x="103149" y="9601"/>
                </a:lnTo>
                <a:lnTo>
                  <a:pt x="103758" y="9994"/>
                </a:lnTo>
                <a:lnTo>
                  <a:pt x="104393" y="10363"/>
                </a:lnTo>
                <a:lnTo>
                  <a:pt x="104838" y="10871"/>
                </a:lnTo>
                <a:lnTo>
                  <a:pt x="105070" y="11556"/>
                </a:lnTo>
                <a:lnTo>
                  <a:pt x="105321" y="12153"/>
                </a:lnTo>
                <a:lnTo>
                  <a:pt x="105435" y="25742"/>
                </a:lnTo>
                <a:lnTo>
                  <a:pt x="108610" y="25742"/>
                </a:lnTo>
                <a:lnTo>
                  <a:pt x="108537" y="12153"/>
                </a:lnTo>
                <a:lnTo>
                  <a:pt x="108432" y="11201"/>
                </a:lnTo>
                <a:lnTo>
                  <a:pt x="108229" y="10299"/>
                </a:lnTo>
                <a:lnTo>
                  <a:pt x="107911" y="9524"/>
                </a:lnTo>
                <a:close/>
              </a:path>
              <a:path w="158750" h="26669">
                <a:moveTo>
                  <a:pt x="103339" y="6680"/>
                </a:moveTo>
                <a:lnTo>
                  <a:pt x="99631" y="6680"/>
                </a:lnTo>
                <a:lnTo>
                  <a:pt x="97662" y="7708"/>
                </a:lnTo>
                <a:lnTo>
                  <a:pt x="96291" y="9740"/>
                </a:lnTo>
                <a:lnTo>
                  <a:pt x="99330" y="9740"/>
                </a:lnTo>
                <a:lnTo>
                  <a:pt x="100215" y="9423"/>
                </a:lnTo>
                <a:lnTo>
                  <a:pt x="107832" y="9423"/>
                </a:lnTo>
                <a:lnTo>
                  <a:pt x="107403" y="8877"/>
                </a:lnTo>
                <a:lnTo>
                  <a:pt x="106984" y="8204"/>
                </a:lnTo>
                <a:lnTo>
                  <a:pt x="106273" y="7683"/>
                </a:lnTo>
                <a:lnTo>
                  <a:pt x="104393" y="6883"/>
                </a:lnTo>
                <a:lnTo>
                  <a:pt x="103339" y="6680"/>
                </a:lnTo>
                <a:close/>
              </a:path>
              <a:path w="158750" h="26669">
                <a:moveTo>
                  <a:pt x="83578" y="6680"/>
                </a:moveTo>
                <a:lnTo>
                  <a:pt x="78701" y="6680"/>
                </a:lnTo>
                <a:lnTo>
                  <a:pt x="76746" y="7365"/>
                </a:lnTo>
                <a:lnTo>
                  <a:pt x="73240" y="10413"/>
                </a:lnTo>
                <a:lnTo>
                  <a:pt x="72262" y="12966"/>
                </a:lnTo>
                <a:lnTo>
                  <a:pt x="72262" y="19583"/>
                </a:lnTo>
                <a:lnTo>
                  <a:pt x="73075" y="21983"/>
                </a:lnTo>
                <a:lnTo>
                  <a:pt x="74701" y="23647"/>
                </a:lnTo>
                <a:lnTo>
                  <a:pt x="76301" y="25323"/>
                </a:lnTo>
                <a:lnTo>
                  <a:pt x="78409" y="26161"/>
                </a:lnTo>
                <a:lnTo>
                  <a:pt x="82651" y="26161"/>
                </a:lnTo>
                <a:lnTo>
                  <a:pt x="84137" y="25780"/>
                </a:lnTo>
                <a:lnTo>
                  <a:pt x="85509" y="25018"/>
                </a:lnTo>
                <a:lnTo>
                  <a:pt x="86918" y="24269"/>
                </a:lnTo>
                <a:lnTo>
                  <a:pt x="87592" y="23571"/>
                </a:lnTo>
                <a:lnTo>
                  <a:pt x="79438" y="23571"/>
                </a:lnTo>
                <a:lnTo>
                  <a:pt x="78106" y="22961"/>
                </a:lnTo>
                <a:lnTo>
                  <a:pt x="76034" y="20612"/>
                </a:lnTo>
                <a:lnTo>
                  <a:pt x="75514" y="18808"/>
                </a:lnTo>
                <a:lnTo>
                  <a:pt x="75521" y="14008"/>
                </a:lnTo>
                <a:lnTo>
                  <a:pt x="76034" y="12255"/>
                </a:lnTo>
                <a:lnTo>
                  <a:pt x="78117" y="9893"/>
                </a:lnTo>
                <a:lnTo>
                  <a:pt x="79438" y="9296"/>
                </a:lnTo>
                <a:lnTo>
                  <a:pt x="87386" y="9296"/>
                </a:lnTo>
                <a:lnTo>
                  <a:pt x="85686" y="7505"/>
                </a:lnTo>
                <a:lnTo>
                  <a:pt x="83578" y="6680"/>
                </a:lnTo>
                <a:close/>
              </a:path>
              <a:path w="158750" h="26669">
                <a:moveTo>
                  <a:pt x="87386" y="9296"/>
                </a:moveTo>
                <a:lnTo>
                  <a:pt x="82562" y="9296"/>
                </a:lnTo>
                <a:lnTo>
                  <a:pt x="83883" y="9893"/>
                </a:lnTo>
                <a:lnTo>
                  <a:pt x="85966" y="12255"/>
                </a:lnTo>
                <a:lnTo>
                  <a:pt x="86486" y="14008"/>
                </a:lnTo>
                <a:lnTo>
                  <a:pt x="86476" y="18808"/>
                </a:lnTo>
                <a:lnTo>
                  <a:pt x="86006" y="20446"/>
                </a:lnTo>
                <a:lnTo>
                  <a:pt x="85944" y="20612"/>
                </a:lnTo>
                <a:lnTo>
                  <a:pt x="83868" y="22974"/>
                </a:lnTo>
                <a:lnTo>
                  <a:pt x="82562" y="23571"/>
                </a:lnTo>
                <a:lnTo>
                  <a:pt x="87592" y="23571"/>
                </a:lnTo>
                <a:lnTo>
                  <a:pt x="87960" y="23190"/>
                </a:lnTo>
                <a:lnTo>
                  <a:pt x="89357" y="20446"/>
                </a:lnTo>
                <a:lnTo>
                  <a:pt x="89687" y="18808"/>
                </a:lnTo>
                <a:lnTo>
                  <a:pt x="89658" y="12966"/>
                </a:lnTo>
                <a:lnTo>
                  <a:pt x="88925" y="10871"/>
                </a:lnTo>
                <a:lnTo>
                  <a:pt x="87386" y="9296"/>
                </a:lnTo>
                <a:close/>
              </a:path>
              <a:path w="158750" h="26669">
                <a:moveTo>
                  <a:pt x="46316" y="7086"/>
                </a:moveTo>
                <a:lnTo>
                  <a:pt x="43510" y="7086"/>
                </a:lnTo>
                <a:lnTo>
                  <a:pt x="43510" y="25742"/>
                </a:lnTo>
                <a:lnTo>
                  <a:pt x="46659" y="25742"/>
                </a:lnTo>
                <a:lnTo>
                  <a:pt x="46659" y="14376"/>
                </a:lnTo>
                <a:lnTo>
                  <a:pt x="46824" y="13080"/>
                </a:lnTo>
                <a:lnTo>
                  <a:pt x="47497" y="11277"/>
                </a:lnTo>
                <a:lnTo>
                  <a:pt x="48044" y="10591"/>
                </a:lnTo>
                <a:lnTo>
                  <a:pt x="49446" y="9715"/>
                </a:lnTo>
                <a:lnTo>
                  <a:pt x="46316" y="9715"/>
                </a:lnTo>
                <a:lnTo>
                  <a:pt x="46316" y="7086"/>
                </a:lnTo>
                <a:close/>
              </a:path>
              <a:path w="158750" h="26669">
                <a:moveTo>
                  <a:pt x="57054" y="9423"/>
                </a:moveTo>
                <a:lnTo>
                  <a:pt x="52450" y="9423"/>
                </a:lnTo>
                <a:lnTo>
                  <a:pt x="53289" y="9766"/>
                </a:lnTo>
                <a:lnTo>
                  <a:pt x="54317" y="11175"/>
                </a:lnTo>
                <a:lnTo>
                  <a:pt x="54481" y="11823"/>
                </a:lnTo>
                <a:lnTo>
                  <a:pt x="54584" y="25742"/>
                </a:lnTo>
                <a:lnTo>
                  <a:pt x="57721" y="25742"/>
                </a:lnTo>
                <a:lnTo>
                  <a:pt x="57721" y="12992"/>
                </a:lnTo>
                <a:lnTo>
                  <a:pt x="58140" y="11595"/>
                </a:lnTo>
                <a:lnTo>
                  <a:pt x="59815" y="9944"/>
                </a:lnTo>
                <a:lnTo>
                  <a:pt x="57226" y="9944"/>
                </a:lnTo>
                <a:lnTo>
                  <a:pt x="57054" y="9423"/>
                </a:lnTo>
                <a:close/>
              </a:path>
              <a:path w="158750" h="26669">
                <a:moveTo>
                  <a:pt x="68296" y="9423"/>
                </a:moveTo>
                <a:lnTo>
                  <a:pt x="63004" y="9423"/>
                </a:lnTo>
                <a:lnTo>
                  <a:pt x="63652" y="9588"/>
                </a:lnTo>
                <a:lnTo>
                  <a:pt x="64249" y="9944"/>
                </a:lnTo>
                <a:lnTo>
                  <a:pt x="64731" y="10261"/>
                </a:lnTo>
                <a:lnTo>
                  <a:pt x="65087" y="10706"/>
                </a:lnTo>
                <a:lnTo>
                  <a:pt x="65519" y="11823"/>
                </a:lnTo>
                <a:lnTo>
                  <a:pt x="65608" y="25742"/>
                </a:lnTo>
                <a:lnTo>
                  <a:pt x="68757" y="25742"/>
                </a:lnTo>
                <a:lnTo>
                  <a:pt x="68685" y="10591"/>
                </a:lnTo>
                <a:lnTo>
                  <a:pt x="68296" y="9423"/>
                </a:lnTo>
                <a:close/>
              </a:path>
              <a:path w="158750" h="26669">
                <a:moveTo>
                  <a:pt x="64846" y="6680"/>
                </a:moveTo>
                <a:lnTo>
                  <a:pt x="60629" y="6680"/>
                </a:lnTo>
                <a:lnTo>
                  <a:pt x="58724" y="7759"/>
                </a:lnTo>
                <a:lnTo>
                  <a:pt x="57226" y="9944"/>
                </a:lnTo>
                <a:lnTo>
                  <a:pt x="59815" y="9944"/>
                </a:lnTo>
                <a:lnTo>
                  <a:pt x="60985" y="9423"/>
                </a:lnTo>
                <a:lnTo>
                  <a:pt x="68296" y="9423"/>
                </a:lnTo>
                <a:lnTo>
                  <a:pt x="68237" y="9245"/>
                </a:lnTo>
                <a:lnTo>
                  <a:pt x="66281" y="7188"/>
                </a:lnTo>
                <a:lnTo>
                  <a:pt x="64846" y="6680"/>
                </a:lnTo>
                <a:close/>
              </a:path>
              <a:path w="158750" h="26669">
                <a:moveTo>
                  <a:pt x="53339" y="6680"/>
                </a:moveTo>
                <a:lnTo>
                  <a:pt x="50723" y="6680"/>
                </a:lnTo>
                <a:lnTo>
                  <a:pt x="49618" y="6959"/>
                </a:lnTo>
                <a:lnTo>
                  <a:pt x="47688" y="8051"/>
                </a:lnTo>
                <a:lnTo>
                  <a:pt x="46875" y="8801"/>
                </a:lnTo>
                <a:lnTo>
                  <a:pt x="46316" y="9715"/>
                </a:lnTo>
                <a:lnTo>
                  <a:pt x="49446" y="9715"/>
                </a:lnTo>
                <a:lnTo>
                  <a:pt x="50380" y="9423"/>
                </a:lnTo>
                <a:lnTo>
                  <a:pt x="57054" y="9423"/>
                </a:lnTo>
                <a:lnTo>
                  <a:pt x="56883" y="8902"/>
                </a:lnTo>
                <a:lnTo>
                  <a:pt x="56273" y="8102"/>
                </a:lnTo>
                <a:lnTo>
                  <a:pt x="54470" y="6959"/>
                </a:lnTo>
                <a:lnTo>
                  <a:pt x="53339" y="6680"/>
                </a:lnTo>
                <a:close/>
              </a:path>
              <a:path w="158750" h="26669">
                <a:moveTo>
                  <a:pt x="31368" y="6680"/>
                </a:moveTo>
                <a:lnTo>
                  <a:pt x="28701" y="6680"/>
                </a:lnTo>
                <a:lnTo>
                  <a:pt x="27317" y="7086"/>
                </a:lnTo>
                <a:lnTo>
                  <a:pt x="22450" y="18821"/>
                </a:lnTo>
                <a:lnTo>
                  <a:pt x="22707" y="20040"/>
                </a:lnTo>
                <a:lnTo>
                  <a:pt x="24088" y="22999"/>
                </a:lnTo>
                <a:lnTo>
                  <a:pt x="25044" y="24117"/>
                </a:lnTo>
                <a:lnTo>
                  <a:pt x="27520" y="25755"/>
                </a:lnTo>
                <a:lnTo>
                  <a:pt x="28892" y="26161"/>
                </a:lnTo>
                <a:lnTo>
                  <a:pt x="32664" y="26161"/>
                </a:lnTo>
                <a:lnTo>
                  <a:pt x="34391" y="25247"/>
                </a:lnTo>
                <a:lnTo>
                  <a:pt x="35474" y="23571"/>
                </a:lnTo>
                <a:lnTo>
                  <a:pt x="29298" y="23571"/>
                </a:lnTo>
                <a:lnTo>
                  <a:pt x="28117" y="22974"/>
                </a:lnTo>
                <a:lnTo>
                  <a:pt x="26111" y="20612"/>
                </a:lnTo>
                <a:lnTo>
                  <a:pt x="25672" y="19024"/>
                </a:lnTo>
                <a:lnTo>
                  <a:pt x="25615" y="13957"/>
                </a:lnTo>
                <a:lnTo>
                  <a:pt x="26073" y="12153"/>
                </a:lnTo>
                <a:lnTo>
                  <a:pt x="26987" y="11010"/>
                </a:lnTo>
                <a:lnTo>
                  <a:pt x="27952" y="9867"/>
                </a:lnTo>
                <a:lnTo>
                  <a:pt x="29121" y="9296"/>
                </a:lnTo>
                <a:lnTo>
                  <a:pt x="38519" y="9296"/>
                </a:lnTo>
                <a:lnTo>
                  <a:pt x="35382" y="9245"/>
                </a:lnTo>
                <a:lnTo>
                  <a:pt x="34836" y="8483"/>
                </a:lnTo>
                <a:lnTo>
                  <a:pt x="34124" y="7861"/>
                </a:lnTo>
                <a:lnTo>
                  <a:pt x="32397" y="6921"/>
                </a:lnTo>
                <a:lnTo>
                  <a:pt x="31368" y="6680"/>
                </a:lnTo>
                <a:close/>
              </a:path>
              <a:path w="158750" h="26669">
                <a:moveTo>
                  <a:pt x="38519" y="23380"/>
                </a:moveTo>
                <a:lnTo>
                  <a:pt x="35598" y="23380"/>
                </a:lnTo>
                <a:lnTo>
                  <a:pt x="35598" y="25742"/>
                </a:lnTo>
                <a:lnTo>
                  <a:pt x="38519" y="25742"/>
                </a:lnTo>
                <a:lnTo>
                  <a:pt x="38519" y="23380"/>
                </a:lnTo>
                <a:close/>
              </a:path>
              <a:path w="158750" h="26669">
                <a:moveTo>
                  <a:pt x="38519" y="9296"/>
                </a:moveTo>
                <a:lnTo>
                  <a:pt x="31978" y="9296"/>
                </a:lnTo>
                <a:lnTo>
                  <a:pt x="33197" y="9893"/>
                </a:lnTo>
                <a:lnTo>
                  <a:pt x="35166" y="12268"/>
                </a:lnTo>
                <a:lnTo>
                  <a:pt x="35599" y="13957"/>
                </a:lnTo>
                <a:lnTo>
                  <a:pt x="35648" y="19024"/>
                </a:lnTo>
                <a:lnTo>
                  <a:pt x="35166" y="20739"/>
                </a:lnTo>
                <a:lnTo>
                  <a:pt x="33223" y="22999"/>
                </a:lnTo>
                <a:lnTo>
                  <a:pt x="32042" y="23571"/>
                </a:lnTo>
                <a:lnTo>
                  <a:pt x="35474" y="23571"/>
                </a:lnTo>
                <a:lnTo>
                  <a:pt x="35598" y="23380"/>
                </a:lnTo>
                <a:lnTo>
                  <a:pt x="38519" y="23380"/>
                </a:lnTo>
                <a:lnTo>
                  <a:pt x="38519" y="9296"/>
                </a:lnTo>
                <a:close/>
              </a:path>
              <a:path w="158750" h="26669">
                <a:moveTo>
                  <a:pt x="38519" y="0"/>
                </a:moveTo>
                <a:lnTo>
                  <a:pt x="35382" y="0"/>
                </a:lnTo>
                <a:lnTo>
                  <a:pt x="35382" y="9245"/>
                </a:lnTo>
                <a:lnTo>
                  <a:pt x="38519" y="9245"/>
                </a:lnTo>
                <a:lnTo>
                  <a:pt x="38519" y="0"/>
                </a:lnTo>
                <a:close/>
              </a:path>
              <a:path w="158750" h="26669">
                <a:moveTo>
                  <a:pt x="18592" y="0"/>
                </a:moveTo>
                <a:lnTo>
                  <a:pt x="0" y="0"/>
                </a:lnTo>
                <a:lnTo>
                  <a:pt x="0" y="25742"/>
                </a:lnTo>
                <a:lnTo>
                  <a:pt x="19202" y="25742"/>
                </a:lnTo>
                <a:lnTo>
                  <a:pt x="19202" y="22720"/>
                </a:lnTo>
                <a:lnTo>
                  <a:pt x="3403" y="22720"/>
                </a:lnTo>
                <a:lnTo>
                  <a:pt x="3403" y="13944"/>
                </a:lnTo>
                <a:lnTo>
                  <a:pt x="17652" y="13944"/>
                </a:lnTo>
                <a:lnTo>
                  <a:pt x="17652" y="10921"/>
                </a:lnTo>
                <a:lnTo>
                  <a:pt x="3403" y="10921"/>
                </a:lnTo>
                <a:lnTo>
                  <a:pt x="3403" y="3047"/>
                </a:lnTo>
                <a:lnTo>
                  <a:pt x="18592" y="3047"/>
                </a:lnTo>
                <a:lnTo>
                  <a:pt x="18592" y="0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89" name="object 38"/>
          <p:cNvSpPr>
            <a:spLocks/>
          </p:cNvSpPr>
          <p:nvPr/>
        </p:nvSpPr>
        <p:spPr bwMode="auto">
          <a:xfrm>
            <a:off x="1071563" y="3219450"/>
            <a:ext cx="142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52" y="0"/>
              </a:cxn>
            </a:cxnLst>
            <a:rect l="0" t="0" r="r" b="b"/>
            <a:pathLst>
              <a:path w="14605">
                <a:moveTo>
                  <a:pt x="0" y="0"/>
                </a:moveTo>
                <a:lnTo>
                  <a:pt x="14452" y="0"/>
                </a:lnTo>
              </a:path>
            </a:pathLst>
          </a:custGeom>
          <a:noFill/>
          <a:ln w="14439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90" name="object 39"/>
          <p:cNvSpPr>
            <a:spLocks/>
          </p:cNvSpPr>
          <p:nvPr/>
        </p:nvSpPr>
        <p:spPr bwMode="auto">
          <a:xfrm>
            <a:off x="1052513" y="3181350"/>
            <a:ext cx="169862" cy="26988"/>
          </a:xfrm>
          <a:custGeom>
            <a:avLst/>
            <a:gdLst/>
            <a:ahLst/>
            <a:cxnLst>
              <a:cxn ang="0">
                <a:pos x="162775" y="13398"/>
              </a:cxn>
              <a:cxn ang="0">
                <a:pos x="162280" y="9906"/>
              </a:cxn>
              <a:cxn ang="0">
                <a:pos x="168752" y="9931"/>
              </a:cxn>
              <a:cxn ang="0">
                <a:pos x="162280" y="9906"/>
              </a:cxn>
              <a:cxn ang="0">
                <a:pos x="144564" y="6654"/>
              </a:cxn>
              <a:cxn ang="0">
                <a:pos x="139217" y="21958"/>
              </a:cxn>
              <a:cxn ang="0">
                <a:pos x="145770" y="23545"/>
              </a:cxn>
              <a:cxn ang="0">
                <a:pos x="155608" y="14617"/>
              </a:cxn>
              <a:cxn ang="0">
                <a:pos x="153298" y="9258"/>
              </a:cxn>
              <a:cxn ang="0">
                <a:pos x="149466" y="23253"/>
              </a:cxn>
              <a:cxn ang="0">
                <a:pos x="153298" y="9258"/>
              </a:cxn>
              <a:cxn ang="0">
                <a:pos x="152285" y="14617"/>
              </a:cxn>
              <a:cxn ang="0">
                <a:pos x="119583" y="7086"/>
              </a:cxn>
              <a:cxn ang="0">
                <a:pos x="122923" y="7086"/>
              </a:cxn>
              <a:cxn ang="0">
                <a:pos x="131038" y="22009"/>
              </a:cxn>
              <a:cxn ang="0">
                <a:pos x="110324" y="26149"/>
              </a:cxn>
              <a:cxn ang="0">
                <a:pos x="105003" y="21602"/>
              </a:cxn>
              <a:cxn ang="0">
                <a:pos x="116547" y="25730"/>
              </a:cxn>
              <a:cxn ang="0">
                <a:pos x="112509" y="21551"/>
              </a:cxn>
              <a:cxn ang="0">
                <a:pos x="116547" y="22987"/>
              </a:cxn>
              <a:cxn ang="0">
                <a:pos x="80340" y="12954"/>
              </a:cxn>
              <a:cxn ang="0">
                <a:pos x="92214" y="25781"/>
              </a:cxn>
              <a:cxn ang="0">
                <a:pos x="84112" y="20586"/>
              </a:cxn>
              <a:cxn ang="0">
                <a:pos x="87477" y="9283"/>
              </a:cxn>
              <a:cxn ang="0">
                <a:pos x="91922" y="9880"/>
              </a:cxn>
              <a:cxn ang="0">
                <a:pos x="91960" y="22948"/>
              </a:cxn>
              <a:cxn ang="0">
                <a:pos x="97742" y="18796"/>
              </a:cxn>
              <a:cxn ang="0">
                <a:pos x="67970" y="7048"/>
              </a:cxn>
              <a:cxn ang="0">
                <a:pos x="74815" y="25539"/>
              </a:cxn>
              <a:cxn ang="0">
                <a:pos x="65811" y="13919"/>
              </a:cxn>
              <a:cxn ang="0">
                <a:pos x="73075" y="6654"/>
              </a:cxn>
              <a:cxn ang="0">
                <a:pos x="77124" y="23545"/>
              </a:cxn>
              <a:cxn ang="0">
                <a:pos x="72237" y="9258"/>
              </a:cxn>
              <a:cxn ang="0">
                <a:pos x="78168" y="10668"/>
              </a:cxn>
              <a:cxn ang="0">
                <a:pos x="46697" y="13157"/>
              </a:cxn>
              <a:cxn ang="0">
                <a:pos x="57915" y="9398"/>
              </a:cxn>
              <a:cxn ang="0">
                <a:pos x="55511" y="25730"/>
              </a:cxn>
              <a:cxn ang="0">
                <a:pos x="53428" y="6654"/>
              </a:cxn>
              <a:cxn ang="0">
                <a:pos x="57915" y="9398"/>
              </a:cxn>
              <a:cxn ang="0">
                <a:pos x="32537" y="9283"/>
              </a:cxn>
              <a:cxn ang="0">
                <a:pos x="32334" y="14681"/>
              </a:cxn>
              <a:cxn ang="0">
                <a:pos x="25209" y="25654"/>
              </a:cxn>
              <a:cxn ang="0">
                <a:pos x="34544" y="24409"/>
              </a:cxn>
              <a:cxn ang="0">
                <a:pos x="25853" y="21615"/>
              </a:cxn>
              <a:cxn ang="0">
                <a:pos x="38417" y="10579"/>
              </a:cxn>
              <a:cxn ang="0">
                <a:pos x="13474" y="25730"/>
              </a:cxn>
              <a:cxn ang="0">
                <a:pos x="35687" y="23418"/>
              </a:cxn>
              <a:cxn ang="0">
                <a:pos x="38982" y="24320"/>
              </a:cxn>
              <a:cxn ang="0">
                <a:pos x="30822" y="23672"/>
              </a:cxn>
              <a:cxn ang="0">
                <a:pos x="23545" y="0"/>
              </a:cxn>
              <a:cxn ang="0">
                <a:pos x="23545" y="0"/>
              </a:cxn>
              <a:cxn ang="0">
                <a:pos x="26441" y="11493"/>
              </a:cxn>
              <a:cxn ang="0">
                <a:pos x="37007" y="8064"/>
              </a:cxn>
            </a:cxnLst>
            <a:rect l="0" t="0" r="r" b="b"/>
            <a:pathLst>
              <a:path w="170180" h="26669">
                <a:moveTo>
                  <a:pt x="162280" y="7086"/>
                </a:moveTo>
                <a:lnTo>
                  <a:pt x="159448" y="7086"/>
                </a:lnTo>
                <a:lnTo>
                  <a:pt x="159448" y="25730"/>
                </a:lnTo>
                <a:lnTo>
                  <a:pt x="162623" y="25730"/>
                </a:lnTo>
                <a:lnTo>
                  <a:pt x="162623" y="14630"/>
                </a:lnTo>
                <a:lnTo>
                  <a:pt x="162775" y="13398"/>
                </a:lnTo>
                <a:lnTo>
                  <a:pt x="163360" y="11544"/>
                </a:lnTo>
                <a:lnTo>
                  <a:pt x="163753" y="10972"/>
                </a:lnTo>
                <a:lnTo>
                  <a:pt x="164884" y="10134"/>
                </a:lnTo>
                <a:lnTo>
                  <a:pt x="165468" y="9931"/>
                </a:lnTo>
                <a:lnTo>
                  <a:pt x="168752" y="9931"/>
                </a:lnTo>
                <a:lnTo>
                  <a:pt x="162280" y="9906"/>
                </a:lnTo>
                <a:lnTo>
                  <a:pt x="162280" y="7086"/>
                </a:lnTo>
                <a:close/>
              </a:path>
              <a:path w="170180" h="26669">
                <a:moveTo>
                  <a:pt x="168752" y="9931"/>
                </a:moveTo>
                <a:lnTo>
                  <a:pt x="166954" y="9931"/>
                </a:lnTo>
                <a:lnTo>
                  <a:pt x="167703" y="10147"/>
                </a:lnTo>
                <a:lnTo>
                  <a:pt x="168503" y="10617"/>
                </a:lnTo>
                <a:lnTo>
                  <a:pt x="168752" y="9931"/>
                </a:lnTo>
                <a:close/>
              </a:path>
              <a:path w="170180" h="26669">
                <a:moveTo>
                  <a:pt x="167373" y="6654"/>
                </a:moveTo>
                <a:lnTo>
                  <a:pt x="165595" y="6654"/>
                </a:lnTo>
                <a:lnTo>
                  <a:pt x="164909" y="6883"/>
                </a:lnTo>
                <a:lnTo>
                  <a:pt x="163677" y="7721"/>
                </a:lnTo>
                <a:lnTo>
                  <a:pt x="163017" y="8585"/>
                </a:lnTo>
                <a:lnTo>
                  <a:pt x="162280" y="9906"/>
                </a:lnTo>
                <a:lnTo>
                  <a:pt x="168762" y="9906"/>
                </a:lnTo>
                <a:lnTo>
                  <a:pt x="169570" y="7683"/>
                </a:lnTo>
                <a:lnTo>
                  <a:pt x="168465" y="6997"/>
                </a:lnTo>
                <a:lnTo>
                  <a:pt x="167373" y="6654"/>
                </a:lnTo>
                <a:close/>
              </a:path>
              <a:path w="170180" h="26669">
                <a:moveTo>
                  <a:pt x="149631" y="6654"/>
                </a:moveTo>
                <a:lnTo>
                  <a:pt x="144564" y="6654"/>
                </a:lnTo>
                <a:lnTo>
                  <a:pt x="142468" y="7531"/>
                </a:lnTo>
                <a:lnTo>
                  <a:pt x="139336" y="10896"/>
                </a:lnTo>
                <a:lnTo>
                  <a:pt x="139209" y="11099"/>
                </a:lnTo>
                <a:lnTo>
                  <a:pt x="138589" y="12979"/>
                </a:lnTo>
                <a:lnTo>
                  <a:pt x="138480" y="19723"/>
                </a:lnTo>
                <a:lnTo>
                  <a:pt x="139217" y="21958"/>
                </a:lnTo>
                <a:lnTo>
                  <a:pt x="142430" y="25311"/>
                </a:lnTo>
                <a:lnTo>
                  <a:pt x="144602" y="26149"/>
                </a:lnTo>
                <a:lnTo>
                  <a:pt x="149466" y="26149"/>
                </a:lnTo>
                <a:lnTo>
                  <a:pt x="151257" y="25628"/>
                </a:lnTo>
                <a:lnTo>
                  <a:pt x="153992" y="23545"/>
                </a:lnTo>
                <a:lnTo>
                  <a:pt x="145770" y="23545"/>
                </a:lnTo>
                <a:lnTo>
                  <a:pt x="144475" y="22999"/>
                </a:lnTo>
                <a:lnTo>
                  <a:pt x="142392" y="20840"/>
                </a:lnTo>
                <a:lnTo>
                  <a:pt x="141808" y="19253"/>
                </a:lnTo>
                <a:lnTo>
                  <a:pt x="141693" y="17221"/>
                </a:lnTo>
                <a:lnTo>
                  <a:pt x="155575" y="17221"/>
                </a:lnTo>
                <a:lnTo>
                  <a:pt x="155608" y="14617"/>
                </a:lnTo>
                <a:lnTo>
                  <a:pt x="141859" y="14617"/>
                </a:lnTo>
                <a:lnTo>
                  <a:pt x="141973" y="12979"/>
                </a:lnTo>
                <a:lnTo>
                  <a:pt x="142506" y="11696"/>
                </a:lnTo>
                <a:lnTo>
                  <a:pt x="144500" y="9753"/>
                </a:lnTo>
                <a:lnTo>
                  <a:pt x="145719" y="9258"/>
                </a:lnTo>
                <a:lnTo>
                  <a:pt x="153298" y="9258"/>
                </a:lnTo>
                <a:lnTo>
                  <a:pt x="151676" y="7518"/>
                </a:lnTo>
                <a:lnTo>
                  <a:pt x="149631" y="6654"/>
                </a:lnTo>
                <a:close/>
              </a:path>
              <a:path w="170180" h="26669">
                <a:moveTo>
                  <a:pt x="152247" y="19723"/>
                </a:moveTo>
                <a:lnTo>
                  <a:pt x="151765" y="21069"/>
                </a:lnTo>
                <a:lnTo>
                  <a:pt x="151130" y="22034"/>
                </a:lnTo>
                <a:lnTo>
                  <a:pt x="149466" y="23253"/>
                </a:lnTo>
                <a:lnTo>
                  <a:pt x="148475" y="23545"/>
                </a:lnTo>
                <a:lnTo>
                  <a:pt x="153992" y="23545"/>
                </a:lnTo>
                <a:lnTo>
                  <a:pt x="155003" y="22034"/>
                </a:lnTo>
                <a:lnTo>
                  <a:pt x="155486" y="20129"/>
                </a:lnTo>
                <a:lnTo>
                  <a:pt x="152247" y="19723"/>
                </a:lnTo>
                <a:close/>
              </a:path>
              <a:path w="170180" h="26669">
                <a:moveTo>
                  <a:pt x="153298" y="9258"/>
                </a:moveTo>
                <a:lnTo>
                  <a:pt x="148742" y="9258"/>
                </a:lnTo>
                <a:lnTo>
                  <a:pt x="150101" y="9880"/>
                </a:lnTo>
                <a:lnTo>
                  <a:pt x="151079" y="11099"/>
                </a:lnTo>
                <a:lnTo>
                  <a:pt x="151739" y="11861"/>
                </a:lnTo>
                <a:lnTo>
                  <a:pt x="152096" y="12979"/>
                </a:lnTo>
                <a:lnTo>
                  <a:pt x="152285" y="14617"/>
                </a:lnTo>
                <a:lnTo>
                  <a:pt x="155608" y="14617"/>
                </a:lnTo>
                <a:lnTo>
                  <a:pt x="155519" y="12979"/>
                </a:lnTo>
                <a:lnTo>
                  <a:pt x="154825" y="10896"/>
                </a:lnTo>
                <a:lnTo>
                  <a:pt x="153298" y="9258"/>
                </a:lnTo>
                <a:close/>
              </a:path>
              <a:path w="170180" h="26669">
                <a:moveTo>
                  <a:pt x="122923" y="7086"/>
                </a:moveTo>
                <a:lnTo>
                  <a:pt x="119583" y="7086"/>
                </a:lnTo>
                <a:lnTo>
                  <a:pt x="126669" y="25730"/>
                </a:lnTo>
                <a:lnTo>
                  <a:pt x="129628" y="25730"/>
                </a:lnTo>
                <a:lnTo>
                  <a:pt x="131038" y="22009"/>
                </a:lnTo>
                <a:lnTo>
                  <a:pt x="128117" y="22009"/>
                </a:lnTo>
                <a:lnTo>
                  <a:pt x="127368" y="19456"/>
                </a:lnTo>
                <a:lnTo>
                  <a:pt x="122923" y="7086"/>
                </a:lnTo>
                <a:close/>
              </a:path>
              <a:path w="170180" h="26669">
                <a:moveTo>
                  <a:pt x="136690" y="7086"/>
                </a:moveTo>
                <a:lnTo>
                  <a:pt x="133451" y="7086"/>
                </a:lnTo>
                <a:lnTo>
                  <a:pt x="128790" y="19850"/>
                </a:lnTo>
                <a:lnTo>
                  <a:pt x="128397" y="21018"/>
                </a:lnTo>
                <a:lnTo>
                  <a:pt x="128117" y="22009"/>
                </a:lnTo>
                <a:lnTo>
                  <a:pt x="131038" y="22009"/>
                </a:lnTo>
                <a:lnTo>
                  <a:pt x="136690" y="7086"/>
                </a:lnTo>
                <a:close/>
              </a:path>
              <a:path w="170180" h="26669">
                <a:moveTo>
                  <a:pt x="104584" y="7086"/>
                </a:moveTo>
                <a:lnTo>
                  <a:pt x="101434" y="7086"/>
                </a:lnTo>
                <a:lnTo>
                  <a:pt x="101527" y="20764"/>
                </a:lnTo>
                <a:lnTo>
                  <a:pt x="106718" y="26149"/>
                </a:lnTo>
                <a:lnTo>
                  <a:pt x="110324" y="26149"/>
                </a:lnTo>
                <a:lnTo>
                  <a:pt x="112306" y="25107"/>
                </a:lnTo>
                <a:lnTo>
                  <a:pt x="113428" y="23418"/>
                </a:lnTo>
                <a:lnTo>
                  <a:pt x="107505" y="23418"/>
                </a:lnTo>
                <a:lnTo>
                  <a:pt x="106675" y="23190"/>
                </a:lnTo>
                <a:lnTo>
                  <a:pt x="105435" y="22250"/>
                </a:lnTo>
                <a:lnTo>
                  <a:pt x="105003" y="21602"/>
                </a:lnTo>
                <a:lnTo>
                  <a:pt x="104775" y="20764"/>
                </a:lnTo>
                <a:lnTo>
                  <a:pt x="104584" y="7086"/>
                </a:lnTo>
                <a:close/>
              </a:path>
              <a:path w="170180" h="26669">
                <a:moveTo>
                  <a:pt x="116547" y="22987"/>
                </a:moveTo>
                <a:lnTo>
                  <a:pt x="113715" y="22987"/>
                </a:lnTo>
                <a:lnTo>
                  <a:pt x="113715" y="25730"/>
                </a:lnTo>
                <a:lnTo>
                  <a:pt x="116547" y="25730"/>
                </a:lnTo>
                <a:lnTo>
                  <a:pt x="116547" y="22987"/>
                </a:lnTo>
                <a:close/>
              </a:path>
              <a:path w="170180" h="26669">
                <a:moveTo>
                  <a:pt x="116547" y="7086"/>
                </a:moveTo>
                <a:lnTo>
                  <a:pt x="113398" y="7086"/>
                </a:lnTo>
                <a:lnTo>
                  <a:pt x="113398" y="18656"/>
                </a:lnTo>
                <a:lnTo>
                  <a:pt x="113220" y="19875"/>
                </a:lnTo>
                <a:lnTo>
                  <a:pt x="112509" y="21551"/>
                </a:lnTo>
                <a:lnTo>
                  <a:pt x="111950" y="22212"/>
                </a:lnTo>
                <a:lnTo>
                  <a:pt x="110261" y="23190"/>
                </a:lnTo>
                <a:lnTo>
                  <a:pt x="109385" y="23418"/>
                </a:lnTo>
                <a:lnTo>
                  <a:pt x="113428" y="23418"/>
                </a:lnTo>
                <a:lnTo>
                  <a:pt x="113715" y="22987"/>
                </a:lnTo>
                <a:lnTo>
                  <a:pt x="116547" y="22987"/>
                </a:lnTo>
                <a:lnTo>
                  <a:pt x="116547" y="7086"/>
                </a:lnTo>
                <a:close/>
              </a:path>
              <a:path w="170180" h="26669">
                <a:moveTo>
                  <a:pt x="91643" y="6654"/>
                </a:moveTo>
                <a:lnTo>
                  <a:pt x="86766" y="6654"/>
                </a:lnTo>
                <a:lnTo>
                  <a:pt x="84823" y="7353"/>
                </a:lnTo>
                <a:lnTo>
                  <a:pt x="81292" y="10401"/>
                </a:lnTo>
                <a:lnTo>
                  <a:pt x="80340" y="12954"/>
                </a:lnTo>
                <a:lnTo>
                  <a:pt x="80340" y="19558"/>
                </a:lnTo>
                <a:lnTo>
                  <a:pt x="81127" y="21958"/>
                </a:lnTo>
                <a:lnTo>
                  <a:pt x="84353" y="25323"/>
                </a:lnTo>
                <a:lnTo>
                  <a:pt x="86474" y="26149"/>
                </a:lnTo>
                <a:lnTo>
                  <a:pt x="90703" y="26149"/>
                </a:lnTo>
                <a:lnTo>
                  <a:pt x="92214" y="25781"/>
                </a:lnTo>
                <a:lnTo>
                  <a:pt x="94957" y="24257"/>
                </a:lnTo>
                <a:lnTo>
                  <a:pt x="95643" y="23545"/>
                </a:lnTo>
                <a:lnTo>
                  <a:pt x="87477" y="23545"/>
                </a:lnTo>
                <a:lnTo>
                  <a:pt x="86194" y="22948"/>
                </a:lnTo>
                <a:lnTo>
                  <a:pt x="85128" y="21767"/>
                </a:lnTo>
                <a:lnTo>
                  <a:pt x="84112" y="20586"/>
                </a:lnTo>
                <a:lnTo>
                  <a:pt x="83553" y="18796"/>
                </a:lnTo>
                <a:lnTo>
                  <a:pt x="83561" y="13995"/>
                </a:lnTo>
                <a:lnTo>
                  <a:pt x="84112" y="12242"/>
                </a:lnTo>
                <a:lnTo>
                  <a:pt x="85128" y="11061"/>
                </a:lnTo>
                <a:lnTo>
                  <a:pt x="86194" y="9880"/>
                </a:lnTo>
                <a:lnTo>
                  <a:pt x="87477" y="9283"/>
                </a:lnTo>
                <a:lnTo>
                  <a:pt x="95462" y="9283"/>
                </a:lnTo>
                <a:lnTo>
                  <a:pt x="93738" y="7493"/>
                </a:lnTo>
                <a:lnTo>
                  <a:pt x="91643" y="6654"/>
                </a:lnTo>
                <a:close/>
              </a:path>
              <a:path w="170180" h="26669">
                <a:moveTo>
                  <a:pt x="95462" y="9283"/>
                </a:moveTo>
                <a:lnTo>
                  <a:pt x="90639" y="9283"/>
                </a:lnTo>
                <a:lnTo>
                  <a:pt x="91922" y="9880"/>
                </a:lnTo>
                <a:lnTo>
                  <a:pt x="93002" y="11061"/>
                </a:lnTo>
                <a:lnTo>
                  <a:pt x="94043" y="12242"/>
                </a:lnTo>
                <a:lnTo>
                  <a:pt x="94551" y="13995"/>
                </a:lnTo>
                <a:lnTo>
                  <a:pt x="94537" y="18796"/>
                </a:lnTo>
                <a:lnTo>
                  <a:pt x="94032" y="20586"/>
                </a:lnTo>
                <a:lnTo>
                  <a:pt x="91960" y="22948"/>
                </a:lnTo>
                <a:lnTo>
                  <a:pt x="90639" y="23545"/>
                </a:lnTo>
                <a:lnTo>
                  <a:pt x="95643" y="23545"/>
                </a:lnTo>
                <a:lnTo>
                  <a:pt x="95986" y="23190"/>
                </a:lnTo>
                <a:lnTo>
                  <a:pt x="96755" y="21767"/>
                </a:lnTo>
                <a:lnTo>
                  <a:pt x="97434" y="20434"/>
                </a:lnTo>
                <a:lnTo>
                  <a:pt x="97742" y="18796"/>
                </a:lnTo>
                <a:lnTo>
                  <a:pt x="97710" y="12954"/>
                </a:lnTo>
                <a:lnTo>
                  <a:pt x="96989" y="10871"/>
                </a:lnTo>
                <a:lnTo>
                  <a:pt x="95462" y="9283"/>
                </a:lnTo>
                <a:close/>
              </a:path>
              <a:path w="170180" h="26669">
                <a:moveTo>
                  <a:pt x="73075" y="6654"/>
                </a:moveTo>
                <a:lnTo>
                  <a:pt x="69469" y="6654"/>
                </a:lnTo>
                <a:lnTo>
                  <a:pt x="67970" y="7048"/>
                </a:lnTo>
                <a:lnTo>
                  <a:pt x="62572" y="19608"/>
                </a:lnTo>
                <a:lnTo>
                  <a:pt x="63347" y="21983"/>
                </a:lnTo>
                <a:lnTo>
                  <a:pt x="66459" y="25323"/>
                </a:lnTo>
                <a:lnTo>
                  <a:pt x="68503" y="26149"/>
                </a:lnTo>
                <a:lnTo>
                  <a:pt x="73075" y="26149"/>
                </a:lnTo>
                <a:lnTo>
                  <a:pt x="74815" y="25539"/>
                </a:lnTo>
                <a:lnTo>
                  <a:pt x="77124" y="23545"/>
                </a:lnTo>
                <a:lnTo>
                  <a:pt x="69469" y="23545"/>
                </a:lnTo>
                <a:lnTo>
                  <a:pt x="68211" y="22974"/>
                </a:lnTo>
                <a:lnTo>
                  <a:pt x="66306" y="20713"/>
                </a:lnTo>
                <a:lnTo>
                  <a:pt x="65924" y="19304"/>
                </a:lnTo>
                <a:lnTo>
                  <a:pt x="65811" y="13919"/>
                </a:lnTo>
                <a:lnTo>
                  <a:pt x="66306" y="12115"/>
                </a:lnTo>
                <a:lnTo>
                  <a:pt x="68275" y="9829"/>
                </a:lnTo>
                <a:lnTo>
                  <a:pt x="69596" y="9258"/>
                </a:lnTo>
                <a:lnTo>
                  <a:pt x="77332" y="9258"/>
                </a:lnTo>
                <a:lnTo>
                  <a:pt x="74752" y="7175"/>
                </a:lnTo>
                <a:lnTo>
                  <a:pt x="73075" y="6654"/>
                </a:lnTo>
                <a:close/>
              </a:path>
              <a:path w="170180" h="26669">
                <a:moveTo>
                  <a:pt x="75692" y="18897"/>
                </a:moveTo>
                <a:lnTo>
                  <a:pt x="75476" y="20485"/>
                </a:lnTo>
                <a:lnTo>
                  <a:pt x="74942" y="21653"/>
                </a:lnTo>
                <a:lnTo>
                  <a:pt x="73291" y="23177"/>
                </a:lnTo>
                <a:lnTo>
                  <a:pt x="72263" y="23545"/>
                </a:lnTo>
                <a:lnTo>
                  <a:pt x="77124" y="23545"/>
                </a:lnTo>
                <a:lnTo>
                  <a:pt x="77609" y="23126"/>
                </a:lnTo>
                <a:lnTo>
                  <a:pt x="78473" y="21437"/>
                </a:lnTo>
                <a:lnTo>
                  <a:pt x="78803" y="19304"/>
                </a:lnTo>
                <a:lnTo>
                  <a:pt x="75692" y="18897"/>
                </a:lnTo>
                <a:close/>
              </a:path>
              <a:path w="170180" h="26669">
                <a:moveTo>
                  <a:pt x="77332" y="9258"/>
                </a:moveTo>
                <a:lnTo>
                  <a:pt x="72237" y="9258"/>
                </a:lnTo>
                <a:lnTo>
                  <a:pt x="73164" y="9588"/>
                </a:lnTo>
                <a:lnTo>
                  <a:pt x="74625" y="10833"/>
                </a:lnTo>
                <a:lnTo>
                  <a:pt x="75133" y="11785"/>
                </a:lnTo>
                <a:lnTo>
                  <a:pt x="75438" y="13030"/>
                </a:lnTo>
                <a:lnTo>
                  <a:pt x="78511" y="12560"/>
                </a:lnTo>
                <a:lnTo>
                  <a:pt x="78168" y="10668"/>
                </a:lnTo>
                <a:lnTo>
                  <a:pt x="77332" y="9258"/>
                </a:lnTo>
                <a:close/>
              </a:path>
              <a:path w="170180" h="26669">
                <a:moveTo>
                  <a:pt x="46380" y="7086"/>
                </a:moveTo>
                <a:lnTo>
                  <a:pt x="43548" y="7086"/>
                </a:lnTo>
                <a:lnTo>
                  <a:pt x="43548" y="25730"/>
                </a:lnTo>
                <a:lnTo>
                  <a:pt x="46697" y="25730"/>
                </a:lnTo>
                <a:lnTo>
                  <a:pt x="46697" y="13157"/>
                </a:lnTo>
                <a:lnTo>
                  <a:pt x="47180" y="11544"/>
                </a:lnTo>
                <a:lnTo>
                  <a:pt x="49123" y="9829"/>
                </a:lnTo>
                <a:lnTo>
                  <a:pt x="49398" y="9728"/>
                </a:lnTo>
                <a:lnTo>
                  <a:pt x="46380" y="9728"/>
                </a:lnTo>
                <a:lnTo>
                  <a:pt x="46380" y="7086"/>
                </a:lnTo>
                <a:close/>
              </a:path>
              <a:path w="170180" h="26669">
                <a:moveTo>
                  <a:pt x="57915" y="9398"/>
                </a:moveTo>
                <a:lnTo>
                  <a:pt x="52463" y="9398"/>
                </a:lnTo>
                <a:lnTo>
                  <a:pt x="53225" y="9588"/>
                </a:lnTo>
                <a:lnTo>
                  <a:pt x="54470" y="10350"/>
                </a:lnTo>
                <a:lnTo>
                  <a:pt x="54914" y="10871"/>
                </a:lnTo>
                <a:lnTo>
                  <a:pt x="55410" y="12141"/>
                </a:lnTo>
                <a:lnTo>
                  <a:pt x="55511" y="25730"/>
                </a:lnTo>
                <a:lnTo>
                  <a:pt x="58686" y="25730"/>
                </a:lnTo>
                <a:lnTo>
                  <a:pt x="58593" y="11544"/>
                </a:lnTo>
                <a:lnTo>
                  <a:pt x="58331" y="10299"/>
                </a:lnTo>
                <a:lnTo>
                  <a:pt x="58032" y="9588"/>
                </a:lnTo>
                <a:lnTo>
                  <a:pt x="57915" y="9398"/>
                </a:lnTo>
                <a:close/>
              </a:path>
              <a:path w="170180" h="26669">
                <a:moveTo>
                  <a:pt x="53428" y="6654"/>
                </a:moveTo>
                <a:lnTo>
                  <a:pt x="49720" y="6654"/>
                </a:lnTo>
                <a:lnTo>
                  <a:pt x="47764" y="7683"/>
                </a:lnTo>
                <a:lnTo>
                  <a:pt x="46380" y="9728"/>
                </a:lnTo>
                <a:lnTo>
                  <a:pt x="49398" y="9728"/>
                </a:lnTo>
                <a:lnTo>
                  <a:pt x="50292" y="9398"/>
                </a:lnTo>
                <a:lnTo>
                  <a:pt x="57915" y="9398"/>
                </a:lnTo>
                <a:lnTo>
                  <a:pt x="57061" y="8204"/>
                </a:lnTo>
                <a:lnTo>
                  <a:pt x="56362" y="7670"/>
                </a:lnTo>
                <a:lnTo>
                  <a:pt x="54470" y="6870"/>
                </a:lnTo>
                <a:lnTo>
                  <a:pt x="53428" y="6654"/>
                </a:lnTo>
                <a:close/>
              </a:path>
              <a:path w="170180" h="26669">
                <a:moveTo>
                  <a:pt x="37981" y="9283"/>
                </a:moveTo>
                <a:lnTo>
                  <a:pt x="32537" y="9283"/>
                </a:lnTo>
                <a:lnTo>
                  <a:pt x="33743" y="9626"/>
                </a:lnTo>
                <a:lnTo>
                  <a:pt x="35153" y="10871"/>
                </a:lnTo>
                <a:lnTo>
                  <a:pt x="35352" y="11493"/>
                </a:lnTo>
                <a:lnTo>
                  <a:pt x="35420" y="13893"/>
                </a:lnTo>
                <a:lnTo>
                  <a:pt x="34226" y="14325"/>
                </a:lnTo>
                <a:lnTo>
                  <a:pt x="32334" y="14681"/>
                </a:lnTo>
                <a:lnTo>
                  <a:pt x="28536" y="15138"/>
                </a:lnTo>
                <a:lnTo>
                  <a:pt x="27622" y="15290"/>
                </a:lnTo>
                <a:lnTo>
                  <a:pt x="22479" y="22364"/>
                </a:lnTo>
                <a:lnTo>
                  <a:pt x="22891" y="23406"/>
                </a:lnTo>
                <a:lnTo>
                  <a:pt x="23015" y="23672"/>
                </a:lnTo>
                <a:lnTo>
                  <a:pt x="25209" y="25654"/>
                </a:lnTo>
                <a:lnTo>
                  <a:pt x="26797" y="26149"/>
                </a:lnTo>
                <a:lnTo>
                  <a:pt x="30086" y="26149"/>
                </a:lnTo>
                <a:lnTo>
                  <a:pt x="31229" y="25958"/>
                </a:lnTo>
                <a:lnTo>
                  <a:pt x="32308" y="25527"/>
                </a:lnTo>
                <a:lnTo>
                  <a:pt x="33413" y="25120"/>
                </a:lnTo>
                <a:lnTo>
                  <a:pt x="34544" y="24409"/>
                </a:lnTo>
                <a:lnTo>
                  <a:pt x="35393" y="23672"/>
                </a:lnTo>
                <a:lnTo>
                  <a:pt x="28359" y="23672"/>
                </a:lnTo>
                <a:lnTo>
                  <a:pt x="27419" y="23380"/>
                </a:lnTo>
                <a:lnTo>
                  <a:pt x="26797" y="22821"/>
                </a:lnTo>
                <a:lnTo>
                  <a:pt x="26136" y="22288"/>
                </a:lnTo>
                <a:lnTo>
                  <a:pt x="25853" y="21615"/>
                </a:lnTo>
                <a:lnTo>
                  <a:pt x="32575" y="17246"/>
                </a:lnTo>
                <a:lnTo>
                  <a:pt x="34290" y="16852"/>
                </a:lnTo>
                <a:lnTo>
                  <a:pt x="35420" y="16383"/>
                </a:lnTo>
                <a:lnTo>
                  <a:pt x="38637" y="16383"/>
                </a:lnTo>
                <a:lnTo>
                  <a:pt x="38533" y="11493"/>
                </a:lnTo>
                <a:lnTo>
                  <a:pt x="38417" y="10579"/>
                </a:lnTo>
                <a:lnTo>
                  <a:pt x="38265" y="9931"/>
                </a:lnTo>
                <a:lnTo>
                  <a:pt x="37981" y="9283"/>
                </a:lnTo>
                <a:close/>
              </a:path>
              <a:path w="170180" h="26669">
                <a:moveTo>
                  <a:pt x="3695" y="0"/>
                </a:moveTo>
                <a:lnTo>
                  <a:pt x="0" y="0"/>
                </a:lnTo>
                <a:lnTo>
                  <a:pt x="9969" y="25730"/>
                </a:lnTo>
                <a:lnTo>
                  <a:pt x="13474" y="25730"/>
                </a:lnTo>
                <a:lnTo>
                  <a:pt x="14583" y="22898"/>
                </a:lnTo>
                <a:lnTo>
                  <a:pt x="11734" y="22898"/>
                </a:lnTo>
                <a:lnTo>
                  <a:pt x="10732" y="19672"/>
                </a:lnTo>
                <a:lnTo>
                  <a:pt x="3695" y="0"/>
                </a:lnTo>
                <a:close/>
              </a:path>
              <a:path w="170180" h="26669">
                <a:moveTo>
                  <a:pt x="38811" y="23418"/>
                </a:moveTo>
                <a:lnTo>
                  <a:pt x="35687" y="23418"/>
                </a:lnTo>
                <a:lnTo>
                  <a:pt x="35794" y="24269"/>
                </a:lnTo>
                <a:lnTo>
                  <a:pt x="36036" y="25120"/>
                </a:lnTo>
                <a:lnTo>
                  <a:pt x="36347" y="25730"/>
                </a:lnTo>
                <a:lnTo>
                  <a:pt x="39624" y="25730"/>
                </a:lnTo>
                <a:lnTo>
                  <a:pt x="39243" y="25006"/>
                </a:lnTo>
                <a:lnTo>
                  <a:pt x="38982" y="24320"/>
                </a:lnTo>
                <a:lnTo>
                  <a:pt x="38811" y="23418"/>
                </a:lnTo>
                <a:close/>
              </a:path>
              <a:path w="170180" h="26669">
                <a:moveTo>
                  <a:pt x="38637" y="16383"/>
                </a:moveTo>
                <a:lnTo>
                  <a:pt x="35420" y="16383"/>
                </a:lnTo>
                <a:lnTo>
                  <a:pt x="35401" y="19075"/>
                </a:lnTo>
                <a:lnTo>
                  <a:pt x="35290" y="19900"/>
                </a:lnTo>
                <a:lnTo>
                  <a:pt x="30822" y="23672"/>
                </a:lnTo>
                <a:lnTo>
                  <a:pt x="35393" y="23672"/>
                </a:lnTo>
                <a:lnTo>
                  <a:pt x="35687" y="23418"/>
                </a:lnTo>
                <a:lnTo>
                  <a:pt x="38811" y="23418"/>
                </a:lnTo>
                <a:lnTo>
                  <a:pt x="38704" y="22821"/>
                </a:lnTo>
                <a:lnTo>
                  <a:pt x="38637" y="16383"/>
                </a:lnTo>
                <a:close/>
              </a:path>
              <a:path w="170180" h="26669">
                <a:moveTo>
                  <a:pt x="23545" y="0"/>
                </a:moveTo>
                <a:lnTo>
                  <a:pt x="20053" y="0"/>
                </a:lnTo>
                <a:lnTo>
                  <a:pt x="12572" y="20180"/>
                </a:lnTo>
                <a:lnTo>
                  <a:pt x="12096" y="21615"/>
                </a:lnTo>
                <a:lnTo>
                  <a:pt x="11734" y="22898"/>
                </a:lnTo>
                <a:lnTo>
                  <a:pt x="14583" y="22898"/>
                </a:lnTo>
                <a:lnTo>
                  <a:pt x="23545" y="0"/>
                </a:lnTo>
                <a:close/>
              </a:path>
              <a:path w="170180" h="26669">
                <a:moveTo>
                  <a:pt x="33020" y="6654"/>
                </a:moveTo>
                <a:lnTo>
                  <a:pt x="29819" y="6654"/>
                </a:lnTo>
                <a:lnTo>
                  <a:pt x="28409" y="6883"/>
                </a:lnTo>
                <a:lnTo>
                  <a:pt x="22987" y="12407"/>
                </a:lnTo>
                <a:lnTo>
                  <a:pt x="26098" y="12827"/>
                </a:lnTo>
                <a:lnTo>
                  <a:pt x="26441" y="11493"/>
                </a:lnTo>
                <a:lnTo>
                  <a:pt x="26936" y="10579"/>
                </a:lnTo>
                <a:lnTo>
                  <a:pt x="28384" y="9537"/>
                </a:lnTo>
                <a:lnTo>
                  <a:pt x="29476" y="9283"/>
                </a:lnTo>
                <a:lnTo>
                  <a:pt x="37981" y="9283"/>
                </a:lnTo>
                <a:lnTo>
                  <a:pt x="37503" y="8636"/>
                </a:lnTo>
                <a:lnTo>
                  <a:pt x="37007" y="8064"/>
                </a:lnTo>
                <a:lnTo>
                  <a:pt x="36296" y="7594"/>
                </a:lnTo>
                <a:lnTo>
                  <a:pt x="34302" y="6858"/>
                </a:lnTo>
                <a:lnTo>
                  <a:pt x="33020" y="6654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91" name="object 40"/>
          <p:cNvSpPr>
            <a:spLocks noChangeArrowheads="1"/>
          </p:cNvSpPr>
          <p:nvPr/>
        </p:nvSpPr>
        <p:spPr bwMode="auto">
          <a:xfrm>
            <a:off x="1422400" y="3554413"/>
            <a:ext cx="912813" cy="17303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92" name="object 41"/>
          <p:cNvSpPr>
            <a:spLocks/>
          </p:cNvSpPr>
          <p:nvPr/>
        </p:nvSpPr>
        <p:spPr bwMode="auto">
          <a:xfrm>
            <a:off x="1222375" y="3797300"/>
            <a:ext cx="142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39" y="0"/>
              </a:cxn>
            </a:cxnLst>
            <a:rect l="0" t="0" r="r" b="b"/>
            <a:pathLst>
              <a:path w="14605">
                <a:moveTo>
                  <a:pt x="0" y="0"/>
                </a:moveTo>
                <a:lnTo>
                  <a:pt x="14439" y="0"/>
                </a:lnTo>
              </a:path>
            </a:pathLst>
          </a:custGeom>
          <a:noFill/>
          <a:ln w="14439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93" name="object 42"/>
          <p:cNvSpPr>
            <a:spLocks/>
          </p:cNvSpPr>
          <p:nvPr/>
        </p:nvSpPr>
        <p:spPr bwMode="auto">
          <a:xfrm>
            <a:off x="1033463" y="3805238"/>
            <a:ext cx="192087" cy="33337"/>
          </a:xfrm>
          <a:custGeom>
            <a:avLst/>
            <a:gdLst/>
            <a:ahLst/>
            <a:cxnLst>
              <a:cxn ang="0">
                <a:pos x="181978" y="26162"/>
              </a:cxn>
              <a:cxn ang="0">
                <a:pos x="181813" y="23228"/>
              </a:cxn>
              <a:cxn ang="0">
                <a:pos x="180238" y="7289"/>
              </a:cxn>
              <a:cxn ang="0">
                <a:pos x="188558" y="19685"/>
              </a:cxn>
              <a:cxn ang="0">
                <a:pos x="191895" y="21399"/>
              </a:cxn>
              <a:cxn ang="0">
                <a:pos x="181546" y="9512"/>
              </a:cxn>
              <a:cxn ang="0">
                <a:pos x="190300" y="9271"/>
              </a:cxn>
              <a:cxn ang="0">
                <a:pos x="190966" y="10617"/>
              </a:cxn>
              <a:cxn ang="0">
                <a:pos x="156775" y="13004"/>
              </a:cxn>
              <a:cxn ang="0">
                <a:pos x="169468" y="25641"/>
              </a:cxn>
              <a:cxn ang="0">
                <a:pos x="173799" y="17221"/>
              </a:cxn>
              <a:cxn ang="0">
                <a:pos x="171503" y="9271"/>
              </a:cxn>
              <a:cxn ang="0">
                <a:pos x="166687" y="23558"/>
              </a:cxn>
              <a:cxn ang="0">
                <a:pos x="168287" y="9880"/>
              </a:cxn>
              <a:cxn ang="0">
                <a:pos x="171503" y="9271"/>
              </a:cxn>
              <a:cxn ang="0">
                <a:pos x="134785" y="6667"/>
              </a:cxn>
              <a:cxn ang="0">
                <a:pos x="134823" y="26162"/>
              </a:cxn>
              <a:cxn ang="0">
                <a:pos x="132029" y="19278"/>
              </a:cxn>
              <a:cxn ang="0">
                <a:pos x="134721" y="9766"/>
              </a:cxn>
              <a:cxn ang="0">
                <a:pos x="141338" y="22034"/>
              </a:cxn>
              <a:cxn ang="0">
                <a:pos x="143524" y="9271"/>
              </a:cxn>
              <a:cxn ang="0">
                <a:pos x="145745" y="13004"/>
              </a:cxn>
              <a:cxn ang="0">
                <a:pos x="114261" y="33299"/>
              </a:cxn>
              <a:cxn ang="0">
                <a:pos x="112674" y="29375"/>
              </a:cxn>
              <a:cxn ang="0">
                <a:pos x="121196" y="28397"/>
              </a:cxn>
              <a:cxn ang="0">
                <a:pos x="124929" y="23304"/>
              </a:cxn>
              <a:cxn ang="0">
                <a:pos x="113982" y="25730"/>
              </a:cxn>
              <a:cxn ang="0">
                <a:pos x="114172" y="22555"/>
              </a:cxn>
              <a:cxn ang="0">
                <a:pos x="121990" y="9296"/>
              </a:cxn>
              <a:cxn ang="0">
                <a:pos x="121488" y="12179"/>
              </a:cxn>
              <a:cxn ang="0">
                <a:pos x="124929" y="9334"/>
              </a:cxn>
              <a:cxn ang="0">
                <a:pos x="92544" y="7099"/>
              </a:cxn>
              <a:cxn ang="0">
                <a:pos x="95560" y="9740"/>
              </a:cxn>
              <a:cxn ang="0">
                <a:pos x="101066" y="10883"/>
              </a:cxn>
              <a:cxn ang="0">
                <a:pos x="104495" y="10312"/>
              </a:cxn>
              <a:cxn ang="0">
                <a:pos x="95560" y="9740"/>
              </a:cxn>
              <a:cxn ang="0">
                <a:pos x="99618" y="6667"/>
              </a:cxn>
              <a:cxn ang="0">
                <a:pos x="83065" y="15163"/>
              </a:cxn>
              <a:cxn ang="0">
                <a:pos x="84203" y="17945"/>
              </a:cxn>
              <a:cxn ang="0">
                <a:pos x="75323" y="4102"/>
              </a:cxn>
              <a:cxn ang="0">
                <a:pos x="38802" y="22085"/>
              </a:cxn>
              <a:cxn ang="0">
                <a:pos x="49212" y="25908"/>
              </a:cxn>
              <a:cxn ang="0">
                <a:pos x="41770" y="20942"/>
              </a:cxn>
              <a:cxn ang="0">
                <a:pos x="39217" y="13779"/>
              </a:cxn>
              <a:cxn ang="0">
                <a:pos x="50368" y="22085"/>
              </a:cxn>
              <a:cxn ang="0">
                <a:pos x="43967" y="13741"/>
              </a:cxn>
              <a:cxn ang="0">
                <a:pos x="42354" y="10464"/>
              </a:cxn>
              <a:cxn ang="0">
                <a:pos x="47332" y="6667"/>
              </a:cxn>
              <a:cxn ang="0">
                <a:pos x="50177" y="12331"/>
              </a:cxn>
              <a:cxn ang="0">
                <a:pos x="23050" y="7366"/>
              </a:cxn>
              <a:cxn ang="0">
                <a:pos x="28943" y="26162"/>
              </a:cxn>
              <a:cxn ang="0">
                <a:pos x="21818" y="18821"/>
              </a:cxn>
              <a:cxn ang="0">
                <a:pos x="29857" y="6667"/>
              </a:cxn>
              <a:cxn ang="0">
                <a:pos x="32247" y="20586"/>
              </a:cxn>
              <a:cxn ang="0">
                <a:pos x="35977" y="18821"/>
              </a:cxn>
              <a:cxn ang="0">
                <a:pos x="16090" y="25730"/>
              </a:cxn>
            </a:cxnLst>
            <a:rect l="0" t="0" r="r" b="b"/>
            <a:pathLst>
              <a:path w="192405" h="33654">
                <a:moveTo>
                  <a:pt x="179552" y="19685"/>
                </a:moveTo>
                <a:lnTo>
                  <a:pt x="176428" y="20167"/>
                </a:lnTo>
                <a:lnTo>
                  <a:pt x="176737" y="22085"/>
                </a:lnTo>
                <a:lnTo>
                  <a:pt x="176838" y="22301"/>
                </a:lnTo>
                <a:lnTo>
                  <a:pt x="177584" y="23634"/>
                </a:lnTo>
                <a:lnTo>
                  <a:pt x="180111" y="25666"/>
                </a:lnTo>
                <a:lnTo>
                  <a:pt x="181978" y="26162"/>
                </a:lnTo>
                <a:lnTo>
                  <a:pt x="185877" y="26162"/>
                </a:lnTo>
                <a:lnTo>
                  <a:pt x="187159" y="25908"/>
                </a:lnTo>
                <a:lnTo>
                  <a:pt x="189471" y="24892"/>
                </a:lnTo>
                <a:lnTo>
                  <a:pt x="190385" y="24168"/>
                </a:lnTo>
                <a:lnTo>
                  <a:pt x="190775" y="23558"/>
                </a:lnTo>
                <a:lnTo>
                  <a:pt x="182943" y="23558"/>
                </a:lnTo>
                <a:lnTo>
                  <a:pt x="181813" y="23228"/>
                </a:lnTo>
                <a:lnTo>
                  <a:pt x="180212" y="21894"/>
                </a:lnTo>
                <a:lnTo>
                  <a:pt x="179717" y="20942"/>
                </a:lnTo>
                <a:lnTo>
                  <a:pt x="179552" y="19685"/>
                </a:lnTo>
                <a:close/>
              </a:path>
              <a:path w="192405" h="33654">
                <a:moveTo>
                  <a:pt x="185267" y="6667"/>
                </a:moveTo>
                <a:lnTo>
                  <a:pt x="181927" y="6781"/>
                </a:lnTo>
                <a:lnTo>
                  <a:pt x="181101" y="7061"/>
                </a:lnTo>
                <a:lnTo>
                  <a:pt x="180238" y="7289"/>
                </a:lnTo>
                <a:lnTo>
                  <a:pt x="177001" y="13131"/>
                </a:lnTo>
                <a:lnTo>
                  <a:pt x="177190" y="13779"/>
                </a:lnTo>
                <a:lnTo>
                  <a:pt x="184505" y="17830"/>
                </a:lnTo>
                <a:lnTo>
                  <a:pt x="186247" y="18288"/>
                </a:lnTo>
                <a:lnTo>
                  <a:pt x="187299" y="18618"/>
                </a:lnTo>
                <a:lnTo>
                  <a:pt x="188353" y="19316"/>
                </a:lnTo>
                <a:lnTo>
                  <a:pt x="188558" y="19685"/>
                </a:lnTo>
                <a:lnTo>
                  <a:pt x="188671" y="21399"/>
                </a:lnTo>
                <a:lnTo>
                  <a:pt x="188315" y="22085"/>
                </a:lnTo>
                <a:lnTo>
                  <a:pt x="186918" y="23266"/>
                </a:lnTo>
                <a:lnTo>
                  <a:pt x="185813" y="23558"/>
                </a:lnTo>
                <a:lnTo>
                  <a:pt x="190775" y="23558"/>
                </a:lnTo>
                <a:lnTo>
                  <a:pt x="191579" y="22301"/>
                </a:lnTo>
                <a:lnTo>
                  <a:pt x="191895" y="21399"/>
                </a:lnTo>
                <a:lnTo>
                  <a:pt x="191922" y="19189"/>
                </a:lnTo>
                <a:lnTo>
                  <a:pt x="191672" y="18275"/>
                </a:lnTo>
                <a:lnTo>
                  <a:pt x="184391" y="14427"/>
                </a:lnTo>
                <a:lnTo>
                  <a:pt x="181927" y="13741"/>
                </a:lnTo>
                <a:lnTo>
                  <a:pt x="180022" y="11023"/>
                </a:lnTo>
                <a:lnTo>
                  <a:pt x="180314" y="10464"/>
                </a:lnTo>
                <a:lnTo>
                  <a:pt x="181546" y="9512"/>
                </a:lnTo>
                <a:lnTo>
                  <a:pt x="182587" y="9271"/>
                </a:lnTo>
                <a:lnTo>
                  <a:pt x="190300" y="9271"/>
                </a:lnTo>
                <a:lnTo>
                  <a:pt x="189585" y="8280"/>
                </a:lnTo>
                <a:lnTo>
                  <a:pt x="188772" y="7734"/>
                </a:lnTo>
                <a:lnTo>
                  <a:pt x="186575" y="6883"/>
                </a:lnTo>
                <a:lnTo>
                  <a:pt x="185267" y="6667"/>
                </a:lnTo>
                <a:close/>
              </a:path>
              <a:path w="192405" h="33654">
                <a:moveTo>
                  <a:pt x="190300" y="9271"/>
                </a:moveTo>
                <a:lnTo>
                  <a:pt x="185267" y="9271"/>
                </a:lnTo>
                <a:lnTo>
                  <a:pt x="186207" y="9537"/>
                </a:lnTo>
                <a:lnTo>
                  <a:pt x="187566" y="10617"/>
                </a:lnTo>
                <a:lnTo>
                  <a:pt x="187985" y="11379"/>
                </a:lnTo>
                <a:lnTo>
                  <a:pt x="188125" y="12331"/>
                </a:lnTo>
                <a:lnTo>
                  <a:pt x="191211" y="11899"/>
                </a:lnTo>
                <a:lnTo>
                  <a:pt x="190966" y="10617"/>
                </a:lnTo>
                <a:lnTo>
                  <a:pt x="190639" y="9740"/>
                </a:lnTo>
                <a:lnTo>
                  <a:pt x="190300" y="9271"/>
                </a:lnTo>
                <a:close/>
              </a:path>
              <a:path w="192405" h="33654">
                <a:moveTo>
                  <a:pt x="167830" y="6667"/>
                </a:moveTo>
                <a:lnTo>
                  <a:pt x="162763" y="6667"/>
                </a:lnTo>
                <a:lnTo>
                  <a:pt x="160680" y="7543"/>
                </a:lnTo>
                <a:lnTo>
                  <a:pt x="157454" y="10998"/>
                </a:lnTo>
                <a:lnTo>
                  <a:pt x="156775" y="13004"/>
                </a:lnTo>
                <a:lnTo>
                  <a:pt x="156672" y="19735"/>
                </a:lnTo>
                <a:lnTo>
                  <a:pt x="157441" y="21971"/>
                </a:lnTo>
                <a:lnTo>
                  <a:pt x="159054" y="23634"/>
                </a:lnTo>
                <a:lnTo>
                  <a:pt x="160629" y="25311"/>
                </a:lnTo>
                <a:lnTo>
                  <a:pt x="162801" y="26162"/>
                </a:lnTo>
                <a:lnTo>
                  <a:pt x="167678" y="26162"/>
                </a:lnTo>
                <a:lnTo>
                  <a:pt x="169468" y="25641"/>
                </a:lnTo>
                <a:lnTo>
                  <a:pt x="172216" y="23558"/>
                </a:lnTo>
                <a:lnTo>
                  <a:pt x="163982" y="23558"/>
                </a:lnTo>
                <a:lnTo>
                  <a:pt x="162674" y="23012"/>
                </a:lnTo>
                <a:lnTo>
                  <a:pt x="160604" y="20853"/>
                </a:lnTo>
                <a:lnTo>
                  <a:pt x="160007" y="19278"/>
                </a:lnTo>
                <a:lnTo>
                  <a:pt x="159892" y="17221"/>
                </a:lnTo>
                <a:lnTo>
                  <a:pt x="173799" y="17221"/>
                </a:lnTo>
                <a:lnTo>
                  <a:pt x="173816" y="14617"/>
                </a:lnTo>
                <a:lnTo>
                  <a:pt x="160083" y="14617"/>
                </a:lnTo>
                <a:lnTo>
                  <a:pt x="160197" y="13004"/>
                </a:lnTo>
                <a:lnTo>
                  <a:pt x="160743" y="11696"/>
                </a:lnTo>
                <a:lnTo>
                  <a:pt x="162699" y="9766"/>
                </a:lnTo>
                <a:lnTo>
                  <a:pt x="163931" y="9271"/>
                </a:lnTo>
                <a:lnTo>
                  <a:pt x="171503" y="9271"/>
                </a:lnTo>
                <a:lnTo>
                  <a:pt x="169875" y="7518"/>
                </a:lnTo>
                <a:lnTo>
                  <a:pt x="167830" y="6667"/>
                </a:lnTo>
                <a:close/>
              </a:path>
              <a:path w="192405" h="33654">
                <a:moveTo>
                  <a:pt x="170459" y="19735"/>
                </a:moveTo>
                <a:lnTo>
                  <a:pt x="169976" y="21069"/>
                </a:lnTo>
                <a:lnTo>
                  <a:pt x="169316" y="22034"/>
                </a:lnTo>
                <a:lnTo>
                  <a:pt x="167678" y="23253"/>
                </a:lnTo>
                <a:lnTo>
                  <a:pt x="166687" y="23558"/>
                </a:lnTo>
                <a:lnTo>
                  <a:pt x="172216" y="23558"/>
                </a:lnTo>
                <a:lnTo>
                  <a:pt x="173215" y="22034"/>
                </a:lnTo>
                <a:lnTo>
                  <a:pt x="173735" y="20129"/>
                </a:lnTo>
                <a:lnTo>
                  <a:pt x="170459" y="19735"/>
                </a:lnTo>
                <a:close/>
              </a:path>
              <a:path w="192405" h="33654">
                <a:moveTo>
                  <a:pt x="171503" y="9271"/>
                </a:moveTo>
                <a:lnTo>
                  <a:pt x="166979" y="9271"/>
                </a:lnTo>
                <a:lnTo>
                  <a:pt x="168287" y="9880"/>
                </a:lnTo>
                <a:lnTo>
                  <a:pt x="169938" y="11887"/>
                </a:lnTo>
                <a:lnTo>
                  <a:pt x="170339" y="13004"/>
                </a:lnTo>
                <a:lnTo>
                  <a:pt x="170497" y="14617"/>
                </a:lnTo>
                <a:lnTo>
                  <a:pt x="173816" y="14617"/>
                </a:lnTo>
                <a:lnTo>
                  <a:pt x="173723" y="13004"/>
                </a:lnTo>
                <a:lnTo>
                  <a:pt x="173024" y="10909"/>
                </a:lnTo>
                <a:lnTo>
                  <a:pt x="171503" y="9271"/>
                </a:lnTo>
                <a:close/>
              </a:path>
              <a:path w="192405" h="33654">
                <a:moveTo>
                  <a:pt x="152806" y="0"/>
                </a:moveTo>
                <a:lnTo>
                  <a:pt x="149618" y="0"/>
                </a:lnTo>
                <a:lnTo>
                  <a:pt x="149618" y="25730"/>
                </a:lnTo>
                <a:lnTo>
                  <a:pt x="152806" y="25730"/>
                </a:lnTo>
                <a:lnTo>
                  <a:pt x="152806" y="0"/>
                </a:lnTo>
                <a:close/>
              </a:path>
              <a:path w="192405" h="33654">
                <a:moveTo>
                  <a:pt x="139852" y="6667"/>
                </a:moveTo>
                <a:lnTo>
                  <a:pt x="134785" y="6667"/>
                </a:lnTo>
                <a:lnTo>
                  <a:pt x="132689" y="7543"/>
                </a:lnTo>
                <a:lnTo>
                  <a:pt x="129476" y="10998"/>
                </a:lnTo>
                <a:lnTo>
                  <a:pt x="128807" y="13004"/>
                </a:lnTo>
                <a:lnTo>
                  <a:pt x="128706" y="19735"/>
                </a:lnTo>
                <a:lnTo>
                  <a:pt x="129451" y="21971"/>
                </a:lnTo>
                <a:lnTo>
                  <a:pt x="132651" y="25311"/>
                </a:lnTo>
                <a:lnTo>
                  <a:pt x="134823" y="26162"/>
                </a:lnTo>
                <a:lnTo>
                  <a:pt x="139687" y="26162"/>
                </a:lnTo>
                <a:lnTo>
                  <a:pt x="141465" y="25641"/>
                </a:lnTo>
                <a:lnTo>
                  <a:pt x="144238" y="23558"/>
                </a:lnTo>
                <a:lnTo>
                  <a:pt x="135991" y="23558"/>
                </a:lnTo>
                <a:lnTo>
                  <a:pt x="134696" y="23012"/>
                </a:lnTo>
                <a:lnTo>
                  <a:pt x="132613" y="20853"/>
                </a:lnTo>
                <a:lnTo>
                  <a:pt x="132029" y="19278"/>
                </a:lnTo>
                <a:lnTo>
                  <a:pt x="131902" y="17221"/>
                </a:lnTo>
                <a:lnTo>
                  <a:pt x="145821" y="17221"/>
                </a:lnTo>
                <a:lnTo>
                  <a:pt x="145838" y="14617"/>
                </a:lnTo>
                <a:lnTo>
                  <a:pt x="132079" y="14617"/>
                </a:lnTo>
                <a:lnTo>
                  <a:pt x="132206" y="13004"/>
                </a:lnTo>
                <a:lnTo>
                  <a:pt x="132740" y="11696"/>
                </a:lnTo>
                <a:lnTo>
                  <a:pt x="134721" y="9766"/>
                </a:lnTo>
                <a:lnTo>
                  <a:pt x="135928" y="9271"/>
                </a:lnTo>
                <a:lnTo>
                  <a:pt x="143524" y="9271"/>
                </a:lnTo>
                <a:lnTo>
                  <a:pt x="141897" y="7518"/>
                </a:lnTo>
                <a:lnTo>
                  <a:pt x="139852" y="6667"/>
                </a:lnTo>
                <a:close/>
              </a:path>
              <a:path w="192405" h="33654">
                <a:moveTo>
                  <a:pt x="142468" y="19735"/>
                </a:moveTo>
                <a:lnTo>
                  <a:pt x="141985" y="21069"/>
                </a:lnTo>
                <a:lnTo>
                  <a:pt x="141338" y="22034"/>
                </a:lnTo>
                <a:lnTo>
                  <a:pt x="139687" y="23253"/>
                </a:lnTo>
                <a:lnTo>
                  <a:pt x="138709" y="23558"/>
                </a:lnTo>
                <a:lnTo>
                  <a:pt x="144238" y="23558"/>
                </a:lnTo>
                <a:lnTo>
                  <a:pt x="145211" y="22034"/>
                </a:lnTo>
                <a:lnTo>
                  <a:pt x="145732" y="20129"/>
                </a:lnTo>
                <a:lnTo>
                  <a:pt x="142468" y="19735"/>
                </a:lnTo>
                <a:close/>
              </a:path>
              <a:path w="192405" h="33654">
                <a:moveTo>
                  <a:pt x="143524" y="9271"/>
                </a:moveTo>
                <a:lnTo>
                  <a:pt x="139001" y="9271"/>
                </a:lnTo>
                <a:lnTo>
                  <a:pt x="140296" y="9880"/>
                </a:lnTo>
                <a:lnTo>
                  <a:pt x="141947" y="11887"/>
                </a:lnTo>
                <a:lnTo>
                  <a:pt x="142336" y="13004"/>
                </a:lnTo>
                <a:lnTo>
                  <a:pt x="142493" y="14617"/>
                </a:lnTo>
                <a:lnTo>
                  <a:pt x="145838" y="14617"/>
                </a:lnTo>
                <a:lnTo>
                  <a:pt x="145745" y="13004"/>
                </a:lnTo>
                <a:lnTo>
                  <a:pt x="145046" y="10909"/>
                </a:lnTo>
                <a:lnTo>
                  <a:pt x="143524" y="9271"/>
                </a:lnTo>
                <a:close/>
              </a:path>
              <a:path w="192405" h="33654">
                <a:moveTo>
                  <a:pt x="109105" y="27292"/>
                </a:moveTo>
                <a:lnTo>
                  <a:pt x="109108" y="29375"/>
                </a:lnTo>
                <a:lnTo>
                  <a:pt x="109740" y="30797"/>
                </a:lnTo>
                <a:lnTo>
                  <a:pt x="112483" y="32804"/>
                </a:lnTo>
                <a:lnTo>
                  <a:pt x="114261" y="33299"/>
                </a:lnTo>
                <a:lnTo>
                  <a:pt x="118363" y="33299"/>
                </a:lnTo>
                <a:lnTo>
                  <a:pt x="119951" y="32956"/>
                </a:lnTo>
                <a:lnTo>
                  <a:pt x="122516" y="31546"/>
                </a:lnTo>
                <a:lnTo>
                  <a:pt x="123345" y="30695"/>
                </a:lnTo>
                <a:lnTo>
                  <a:pt x="115112" y="30695"/>
                </a:lnTo>
                <a:lnTo>
                  <a:pt x="114058" y="30403"/>
                </a:lnTo>
                <a:lnTo>
                  <a:pt x="112674" y="29375"/>
                </a:lnTo>
                <a:lnTo>
                  <a:pt x="112318" y="28689"/>
                </a:lnTo>
                <a:lnTo>
                  <a:pt x="112179" y="27749"/>
                </a:lnTo>
                <a:lnTo>
                  <a:pt x="109105" y="27292"/>
                </a:lnTo>
                <a:close/>
              </a:path>
              <a:path w="192405" h="33654">
                <a:moveTo>
                  <a:pt x="124929" y="23304"/>
                </a:moveTo>
                <a:lnTo>
                  <a:pt x="121678" y="23304"/>
                </a:lnTo>
                <a:lnTo>
                  <a:pt x="121653" y="26708"/>
                </a:lnTo>
                <a:lnTo>
                  <a:pt x="121196" y="28397"/>
                </a:lnTo>
                <a:lnTo>
                  <a:pt x="120662" y="29222"/>
                </a:lnTo>
                <a:lnTo>
                  <a:pt x="119062" y="30403"/>
                </a:lnTo>
                <a:lnTo>
                  <a:pt x="117944" y="30695"/>
                </a:lnTo>
                <a:lnTo>
                  <a:pt x="123345" y="30695"/>
                </a:lnTo>
                <a:lnTo>
                  <a:pt x="124637" y="28168"/>
                </a:lnTo>
                <a:lnTo>
                  <a:pt x="124845" y="26708"/>
                </a:lnTo>
                <a:lnTo>
                  <a:pt x="124929" y="23304"/>
                </a:lnTo>
                <a:close/>
              </a:path>
              <a:path w="192405" h="33654">
                <a:moveTo>
                  <a:pt x="118757" y="6667"/>
                </a:moveTo>
                <a:lnTo>
                  <a:pt x="114934" y="6667"/>
                </a:lnTo>
                <a:lnTo>
                  <a:pt x="113455" y="7099"/>
                </a:lnTo>
                <a:lnTo>
                  <a:pt x="108483" y="18884"/>
                </a:lnTo>
                <a:lnTo>
                  <a:pt x="109194" y="21120"/>
                </a:lnTo>
                <a:lnTo>
                  <a:pt x="112001" y="24815"/>
                </a:lnTo>
                <a:lnTo>
                  <a:pt x="113982" y="25730"/>
                </a:lnTo>
                <a:lnTo>
                  <a:pt x="118617" y="25730"/>
                </a:lnTo>
                <a:lnTo>
                  <a:pt x="120332" y="24917"/>
                </a:lnTo>
                <a:lnTo>
                  <a:pt x="121678" y="23304"/>
                </a:lnTo>
                <a:lnTo>
                  <a:pt x="124929" y="23304"/>
                </a:lnTo>
                <a:lnTo>
                  <a:pt x="124929" y="23114"/>
                </a:lnTo>
                <a:lnTo>
                  <a:pt x="115379" y="23114"/>
                </a:lnTo>
                <a:lnTo>
                  <a:pt x="114172" y="22555"/>
                </a:lnTo>
                <a:lnTo>
                  <a:pt x="112204" y="20307"/>
                </a:lnTo>
                <a:lnTo>
                  <a:pt x="111818" y="18884"/>
                </a:lnTo>
                <a:lnTo>
                  <a:pt x="111721" y="13830"/>
                </a:lnTo>
                <a:lnTo>
                  <a:pt x="112242" y="12141"/>
                </a:lnTo>
                <a:lnTo>
                  <a:pt x="114198" y="9855"/>
                </a:lnTo>
                <a:lnTo>
                  <a:pt x="115379" y="9296"/>
                </a:lnTo>
                <a:lnTo>
                  <a:pt x="121990" y="9296"/>
                </a:lnTo>
                <a:lnTo>
                  <a:pt x="120599" y="7569"/>
                </a:lnTo>
                <a:lnTo>
                  <a:pt x="118757" y="6667"/>
                </a:lnTo>
                <a:close/>
              </a:path>
              <a:path w="192405" h="33654">
                <a:moveTo>
                  <a:pt x="121990" y="9296"/>
                </a:moveTo>
                <a:lnTo>
                  <a:pt x="118224" y="9296"/>
                </a:lnTo>
                <a:lnTo>
                  <a:pt x="119479" y="9880"/>
                </a:lnTo>
                <a:lnTo>
                  <a:pt x="120446" y="11023"/>
                </a:lnTo>
                <a:lnTo>
                  <a:pt x="121488" y="12179"/>
                </a:lnTo>
                <a:lnTo>
                  <a:pt x="121937" y="13830"/>
                </a:lnTo>
                <a:lnTo>
                  <a:pt x="121876" y="18884"/>
                </a:lnTo>
                <a:lnTo>
                  <a:pt x="121488" y="20332"/>
                </a:lnTo>
                <a:lnTo>
                  <a:pt x="119519" y="22555"/>
                </a:lnTo>
                <a:lnTo>
                  <a:pt x="118300" y="23114"/>
                </a:lnTo>
                <a:lnTo>
                  <a:pt x="124929" y="23114"/>
                </a:lnTo>
                <a:lnTo>
                  <a:pt x="124929" y="9334"/>
                </a:lnTo>
                <a:lnTo>
                  <a:pt x="122021" y="9334"/>
                </a:lnTo>
                <a:close/>
              </a:path>
              <a:path w="192405" h="33654">
                <a:moveTo>
                  <a:pt x="124929" y="7099"/>
                </a:moveTo>
                <a:lnTo>
                  <a:pt x="122021" y="7099"/>
                </a:lnTo>
                <a:lnTo>
                  <a:pt x="122021" y="9334"/>
                </a:lnTo>
                <a:lnTo>
                  <a:pt x="124929" y="9334"/>
                </a:lnTo>
                <a:lnTo>
                  <a:pt x="124929" y="7099"/>
                </a:lnTo>
                <a:close/>
              </a:path>
              <a:path w="192405" h="33654">
                <a:moveTo>
                  <a:pt x="92544" y="7099"/>
                </a:moveTo>
                <a:lnTo>
                  <a:pt x="89700" y="7099"/>
                </a:lnTo>
                <a:lnTo>
                  <a:pt x="89700" y="25730"/>
                </a:lnTo>
                <a:lnTo>
                  <a:pt x="92875" y="25730"/>
                </a:lnTo>
                <a:lnTo>
                  <a:pt x="92977" y="12814"/>
                </a:lnTo>
                <a:lnTo>
                  <a:pt x="93357" y="11544"/>
                </a:lnTo>
                <a:lnTo>
                  <a:pt x="95288" y="9842"/>
                </a:lnTo>
                <a:lnTo>
                  <a:pt x="95560" y="9740"/>
                </a:lnTo>
                <a:lnTo>
                  <a:pt x="92544" y="9740"/>
                </a:lnTo>
                <a:lnTo>
                  <a:pt x="92544" y="7099"/>
                </a:lnTo>
                <a:close/>
              </a:path>
              <a:path w="192405" h="33654">
                <a:moveTo>
                  <a:pt x="104092" y="9410"/>
                </a:moveTo>
                <a:lnTo>
                  <a:pt x="98640" y="9410"/>
                </a:lnTo>
                <a:lnTo>
                  <a:pt x="99415" y="9601"/>
                </a:lnTo>
                <a:lnTo>
                  <a:pt x="100647" y="10363"/>
                </a:lnTo>
                <a:lnTo>
                  <a:pt x="101066" y="10883"/>
                </a:lnTo>
                <a:lnTo>
                  <a:pt x="101351" y="11544"/>
                </a:lnTo>
                <a:lnTo>
                  <a:pt x="101561" y="12141"/>
                </a:lnTo>
                <a:lnTo>
                  <a:pt x="101688" y="25730"/>
                </a:lnTo>
                <a:lnTo>
                  <a:pt x="104851" y="25730"/>
                </a:lnTo>
                <a:lnTo>
                  <a:pt x="104736" y="11493"/>
                </a:lnTo>
                <a:lnTo>
                  <a:pt x="104634" y="10883"/>
                </a:lnTo>
                <a:lnTo>
                  <a:pt x="104495" y="10312"/>
                </a:lnTo>
                <a:lnTo>
                  <a:pt x="104208" y="9601"/>
                </a:lnTo>
                <a:lnTo>
                  <a:pt x="104092" y="9410"/>
                </a:lnTo>
                <a:close/>
              </a:path>
              <a:path w="192405" h="33654">
                <a:moveTo>
                  <a:pt x="99618" y="6667"/>
                </a:moveTo>
                <a:lnTo>
                  <a:pt x="95910" y="6667"/>
                </a:lnTo>
                <a:lnTo>
                  <a:pt x="93916" y="7708"/>
                </a:lnTo>
                <a:lnTo>
                  <a:pt x="92544" y="9740"/>
                </a:lnTo>
                <a:lnTo>
                  <a:pt x="95560" y="9740"/>
                </a:lnTo>
                <a:lnTo>
                  <a:pt x="96443" y="9410"/>
                </a:lnTo>
                <a:lnTo>
                  <a:pt x="104092" y="9410"/>
                </a:lnTo>
                <a:lnTo>
                  <a:pt x="103682" y="8864"/>
                </a:lnTo>
                <a:lnTo>
                  <a:pt x="103238" y="8216"/>
                </a:lnTo>
                <a:lnTo>
                  <a:pt x="102539" y="7683"/>
                </a:lnTo>
                <a:lnTo>
                  <a:pt x="100647" y="6870"/>
                </a:lnTo>
                <a:lnTo>
                  <a:pt x="99618" y="6667"/>
                </a:lnTo>
                <a:close/>
              </a:path>
              <a:path w="192405" h="33654">
                <a:moveTo>
                  <a:pt x="76860" y="0"/>
                </a:moveTo>
                <a:lnTo>
                  <a:pt x="73177" y="0"/>
                </a:lnTo>
                <a:lnTo>
                  <a:pt x="63296" y="25730"/>
                </a:lnTo>
                <a:lnTo>
                  <a:pt x="66890" y="25730"/>
                </a:lnTo>
                <a:lnTo>
                  <a:pt x="69748" y="17945"/>
                </a:lnTo>
                <a:lnTo>
                  <a:pt x="84203" y="17945"/>
                </a:lnTo>
                <a:lnTo>
                  <a:pt x="83065" y="15163"/>
                </a:lnTo>
                <a:lnTo>
                  <a:pt x="70713" y="15163"/>
                </a:lnTo>
                <a:lnTo>
                  <a:pt x="74155" y="5994"/>
                </a:lnTo>
                <a:lnTo>
                  <a:pt x="74612" y="4356"/>
                </a:lnTo>
                <a:lnTo>
                  <a:pt x="74929" y="2705"/>
                </a:lnTo>
                <a:lnTo>
                  <a:pt x="77967" y="2705"/>
                </a:lnTo>
                <a:lnTo>
                  <a:pt x="76860" y="0"/>
                </a:lnTo>
                <a:close/>
              </a:path>
              <a:path w="192405" h="33654">
                <a:moveTo>
                  <a:pt x="84203" y="17945"/>
                </a:moveTo>
                <a:lnTo>
                  <a:pt x="80505" y="17945"/>
                </a:lnTo>
                <a:lnTo>
                  <a:pt x="83515" y="25730"/>
                </a:lnTo>
                <a:lnTo>
                  <a:pt x="87388" y="25730"/>
                </a:lnTo>
                <a:lnTo>
                  <a:pt x="84203" y="17945"/>
                </a:lnTo>
                <a:close/>
              </a:path>
              <a:path w="192405" h="33654">
                <a:moveTo>
                  <a:pt x="77967" y="2705"/>
                </a:moveTo>
                <a:lnTo>
                  <a:pt x="74929" y="2705"/>
                </a:lnTo>
                <a:lnTo>
                  <a:pt x="75323" y="4102"/>
                </a:lnTo>
                <a:lnTo>
                  <a:pt x="76758" y="8051"/>
                </a:lnTo>
                <a:lnTo>
                  <a:pt x="79451" y="15163"/>
                </a:lnTo>
                <a:lnTo>
                  <a:pt x="83065" y="15163"/>
                </a:lnTo>
                <a:lnTo>
                  <a:pt x="77967" y="2705"/>
                </a:lnTo>
                <a:close/>
              </a:path>
              <a:path w="192405" h="33654">
                <a:moveTo>
                  <a:pt x="41605" y="19685"/>
                </a:moveTo>
                <a:lnTo>
                  <a:pt x="38480" y="20167"/>
                </a:lnTo>
                <a:lnTo>
                  <a:pt x="38802" y="22085"/>
                </a:lnTo>
                <a:lnTo>
                  <a:pt x="38902" y="22301"/>
                </a:lnTo>
                <a:lnTo>
                  <a:pt x="39636" y="23634"/>
                </a:lnTo>
                <a:lnTo>
                  <a:pt x="40868" y="24650"/>
                </a:lnTo>
                <a:lnTo>
                  <a:pt x="42189" y="25666"/>
                </a:lnTo>
                <a:lnTo>
                  <a:pt x="44043" y="26162"/>
                </a:lnTo>
                <a:lnTo>
                  <a:pt x="47917" y="26162"/>
                </a:lnTo>
                <a:lnTo>
                  <a:pt x="49212" y="25908"/>
                </a:lnTo>
                <a:lnTo>
                  <a:pt x="51523" y="24892"/>
                </a:lnTo>
                <a:lnTo>
                  <a:pt x="52412" y="24168"/>
                </a:lnTo>
                <a:lnTo>
                  <a:pt x="52819" y="23558"/>
                </a:lnTo>
                <a:lnTo>
                  <a:pt x="44983" y="23558"/>
                </a:lnTo>
                <a:lnTo>
                  <a:pt x="43865" y="23228"/>
                </a:lnTo>
                <a:lnTo>
                  <a:pt x="42278" y="21894"/>
                </a:lnTo>
                <a:lnTo>
                  <a:pt x="41770" y="20942"/>
                </a:lnTo>
                <a:lnTo>
                  <a:pt x="41605" y="19685"/>
                </a:lnTo>
                <a:close/>
              </a:path>
              <a:path w="192405" h="33654">
                <a:moveTo>
                  <a:pt x="47332" y="6667"/>
                </a:moveTo>
                <a:lnTo>
                  <a:pt x="43980" y="6781"/>
                </a:lnTo>
                <a:lnTo>
                  <a:pt x="43141" y="7061"/>
                </a:lnTo>
                <a:lnTo>
                  <a:pt x="42290" y="7289"/>
                </a:lnTo>
                <a:lnTo>
                  <a:pt x="39112" y="13398"/>
                </a:lnTo>
                <a:lnTo>
                  <a:pt x="39217" y="13779"/>
                </a:lnTo>
                <a:lnTo>
                  <a:pt x="48300" y="18288"/>
                </a:lnTo>
                <a:lnTo>
                  <a:pt x="49352" y="18618"/>
                </a:lnTo>
                <a:lnTo>
                  <a:pt x="49745" y="18897"/>
                </a:lnTo>
                <a:lnTo>
                  <a:pt x="50393" y="19316"/>
                </a:lnTo>
                <a:lnTo>
                  <a:pt x="50606" y="19685"/>
                </a:lnTo>
                <a:lnTo>
                  <a:pt x="50723" y="21399"/>
                </a:lnTo>
                <a:lnTo>
                  <a:pt x="50368" y="22085"/>
                </a:lnTo>
                <a:lnTo>
                  <a:pt x="48971" y="23266"/>
                </a:lnTo>
                <a:lnTo>
                  <a:pt x="47878" y="23558"/>
                </a:lnTo>
                <a:lnTo>
                  <a:pt x="52819" y="23558"/>
                </a:lnTo>
                <a:lnTo>
                  <a:pt x="53657" y="22301"/>
                </a:lnTo>
                <a:lnTo>
                  <a:pt x="53926" y="21399"/>
                </a:lnTo>
                <a:lnTo>
                  <a:pt x="53871" y="18897"/>
                </a:lnTo>
                <a:lnTo>
                  <a:pt x="43967" y="13741"/>
                </a:lnTo>
                <a:lnTo>
                  <a:pt x="43116" y="13398"/>
                </a:lnTo>
                <a:lnTo>
                  <a:pt x="42697" y="13131"/>
                </a:lnTo>
                <a:lnTo>
                  <a:pt x="42456" y="12788"/>
                </a:lnTo>
                <a:lnTo>
                  <a:pt x="42189" y="12458"/>
                </a:lnTo>
                <a:lnTo>
                  <a:pt x="42141" y="12331"/>
                </a:lnTo>
                <a:lnTo>
                  <a:pt x="42049" y="11023"/>
                </a:lnTo>
                <a:lnTo>
                  <a:pt x="42354" y="10464"/>
                </a:lnTo>
                <a:lnTo>
                  <a:pt x="43611" y="9512"/>
                </a:lnTo>
                <a:lnTo>
                  <a:pt x="44640" y="9271"/>
                </a:lnTo>
                <a:lnTo>
                  <a:pt x="52348" y="9271"/>
                </a:lnTo>
                <a:lnTo>
                  <a:pt x="51650" y="8280"/>
                </a:lnTo>
                <a:lnTo>
                  <a:pt x="50812" y="7734"/>
                </a:lnTo>
                <a:lnTo>
                  <a:pt x="48628" y="6883"/>
                </a:lnTo>
                <a:lnTo>
                  <a:pt x="47332" y="6667"/>
                </a:lnTo>
                <a:close/>
              </a:path>
              <a:path w="192405" h="33654">
                <a:moveTo>
                  <a:pt x="52348" y="9271"/>
                </a:moveTo>
                <a:lnTo>
                  <a:pt x="47320" y="9271"/>
                </a:lnTo>
                <a:lnTo>
                  <a:pt x="48285" y="9537"/>
                </a:lnTo>
                <a:lnTo>
                  <a:pt x="48907" y="10083"/>
                </a:lnTo>
                <a:lnTo>
                  <a:pt x="49606" y="10617"/>
                </a:lnTo>
                <a:lnTo>
                  <a:pt x="50037" y="11379"/>
                </a:lnTo>
                <a:lnTo>
                  <a:pt x="50177" y="12331"/>
                </a:lnTo>
                <a:lnTo>
                  <a:pt x="53263" y="11899"/>
                </a:lnTo>
                <a:lnTo>
                  <a:pt x="53030" y="10617"/>
                </a:lnTo>
                <a:lnTo>
                  <a:pt x="52679" y="9740"/>
                </a:lnTo>
                <a:lnTo>
                  <a:pt x="52348" y="9271"/>
                </a:lnTo>
                <a:close/>
              </a:path>
              <a:path w="192405" h="33654">
                <a:moveTo>
                  <a:pt x="29857" y="6667"/>
                </a:moveTo>
                <a:lnTo>
                  <a:pt x="24993" y="6667"/>
                </a:lnTo>
                <a:lnTo>
                  <a:pt x="23050" y="7366"/>
                </a:lnTo>
                <a:lnTo>
                  <a:pt x="19519" y="10401"/>
                </a:lnTo>
                <a:lnTo>
                  <a:pt x="18554" y="12966"/>
                </a:lnTo>
                <a:lnTo>
                  <a:pt x="18554" y="19558"/>
                </a:lnTo>
                <a:lnTo>
                  <a:pt x="19354" y="21983"/>
                </a:lnTo>
                <a:lnTo>
                  <a:pt x="22605" y="25323"/>
                </a:lnTo>
                <a:lnTo>
                  <a:pt x="24701" y="26162"/>
                </a:lnTo>
                <a:lnTo>
                  <a:pt x="28943" y="26162"/>
                </a:lnTo>
                <a:lnTo>
                  <a:pt x="30441" y="25781"/>
                </a:lnTo>
                <a:lnTo>
                  <a:pt x="33185" y="24257"/>
                </a:lnTo>
                <a:lnTo>
                  <a:pt x="33866" y="23558"/>
                </a:lnTo>
                <a:lnTo>
                  <a:pt x="25742" y="23558"/>
                </a:lnTo>
                <a:lnTo>
                  <a:pt x="24398" y="22961"/>
                </a:lnTo>
                <a:lnTo>
                  <a:pt x="22339" y="20586"/>
                </a:lnTo>
                <a:lnTo>
                  <a:pt x="21818" y="18821"/>
                </a:lnTo>
                <a:lnTo>
                  <a:pt x="21825" y="14008"/>
                </a:lnTo>
                <a:lnTo>
                  <a:pt x="22339" y="12242"/>
                </a:lnTo>
                <a:lnTo>
                  <a:pt x="24409" y="9880"/>
                </a:lnTo>
                <a:lnTo>
                  <a:pt x="25742" y="9296"/>
                </a:lnTo>
                <a:lnTo>
                  <a:pt x="33696" y="9296"/>
                </a:lnTo>
                <a:lnTo>
                  <a:pt x="31965" y="7505"/>
                </a:lnTo>
                <a:lnTo>
                  <a:pt x="29857" y="6667"/>
                </a:lnTo>
                <a:close/>
              </a:path>
              <a:path w="192405" h="33654">
                <a:moveTo>
                  <a:pt x="33696" y="9296"/>
                </a:moveTo>
                <a:lnTo>
                  <a:pt x="28854" y="9296"/>
                </a:lnTo>
                <a:lnTo>
                  <a:pt x="30137" y="9880"/>
                </a:lnTo>
                <a:lnTo>
                  <a:pt x="32257" y="12255"/>
                </a:lnTo>
                <a:lnTo>
                  <a:pt x="32778" y="14008"/>
                </a:lnTo>
                <a:lnTo>
                  <a:pt x="32764" y="18821"/>
                </a:lnTo>
                <a:lnTo>
                  <a:pt x="32247" y="20586"/>
                </a:lnTo>
                <a:lnTo>
                  <a:pt x="31229" y="21767"/>
                </a:lnTo>
                <a:lnTo>
                  <a:pt x="30135" y="22974"/>
                </a:lnTo>
                <a:lnTo>
                  <a:pt x="28879" y="23558"/>
                </a:lnTo>
                <a:lnTo>
                  <a:pt x="33866" y="23558"/>
                </a:lnTo>
                <a:lnTo>
                  <a:pt x="34226" y="23190"/>
                </a:lnTo>
                <a:lnTo>
                  <a:pt x="35674" y="20434"/>
                </a:lnTo>
                <a:lnTo>
                  <a:pt x="35977" y="18821"/>
                </a:lnTo>
                <a:lnTo>
                  <a:pt x="35954" y="12966"/>
                </a:lnTo>
                <a:lnTo>
                  <a:pt x="35229" y="10883"/>
                </a:lnTo>
                <a:lnTo>
                  <a:pt x="33696" y="9296"/>
                </a:lnTo>
                <a:close/>
              </a:path>
              <a:path w="192405" h="33654">
                <a:moveTo>
                  <a:pt x="3390" y="0"/>
                </a:moveTo>
                <a:lnTo>
                  <a:pt x="0" y="0"/>
                </a:lnTo>
                <a:lnTo>
                  <a:pt x="0" y="25730"/>
                </a:lnTo>
                <a:lnTo>
                  <a:pt x="16090" y="25730"/>
                </a:lnTo>
                <a:lnTo>
                  <a:pt x="16090" y="22694"/>
                </a:lnTo>
                <a:lnTo>
                  <a:pt x="3390" y="22694"/>
                </a:lnTo>
                <a:lnTo>
                  <a:pt x="3390" y="0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94" name="object 43"/>
          <p:cNvSpPr>
            <a:spLocks/>
          </p:cNvSpPr>
          <p:nvPr/>
        </p:nvSpPr>
        <p:spPr bwMode="auto">
          <a:xfrm>
            <a:off x="1900238" y="3843338"/>
            <a:ext cx="142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39" y="0"/>
              </a:cxn>
            </a:cxnLst>
            <a:rect l="0" t="0" r="r" b="b"/>
            <a:pathLst>
              <a:path w="14605">
                <a:moveTo>
                  <a:pt x="0" y="0"/>
                </a:moveTo>
                <a:lnTo>
                  <a:pt x="14439" y="0"/>
                </a:lnTo>
              </a:path>
            </a:pathLst>
          </a:custGeom>
          <a:noFill/>
          <a:ln w="14427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95" name="object 44"/>
          <p:cNvSpPr>
            <a:spLocks/>
          </p:cNvSpPr>
          <p:nvPr/>
        </p:nvSpPr>
        <p:spPr bwMode="auto">
          <a:xfrm>
            <a:off x="1922463" y="3805238"/>
            <a:ext cx="95250" cy="26987"/>
          </a:xfrm>
          <a:custGeom>
            <a:avLst/>
            <a:gdLst/>
            <a:ahLst/>
            <a:cxnLst>
              <a:cxn ang="0">
                <a:pos x="80702" y="22301"/>
              </a:cxn>
              <a:cxn ang="0">
                <a:pos x="85839" y="26149"/>
              </a:cxn>
              <a:cxn ang="0">
                <a:pos x="94221" y="24155"/>
              </a:cxn>
              <a:cxn ang="0">
                <a:pos x="84061" y="21894"/>
              </a:cxn>
              <a:cxn ang="0">
                <a:pos x="85763" y="6794"/>
              </a:cxn>
              <a:cxn ang="0">
                <a:pos x="81038" y="13792"/>
              </a:cxn>
              <a:cxn ang="0">
                <a:pos x="92398" y="19672"/>
              </a:cxn>
              <a:cxn ang="0">
                <a:pos x="90766" y="23266"/>
              </a:cxn>
              <a:cxn ang="0">
                <a:pos x="95427" y="22301"/>
              </a:cxn>
              <a:cxn ang="0">
                <a:pos x="86690" y="14020"/>
              </a:cxn>
              <a:cxn ang="0">
                <a:pos x="84251" y="12776"/>
              </a:cxn>
              <a:cxn ang="0">
                <a:pos x="84197" y="10439"/>
              </a:cxn>
              <a:cxn ang="0">
                <a:pos x="94167" y="9271"/>
              </a:cxn>
              <a:cxn ang="0">
                <a:pos x="89128" y="6680"/>
              </a:cxn>
              <a:cxn ang="0">
                <a:pos x="91401" y="10617"/>
              </a:cxn>
              <a:cxn ang="0">
                <a:pos x="94839" y="10617"/>
              </a:cxn>
              <a:cxn ang="0">
                <a:pos x="70535" y="9283"/>
              </a:cxn>
              <a:cxn ang="0">
                <a:pos x="73366" y="11506"/>
              </a:cxn>
              <a:cxn ang="0">
                <a:pos x="66547" y="15138"/>
              </a:cxn>
              <a:cxn ang="0">
                <a:pos x="63207" y="25666"/>
              </a:cxn>
              <a:cxn ang="0">
                <a:pos x="71412" y="25133"/>
              </a:cxn>
              <a:cxn ang="0">
                <a:pos x="65430" y="23406"/>
              </a:cxn>
              <a:cxn ang="0">
                <a:pos x="70573" y="17246"/>
              </a:cxn>
              <a:cxn ang="0">
                <a:pos x="76532" y="11506"/>
              </a:cxn>
              <a:cxn ang="0">
                <a:pos x="76851" y="23444"/>
              </a:cxn>
              <a:cxn ang="0">
                <a:pos x="74333" y="25730"/>
              </a:cxn>
              <a:cxn ang="0">
                <a:pos x="76851" y="23444"/>
              </a:cxn>
              <a:cxn ang="0">
                <a:pos x="73279" y="19900"/>
              </a:cxn>
              <a:cxn ang="0">
                <a:pos x="76851" y="23444"/>
              </a:cxn>
              <a:cxn ang="0">
                <a:pos x="67817" y="6680"/>
              </a:cxn>
              <a:cxn ang="0">
                <a:pos x="64427" y="11506"/>
              </a:cxn>
              <a:cxn ang="0">
                <a:pos x="76011" y="9283"/>
              </a:cxn>
              <a:cxn ang="0">
                <a:pos x="72313" y="6858"/>
              </a:cxn>
              <a:cxn ang="0">
                <a:pos x="53479" y="25730"/>
              </a:cxn>
              <a:cxn ang="0">
                <a:pos x="45478" y="0"/>
              </a:cxn>
              <a:cxn ang="0">
                <a:pos x="40010" y="9283"/>
              </a:cxn>
              <a:cxn ang="0">
                <a:pos x="37185" y="10883"/>
              </a:cxn>
              <a:cxn ang="0">
                <a:pos x="34391" y="14681"/>
              </a:cxn>
              <a:cxn ang="0">
                <a:pos x="25084" y="23685"/>
              </a:cxn>
              <a:cxn ang="0">
                <a:pos x="37437" y="23685"/>
              </a:cxn>
              <a:cxn ang="0">
                <a:pos x="27893" y="21615"/>
              </a:cxn>
              <a:cxn ang="0">
                <a:pos x="37477" y="16370"/>
              </a:cxn>
              <a:cxn ang="0">
                <a:pos x="40322" y="9918"/>
              </a:cxn>
              <a:cxn ang="0">
                <a:pos x="37853" y="24434"/>
              </a:cxn>
              <a:cxn ang="0">
                <a:pos x="41262" y="25019"/>
              </a:cxn>
              <a:cxn ang="0">
                <a:pos x="37477" y="16370"/>
              </a:cxn>
              <a:cxn ang="0">
                <a:pos x="37437" y="23685"/>
              </a:cxn>
              <a:cxn ang="0">
                <a:pos x="40669" y="16370"/>
              </a:cxn>
              <a:cxn ang="0">
                <a:pos x="25018" y="12407"/>
              </a:cxn>
              <a:cxn ang="0">
                <a:pos x="30391" y="9550"/>
              </a:cxn>
              <a:cxn ang="0">
                <a:pos x="39039" y="8077"/>
              </a:cxn>
              <a:cxn ang="0">
                <a:pos x="10871" y="0"/>
              </a:cxn>
              <a:cxn ang="0">
                <a:pos x="12204" y="25603"/>
              </a:cxn>
              <a:cxn ang="0">
                <a:pos x="18096" y="22694"/>
              </a:cxn>
              <a:cxn ang="0">
                <a:pos x="16179" y="1320"/>
              </a:cxn>
              <a:cxn ang="0">
                <a:pos x="18190" y="3022"/>
              </a:cxn>
              <a:cxn ang="0">
                <a:pos x="15557" y="5016"/>
              </a:cxn>
              <a:cxn ang="0">
                <a:pos x="10579" y="22694"/>
              </a:cxn>
              <a:cxn ang="0">
                <a:pos x="21056" y="16408"/>
              </a:cxn>
              <a:cxn ang="0">
                <a:pos x="19596" y="4826"/>
              </a:cxn>
            </a:cxnLst>
            <a:rect l="0" t="0" r="r" b="b"/>
            <a:pathLst>
              <a:path w="95885" h="26670">
                <a:moveTo>
                  <a:pt x="83413" y="19672"/>
                </a:moveTo>
                <a:lnTo>
                  <a:pt x="80276" y="20167"/>
                </a:lnTo>
                <a:lnTo>
                  <a:pt x="80606" y="22072"/>
                </a:lnTo>
                <a:lnTo>
                  <a:pt x="80702" y="22301"/>
                </a:lnTo>
                <a:lnTo>
                  <a:pt x="81432" y="23634"/>
                </a:lnTo>
                <a:lnTo>
                  <a:pt x="82702" y="24663"/>
                </a:lnTo>
                <a:lnTo>
                  <a:pt x="83972" y="25654"/>
                </a:lnTo>
                <a:lnTo>
                  <a:pt x="85839" y="26149"/>
                </a:lnTo>
                <a:lnTo>
                  <a:pt x="89700" y="26149"/>
                </a:lnTo>
                <a:lnTo>
                  <a:pt x="91020" y="25908"/>
                </a:lnTo>
                <a:lnTo>
                  <a:pt x="93332" y="24879"/>
                </a:lnTo>
                <a:lnTo>
                  <a:pt x="94221" y="24155"/>
                </a:lnTo>
                <a:lnTo>
                  <a:pt x="94635" y="23571"/>
                </a:lnTo>
                <a:lnTo>
                  <a:pt x="86779" y="23571"/>
                </a:lnTo>
                <a:lnTo>
                  <a:pt x="85674" y="23228"/>
                </a:lnTo>
                <a:lnTo>
                  <a:pt x="84061" y="21894"/>
                </a:lnTo>
                <a:lnTo>
                  <a:pt x="83565" y="20942"/>
                </a:lnTo>
                <a:lnTo>
                  <a:pt x="83413" y="19672"/>
                </a:lnTo>
                <a:close/>
              </a:path>
              <a:path w="95885" h="26670">
                <a:moveTo>
                  <a:pt x="89128" y="6680"/>
                </a:moveTo>
                <a:lnTo>
                  <a:pt x="85763" y="6794"/>
                </a:lnTo>
                <a:lnTo>
                  <a:pt x="84962" y="7048"/>
                </a:lnTo>
                <a:lnTo>
                  <a:pt x="84073" y="7289"/>
                </a:lnTo>
                <a:lnTo>
                  <a:pt x="80844" y="13119"/>
                </a:lnTo>
                <a:lnTo>
                  <a:pt x="81038" y="13792"/>
                </a:lnTo>
                <a:lnTo>
                  <a:pt x="90119" y="18288"/>
                </a:lnTo>
                <a:lnTo>
                  <a:pt x="91160" y="18630"/>
                </a:lnTo>
                <a:lnTo>
                  <a:pt x="92214" y="19329"/>
                </a:lnTo>
                <a:lnTo>
                  <a:pt x="92398" y="19672"/>
                </a:lnTo>
                <a:lnTo>
                  <a:pt x="92506" y="21386"/>
                </a:lnTo>
                <a:lnTo>
                  <a:pt x="92163" y="22072"/>
                </a:lnTo>
                <a:lnTo>
                  <a:pt x="91439" y="22669"/>
                </a:lnTo>
                <a:lnTo>
                  <a:pt x="90766" y="23266"/>
                </a:lnTo>
                <a:lnTo>
                  <a:pt x="89674" y="23571"/>
                </a:lnTo>
                <a:lnTo>
                  <a:pt x="94635" y="23571"/>
                </a:lnTo>
                <a:lnTo>
                  <a:pt x="94876" y="23228"/>
                </a:lnTo>
                <a:lnTo>
                  <a:pt x="95427" y="22301"/>
                </a:lnTo>
                <a:lnTo>
                  <a:pt x="95744" y="21386"/>
                </a:lnTo>
                <a:lnTo>
                  <a:pt x="95770" y="19177"/>
                </a:lnTo>
                <a:lnTo>
                  <a:pt x="95483" y="18275"/>
                </a:lnTo>
                <a:lnTo>
                  <a:pt x="86690" y="14020"/>
                </a:lnTo>
                <a:lnTo>
                  <a:pt x="85763" y="13741"/>
                </a:lnTo>
                <a:lnTo>
                  <a:pt x="84899" y="13398"/>
                </a:lnTo>
                <a:lnTo>
                  <a:pt x="84505" y="13119"/>
                </a:lnTo>
                <a:lnTo>
                  <a:pt x="84251" y="12776"/>
                </a:lnTo>
                <a:lnTo>
                  <a:pt x="83985" y="12458"/>
                </a:lnTo>
                <a:lnTo>
                  <a:pt x="83938" y="12331"/>
                </a:lnTo>
                <a:lnTo>
                  <a:pt x="83845" y="11023"/>
                </a:lnTo>
                <a:lnTo>
                  <a:pt x="84197" y="10439"/>
                </a:lnTo>
                <a:lnTo>
                  <a:pt x="84797" y="9994"/>
                </a:lnTo>
                <a:lnTo>
                  <a:pt x="85394" y="9499"/>
                </a:lnTo>
                <a:lnTo>
                  <a:pt x="86448" y="9271"/>
                </a:lnTo>
                <a:lnTo>
                  <a:pt x="94167" y="9271"/>
                </a:lnTo>
                <a:lnTo>
                  <a:pt x="93446" y="8280"/>
                </a:lnTo>
                <a:lnTo>
                  <a:pt x="92621" y="7721"/>
                </a:lnTo>
                <a:lnTo>
                  <a:pt x="90373" y="6883"/>
                </a:lnTo>
                <a:lnTo>
                  <a:pt x="89128" y="6680"/>
                </a:lnTo>
                <a:close/>
              </a:path>
              <a:path w="95885" h="26670">
                <a:moveTo>
                  <a:pt x="94167" y="9271"/>
                </a:moveTo>
                <a:lnTo>
                  <a:pt x="89128" y="9271"/>
                </a:lnTo>
                <a:lnTo>
                  <a:pt x="90081" y="9537"/>
                </a:lnTo>
                <a:lnTo>
                  <a:pt x="91401" y="10617"/>
                </a:lnTo>
                <a:lnTo>
                  <a:pt x="91833" y="11366"/>
                </a:lnTo>
                <a:lnTo>
                  <a:pt x="91973" y="12331"/>
                </a:lnTo>
                <a:lnTo>
                  <a:pt x="95072" y="11912"/>
                </a:lnTo>
                <a:lnTo>
                  <a:pt x="94839" y="10617"/>
                </a:lnTo>
                <a:lnTo>
                  <a:pt x="94500" y="9728"/>
                </a:lnTo>
                <a:lnTo>
                  <a:pt x="94167" y="9271"/>
                </a:lnTo>
                <a:close/>
              </a:path>
              <a:path w="95885" h="26670">
                <a:moveTo>
                  <a:pt x="76011" y="9283"/>
                </a:moveTo>
                <a:lnTo>
                  <a:pt x="70535" y="9283"/>
                </a:lnTo>
                <a:lnTo>
                  <a:pt x="71767" y="9639"/>
                </a:lnTo>
                <a:lnTo>
                  <a:pt x="72555" y="10375"/>
                </a:lnTo>
                <a:lnTo>
                  <a:pt x="73164" y="10883"/>
                </a:lnTo>
                <a:lnTo>
                  <a:pt x="73366" y="11506"/>
                </a:lnTo>
                <a:lnTo>
                  <a:pt x="73444" y="13906"/>
                </a:lnTo>
                <a:lnTo>
                  <a:pt x="72224" y="14338"/>
                </a:lnTo>
                <a:lnTo>
                  <a:pt x="70357" y="14681"/>
                </a:lnTo>
                <a:lnTo>
                  <a:pt x="66547" y="15138"/>
                </a:lnTo>
                <a:lnTo>
                  <a:pt x="65620" y="15303"/>
                </a:lnTo>
                <a:lnTo>
                  <a:pt x="60464" y="22377"/>
                </a:lnTo>
                <a:lnTo>
                  <a:pt x="61038" y="23685"/>
                </a:lnTo>
                <a:lnTo>
                  <a:pt x="63207" y="25666"/>
                </a:lnTo>
                <a:lnTo>
                  <a:pt x="64782" y="26149"/>
                </a:lnTo>
                <a:lnTo>
                  <a:pt x="68084" y="26149"/>
                </a:lnTo>
                <a:lnTo>
                  <a:pt x="69227" y="25946"/>
                </a:lnTo>
                <a:lnTo>
                  <a:pt x="71412" y="25133"/>
                </a:lnTo>
                <a:lnTo>
                  <a:pt x="72529" y="24434"/>
                </a:lnTo>
                <a:lnTo>
                  <a:pt x="73423" y="23685"/>
                </a:lnTo>
                <a:lnTo>
                  <a:pt x="66382" y="23685"/>
                </a:lnTo>
                <a:lnTo>
                  <a:pt x="65430" y="23406"/>
                </a:lnTo>
                <a:lnTo>
                  <a:pt x="64160" y="22275"/>
                </a:lnTo>
                <a:lnTo>
                  <a:pt x="63860" y="21615"/>
                </a:lnTo>
                <a:lnTo>
                  <a:pt x="63929" y="19900"/>
                </a:lnTo>
                <a:lnTo>
                  <a:pt x="70573" y="17246"/>
                </a:lnTo>
                <a:lnTo>
                  <a:pt x="72288" y="16852"/>
                </a:lnTo>
                <a:lnTo>
                  <a:pt x="73444" y="16370"/>
                </a:lnTo>
                <a:lnTo>
                  <a:pt x="76651" y="16370"/>
                </a:lnTo>
                <a:lnTo>
                  <a:pt x="76532" y="11506"/>
                </a:lnTo>
                <a:lnTo>
                  <a:pt x="76422" y="10579"/>
                </a:lnTo>
                <a:lnTo>
                  <a:pt x="76288" y="9918"/>
                </a:lnTo>
                <a:lnTo>
                  <a:pt x="76011" y="9283"/>
                </a:lnTo>
                <a:close/>
              </a:path>
              <a:path w="95885" h="26670">
                <a:moveTo>
                  <a:pt x="76851" y="23444"/>
                </a:moveTo>
                <a:lnTo>
                  <a:pt x="73710" y="23444"/>
                </a:lnTo>
                <a:lnTo>
                  <a:pt x="73830" y="24434"/>
                </a:lnTo>
                <a:lnTo>
                  <a:pt x="74017" y="25133"/>
                </a:lnTo>
                <a:lnTo>
                  <a:pt x="74333" y="25730"/>
                </a:lnTo>
                <a:lnTo>
                  <a:pt x="77635" y="25730"/>
                </a:lnTo>
                <a:lnTo>
                  <a:pt x="77228" y="25019"/>
                </a:lnTo>
                <a:lnTo>
                  <a:pt x="76961" y="24269"/>
                </a:lnTo>
                <a:lnTo>
                  <a:pt x="76851" y="23444"/>
                </a:lnTo>
                <a:close/>
              </a:path>
              <a:path w="95885" h="26670">
                <a:moveTo>
                  <a:pt x="76651" y="16370"/>
                </a:moveTo>
                <a:lnTo>
                  <a:pt x="73444" y="16370"/>
                </a:lnTo>
                <a:lnTo>
                  <a:pt x="73418" y="19075"/>
                </a:lnTo>
                <a:lnTo>
                  <a:pt x="73279" y="19900"/>
                </a:lnTo>
                <a:lnTo>
                  <a:pt x="68795" y="23685"/>
                </a:lnTo>
                <a:lnTo>
                  <a:pt x="73423" y="23685"/>
                </a:lnTo>
                <a:lnTo>
                  <a:pt x="73710" y="23444"/>
                </a:lnTo>
                <a:lnTo>
                  <a:pt x="76851" y="23444"/>
                </a:lnTo>
                <a:lnTo>
                  <a:pt x="76720" y="22720"/>
                </a:lnTo>
                <a:lnTo>
                  <a:pt x="76651" y="16370"/>
                </a:lnTo>
                <a:close/>
              </a:path>
              <a:path w="95885" h="26670">
                <a:moveTo>
                  <a:pt x="71031" y="6680"/>
                </a:moveTo>
                <a:lnTo>
                  <a:pt x="67817" y="6680"/>
                </a:lnTo>
                <a:lnTo>
                  <a:pt x="66408" y="6883"/>
                </a:lnTo>
                <a:lnTo>
                  <a:pt x="61010" y="12407"/>
                </a:lnTo>
                <a:lnTo>
                  <a:pt x="64109" y="12827"/>
                </a:lnTo>
                <a:lnTo>
                  <a:pt x="64427" y="11506"/>
                </a:lnTo>
                <a:lnTo>
                  <a:pt x="64973" y="10579"/>
                </a:lnTo>
                <a:lnTo>
                  <a:pt x="66395" y="9550"/>
                </a:lnTo>
                <a:lnTo>
                  <a:pt x="67475" y="9283"/>
                </a:lnTo>
                <a:lnTo>
                  <a:pt x="76011" y="9283"/>
                </a:lnTo>
                <a:lnTo>
                  <a:pt x="75501" y="8636"/>
                </a:lnTo>
                <a:lnTo>
                  <a:pt x="75006" y="8077"/>
                </a:lnTo>
                <a:lnTo>
                  <a:pt x="74294" y="7607"/>
                </a:lnTo>
                <a:lnTo>
                  <a:pt x="72313" y="6858"/>
                </a:lnTo>
                <a:lnTo>
                  <a:pt x="71031" y="6680"/>
                </a:lnTo>
                <a:close/>
              </a:path>
              <a:path w="95885" h="26670">
                <a:moveTo>
                  <a:pt x="56629" y="0"/>
                </a:moveTo>
                <a:lnTo>
                  <a:pt x="53479" y="0"/>
                </a:lnTo>
                <a:lnTo>
                  <a:pt x="53479" y="25730"/>
                </a:lnTo>
                <a:lnTo>
                  <a:pt x="56629" y="25730"/>
                </a:lnTo>
                <a:lnTo>
                  <a:pt x="56629" y="0"/>
                </a:lnTo>
                <a:close/>
              </a:path>
              <a:path w="95885" h="26670">
                <a:moveTo>
                  <a:pt x="48640" y="0"/>
                </a:moveTo>
                <a:lnTo>
                  <a:pt x="45478" y="0"/>
                </a:lnTo>
                <a:lnTo>
                  <a:pt x="45478" y="25730"/>
                </a:lnTo>
                <a:lnTo>
                  <a:pt x="48640" y="25730"/>
                </a:lnTo>
                <a:lnTo>
                  <a:pt x="48640" y="0"/>
                </a:lnTo>
                <a:close/>
              </a:path>
              <a:path w="95885" h="26670">
                <a:moveTo>
                  <a:pt x="40010" y="9283"/>
                </a:moveTo>
                <a:lnTo>
                  <a:pt x="34582" y="9283"/>
                </a:lnTo>
                <a:lnTo>
                  <a:pt x="35801" y="9639"/>
                </a:lnTo>
                <a:lnTo>
                  <a:pt x="36588" y="10375"/>
                </a:lnTo>
                <a:lnTo>
                  <a:pt x="37185" y="10883"/>
                </a:lnTo>
                <a:lnTo>
                  <a:pt x="37387" y="11506"/>
                </a:lnTo>
                <a:lnTo>
                  <a:pt x="37477" y="13906"/>
                </a:lnTo>
                <a:lnTo>
                  <a:pt x="36271" y="14338"/>
                </a:lnTo>
                <a:lnTo>
                  <a:pt x="34391" y="14681"/>
                </a:lnTo>
                <a:lnTo>
                  <a:pt x="30581" y="15138"/>
                </a:lnTo>
                <a:lnTo>
                  <a:pt x="29629" y="15303"/>
                </a:lnTo>
                <a:lnTo>
                  <a:pt x="24485" y="22377"/>
                </a:lnTo>
                <a:lnTo>
                  <a:pt x="25084" y="23685"/>
                </a:lnTo>
                <a:lnTo>
                  <a:pt x="27241" y="25666"/>
                </a:lnTo>
                <a:lnTo>
                  <a:pt x="28816" y="26149"/>
                </a:lnTo>
                <a:lnTo>
                  <a:pt x="32118" y="26149"/>
                </a:lnTo>
                <a:lnTo>
                  <a:pt x="37437" y="23685"/>
                </a:lnTo>
                <a:lnTo>
                  <a:pt x="30391" y="23685"/>
                </a:lnTo>
                <a:lnTo>
                  <a:pt x="29463" y="23406"/>
                </a:lnTo>
                <a:lnTo>
                  <a:pt x="28193" y="22275"/>
                </a:lnTo>
                <a:lnTo>
                  <a:pt x="27893" y="21615"/>
                </a:lnTo>
                <a:lnTo>
                  <a:pt x="28003" y="19697"/>
                </a:lnTo>
                <a:lnTo>
                  <a:pt x="34607" y="17246"/>
                </a:lnTo>
                <a:lnTo>
                  <a:pt x="36321" y="16852"/>
                </a:lnTo>
                <a:lnTo>
                  <a:pt x="37477" y="16370"/>
                </a:lnTo>
                <a:lnTo>
                  <a:pt x="40669" y="16370"/>
                </a:lnTo>
                <a:lnTo>
                  <a:pt x="40552" y="11506"/>
                </a:lnTo>
                <a:lnTo>
                  <a:pt x="40437" y="10579"/>
                </a:lnTo>
                <a:lnTo>
                  <a:pt x="40322" y="9918"/>
                </a:lnTo>
                <a:lnTo>
                  <a:pt x="40010" y="9283"/>
                </a:lnTo>
                <a:close/>
              </a:path>
              <a:path w="95885" h="26670">
                <a:moveTo>
                  <a:pt x="40882" y="23444"/>
                </a:moveTo>
                <a:lnTo>
                  <a:pt x="37718" y="23444"/>
                </a:lnTo>
                <a:lnTo>
                  <a:pt x="37853" y="24434"/>
                </a:lnTo>
                <a:lnTo>
                  <a:pt x="38050" y="25133"/>
                </a:lnTo>
                <a:lnTo>
                  <a:pt x="38366" y="25730"/>
                </a:lnTo>
                <a:lnTo>
                  <a:pt x="41643" y="25730"/>
                </a:lnTo>
                <a:lnTo>
                  <a:pt x="41262" y="25019"/>
                </a:lnTo>
                <a:lnTo>
                  <a:pt x="40995" y="24269"/>
                </a:lnTo>
                <a:lnTo>
                  <a:pt x="40882" y="23444"/>
                </a:lnTo>
                <a:close/>
              </a:path>
              <a:path w="95885" h="26670">
                <a:moveTo>
                  <a:pt x="40669" y="16370"/>
                </a:moveTo>
                <a:lnTo>
                  <a:pt x="37477" y="16370"/>
                </a:lnTo>
                <a:lnTo>
                  <a:pt x="37451" y="19075"/>
                </a:lnTo>
                <a:lnTo>
                  <a:pt x="37312" y="19900"/>
                </a:lnTo>
                <a:lnTo>
                  <a:pt x="32829" y="23685"/>
                </a:lnTo>
                <a:lnTo>
                  <a:pt x="37437" y="23685"/>
                </a:lnTo>
                <a:lnTo>
                  <a:pt x="37718" y="23444"/>
                </a:lnTo>
                <a:lnTo>
                  <a:pt x="40882" y="23444"/>
                </a:lnTo>
                <a:lnTo>
                  <a:pt x="40745" y="22847"/>
                </a:lnTo>
                <a:lnTo>
                  <a:pt x="40669" y="16370"/>
                </a:lnTo>
                <a:close/>
              </a:path>
              <a:path w="95885" h="26670">
                <a:moveTo>
                  <a:pt x="35039" y="6680"/>
                </a:moveTo>
                <a:lnTo>
                  <a:pt x="31826" y="6680"/>
                </a:lnTo>
                <a:lnTo>
                  <a:pt x="30429" y="6883"/>
                </a:lnTo>
                <a:lnTo>
                  <a:pt x="25018" y="12407"/>
                </a:lnTo>
                <a:lnTo>
                  <a:pt x="28105" y="12827"/>
                </a:lnTo>
                <a:lnTo>
                  <a:pt x="28473" y="11506"/>
                </a:lnTo>
                <a:lnTo>
                  <a:pt x="28968" y="10579"/>
                </a:lnTo>
                <a:lnTo>
                  <a:pt x="30391" y="9550"/>
                </a:lnTo>
                <a:lnTo>
                  <a:pt x="31508" y="9283"/>
                </a:lnTo>
                <a:lnTo>
                  <a:pt x="40010" y="9283"/>
                </a:lnTo>
                <a:lnTo>
                  <a:pt x="39535" y="8636"/>
                </a:lnTo>
                <a:lnTo>
                  <a:pt x="39039" y="8077"/>
                </a:lnTo>
                <a:lnTo>
                  <a:pt x="38290" y="7607"/>
                </a:lnTo>
                <a:lnTo>
                  <a:pt x="36321" y="6858"/>
                </a:lnTo>
                <a:lnTo>
                  <a:pt x="35039" y="6680"/>
                </a:lnTo>
                <a:close/>
              </a:path>
              <a:path w="95885" h="26670">
                <a:moveTo>
                  <a:pt x="10871" y="0"/>
                </a:moveTo>
                <a:lnTo>
                  <a:pt x="0" y="0"/>
                </a:lnTo>
                <a:lnTo>
                  <a:pt x="0" y="25730"/>
                </a:lnTo>
                <a:lnTo>
                  <a:pt x="10833" y="25730"/>
                </a:lnTo>
                <a:lnTo>
                  <a:pt x="12204" y="25603"/>
                </a:lnTo>
                <a:lnTo>
                  <a:pt x="14617" y="25006"/>
                </a:lnTo>
                <a:lnTo>
                  <a:pt x="15633" y="24587"/>
                </a:lnTo>
                <a:lnTo>
                  <a:pt x="17322" y="23444"/>
                </a:lnTo>
                <a:lnTo>
                  <a:pt x="18096" y="22694"/>
                </a:lnTo>
                <a:lnTo>
                  <a:pt x="3390" y="22694"/>
                </a:lnTo>
                <a:lnTo>
                  <a:pt x="3390" y="3022"/>
                </a:lnTo>
                <a:lnTo>
                  <a:pt x="18190" y="3022"/>
                </a:lnTo>
                <a:lnTo>
                  <a:pt x="16179" y="1320"/>
                </a:lnTo>
                <a:lnTo>
                  <a:pt x="14922" y="711"/>
                </a:lnTo>
                <a:lnTo>
                  <a:pt x="12395" y="127"/>
                </a:lnTo>
                <a:lnTo>
                  <a:pt x="10871" y="0"/>
                </a:lnTo>
                <a:close/>
              </a:path>
              <a:path w="95885" h="26670">
                <a:moveTo>
                  <a:pt x="18190" y="3022"/>
                </a:moveTo>
                <a:lnTo>
                  <a:pt x="10833" y="3022"/>
                </a:lnTo>
                <a:lnTo>
                  <a:pt x="12318" y="3200"/>
                </a:lnTo>
                <a:lnTo>
                  <a:pt x="14490" y="4038"/>
                </a:lnTo>
                <a:lnTo>
                  <a:pt x="15557" y="5016"/>
                </a:lnTo>
                <a:lnTo>
                  <a:pt x="17310" y="7912"/>
                </a:lnTo>
                <a:lnTo>
                  <a:pt x="17767" y="9982"/>
                </a:lnTo>
                <a:lnTo>
                  <a:pt x="17758" y="14681"/>
                </a:lnTo>
                <a:lnTo>
                  <a:pt x="10579" y="22694"/>
                </a:lnTo>
                <a:lnTo>
                  <a:pt x="18096" y="22694"/>
                </a:lnTo>
                <a:lnTo>
                  <a:pt x="19545" y="20688"/>
                </a:lnTo>
                <a:lnTo>
                  <a:pt x="20116" y="19431"/>
                </a:lnTo>
                <a:lnTo>
                  <a:pt x="21056" y="16408"/>
                </a:lnTo>
                <a:lnTo>
                  <a:pt x="21297" y="14681"/>
                </a:lnTo>
                <a:lnTo>
                  <a:pt x="21219" y="9982"/>
                </a:lnTo>
                <a:lnTo>
                  <a:pt x="20929" y="8382"/>
                </a:lnTo>
                <a:lnTo>
                  <a:pt x="19596" y="4826"/>
                </a:lnTo>
                <a:lnTo>
                  <a:pt x="18580" y="3352"/>
                </a:lnTo>
                <a:lnTo>
                  <a:pt x="18190" y="3022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96" name="object 45"/>
          <p:cNvSpPr>
            <a:spLocks noChangeArrowheads="1"/>
          </p:cNvSpPr>
          <p:nvPr/>
        </p:nvSpPr>
        <p:spPr bwMode="auto">
          <a:xfrm>
            <a:off x="1731963" y="4237038"/>
            <a:ext cx="117475" cy="698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97" name="object 46"/>
          <p:cNvSpPr>
            <a:spLocks/>
          </p:cNvSpPr>
          <p:nvPr/>
        </p:nvSpPr>
        <p:spPr bwMode="auto">
          <a:xfrm>
            <a:off x="550863" y="2555875"/>
            <a:ext cx="142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27" y="0"/>
              </a:cxn>
            </a:cxnLst>
            <a:rect l="0" t="0" r="r" b="b"/>
            <a:pathLst>
              <a:path w="14604">
                <a:moveTo>
                  <a:pt x="0" y="0"/>
                </a:moveTo>
                <a:lnTo>
                  <a:pt x="14427" y="0"/>
                </a:lnTo>
              </a:path>
            </a:pathLst>
          </a:custGeom>
          <a:noFill/>
          <a:ln w="14439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98" name="object 47"/>
          <p:cNvSpPr>
            <a:spLocks/>
          </p:cNvSpPr>
          <p:nvPr/>
        </p:nvSpPr>
        <p:spPr bwMode="auto">
          <a:xfrm>
            <a:off x="573088" y="2517775"/>
            <a:ext cx="125412" cy="26988"/>
          </a:xfrm>
          <a:custGeom>
            <a:avLst/>
            <a:gdLst/>
            <a:ahLst/>
            <a:cxnLst>
              <a:cxn ang="0">
                <a:pos x="112780" y="12801"/>
              </a:cxn>
              <a:cxn ang="0">
                <a:pos x="112369" y="9728"/>
              </a:cxn>
              <a:cxn ang="0">
                <a:pos x="119824" y="9982"/>
              </a:cxn>
              <a:cxn ang="0">
                <a:pos x="124663" y="25730"/>
              </a:cxn>
              <a:cxn ang="0">
                <a:pos x="119405" y="6654"/>
              </a:cxn>
              <a:cxn ang="0">
                <a:pos x="116293" y="9410"/>
              </a:cxn>
              <a:cxn ang="0">
                <a:pos x="119405" y="6654"/>
              </a:cxn>
              <a:cxn ang="0">
                <a:pos x="88341" y="12954"/>
              </a:cxn>
              <a:cxn ang="0">
                <a:pos x="98704" y="26149"/>
              </a:cxn>
              <a:cxn ang="0">
                <a:pos x="94172" y="22948"/>
              </a:cxn>
              <a:cxn ang="0">
                <a:pos x="94183" y="9880"/>
              </a:cxn>
              <a:cxn ang="0">
                <a:pos x="103482" y="9283"/>
              </a:cxn>
              <a:cxn ang="0">
                <a:pos x="102554" y="18796"/>
              </a:cxn>
              <a:cxn ang="0">
                <a:pos x="103628" y="23558"/>
              </a:cxn>
              <a:cxn ang="0">
                <a:pos x="105003" y="10858"/>
              </a:cxn>
              <a:cxn ang="0">
                <a:pos x="70695" y="22301"/>
              </a:cxn>
              <a:cxn ang="0">
                <a:pos x="81013" y="25908"/>
              </a:cxn>
              <a:cxn ang="0">
                <a:pos x="75641" y="23228"/>
              </a:cxn>
              <a:cxn ang="0">
                <a:pos x="76682" y="6654"/>
              </a:cxn>
              <a:cxn ang="0">
                <a:pos x="74409" y="16751"/>
              </a:cxn>
              <a:cxn ang="0">
                <a:pos x="82392" y="19672"/>
              </a:cxn>
              <a:cxn ang="0">
                <a:pos x="84620" y="23558"/>
              </a:cxn>
              <a:cxn ang="0">
                <a:pos x="75768" y="13741"/>
              </a:cxn>
              <a:cxn ang="0">
                <a:pos x="76441" y="9258"/>
              </a:cxn>
              <a:cxn ang="0">
                <a:pos x="79095" y="6654"/>
              </a:cxn>
              <a:cxn ang="0">
                <a:pos x="81419" y="10617"/>
              </a:cxn>
              <a:cxn ang="0">
                <a:pos x="84480" y="9728"/>
              </a:cxn>
              <a:cxn ang="0">
                <a:pos x="52311" y="25730"/>
              </a:cxn>
              <a:cxn ang="0">
                <a:pos x="58917" y="11391"/>
              </a:cxn>
              <a:cxn ang="0">
                <a:pos x="64386" y="21463"/>
              </a:cxn>
              <a:cxn ang="0">
                <a:pos x="54571" y="7086"/>
              </a:cxn>
              <a:cxn ang="0">
                <a:pos x="53330" y="21856"/>
              </a:cxn>
              <a:cxn ang="0">
                <a:pos x="65811" y="7086"/>
              </a:cxn>
              <a:cxn ang="0">
                <a:pos x="34594" y="9283"/>
              </a:cxn>
              <a:cxn ang="0">
                <a:pos x="36258" y="14325"/>
              </a:cxn>
              <a:cxn ang="0">
                <a:pos x="24954" y="23431"/>
              </a:cxn>
              <a:cxn ang="0">
                <a:pos x="33274" y="25958"/>
              </a:cxn>
              <a:cxn ang="0">
                <a:pos x="29476" y="23380"/>
              </a:cxn>
              <a:cxn ang="0">
                <a:pos x="36309" y="16852"/>
              </a:cxn>
              <a:cxn ang="0">
                <a:pos x="40335" y="9931"/>
              </a:cxn>
              <a:cxn ang="0">
                <a:pos x="38078" y="25133"/>
              </a:cxn>
              <a:cxn ang="0">
                <a:pos x="40858" y="23431"/>
              </a:cxn>
              <a:cxn ang="0">
                <a:pos x="32842" y="23672"/>
              </a:cxn>
              <a:cxn ang="0">
                <a:pos x="40695" y="16383"/>
              </a:cxn>
              <a:cxn ang="0">
                <a:pos x="28130" y="12827"/>
              </a:cxn>
              <a:cxn ang="0">
                <a:pos x="40017" y="9283"/>
              </a:cxn>
              <a:cxn ang="0">
                <a:pos x="0" y="0"/>
              </a:cxn>
              <a:cxn ang="0">
                <a:pos x="3403" y="3035"/>
              </a:cxn>
              <a:cxn ang="0">
                <a:pos x="0" y="0"/>
              </a:cxn>
              <a:cxn ang="0">
                <a:pos x="15544" y="5016"/>
              </a:cxn>
              <a:cxn ang="0">
                <a:pos x="10604" y="22694"/>
              </a:cxn>
              <a:cxn ang="0">
                <a:pos x="21285" y="14668"/>
              </a:cxn>
              <a:cxn ang="0">
                <a:pos x="18214" y="3035"/>
              </a:cxn>
            </a:cxnLst>
            <a:rect l="0" t="0" r="r" b="b"/>
            <a:pathLst>
              <a:path w="125095" h="26669">
                <a:moveTo>
                  <a:pt x="112369" y="7086"/>
                </a:moveTo>
                <a:lnTo>
                  <a:pt x="109499" y="7086"/>
                </a:lnTo>
                <a:lnTo>
                  <a:pt x="109499" y="25730"/>
                </a:lnTo>
                <a:lnTo>
                  <a:pt x="112674" y="25730"/>
                </a:lnTo>
                <a:lnTo>
                  <a:pt x="112780" y="12801"/>
                </a:lnTo>
                <a:lnTo>
                  <a:pt x="113157" y="11544"/>
                </a:lnTo>
                <a:lnTo>
                  <a:pt x="114557" y="10299"/>
                </a:lnTo>
                <a:lnTo>
                  <a:pt x="115112" y="9829"/>
                </a:lnTo>
                <a:lnTo>
                  <a:pt x="115399" y="9728"/>
                </a:lnTo>
                <a:lnTo>
                  <a:pt x="112369" y="9728"/>
                </a:lnTo>
                <a:lnTo>
                  <a:pt x="112369" y="7086"/>
                </a:lnTo>
                <a:close/>
              </a:path>
              <a:path w="125095" h="26669">
                <a:moveTo>
                  <a:pt x="123892" y="9410"/>
                </a:moveTo>
                <a:lnTo>
                  <a:pt x="118465" y="9410"/>
                </a:lnTo>
                <a:lnTo>
                  <a:pt x="119214" y="9588"/>
                </a:lnTo>
                <a:lnTo>
                  <a:pt x="119824" y="9982"/>
                </a:lnTo>
                <a:lnTo>
                  <a:pt x="120446" y="10350"/>
                </a:lnTo>
                <a:lnTo>
                  <a:pt x="120891" y="10858"/>
                </a:lnTo>
                <a:lnTo>
                  <a:pt x="121386" y="12141"/>
                </a:lnTo>
                <a:lnTo>
                  <a:pt x="121488" y="25730"/>
                </a:lnTo>
                <a:lnTo>
                  <a:pt x="124663" y="25730"/>
                </a:lnTo>
                <a:lnTo>
                  <a:pt x="124595" y="12141"/>
                </a:lnTo>
                <a:lnTo>
                  <a:pt x="124498" y="11188"/>
                </a:lnTo>
                <a:lnTo>
                  <a:pt x="124282" y="10299"/>
                </a:lnTo>
                <a:lnTo>
                  <a:pt x="123964" y="9512"/>
                </a:lnTo>
                <a:close/>
              </a:path>
              <a:path w="125095" h="26669">
                <a:moveTo>
                  <a:pt x="119405" y="6654"/>
                </a:moveTo>
                <a:lnTo>
                  <a:pt x="115709" y="6654"/>
                </a:lnTo>
                <a:lnTo>
                  <a:pt x="113715" y="7670"/>
                </a:lnTo>
                <a:lnTo>
                  <a:pt x="112369" y="9728"/>
                </a:lnTo>
                <a:lnTo>
                  <a:pt x="115399" y="9728"/>
                </a:lnTo>
                <a:lnTo>
                  <a:pt x="116293" y="9410"/>
                </a:lnTo>
                <a:lnTo>
                  <a:pt x="123892" y="9410"/>
                </a:lnTo>
                <a:lnTo>
                  <a:pt x="123037" y="8204"/>
                </a:lnTo>
                <a:lnTo>
                  <a:pt x="122339" y="7670"/>
                </a:lnTo>
                <a:lnTo>
                  <a:pt x="120446" y="6883"/>
                </a:lnTo>
                <a:lnTo>
                  <a:pt x="119405" y="6654"/>
                </a:lnTo>
                <a:close/>
              </a:path>
              <a:path w="125095" h="26669">
                <a:moveTo>
                  <a:pt x="99656" y="6654"/>
                </a:moveTo>
                <a:lnTo>
                  <a:pt x="94780" y="6654"/>
                </a:lnTo>
                <a:lnTo>
                  <a:pt x="92837" y="7353"/>
                </a:lnTo>
                <a:lnTo>
                  <a:pt x="89293" y="10401"/>
                </a:lnTo>
                <a:lnTo>
                  <a:pt x="88341" y="12954"/>
                </a:lnTo>
                <a:lnTo>
                  <a:pt x="88341" y="19558"/>
                </a:lnTo>
                <a:lnTo>
                  <a:pt x="89141" y="21958"/>
                </a:lnTo>
                <a:lnTo>
                  <a:pt x="92354" y="25323"/>
                </a:lnTo>
                <a:lnTo>
                  <a:pt x="94462" y="26149"/>
                </a:lnTo>
                <a:lnTo>
                  <a:pt x="98704" y="26149"/>
                </a:lnTo>
                <a:lnTo>
                  <a:pt x="100203" y="25781"/>
                </a:lnTo>
                <a:lnTo>
                  <a:pt x="102946" y="24257"/>
                </a:lnTo>
                <a:lnTo>
                  <a:pt x="103628" y="23558"/>
                </a:lnTo>
                <a:lnTo>
                  <a:pt x="95491" y="23558"/>
                </a:lnTo>
                <a:lnTo>
                  <a:pt x="94172" y="22948"/>
                </a:lnTo>
                <a:lnTo>
                  <a:pt x="92100" y="20599"/>
                </a:lnTo>
                <a:lnTo>
                  <a:pt x="91592" y="18796"/>
                </a:lnTo>
                <a:lnTo>
                  <a:pt x="91599" y="13995"/>
                </a:lnTo>
                <a:lnTo>
                  <a:pt x="92100" y="12242"/>
                </a:lnTo>
                <a:lnTo>
                  <a:pt x="94183" y="9880"/>
                </a:lnTo>
                <a:lnTo>
                  <a:pt x="95491" y="9283"/>
                </a:lnTo>
                <a:lnTo>
                  <a:pt x="103482" y="9283"/>
                </a:lnTo>
                <a:lnTo>
                  <a:pt x="101752" y="7493"/>
                </a:lnTo>
                <a:lnTo>
                  <a:pt x="99656" y="6654"/>
                </a:lnTo>
                <a:close/>
              </a:path>
              <a:path w="125095" h="26669">
                <a:moveTo>
                  <a:pt x="103482" y="9283"/>
                </a:moveTo>
                <a:lnTo>
                  <a:pt x="98653" y="9283"/>
                </a:lnTo>
                <a:lnTo>
                  <a:pt x="99936" y="9880"/>
                </a:lnTo>
                <a:lnTo>
                  <a:pt x="102044" y="12242"/>
                </a:lnTo>
                <a:lnTo>
                  <a:pt x="102565" y="13995"/>
                </a:lnTo>
                <a:lnTo>
                  <a:pt x="102554" y="18796"/>
                </a:lnTo>
                <a:lnTo>
                  <a:pt x="102084" y="20434"/>
                </a:lnTo>
                <a:lnTo>
                  <a:pt x="102022" y="20599"/>
                </a:lnTo>
                <a:lnTo>
                  <a:pt x="99922" y="22961"/>
                </a:lnTo>
                <a:lnTo>
                  <a:pt x="98653" y="23558"/>
                </a:lnTo>
                <a:lnTo>
                  <a:pt x="103628" y="23558"/>
                </a:lnTo>
                <a:lnTo>
                  <a:pt x="103987" y="23190"/>
                </a:lnTo>
                <a:lnTo>
                  <a:pt x="105448" y="20434"/>
                </a:lnTo>
                <a:lnTo>
                  <a:pt x="105755" y="18796"/>
                </a:lnTo>
                <a:lnTo>
                  <a:pt x="105725" y="12954"/>
                </a:lnTo>
                <a:lnTo>
                  <a:pt x="105003" y="10858"/>
                </a:lnTo>
                <a:lnTo>
                  <a:pt x="103482" y="9283"/>
                </a:lnTo>
                <a:close/>
              </a:path>
              <a:path w="125095" h="26669">
                <a:moveTo>
                  <a:pt x="73405" y="19672"/>
                </a:moveTo>
                <a:lnTo>
                  <a:pt x="70269" y="20180"/>
                </a:lnTo>
                <a:lnTo>
                  <a:pt x="70600" y="22085"/>
                </a:lnTo>
                <a:lnTo>
                  <a:pt x="70695" y="22301"/>
                </a:lnTo>
                <a:lnTo>
                  <a:pt x="71424" y="23634"/>
                </a:lnTo>
                <a:lnTo>
                  <a:pt x="73952" y="25654"/>
                </a:lnTo>
                <a:lnTo>
                  <a:pt x="75819" y="26149"/>
                </a:lnTo>
                <a:lnTo>
                  <a:pt x="79705" y="26149"/>
                </a:lnTo>
                <a:lnTo>
                  <a:pt x="81013" y="25908"/>
                </a:lnTo>
                <a:lnTo>
                  <a:pt x="83312" y="24892"/>
                </a:lnTo>
                <a:lnTo>
                  <a:pt x="84213" y="24168"/>
                </a:lnTo>
                <a:lnTo>
                  <a:pt x="84620" y="23558"/>
                </a:lnTo>
                <a:lnTo>
                  <a:pt x="76771" y="23558"/>
                </a:lnTo>
                <a:lnTo>
                  <a:pt x="75641" y="23228"/>
                </a:lnTo>
                <a:lnTo>
                  <a:pt x="74079" y="21882"/>
                </a:lnTo>
                <a:lnTo>
                  <a:pt x="73571" y="20929"/>
                </a:lnTo>
                <a:lnTo>
                  <a:pt x="73405" y="19672"/>
                </a:lnTo>
                <a:close/>
              </a:path>
              <a:path w="125095" h="26669">
                <a:moveTo>
                  <a:pt x="79095" y="6654"/>
                </a:moveTo>
                <a:lnTo>
                  <a:pt x="76682" y="6654"/>
                </a:lnTo>
                <a:lnTo>
                  <a:pt x="75793" y="6781"/>
                </a:lnTo>
                <a:lnTo>
                  <a:pt x="71386" y="9728"/>
                </a:lnTo>
                <a:lnTo>
                  <a:pt x="70993" y="10439"/>
                </a:lnTo>
                <a:lnTo>
                  <a:pt x="73533" y="16306"/>
                </a:lnTo>
                <a:lnTo>
                  <a:pt x="74409" y="16751"/>
                </a:lnTo>
                <a:lnTo>
                  <a:pt x="76060" y="17246"/>
                </a:lnTo>
                <a:lnTo>
                  <a:pt x="80098" y="18275"/>
                </a:lnTo>
                <a:lnTo>
                  <a:pt x="81127" y="18618"/>
                </a:lnTo>
                <a:lnTo>
                  <a:pt x="82194" y="19316"/>
                </a:lnTo>
                <a:lnTo>
                  <a:pt x="82392" y="19672"/>
                </a:lnTo>
                <a:lnTo>
                  <a:pt x="82499" y="21374"/>
                </a:lnTo>
                <a:lnTo>
                  <a:pt x="82181" y="22085"/>
                </a:lnTo>
                <a:lnTo>
                  <a:pt x="80759" y="23253"/>
                </a:lnTo>
                <a:lnTo>
                  <a:pt x="79654" y="23558"/>
                </a:lnTo>
                <a:lnTo>
                  <a:pt x="84620" y="23558"/>
                </a:lnTo>
                <a:lnTo>
                  <a:pt x="85458" y="22301"/>
                </a:lnTo>
                <a:lnTo>
                  <a:pt x="85731" y="21374"/>
                </a:lnTo>
                <a:lnTo>
                  <a:pt x="85750" y="19177"/>
                </a:lnTo>
                <a:lnTo>
                  <a:pt x="85512" y="18262"/>
                </a:lnTo>
                <a:lnTo>
                  <a:pt x="75768" y="13741"/>
                </a:lnTo>
                <a:lnTo>
                  <a:pt x="75438" y="13627"/>
                </a:lnTo>
                <a:lnTo>
                  <a:pt x="73850" y="11023"/>
                </a:lnTo>
                <a:lnTo>
                  <a:pt x="74155" y="10464"/>
                </a:lnTo>
                <a:lnTo>
                  <a:pt x="75387" y="9512"/>
                </a:lnTo>
                <a:lnTo>
                  <a:pt x="76441" y="9258"/>
                </a:lnTo>
                <a:lnTo>
                  <a:pt x="84143" y="9258"/>
                </a:lnTo>
                <a:lnTo>
                  <a:pt x="83451" y="8293"/>
                </a:lnTo>
                <a:lnTo>
                  <a:pt x="82626" y="7721"/>
                </a:lnTo>
                <a:lnTo>
                  <a:pt x="80416" y="6883"/>
                </a:lnTo>
                <a:lnTo>
                  <a:pt x="79095" y="6654"/>
                </a:lnTo>
                <a:close/>
              </a:path>
              <a:path w="125095" h="26669">
                <a:moveTo>
                  <a:pt x="84143" y="9258"/>
                </a:moveTo>
                <a:lnTo>
                  <a:pt x="79095" y="9258"/>
                </a:lnTo>
                <a:lnTo>
                  <a:pt x="80060" y="9537"/>
                </a:lnTo>
                <a:lnTo>
                  <a:pt x="80721" y="10083"/>
                </a:lnTo>
                <a:lnTo>
                  <a:pt x="81419" y="10617"/>
                </a:lnTo>
                <a:lnTo>
                  <a:pt x="81788" y="11353"/>
                </a:lnTo>
                <a:lnTo>
                  <a:pt x="81965" y="12306"/>
                </a:lnTo>
                <a:lnTo>
                  <a:pt x="85064" y="11887"/>
                </a:lnTo>
                <a:lnTo>
                  <a:pt x="84847" y="10617"/>
                </a:lnTo>
                <a:lnTo>
                  <a:pt x="84480" y="9728"/>
                </a:lnTo>
                <a:lnTo>
                  <a:pt x="84143" y="9258"/>
                </a:lnTo>
                <a:close/>
              </a:path>
              <a:path w="125095" h="26669">
                <a:moveTo>
                  <a:pt x="46583" y="7086"/>
                </a:moveTo>
                <a:lnTo>
                  <a:pt x="43307" y="7086"/>
                </a:lnTo>
                <a:lnTo>
                  <a:pt x="49009" y="25730"/>
                </a:lnTo>
                <a:lnTo>
                  <a:pt x="52311" y="25730"/>
                </a:lnTo>
                <a:lnTo>
                  <a:pt x="53330" y="21856"/>
                </a:lnTo>
                <a:lnTo>
                  <a:pt x="50660" y="21856"/>
                </a:lnTo>
                <a:lnTo>
                  <a:pt x="49530" y="17843"/>
                </a:lnTo>
                <a:lnTo>
                  <a:pt x="46583" y="7086"/>
                </a:lnTo>
                <a:close/>
              </a:path>
              <a:path w="125095" h="26669">
                <a:moveTo>
                  <a:pt x="58917" y="11391"/>
                </a:moveTo>
                <a:lnTo>
                  <a:pt x="56083" y="11391"/>
                </a:lnTo>
                <a:lnTo>
                  <a:pt x="56819" y="14566"/>
                </a:lnTo>
                <a:lnTo>
                  <a:pt x="59753" y="25730"/>
                </a:lnTo>
                <a:lnTo>
                  <a:pt x="63055" y="25730"/>
                </a:lnTo>
                <a:lnTo>
                  <a:pt x="64386" y="21463"/>
                </a:lnTo>
                <a:lnTo>
                  <a:pt x="61544" y="21463"/>
                </a:lnTo>
                <a:lnTo>
                  <a:pt x="60575" y="17843"/>
                </a:lnTo>
                <a:lnTo>
                  <a:pt x="58917" y="11391"/>
                </a:lnTo>
                <a:close/>
              </a:path>
              <a:path w="125095" h="26669">
                <a:moveTo>
                  <a:pt x="57810" y="7086"/>
                </a:moveTo>
                <a:lnTo>
                  <a:pt x="54571" y="7086"/>
                </a:lnTo>
                <a:lnTo>
                  <a:pt x="51612" y="18008"/>
                </a:lnTo>
                <a:lnTo>
                  <a:pt x="51028" y="20370"/>
                </a:lnTo>
                <a:lnTo>
                  <a:pt x="50736" y="21463"/>
                </a:lnTo>
                <a:lnTo>
                  <a:pt x="50660" y="21856"/>
                </a:lnTo>
                <a:lnTo>
                  <a:pt x="53330" y="21856"/>
                </a:lnTo>
                <a:lnTo>
                  <a:pt x="56083" y="11391"/>
                </a:lnTo>
                <a:lnTo>
                  <a:pt x="58917" y="11391"/>
                </a:lnTo>
                <a:lnTo>
                  <a:pt x="57810" y="7086"/>
                </a:lnTo>
                <a:close/>
              </a:path>
              <a:path w="125095" h="26669">
                <a:moveTo>
                  <a:pt x="68872" y="7086"/>
                </a:moveTo>
                <a:lnTo>
                  <a:pt x="65811" y="7086"/>
                </a:lnTo>
                <a:lnTo>
                  <a:pt x="61544" y="21463"/>
                </a:lnTo>
                <a:lnTo>
                  <a:pt x="64386" y="21463"/>
                </a:lnTo>
                <a:lnTo>
                  <a:pt x="68872" y="7086"/>
                </a:lnTo>
                <a:close/>
              </a:path>
              <a:path w="125095" h="26669">
                <a:moveTo>
                  <a:pt x="40017" y="9283"/>
                </a:moveTo>
                <a:lnTo>
                  <a:pt x="34594" y="9283"/>
                </a:lnTo>
                <a:lnTo>
                  <a:pt x="35788" y="9626"/>
                </a:lnTo>
                <a:lnTo>
                  <a:pt x="37185" y="10871"/>
                </a:lnTo>
                <a:lnTo>
                  <a:pt x="37384" y="11493"/>
                </a:lnTo>
                <a:lnTo>
                  <a:pt x="37477" y="13893"/>
                </a:lnTo>
                <a:lnTo>
                  <a:pt x="36258" y="14325"/>
                </a:lnTo>
                <a:lnTo>
                  <a:pt x="34391" y="14681"/>
                </a:lnTo>
                <a:lnTo>
                  <a:pt x="30607" y="15138"/>
                </a:lnTo>
                <a:lnTo>
                  <a:pt x="29641" y="15290"/>
                </a:lnTo>
                <a:lnTo>
                  <a:pt x="24510" y="22364"/>
                </a:lnTo>
                <a:lnTo>
                  <a:pt x="24954" y="23431"/>
                </a:lnTo>
                <a:lnTo>
                  <a:pt x="25072" y="23672"/>
                </a:lnTo>
                <a:lnTo>
                  <a:pt x="27254" y="25654"/>
                </a:lnTo>
                <a:lnTo>
                  <a:pt x="28803" y="26149"/>
                </a:lnTo>
                <a:lnTo>
                  <a:pt x="32092" y="26149"/>
                </a:lnTo>
                <a:lnTo>
                  <a:pt x="33274" y="25958"/>
                </a:lnTo>
                <a:lnTo>
                  <a:pt x="35433" y="25133"/>
                </a:lnTo>
                <a:lnTo>
                  <a:pt x="36563" y="24422"/>
                </a:lnTo>
                <a:lnTo>
                  <a:pt x="37456" y="23672"/>
                </a:lnTo>
                <a:lnTo>
                  <a:pt x="30403" y="23672"/>
                </a:lnTo>
                <a:lnTo>
                  <a:pt x="29476" y="23380"/>
                </a:lnTo>
                <a:lnTo>
                  <a:pt x="28193" y="22288"/>
                </a:lnTo>
                <a:lnTo>
                  <a:pt x="27910" y="21615"/>
                </a:lnTo>
                <a:lnTo>
                  <a:pt x="28016" y="19672"/>
                </a:lnTo>
                <a:lnTo>
                  <a:pt x="34594" y="17246"/>
                </a:lnTo>
                <a:lnTo>
                  <a:pt x="36309" y="16852"/>
                </a:lnTo>
                <a:lnTo>
                  <a:pt x="37477" y="16383"/>
                </a:lnTo>
                <a:lnTo>
                  <a:pt x="40695" y="16383"/>
                </a:lnTo>
                <a:lnTo>
                  <a:pt x="40570" y="11493"/>
                </a:lnTo>
                <a:lnTo>
                  <a:pt x="40449" y="10579"/>
                </a:lnTo>
                <a:lnTo>
                  <a:pt x="40335" y="9931"/>
                </a:lnTo>
                <a:lnTo>
                  <a:pt x="40017" y="9283"/>
                </a:lnTo>
                <a:close/>
              </a:path>
              <a:path w="125095" h="26669">
                <a:moveTo>
                  <a:pt x="40858" y="23431"/>
                </a:moveTo>
                <a:lnTo>
                  <a:pt x="37744" y="23431"/>
                </a:lnTo>
                <a:lnTo>
                  <a:pt x="37851" y="24422"/>
                </a:lnTo>
                <a:lnTo>
                  <a:pt x="38078" y="25133"/>
                </a:lnTo>
                <a:lnTo>
                  <a:pt x="38353" y="25730"/>
                </a:lnTo>
                <a:lnTo>
                  <a:pt x="41668" y="25730"/>
                </a:lnTo>
                <a:lnTo>
                  <a:pt x="41287" y="25006"/>
                </a:lnTo>
                <a:lnTo>
                  <a:pt x="40995" y="24269"/>
                </a:lnTo>
                <a:lnTo>
                  <a:pt x="40858" y="23431"/>
                </a:lnTo>
                <a:close/>
              </a:path>
              <a:path w="125095" h="26669">
                <a:moveTo>
                  <a:pt x="40695" y="16383"/>
                </a:moveTo>
                <a:lnTo>
                  <a:pt x="37477" y="16383"/>
                </a:lnTo>
                <a:lnTo>
                  <a:pt x="37360" y="19672"/>
                </a:lnTo>
                <a:lnTo>
                  <a:pt x="37312" y="19977"/>
                </a:lnTo>
                <a:lnTo>
                  <a:pt x="32842" y="23672"/>
                </a:lnTo>
                <a:lnTo>
                  <a:pt x="37456" y="23672"/>
                </a:lnTo>
                <a:lnTo>
                  <a:pt x="37744" y="23431"/>
                </a:lnTo>
                <a:lnTo>
                  <a:pt x="40858" y="23431"/>
                </a:lnTo>
                <a:lnTo>
                  <a:pt x="40733" y="21564"/>
                </a:lnTo>
                <a:lnTo>
                  <a:pt x="40695" y="16383"/>
                </a:lnTo>
                <a:close/>
              </a:path>
              <a:path w="125095" h="26669">
                <a:moveTo>
                  <a:pt x="35052" y="6654"/>
                </a:moveTo>
                <a:lnTo>
                  <a:pt x="31838" y="6654"/>
                </a:lnTo>
                <a:lnTo>
                  <a:pt x="30429" y="6883"/>
                </a:lnTo>
                <a:lnTo>
                  <a:pt x="25044" y="12407"/>
                </a:lnTo>
                <a:lnTo>
                  <a:pt x="28130" y="12827"/>
                </a:lnTo>
                <a:lnTo>
                  <a:pt x="28460" y="11493"/>
                </a:lnTo>
                <a:lnTo>
                  <a:pt x="29006" y="10579"/>
                </a:lnTo>
                <a:lnTo>
                  <a:pt x="30416" y="9550"/>
                </a:lnTo>
                <a:lnTo>
                  <a:pt x="31495" y="9283"/>
                </a:lnTo>
                <a:lnTo>
                  <a:pt x="40017" y="9283"/>
                </a:lnTo>
                <a:lnTo>
                  <a:pt x="39065" y="8064"/>
                </a:lnTo>
                <a:lnTo>
                  <a:pt x="38328" y="7594"/>
                </a:lnTo>
                <a:lnTo>
                  <a:pt x="36334" y="6858"/>
                </a:lnTo>
                <a:lnTo>
                  <a:pt x="35052" y="6654"/>
                </a:lnTo>
                <a:close/>
              </a:path>
              <a:path w="125095" h="26669">
                <a:moveTo>
                  <a:pt x="0" y="0"/>
                </a:moveTo>
                <a:lnTo>
                  <a:pt x="0" y="25730"/>
                </a:lnTo>
                <a:lnTo>
                  <a:pt x="10820" y="25730"/>
                </a:lnTo>
                <a:lnTo>
                  <a:pt x="18096" y="22694"/>
                </a:lnTo>
                <a:lnTo>
                  <a:pt x="3403" y="22694"/>
                </a:lnTo>
                <a:lnTo>
                  <a:pt x="3403" y="3035"/>
                </a:lnTo>
                <a:lnTo>
                  <a:pt x="18214" y="3035"/>
                </a:lnTo>
                <a:lnTo>
                  <a:pt x="16154" y="1308"/>
                </a:lnTo>
                <a:lnTo>
                  <a:pt x="14935" y="698"/>
                </a:lnTo>
                <a:lnTo>
                  <a:pt x="12395" y="114"/>
                </a:lnTo>
                <a:lnTo>
                  <a:pt x="0" y="0"/>
                </a:lnTo>
                <a:close/>
              </a:path>
              <a:path w="125095" h="26669">
                <a:moveTo>
                  <a:pt x="18214" y="3035"/>
                </a:moveTo>
                <a:lnTo>
                  <a:pt x="10820" y="3035"/>
                </a:lnTo>
                <a:lnTo>
                  <a:pt x="12331" y="3213"/>
                </a:lnTo>
                <a:lnTo>
                  <a:pt x="14477" y="4051"/>
                </a:lnTo>
                <a:lnTo>
                  <a:pt x="15544" y="5016"/>
                </a:lnTo>
                <a:lnTo>
                  <a:pt x="16471" y="6451"/>
                </a:lnTo>
                <a:lnTo>
                  <a:pt x="17335" y="7912"/>
                </a:lnTo>
                <a:lnTo>
                  <a:pt x="17767" y="9982"/>
                </a:lnTo>
                <a:lnTo>
                  <a:pt x="17761" y="14668"/>
                </a:lnTo>
                <a:lnTo>
                  <a:pt x="10604" y="22694"/>
                </a:lnTo>
                <a:lnTo>
                  <a:pt x="18096" y="22694"/>
                </a:lnTo>
                <a:lnTo>
                  <a:pt x="19532" y="20675"/>
                </a:lnTo>
                <a:lnTo>
                  <a:pt x="20142" y="19431"/>
                </a:lnTo>
                <a:lnTo>
                  <a:pt x="21043" y="16408"/>
                </a:lnTo>
                <a:lnTo>
                  <a:pt x="21285" y="14668"/>
                </a:lnTo>
                <a:lnTo>
                  <a:pt x="21212" y="9982"/>
                </a:lnTo>
                <a:lnTo>
                  <a:pt x="20955" y="8394"/>
                </a:lnTo>
                <a:lnTo>
                  <a:pt x="19596" y="4826"/>
                </a:lnTo>
                <a:lnTo>
                  <a:pt x="18592" y="3352"/>
                </a:lnTo>
                <a:lnTo>
                  <a:pt x="18214" y="3035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99" name="object 48"/>
          <p:cNvSpPr>
            <a:spLocks/>
          </p:cNvSpPr>
          <p:nvPr/>
        </p:nvSpPr>
        <p:spPr bwMode="auto">
          <a:xfrm>
            <a:off x="228600" y="2695575"/>
            <a:ext cx="158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65" y="0"/>
              </a:cxn>
            </a:cxnLst>
            <a:rect l="0" t="0" r="r" b="b"/>
            <a:pathLst>
              <a:path w="14604">
                <a:moveTo>
                  <a:pt x="0" y="0"/>
                </a:moveTo>
                <a:lnTo>
                  <a:pt x="14465" y="0"/>
                </a:lnTo>
              </a:path>
            </a:pathLst>
          </a:custGeom>
          <a:noFill/>
          <a:ln w="14439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00" name="object 49"/>
          <p:cNvSpPr>
            <a:spLocks/>
          </p:cNvSpPr>
          <p:nvPr/>
        </p:nvSpPr>
        <p:spPr bwMode="auto">
          <a:xfrm>
            <a:off x="247650" y="2654300"/>
            <a:ext cx="173038" cy="34925"/>
          </a:xfrm>
          <a:custGeom>
            <a:avLst/>
            <a:gdLst/>
            <a:ahLst/>
            <a:cxnLst>
              <a:cxn ang="0">
                <a:pos x="156082" y="21970"/>
              </a:cxn>
              <a:cxn ang="0">
                <a:pos x="162661" y="23558"/>
              </a:cxn>
              <a:cxn ang="0">
                <a:pos x="158724" y="14630"/>
              </a:cxn>
              <a:cxn ang="0">
                <a:pos x="166496" y="6667"/>
              </a:cxn>
              <a:cxn ang="0">
                <a:pos x="171869" y="22047"/>
              </a:cxn>
              <a:cxn ang="0">
                <a:pos x="169011" y="13068"/>
              </a:cxn>
              <a:cxn ang="0">
                <a:pos x="135757" y="29375"/>
              </a:cxn>
              <a:cxn ang="0">
                <a:pos x="149148" y="31546"/>
              </a:cxn>
              <a:cxn ang="0">
                <a:pos x="135737" y="27279"/>
              </a:cxn>
              <a:cxn ang="0">
                <a:pos x="144589" y="30683"/>
              </a:cxn>
              <a:cxn ang="0">
                <a:pos x="140119" y="7086"/>
              </a:cxn>
              <a:cxn ang="0">
                <a:pos x="146977" y="24930"/>
              </a:cxn>
              <a:cxn ang="0">
                <a:pos x="138484" y="18897"/>
              </a:cxn>
              <a:cxn ang="0">
                <a:pos x="145402" y="6667"/>
              </a:cxn>
              <a:cxn ang="0">
                <a:pos x="148132" y="20319"/>
              </a:cxn>
              <a:cxn ang="0">
                <a:pos x="148666" y="7086"/>
              </a:cxn>
              <a:cxn ang="0">
                <a:pos x="127965" y="10883"/>
              </a:cxn>
              <a:cxn ang="0">
                <a:pos x="115290" y="22364"/>
              </a:cxn>
              <a:cxn ang="0">
                <a:pos x="126187" y="25133"/>
              </a:cxn>
              <a:cxn ang="0">
                <a:pos x="118808" y="19684"/>
              </a:cxn>
              <a:cxn ang="0">
                <a:pos x="131076" y="9944"/>
              </a:cxn>
              <a:cxn ang="0">
                <a:pos x="132435" y="25742"/>
              </a:cxn>
              <a:cxn ang="0">
                <a:pos x="128104" y="19913"/>
              </a:cxn>
              <a:cxn ang="0">
                <a:pos x="125818" y="6667"/>
              </a:cxn>
              <a:cxn ang="0">
                <a:pos x="121196" y="9550"/>
              </a:cxn>
              <a:cxn ang="0">
                <a:pos x="107175" y="7086"/>
              </a:cxn>
              <a:cxn ang="0">
                <a:pos x="108661" y="10985"/>
              </a:cxn>
              <a:cxn ang="0">
                <a:pos x="113642" y="9944"/>
              </a:cxn>
              <a:cxn ang="0">
                <a:pos x="109804" y="6896"/>
              </a:cxn>
              <a:cxn ang="0">
                <a:pos x="112280" y="6667"/>
              </a:cxn>
              <a:cxn ang="0">
                <a:pos x="84010" y="21970"/>
              </a:cxn>
              <a:cxn ang="0">
                <a:pos x="90373" y="23558"/>
              </a:cxn>
              <a:cxn ang="0">
                <a:pos x="89052" y="9880"/>
              </a:cxn>
              <a:cxn ang="0">
                <a:pos x="94805" y="9880"/>
              </a:cxn>
              <a:cxn ang="0">
                <a:pos x="98505" y="23558"/>
              </a:cxn>
              <a:cxn ang="0">
                <a:pos x="67538" y="0"/>
              </a:cxn>
              <a:cxn ang="0">
                <a:pos x="69011" y="10617"/>
              </a:cxn>
              <a:cxn ang="0">
                <a:pos x="78758" y="9397"/>
              </a:cxn>
              <a:cxn ang="0">
                <a:pos x="79578" y="12103"/>
              </a:cxn>
              <a:cxn ang="0">
                <a:pos x="78688" y="9232"/>
              </a:cxn>
              <a:cxn ang="0">
                <a:pos x="50825" y="7035"/>
              </a:cxn>
              <a:cxn ang="0">
                <a:pos x="55943" y="26161"/>
              </a:cxn>
              <a:cxn ang="0">
                <a:pos x="48787" y="19316"/>
              </a:cxn>
              <a:cxn ang="0">
                <a:pos x="57619" y="7188"/>
              </a:cxn>
              <a:cxn ang="0">
                <a:pos x="55130" y="23558"/>
              </a:cxn>
              <a:cxn ang="0">
                <a:pos x="60220" y="9270"/>
              </a:cxn>
              <a:cxn ang="0">
                <a:pos x="61036" y="10680"/>
              </a:cxn>
              <a:cxn ang="0">
                <a:pos x="30048" y="11556"/>
              </a:cxn>
              <a:cxn ang="0">
                <a:pos x="36080" y="9601"/>
              </a:cxn>
              <a:cxn ang="0">
                <a:pos x="41376" y="11201"/>
              </a:cxn>
              <a:cxn ang="0">
                <a:pos x="29248" y="9740"/>
              </a:cxn>
              <a:cxn ang="0">
                <a:pos x="36296" y="6667"/>
              </a:cxn>
              <a:cxn ang="0">
                <a:pos x="19765" y="15176"/>
              </a:cxn>
              <a:cxn ang="0">
                <a:pos x="13550" y="0"/>
              </a:cxn>
              <a:cxn ang="0">
                <a:pos x="11633" y="2705"/>
              </a:cxn>
            </a:cxnLst>
            <a:rect l="0" t="0" r="r" b="b"/>
            <a:pathLst>
              <a:path w="172720" h="33655">
                <a:moveTo>
                  <a:pt x="166496" y="6667"/>
                </a:moveTo>
                <a:lnTo>
                  <a:pt x="161429" y="6667"/>
                </a:lnTo>
                <a:lnTo>
                  <a:pt x="159321" y="7531"/>
                </a:lnTo>
                <a:lnTo>
                  <a:pt x="156121" y="10998"/>
                </a:lnTo>
                <a:lnTo>
                  <a:pt x="155446" y="12992"/>
                </a:lnTo>
                <a:lnTo>
                  <a:pt x="155333" y="19735"/>
                </a:lnTo>
                <a:lnTo>
                  <a:pt x="156082" y="21970"/>
                </a:lnTo>
                <a:lnTo>
                  <a:pt x="157695" y="23634"/>
                </a:lnTo>
                <a:lnTo>
                  <a:pt x="159296" y="25323"/>
                </a:lnTo>
                <a:lnTo>
                  <a:pt x="161455" y="26161"/>
                </a:lnTo>
                <a:lnTo>
                  <a:pt x="166357" y="26161"/>
                </a:lnTo>
                <a:lnTo>
                  <a:pt x="168109" y="25641"/>
                </a:lnTo>
                <a:lnTo>
                  <a:pt x="170870" y="23558"/>
                </a:lnTo>
                <a:lnTo>
                  <a:pt x="162661" y="23558"/>
                </a:lnTo>
                <a:lnTo>
                  <a:pt x="161353" y="23012"/>
                </a:lnTo>
                <a:lnTo>
                  <a:pt x="159257" y="20840"/>
                </a:lnTo>
                <a:lnTo>
                  <a:pt x="158673" y="19265"/>
                </a:lnTo>
                <a:lnTo>
                  <a:pt x="158559" y="17221"/>
                </a:lnTo>
                <a:lnTo>
                  <a:pt x="172465" y="17221"/>
                </a:lnTo>
                <a:lnTo>
                  <a:pt x="172474" y="14630"/>
                </a:lnTo>
                <a:lnTo>
                  <a:pt x="158724" y="14630"/>
                </a:lnTo>
                <a:lnTo>
                  <a:pt x="158838" y="12992"/>
                </a:lnTo>
                <a:lnTo>
                  <a:pt x="159384" y="11709"/>
                </a:lnTo>
                <a:lnTo>
                  <a:pt x="161366" y="9766"/>
                </a:lnTo>
                <a:lnTo>
                  <a:pt x="162585" y="9270"/>
                </a:lnTo>
                <a:lnTo>
                  <a:pt x="170163" y="9270"/>
                </a:lnTo>
                <a:lnTo>
                  <a:pt x="168516" y="7505"/>
                </a:lnTo>
                <a:lnTo>
                  <a:pt x="166496" y="6667"/>
                </a:lnTo>
                <a:close/>
              </a:path>
              <a:path w="172720" h="33655">
                <a:moveTo>
                  <a:pt x="169100" y="19735"/>
                </a:moveTo>
                <a:lnTo>
                  <a:pt x="168617" y="21069"/>
                </a:lnTo>
                <a:lnTo>
                  <a:pt x="167982" y="22047"/>
                </a:lnTo>
                <a:lnTo>
                  <a:pt x="166357" y="23266"/>
                </a:lnTo>
                <a:lnTo>
                  <a:pt x="165341" y="23558"/>
                </a:lnTo>
                <a:lnTo>
                  <a:pt x="170870" y="23558"/>
                </a:lnTo>
                <a:lnTo>
                  <a:pt x="171869" y="22047"/>
                </a:lnTo>
                <a:lnTo>
                  <a:pt x="172364" y="20142"/>
                </a:lnTo>
                <a:lnTo>
                  <a:pt x="169100" y="19735"/>
                </a:lnTo>
                <a:close/>
              </a:path>
              <a:path w="172720" h="33655">
                <a:moveTo>
                  <a:pt x="170163" y="9270"/>
                </a:moveTo>
                <a:lnTo>
                  <a:pt x="165646" y="9270"/>
                </a:lnTo>
                <a:lnTo>
                  <a:pt x="166928" y="9880"/>
                </a:lnTo>
                <a:lnTo>
                  <a:pt x="168579" y="11874"/>
                </a:lnTo>
                <a:lnTo>
                  <a:pt x="169011" y="13068"/>
                </a:lnTo>
                <a:lnTo>
                  <a:pt x="169138" y="14630"/>
                </a:lnTo>
                <a:lnTo>
                  <a:pt x="172474" y="14630"/>
                </a:lnTo>
                <a:lnTo>
                  <a:pt x="172374" y="12992"/>
                </a:lnTo>
                <a:lnTo>
                  <a:pt x="171691" y="10909"/>
                </a:lnTo>
                <a:lnTo>
                  <a:pt x="170163" y="9270"/>
                </a:lnTo>
                <a:close/>
              </a:path>
              <a:path w="172720" h="33655">
                <a:moveTo>
                  <a:pt x="135737" y="27279"/>
                </a:moveTo>
                <a:lnTo>
                  <a:pt x="135757" y="29375"/>
                </a:lnTo>
                <a:lnTo>
                  <a:pt x="136359" y="30797"/>
                </a:lnTo>
                <a:lnTo>
                  <a:pt x="137782" y="31813"/>
                </a:lnTo>
                <a:lnTo>
                  <a:pt x="139115" y="32816"/>
                </a:lnTo>
                <a:lnTo>
                  <a:pt x="140931" y="33312"/>
                </a:lnTo>
                <a:lnTo>
                  <a:pt x="145021" y="33312"/>
                </a:lnTo>
                <a:lnTo>
                  <a:pt x="146596" y="32943"/>
                </a:lnTo>
                <a:lnTo>
                  <a:pt x="149148" y="31546"/>
                </a:lnTo>
                <a:lnTo>
                  <a:pt x="150012" y="30683"/>
                </a:lnTo>
                <a:lnTo>
                  <a:pt x="141782" y="30683"/>
                </a:lnTo>
                <a:lnTo>
                  <a:pt x="140703" y="30391"/>
                </a:lnTo>
                <a:lnTo>
                  <a:pt x="139344" y="29375"/>
                </a:lnTo>
                <a:lnTo>
                  <a:pt x="138976" y="28689"/>
                </a:lnTo>
                <a:lnTo>
                  <a:pt x="138861" y="27736"/>
                </a:lnTo>
                <a:lnTo>
                  <a:pt x="135737" y="27279"/>
                </a:lnTo>
                <a:close/>
              </a:path>
              <a:path w="172720" h="33655">
                <a:moveTo>
                  <a:pt x="151587" y="23304"/>
                </a:moveTo>
                <a:lnTo>
                  <a:pt x="148361" y="23304"/>
                </a:lnTo>
                <a:lnTo>
                  <a:pt x="148272" y="26708"/>
                </a:lnTo>
                <a:lnTo>
                  <a:pt x="147853" y="28397"/>
                </a:lnTo>
                <a:lnTo>
                  <a:pt x="147319" y="29222"/>
                </a:lnTo>
                <a:lnTo>
                  <a:pt x="145719" y="30391"/>
                </a:lnTo>
                <a:lnTo>
                  <a:pt x="144589" y="30683"/>
                </a:lnTo>
                <a:lnTo>
                  <a:pt x="150012" y="30683"/>
                </a:lnTo>
                <a:lnTo>
                  <a:pt x="151282" y="28168"/>
                </a:lnTo>
                <a:lnTo>
                  <a:pt x="151498" y="26708"/>
                </a:lnTo>
                <a:lnTo>
                  <a:pt x="151587" y="23304"/>
                </a:lnTo>
                <a:close/>
              </a:path>
              <a:path w="172720" h="33655">
                <a:moveTo>
                  <a:pt x="145402" y="6667"/>
                </a:moveTo>
                <a:lnTo>
                  <a:pt x="141566" y="6667"/>
                </a:lnTo>
                <a:lnTo>
                  <a:pt x="140119" y="7086"/>
                </a:lnTo>
                <a:lnTo>
                  <a:pt x="135127" y="18897"/>
                </a:lnTo>
                <a:lnTo>
                  <a:pt x="135826" y="21132"/>
                </a:lnTo>
                <a:lnTo>
                  <a:pt x="137375" y="23113"/>
                </a:lnTo>
                <a:lnTo>
                  <a:pt x="138658" y="24828"/>
                </a:lnTo>
                <a:lnTo>
                  <a:pt x="140627" y="25742"/>
                </a:lnTo>
                <a:lnTo>
                  <a:pt x="145262" y="25742"/>
                </a:lnTo>
                <a:lnTo>
                  <a:pt x="146977" y="24930"/>
                </a:lnTo>
                <a:lnTo>
                  <a:pt x="148361" y="23304"/>
                </a:lnTo>
                <a:lnTo>
                  <a:pt x="151587" y="23304"/>
                </a:lnTo>
                <a:lnTo>
                  <a:pt x="151587" y="23113"/>
                </a:lnTo>
                <a:lnTo>
                  <a:pt x="142036" y="23113"/>
                </a:lnTo>
                <a:lnTo>
                  <a:pt x="140804" y="22567"/>
                </a:lnTo>
                <a:lnTo>
                  <a:pt x="138887" y="20307"/>
                </a:lnTo>
                <a:lnTo>
                  <a:pt x="138484" y="18897"/>
                </a:lnTo>
                <a:lnTo>
                  <a:pt x="138379" y="13842"/>
                </a:lnTo>
                <a:lnTo>
                  <a:pt x="138887" y="12141"/>
                </a:lnTo>
                <a:lnTo>
                  <a:pt x="140842" y="9855"/>
                </a:lnTo>
                <a:lnTo>
                  <a:pt x="142036" y="9283"/>
                </a:lnTo>
                <a:lnTo>
                  <a:pt x="148615" y="9283"/>
                </a:lnTo>
                <a:lnTo>
                  <a:pt x="147231" y="7556"/>
                </a:lnTo>
                <a:lnTo>
                  <a:pt x="145402" y="6667"/>
                </a:lnTo>
                <a:close/>
              </a:path>
              <a:path w="172720" h="33655">
                <a:moveTo>
                  <a:pt x="148615" y="9283"/>
                </a:moveTo>
                <a:lnTo>
                  <a:pt x="144843" y="9283"/>
                </a:lnTo>
                <a:lnTo>
                  <a:pt x="146099" y="9880"/>
                </a:lnTo>
                <a:lnTo>
                  <a:pt x="148107" y="12191"/>
                </a:lnTo>
                <a:lnTo>
                  <a:pt x="148596" y="13842"/>
                </a:lnTo>
                <a:lnTo>
                  <a:pt x="148527" y="18897"/>
                </a:lnTo>
                <a:lnTo>
                  <a:pt x="148132" y="20319"/>
                </a:lnTo>
                <a:lnTo>
                  <a:pt x="146151" y="22567"/>
                </a:lnTo>
                <a:lnTo>
                  <a:pt x="144945" y="23113"/>
                </a:lnTo>
                <a:lnTo>
                  <a:pt x="151587" y="23113"/>
                </a:lnTo>
                <a:lnTo>
                  <a:pt x="151587" y="9347"/>
                </a:lnTo>
                <a:lnTo>
                  <a:pt x="148666" y="9347"/>
                </a:lnTo>
                <a:close/>
              </a:path>
              <a:path w="172720" h="33655">
                <a:moveTo>
                  <a:pt x="151587" y="7086"/>
                </a:moveTo>
                <a:lnTo>
                  <a:pt x="148666" y="7086"/>
                </a:lnTo>
                <a:lnTo>
                  <a:pt x="148666" y="9347"/>
                </a:lnTo>
                <a:lnTo>
                  <a:pt x="151587" y="9347"/>
                </a:lnTo>
                <a:lnTo>
                  <a:pt x="151587" y="7086"/>
                </a:lnTo>
                <a:close/>
              </a:path>
              <a:path w="172720" h="33655">
                <a:moveTo>
                  <a:pt x="130810" y="9283"/>
                </a:moveTo>
                <a:lnTo>
                  <a:pt x="125387" y="9283"/>
                </a:lnTo>
                <a:lnTo>
                  <a:pt x="126568" y="9639"/>
                </a:lnTo>
                <a:lnTo>
                  <a:pt x="127965" y="10883"/>
                </a:lnTo>
                <a:lnTo>
                  <a:pt x="128181" y="11506"/>
                </a:lnTo>
                <a:lnTo>
                  <a:pt x="128269" y="13906"/>
                </a:lnTo>
                <a:lnTo>
                  <a:pt x="127038" y="14338"/>
                </a:lnTo>
                <a:lnTo>
                  <a:pt x="125171" y="14681"/>
                </a:lnTo>
                <a:lnTo>
                  <a:pt x="121386" y="15151"/>
                </a:lnTo>
                <a:lnTo>
                  <a:pt x="120421" y="15303"/>
                </a:lnTo>
                <a:lnTo>
                  <a:pt x="115290" y="22364"/>
                </a:lnTo>
                <a:lnTo>
                  <a:pt x="115864" y="23685"/>
                </a:lnTo>
                <a:lnTo>
                  <a:pt x="118046" y="25666"/>
                </a:lnTo>
                <a:lnTo>
                  <a:pt x="119608" y="26161"/>
                </a:lnTo>
                <a:lnTo>
                  <a:pt x="122897" y="26161"/>
                </a:lnTo>
                <a:lnTo>
                  <a:pt x="124066" y="25971"/>
                </a:lnTo>
                <a:lnTo>
                  <a:pt x="125120" y="25539"/>
                </a:lnTo>
                <a:lnTo>
                  <a:pt x="126187" y="25133"/>
                </a:lnTo>
                <a:lnTo>
                  <a:pt x="127342" y="24422"/>
                </a:lnTo>
                <a:lnTo>
                  <a:pt x="128221" y="23685"/>
                </a:lnTo>
                <a:lnTo>
                  <a:pt x="121183" y="23685"/>
                </a:lnTo>
                <a:lnTo>
                  <a:pt x="120256" y="23393"/>
                </a:lnTo>
                <a:lnTo>
                  <a:pt x="118973" y="22288"/>
                </a:lnTo>
                <a:lnTo>
                  <a:pt x="118690" y="21628"/>
                </a:lnTo>
                <a:lnTo>
                  <a:pt x="118808" y="19684"/>
                </a:lnTo>
                <a:lnTo>
                  <a:pt x="125387" y="17246"/>
                </a:lnTo>
                <a:lnTo>
                  <a:pt x="127088" y="16852"/>
                </a:lnTo>
                <a:lnTo>
                  <a:pt x="128269" y="16370"/>
                </a:lnTo>
                <a:lnTo>
                  <a:pt x="131477" y="16370"/>
                </a:lnTo>
                <a:lnTo>
                  <a:pt x="131370" y="11506"/>
                </a:lnTo>
                <a:lnTo>
                  <a:pt x="131292" y="10794"/>
                </a:lnTo>
                <a:lnTo>
                  <a:pt x="131076" y="9944"/>
                </a:lnTo>
                <a:lnTo>
                  <a:pt x="130810" y="9283"/>
                </a:lnTo>
                <a:close/>
              </a:path>
              <a:path w="172720" h="33655">
                <a:moveTo>
                  <a:pt x="131648" y="23431"/>
                </a:moveTo>
                <a:lnTo>
                  <a:pt x="128523" y="23431"/>
                </a:lnTo>
                <a:lnTo>
                  <a:pt x="128609" y="24282"/>
                </a:lnTo>
                <a:lnTo>
                  <a:pt x="128853" y="25133"/>
                </a:lnTo>
                <a:lnTo>
                  <a:pt x="129146" y="25742"/>
                </a:lnTo>
                <a:lnTo>
                  <a:pt x="132435" y="25742"/>
                </a:lnTo>
                <a:lnTo>
                  <a:pt x="132054" y="25018"/>
                </a:lnTo>
                <a:lnTo>
                  <a:pt x="131801" y="24320"/>
                </a:lnTo>
                <a:lnTo>
                  <a:pt x="131648" y="23431"/>
                </a:lnTo>
                <a:close/>
              </a:path>
              <a:path w="172720" h="33655">
                <a:moveTo>
                  <a:pt x="131477" y="16370"/>
                </a:moveTo>
                <a:lnTo>
                  <a:pt x="128269" y="16370"/>
                </a:lnTo>
                <a:lnTo>
                  <a:pt x="128142" y="19684"/>
                </a:lnTo>
                <a:lnTo>
                  <a:pt x="128104" y="19913"/>
                </a:lnTo>
                <a:lnTo>
                  <a:pt x="123621" y="23685"/>
                </a:lnTo>
                <a:lnTo>
                  <a:pt x="128221" y="23685"/>
                </a:lnTo>
                <a:lnTo>
                  <a:pt x="128523" y="23431"/>
                </a:lnTo>
                <a:lnTo>
                  <a:pt x="131648" y="23431"/>
                </a:lnTo>
                <a:lnTo>
                  <a:pt x="131508" y="22720"/>
                </a:lnTo>
                <a:lnTo>
                  <a:pt x="131477" y="16370"/>
                </a:lnTo>
                <a:close/>
              </a:path>
              <a:path w="172720" h="33655">
                <a:moveTo>
                  <a:pt x="125818" y="6667"/>
                </a:moveTo>
                <a:lnTo>
                  <a:pt x="122618" y="6667"/>
                </a:lnTo>
                <a:lnTo>
                  <a:pt x="121221" y="6896"/>
                </a:lnTo>
                <a:lnTo>
                  <a:pt x="115823" y="12407"/>
                </a:lnTo>
                <a:lnTo>
                  <a:pt x="118910" y="12826"/>
                </a:lnTo>
                <a:lnTo>
                  <a:pt x="119252" y="11506"/>
                </a:lnTo>
                <a:lnTo>
                  <a:pt x="119786" y="10591"/>
                </a:lnTo>
                <a:lnTo>
                  <a:pt x="121196" y="9550"/>
                </a:lnTo>
                <a:lnTo>
                  <a:pt x="122300" y="9283"/>
                </a:lnTo>
                <a:lnTo>
                  <a:pt x="130810" y="9283"/>
                </a:lnTo>
                <a:lnTo>
                  <a:pt x="129844" y="8077"/>
                </a:lnTo>
                <a:lnTo>
                  <a:pt x="129095" y="7607"/>
                </a:lnTo>
                <a:lnTo>
                  <a:pt x="127126" y="6870"/>
                </a:lnTo>
                <a:lnTo>
                  <a:pt x="125818" y="6667"/>
                </a:lnTo>
                <a:close/>
              </a:path>
              <a:path w="172720" h="33655">
                <a:moveTo>
                  <a:pt x="107175" y="7086"/>
                </a:moveTo>
                <a:lnTo>
                  <a:pt x="104355" y="7086"/>
                </a:lnTo>
                <a:lnTo>
                  <a:pt x="104355" y="25742"/>
                </a:lnTo>
                <a:lnTo>
                  <a:pt x="107505" y="25742"/>
                </a:lnTo>
                <a:lnTo>
                  <a:pt x="107505" y="14643"/>
                </a:lnTo>
                <a:lnTo>
                  <a:pt x="107657" y="13411"/>
                </a:lnTo>
                <a:lnTo>
                  <a:pt x="108254" y="11556"/>
                </a:lnTo>
                <a:lnTo>
                  <a:pt x="108661" y="10985"/>
                </a:lnTo>
                <a:lnTo>
                  <a:pt x="109219" y="10566"/>
                </a:lnTo>
                <a:lnTo>
                  <a:pt x="109727" y="10134"/>
                </a:lnTo>
                <a:lnTo>
                  <a:pt x="110337" y="9944"/>
                </a:lnTo>
                <a:lnTo>
                  <a:pt x="113642" y="9944"/>
                </a:lnTo>
                <a:lnTo>
                  <a:pt x="107175" y="9918"/>
                </a:lnTo>
                <a:lnTo>
                  <a:pt x="107175" y="7086"/>
                </a:lnTo>
                <a:close/>
              </a:path>
              <a:path w="172720" h="33655">
                <a:moveTo>
                  <a:pt x="113642" y="9944"/>
                </a:moveTo>
                <a:lnTo>
                  <a:pt x="111861" y="9944"/>
                </a:lnTo>
                <a:lnTo>
                  <a:pt x="112610" y="10159"/>
                </a:lnTo>
                <a:lnTo>
                  <a:pt x="113385" y="10629"/>
                </a:lnTo>
                <a:lnTo>
                  <a:pt x="113642" y="9944"/>
                </a:lnTo>
                <a:close/>
              </a:path>
              <a:path w="172720" h="33655">
                <a:moveTo>
                  <a:pt x="112280" y="6667"/>
                </a:moveTo>
                <a:lnTo>
                  <a:pt x="110477" y="6667"/>
                </a:lnTo>
                <a:lnTo>
                  <a:pt x="109804" y="6896"/>
                </a:lnTo>
                <a:lnTo>
                  <a:pt x="108584" y="7721"/>
                </a:lnTo>
                <a:lnTo>
                  <a:pt x="107911" y="8597"/>
                </a:lnTo>
                <a:lnTo>
                  <a:pt x="107175" y="9918"/>
                </a:lnTo>
                <a:lnTo>
                  <a:pt x="113652" y="9918"/>
                </a:lnTo>
                <a:lnTo>
                  <a:pt x="114490" y="7683"/>
                </a:lnTo>
                <a:lnTo>
                  <a:pt x="113385" y="7010"/>
                </a:lnTo>
                <a:lnTo>
                  <a:pt x="112280" y="6667"/>
                </a:lnTo>
                <a:close/>
              </a:path>
              <a:path w="172720" h="33655">
                <a:moveTo>
                  <a:pt x="94487" y="6667"/>
                </a:moveTo>
                <a:lnTo>
                  <a:pt x="89636" y="6667"/>
                </a:lnTo>
                <a:lnTo>
                  <a:pt x="87680" y="7365"/>
                </a:lnTo>
                <a:lnTo>
                  <a:pt x="84162" y="10413"/>
                </a:lnTo>
                <a:lnTo>
                  <a:pt x="83210" y="12966"/>
                </a:lnTo>
                <a:lnTo>
                  <a:pt x="83210" y="19570"/>
                </a:lnTo>
                <a:lnTo>
                  <a:pt x="84010" y="21970"/>
                </a:lnTo>
                <a:lnTo>
                  <a:pt x="87223" y="25323"/>
                </a:lnTo>
                <a:lnTo>
                  <a:pt x="89344" y="26161"/>
                </a:lnTo>
                <a:lnTo>
                  <a:pt x="93586" y="26161"/>
                </a:lnTo>
                <a:lnTo>
                  <a:pt x="95059" y="25793"/>
                </a:lnTo>
                <a:lnTo>
                  <a:pt x="97815" y="24256"/>
                </a:lnTo>
                <a:lnTo>
                  <a:pt x="98505" y="23558"/>
                </a:lnTo>
                <a:lnTo>
                  <a:pt x="90373" y="23558"/>
                </a:lnTo>
                <a:lnTo>
                  <a:pt x="89052" y="22961"/>
                </a:lnTo>
                <a:lnTo>
                  <a:pt x="88023" y="21767"/>
                </a:lnTo>
                <a:lnTo>
                  <a:pt x="86982" y="20599"/>
                </a:lnTo>
                <a:lnTo>
                  <a:pt x="86461" y="18795"/>
                </a:lnTo>
                <a:lnTo>
                  <a:pt x="86469" y="14008"/>
                </a:lnTo>
                <a:lnTo>
                  <a:pt x="86982" y="12255"/>
                </a:lnTo>
                <a:lnTo>
                  <a:pt x="89052" y="9880"/>
                </a:lnTo>
                <a:lnTo>
                  <a:pt x="90373" y="9283"/>
                </a:lnTo>
                <a:lnTo>
                  <a:pt x="98309" y="9283"/>
                </a:lnTo>
                <a:lnTo>
                  <a:pt x="96596" y="7505"/>
                </a:lnTo>
                <a:lnTo>
                  <a:pt x="94487" y="6667"/>
                </a:lnTo>
                <a:close/>
              </a:path>
              <a:path w="172720" h="33655">
                <a:moveTo>
                  <a:pt x="98309" y="9283"/>
                </a:moveTo>
                <a:lnTo>
                  <a:pt x="93497" y="9283"/>
                </a:lnTo>
                <a:lnTo>
                  <a:pt x="94805" y="9880"/>
                </a:lnTo>
                <a:lnTo>
                  <a:pt x="96900" y="12255"/>
                </a:lnTo>
                <a:lnTo>
                  <a:pt x="97421" y="14008"/>
                </a:lnTo>
                <a:lnTo>
                  <a:pt x="97410" y="18795"/>
                </a:lnTo>
                <a:lnTo>
                  <a:pt x="96889" y="20599"/>
                </a:lnTo>
                <a:lnTo>
                  <a:pt x="94830" y="22961"/>
                </a:lnTo>
                <a:lnTo>
                  <a:pt x="93510" y="23558"/>
                </a:lnTo>
                <a:lnTo>
                  <a:pt x="98505" y="23558"/>
                </a:lnTo>
                <a:lnTo>
                  <a:pt x="98869" y="23190"/>
                </a:lnTo>
                <a:lnTo>
                  <a:pt x="100291" y="20446"/>
                </a:lnTo>
                <a:lnTo>
                  <a:pt x="100602" y="18795"/>
                </a:lnTo>
                <a:lnTo>
                  <a:pt x="100570" y="12966"/>
                </a:lnTo>
                <a:lnTo>
                  <a:pt x="99860" y="10858"/>
                </a:lnTo>
                <a:lnTo>
                  <a:pt x="98309" y="9283"/>
                </a:lnTo>
                <a:close/>
              </a:path>
              <a:path w="172720" h="33655">
                <a:moveTo>
                  <a:pt x="67538" y="0"/>
                </a:moveTo>
                <a:lnTo>
                  <a:pt x="64376" y="0"/>
                </a:lnTo>
                <a:lnTo>
                  <a:pt x="64376" y="25742"/>
                </a:lnTo>
                <a:lnTo>
                  <a:pt x="67538" y="25742"/>
                </a:lnTo>
                <a:lnTo>
                  <a:pt x="67538" y="14084"/>
                </a:lnTo>
                <a:lnTo>
                  <a:pt x="67716" y="12915"/>
                </a:lnTo>
                <a:lnTo>
                  <a:pt x="68414" y="11264"/>
                </a:lnTo>
                <a:lnTo>
                  <a:pt x="69011" y="10617"/>
                </a:lnTo>
                <a:lnTo>
                  <a:pt x="70662" y="9639"/>
                </a:lnTo>
                <a:lnTo>
                  <a:pt x="71539" y="9397"/>
                </a:lnTo>
                <a:lnTo>
                  <a:pt x="78758" y="9397"/>
                </a:lnTo>
                <a:lnTo>
                  <a:pt x="78688" y="9232"/>
                </a:lnTo>
                <a:lnTo>
                  <a:pt x="67538" y="9232"/>
                </a:lnTo>
                <a:lnTo>
                  <a:pt x="67538" y="0"/>
                </a:lnTo>
                <a:close/>
              </a:path>
              <a:path w="172720" h="33655">
                <a:moveTo>
                  <a:pt x="78758" y="9397"/>
                </a:moveTo>
                <a:lnTo>
                  <a:pt x="73736" y="9397"/>
                </a:lnTo>
                <a:lnTo>
                  <a:pt x="74701" y="9766"/>
                </a:lnTo>
                <a:lnTo>
                  <a:pt x="76060" y="11188"/>
                </a:lnTo>
                <a:lnTo>
                  <a:pt x="76341" y="12103"/>
                </a:lnTo>
                <a:lnTo>
                  <a:pt x="76415" y="25742"/>
                </a:lnTo>
                <a:lnTo>
                  <a:pt x="79578" y="25742"/>
                </a:lnTo>
                <a:lnTo>
                  <a:pt x="79578" y="12103"/>
                </a:lnTo>
                <a:lnTo>
                  <a:pt x="79349" y="10693"/>
                </a:lnTo>
                <a:lnTo>
                  <a:pt x="78758" y="9397"/>
                </a:lnTo>
                <a:close/>
              </a:path>
              <a:path w="172720" h="33655">
                <a:moveTo>
                  <a:pt x="74510" y="6667"/>
                </a:moveTo>
                <a:lnTo>
                  <a:pt x="70891" y="6667"/>
                </a:lnTo>
                <a:lnTo>
                  <a:pt x="69011" y="7518"/>
                </a:lnTo>
                <a:lnTo>
                  <a:pt x="67538" y="9232"/>
                </a:lnTo>
                <a:lnTo>
                  <a:pt x="78688" y="9232"/>
                </a:lnTo>
                <a:lnTo>
                  <a:pt x="78498" y="8788"/>
                </a:lnTo>
                <a:lnTo>
                  <a:pt x="77736" y="8026"/>
                </a:lnTo>
                <a:lnTo>
                  <a:pt x="75704" y="6946"/>
                </a:lnTo>
                <a:lnTo>
                  <a:pt x="74510" y="6667"/>
                </a:lnTo>
                <a:close/>
              </a:path>
              <a:path w="172720" h="33655">
                <a:moveTo>
                  <a:pt x="55943" y="6667"/>
                </a:moveTo>
                <a:lnTo>
                  <a:pt x="52323" y="6667"/>
                </a:lnTo>
                <a:lnTo>
                  <a:pt x="50825" y="7035"/>
                </a:lnTo>
                <a:lnTo>
                  <a:pt x="49479" y="7810"/>
                </a:lnTo>
                <a:lnTo>
                  <a:pt x="48107" y="8547"/>
                </a:lnTo>
                <a:lnTo>
                  <a:pt x="45440" y="19608"/>
                </a:lnTo>
                <a:lnTo>
                  <a:pt x="46227" y="21996"/>
                </a:lnTo>
                <a:lnTo>
                  <a:pt x="49314" y="25323"/>
                </a:lnTo>
                <a:lnTo>
                  <a:pt x="51371" y="26161"/>
                </a:lnTo>
                <a:lnTo>
                  <a:pt x="55943" y="26161"/>
                </a:lnTo>
                <a:lnTo>
                  <a:pt x="57657" y="25539"/>
                </a:lnTo>
                <a:lnTo>
                  <a:pt x="59080" y="24358"/>
                </a:lnTo>
                <a:lnTo>
                  <a:pt x="59997" y="23558"/>
                </a:lnTo>
                <a:lnTo>
                  <a:pt x="52336" y="23558"/>
                </a:lnTo>
                <a:lnTo>
                  <a:pt x="51092" y="22986"/>
                </a:lnTo>
                <a:lnTo>
                  <a:pt x="49148" y="20713"/>
                </a:lnTo>
                <a:lnTo>
                  <a:pt x="48787" y="19316"/>
                </a:lnTo>
                <a:lnTo>
                  <a:pt x="48679" y="13931"/>
                </a:lnTo>
                <a:lnTo>
                  <a:pt x="49148" y="12128"/>
                </a:lnTo>
                <a:lnTo>
                  <a:pt x="51168" y="9842"/>
                </a:lnTo>
                <a:lnTo>
                  <a:pt x="52463" y="9270"/>
                </a:lnTo>
                <a:lnTo>
                  <a:pt x="60220" y="9270"/>
                </a:lnTo>
                <a:lnTo>
                  <a:pt x="58927" y="8204"/>
                </a:lnTo>
                <a:lnTo>
                  <a:pt x="57619" y="7188"/>
                </a:lnTo>
                <a:lnTo>
                  <a:pt x="55943" y="6667"/>
                </a:lnTo>
                <a:close/>
              </a:path>
              <a:path w="172720" h="33655">
                <a:moveTo>
                  <a:pt x="58572" y="18910"/>
                </a:moveTo>
                <a:lnTo>
                  <a:pt x="58356" y="20485"/>
                </a:lnTo>
                <a:lnTo>
                  <a:pt x="57861" y="21666"/>
                </a:lnTo>
                <a:lnTo>
                  <a:pt x="56997" y="22415"/>
                </a:lnTo>
                <a:lnTo>
                  <a:pt x="56159" y="23177"/>
                </a:lnTo>
                <a:lnTo>
                  <a:pt x="55130" y="23558"/>
                </a:lnTo>
                <a:lnTo>
                  <a:pt x="59997" y="23558"/>
                </a:lnTo>
                <a:lnTo>
                  <a:pt x="60433" y="23177"/>
                </a:lnTo>
                <a:lnTo>
                  <a:pt x="60555" y="22986"/>
                </a:lnTo>
                <a:lnTo>
                  <a:pt x="61340" y="21450"/>
                </a:lnTo>
                <a:lnTo>
                  <a:pt x="61671" y="19316"/>
                </a:lnTo>
                <a:lnTo>
                  <a:pt x="58572" y="18910"/>
                </a:lnTo>
                <a:close/>
              </a:path>
              <a:path w="172720" h="33655">
                <a:moveTo>
                  <a:pt x="60220" y="9270"/>
                </a:moveTo>
                <a:lnTo>
                  <a:pt x="55105" y="9270"/>
                </a:lnTo>
                <a:lnTo>
                  <a:pt x="56019" y="9601"/>
                </a:lnTo>
                <a:lnTo>
                  <a:pt x="57492" y="10845"/>
                </a:lnTo>
                <a:lnTo>
                  <a:pt x="58013" y="11798"/>
                </a:lnTo>
                <a:lnTo>
                  <a:pt x="58305" y="13042"/>
                </a:lnTo>
                <a:lnTo>
                  <a:pt x="61379" y="12572"/>
                </a:lnTo>
                <a:lnTo>
                  <a:pt x="61036" y="10680"/>
                </a:lnTo>
                <a:lnTo>
                  <a:pt x="60220" y="9270"/>
                </a:lnTo>
                <a:close/>
              </a:path>
              <a:path w="172720" h="33655">
                <a:moveTo>
                  <a:pt x="29248" y="7086"/>
                </a:moveTo>
                <a:lnTo>
                  <a:pt x="26415" y="7086"/>
                </a:lnTo>
                <a:lnTo>
                  <a:pt x="26415" y="25742"/>
                </a:lnTo>
                <a:lnTo>
                  <a:pt x="29565" y="25742"/>
                </a:lnTo>
                <a:lnTo>
                  <a:pt x="29675" y="12801"/>
                </a:lnTo>
                <a:lnTo>
                  <a:pt x="30048" y="11556"/>
                </a:lnTo>
                <a:lnTo>
                  <a:pt x="32003" y="9842"/>
                </a:lnTo>
                <a:lnTo>
                  <a:pt x="32275" y="9740"/>
                </a:lnTo>
                <a:lnTo>
                  <a:pt x="29248" y="9740"/>
                </a:lnTo>
                <a:lnTo>
                  <a:pt x="29248" y="7086"/>
                </a:lnTo>
                <a:close/>
              </a:path>
              <a:path w="172720" h="33655">
                <a:moveTo>
                  <a:pt x="40798" y="9410"/>
                </a:moveTo>
                <a:lnTo>
                  <a:pt x="35369" y="9410"/>
                </a:lnTo>
                <a:lnTo>
                  <a:pt x="36080" y="9601"/>
                </a:lnTo>
                <a:lnTo>
                  <a:pt x="37337" y="10363"/>
                </a:lnTo>
                <a:lnTo>
                  <a:pt x="37769" y="10858"/>
                </a:lnTo>
                <a:lnTo>
                  <a:pt x="38265" y="12153"/>
                </a:lnTo>
                <a:lnTo>
                  <a:pt x="38392" y="25742"/>
                </a:lnTo>
                <a:lnTo>
                  <a:pt x="41554" y="25742"/>
                </a:lnTo>
                <a:lnTo>
                  <a:pt x="41482" y="12153"/>
                </a:lnTo>
                <a:lnTo>
                  <a:pt x="41376" y="11201"/>
                </a:lnTo>
                <a:lnTo>
                  <a:pt x="41198" y="10299"/>
                </a:lnTo>
                <a:lnTo>
                  <a:pt x="40912" y="9601"/>
                </a:lnTo>
                <a:lnTo>
                  <a:pt x="40798" y="9410"/>
                </a:lnTo>
                <a:close/>
              </a:path>
              <a:path w="172720" h="33655">
                <a:moveTo>
                  <a:pt x="36296" y="6667"/>
                </a:moveTo>
                <a:lnTo>
                  <a:pt x="32588" y="6667"/>
                </a:lnTo>
                <a:lnTo>
                  <a:pt x="30619" y="7696"/>
                </a:lnTo>
                <a:lnTo>
                  <a:pt x="29248" y="9740"/>
                </a:lnTo>
                <a:lnTo>
                  <a:pt x="32275" y="9740"/>
                </a:lnTo>
                <a:lnTo>
                  <a:pt x="33159" y="9410"/>
                </a:lnTo>
                <a:lnTo>
                  <a:pt x="40798" y="9410"/>
                </a:lnTo>
                <a:lnTo>
                  <a:pt x="39928" y="8204"/>
                </a:lnTo>
                <a:lnTo>
                  <a:pt x="39242" y="7683"/>
                </a:lnTo>
                <a:lnTo>
                  <a:pt x="37337" y="6870"/>
                </a:lnTo>
                <a:lnTo>
                  <a:pt x="36296" y="6667"/>
                </a:lnTo>
                <a:close/>
              </a:path>
              <a:path w="172720" h="33655">
                <a:moveTo>
                  <a:pt x="13550" y="0"/>
                </a:moveTo>
                <a:lnTo>
                  <a:pt x="9893" y="0"/>
                </a:lnTo>
                <a:lnTo>
                  <a:pt x="0" y="25742"/>
                </a:lnTo>
                <a:lnTo>
                  <a:pt x="3619" y="25742"/>
                </a:lnTo>
                <a:lnTo>
                  <a:pt x="6438" y="17945"/>
                </a:lnTo>
                <a:lnTo>
                  <a:pt x="20898" y="17945"/>
                </a:lnTo>
                <a:lnTo>
                  <a:pt x="19765" y="15176"/>
                </a:lnTo>
                <a:lnTo>
                  <a:pt x="7404" y="15176"/>
                </a:lnTo>
                <a:lnTo>
                  <a:pt x="10261" y="7632"/>
                </a:lnTo>
                <a:lnTo>
                  <a:pt x="10854" y="5880"/>
                </a:lnTo>
                <a:lnTo>
                  <a:pt x="11302" y="4356"/>
                </a:lnTo>
                <a:lnTo>
                  <a:pt x="11633" y="2705"/>
                </a:lnTo>
                <a:lnTo>
                  <a:pt x="14658" y="2705"/>
                </a:lnTo>
                <a:lnTo>
                  <a:pt x="13550" y="0"/>
                </a:lnTo>
                <a:close/>
              </a:path>
              <a:path w="172720" h="33655">
                <a:moveTo>
                  <a:pt x="20898" y="17945"/>
                </a:moveTo>
                <a:lnTo>
                  <a:pt x="17195" y="17945"/>
                </a:lnTo>
                <a:lnTo>
                  <a:pt x="20205" y="25742"/>
                </a:lnTo>
                <a:lnTo>
                  <a:pt x="24091" y="25742"/>
                </a:lnTo>
                <a:lnTo>
                  <a:pt x="20898" y="17945"/>
                </a:lnTo>
                <a:close/>
              </a:path>
              <a:path w="172720" h="33655">
                <a:moveTo>
                  <a:pt x="14658" y="2705"/>
                </a:moveTo>
                <a:lnTo>
                  <a:pt x="11633" y="2705"/>
                </a:lnTo>
                <a:lnTo>
                  <a:pt x="12026" y="4102"/>
                </a:lnTo>
                <a:lnTo>
                  <a:pt x="12692" y="5994"/>
                </a:lnTo>
                <a:lnTo>
                  <a:pt x="16154" y="15176"/>
                </a:lnTo>
                <a:lnTo>
                  <a:pt x="19765" y="15176"/>
                </a:lnTo>
                <a:lnTo>
                  <a:pt x="14658" y="2705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01" name="object 50"/>
          <p:cNvSpPr>
            <a:spLocks/>
          </p:cNvSpPr>
          <p:nvPr/>
        </p:nvSpPr>
        <p:spPr bwMode="auto">
          <a:xfrm>
            <a:off x="2232025" y="2425700"/>
            <a:ext cx="142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14" y="0"/>
              </a:cxn>
            </a:cxnLst>
            <a:rect l="0" t="0" r="r" b="b"/>
            <a:pathLst>
              <a:path w="14605">
                <a:moveTo>
                  <a:pt x="0" y="0"/>
                </a:moveTo>
                <a:lnTo>
                  <a:pt x="14414" y="0"/>
                </a:lnTo>
              </a:path>
            </a:pathLst>
          </a:custGeom>
          <a:noFill/>
          <a:ln w="14439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02" name="object 51"/>
          <p:cNvSpPr>
            <a:spLocks/>
          </p:cNvSpPr>
          <p:nvPr/>
        </p:nvSpPr>
        <p:spPr bwMode="auto">
          <a:xfrm>
            <a:off x="2024063" y="2427288"/>
            <a:ext cx="201612" cy="33337"/>
          </a:xfrm>
          <a:custGeom>
            <a:avLst/>
            <a:gdLst/>
            <a:ahLst/>
            <a:cxnLst>
              <a:cxn ang="0">
                <a:pos x="191312" y="31343"/>
              </a:cxn>
              <a:cxn ang="0">
                <a:pos x="190601" y="26136"/>
              </a:cxn>
              <a:cxn ang="0">
                <a:pos x="191884" y="20701"/>
              </a:cxn>
              <a:cxn ang="0">
                <a:pos x="192290" y="22212"/>
              </a:cxn>
              <a:cxn ang="0">
                <a:pos x="177355" y="13906"/>
              </a:cxn>
              <a:cxn ang="0">
                <a:pos x="168694" y="26162"/>
              </a:cxn>
              <a:cxn ang="0">
                <a:pos x="168071" y="22288"/>
              </a:cxn>
              <a:cxn ang="0">
                <a:pos x="170878" y="17780"/>
              </a:cxn>
              <a:cxn ang="0">
                <a:pos x="179905" y="9296"/>
              </a:cxn>
              <a:cxn ang="0">
                <a:pos x="180873" y="24282"/>
              </a:cxn>
              <a:cxn ang="0">
                <a:pos x="177622" y="23444"/>
              </a:cxn>
              <a:cxn ang="0">
                <a:pos x="168021" y="12839"/>
              </a:cxn>
              <a:cxn ang="0">
                <a:pos x="176212" y="6858"/>
              </a:cxn>
              <a:cxn ang="0">
                <a:pos x="157746" y="24612"/>
              </a:cxn>
              <a:cxn ang="0">
                <a:pos x="156324" y="12052"/>
              </a:cxn>
              <a:cxn ang="0">
                <a:pos x="154927" y="266"/>
              </a:cxn>
              <a:cxn ang="0">
                <a:pos x="145110" y="22707"/>
              </a:cxn>
              <a:cxn ang="0">
                <a:pos x="152120" y="3035"/>
              </a:cxn>
              <a:cxn ang="0">
                <a:pos x="145110" y="10833"/>
              </a:cxn>
              <a:cxn ang="0">
                <a:pos x="121615" y="6692"/>
              </a:cxn>
              <a:cxn ang="0">
                <a:pos x="116560" y="26162"/>
              </a:cxn>
              <a:cxn ang="0">
                <a:pos x="113690" y="17233"/>
              </a:cxn>
              <a:cxn ang="0">
                <a:pos x="125288" y="9283"/>
              </a:cxn>
              <a:cxn ang="0">
                <a:pos x="125984" y="23583"/>
              </a:cxn>
              <a:cxn ang="0">
                <a:pos x="124129" y="13068"/>
              </a:cxn>
              <a:cxn ang="0">
                <a:pos x="92571" y="22085"/>
              </a:cxn>
              <a:cxn ang="0">
                <a:pos x="106172" y="24180"/>
              </a:cxn>
              <a:cxn ang="0">
                <a:pos x="101079" y="6692"/>
              </a:cxn>
              <a:cxn ang="0">
                <a:pos x="104457" y="21399"/>
              </a:cxn>
              <a:cxn ang="0">
                <a:pos x="98653" y="14020"/>
              </a:cxn>
              <a:cxn ang="0">
                <a:pos x="97345" y="9512"/>
              </a:cxn>
              <a:cxn ang="0">
                <a:pos x="101079" y="9283"/>
              </a:cxn>
              <a:cxn ang="0">
                <a:pos x="106124" y="9283"/>
              </a:cxn>
              <a:cxn ang="0">
                <a:pos x="65529" y="20777"/>
              </a:cxn>
              <a:cxn ang="0">
                <a:pos x="68988" y="21564"/>
              </a:cxn>
              <a:cxn ang="0">
                <a:pos x="80543" y="7112"/>
              </a:cxn>
              <a:cxn ang="0">
                <a:pos x="77450" y="23444"/>
              </a:cxn>
              <a:cxn ang="0">
                <a:pos x="48679" y="23812"/>
              </a:cxn>
              <a:cxn ang="0">
                <a:pos x="48907" y="12293"/>
              </a:cxn>
              <a:cxn ang="0">
                <a:pos x="49199" y="24498"/>
              </a:cxn>
              <a:cxn ang="0">
                <a:pos x="59562" y="9156"/>
              </a:cxn>
              <a:cxn ang="0">
                <a:pos x="54749" y="23583"/>
              </a:cxn>
              <a:cxn ang="0">
                <a:pos x="60147" y="9893"/>
              </a:cxn>
              <a:cxn ang="0">
                <a:pos x="51468" y="9525"/>
              </a:cxn>
              <a:cxn ang="0">
                <a:pos x="28498" y="7556"/>
              </a:cxn>
              <a:cxn ang="0">
                <a:pos x="30607" y="26162"/>
              </a:cxn>
              <a:cxn ang="0">
                <a:pos x="27724" y="17233"/>
              </a:cxn>
              <a:cxn ang="0">
                <a:pos x="39321" y="9283"/>
              </a:cxn>
              <a:cxn ang="0">
                <a:pos x="40017" y="23583"/>
              </a:cxn>
              <a:cxn ang="0">
                <a:pos x="37757" y="11887"/>
              </a:cxn>
              <a:cxn ang="0">
                <a:pos x="0" y="0"/>
              </a:cxn>
              <a:cxn ang="0">
                <a:pos x="19066" y="11379"/>
              </a:cxn>
              <a:cxn ang="0">
                <a:pos x="13905" y="14325"/>
              </a:cxn>
              <a:cxn ang="0">
                <a:pos x="19315" y="2857"/>
              </a:cxn>
              <a:cxn ang="0">
                <a:pos x="15265" y="10553"/>
              </a:cxn>
              <a:cxn ang="0">
                <a:pos x="19315" y="2857"/>
              </a:cxn>
            </a:cxnLst>
            <a:rect l="0" t="0" r="r" b="b"/>
            <a:pathLst>
              <a:path w="201294" h="33655">
                <a:moveTo>
                  <a:pt x="184962" y="29959"/>
                </a:moveTo>
                <a:lnTo>
                  <a:pt x="185305" y="32931"/>
                </a:lnTo>
                <a:lnTo>
                  <a:pt x="186055" y="33185"/>
                </a:lnTo>
                <a:lnTo>
                  <a:pt x="188341" y="33312"/>
                </a:lnTo>
                <a:lnTo>
                  <a:pt x="189230" y="33083"/>
                </a:lnTo>
                <a:lnTo>
                  <a:pt x="189928" y="32588"/>
                </a:lnTo>
                <a:lnTo>
                  <a:pt x="190665" y="32105"/>
                </a:lnTo>
                <a:lnTo>
                  <a:pt x="191312" y="31343"/>
                </a:lnTo>
                <a:lnTo>
                  <a:pt x="191874" y="30251"/>
                </a:lnTo>
                <a:lnTo>
                  <a:pt x="187464" y="30251"/>
                </a:lnTo>
                <a:lnTo>
                  <a:pt x="185648" y="30149"/>
                </a:lnTo>
                <a:lnTo>
                  <a:pt x="184962" y="29959"/>
                </a:lnTo>
                <a:close/>
              </a:path>
              <a:path w="201294" h="33655">
                <a:moveTo>
                  <a:pt x="187071" y="7112"/>
                </a:moveTo>
                <a:lnTo>
                  <a:pt x="183654" y="7112"/>
                </a:lnTo>
                <a:lnTo>
                  <a:pt x="190741" y="25793"/>
                </a:lnTo>
                <a:lnTo>
                  <a:pt x="190601" y="26136"/>
                </a:lnTo>
                <a:lnTo>
                  <a:pt x="187464" y="30251"/>
                </a:lnTo>
                <a:lnTo>
                  <a:pt x="191874" y="30251"/>
                </a:lnTo>
                <a:lnTo>
                  <a:pt x="192290" y="29514"/>
                </a:lnTo>
                <a:lnTo>
                  <a:pt x="192900" y="28117"/>
                </a:lnTo>
                <a:lnTo>
                  <a:pt x="193736" y="25793"/>
                </a:lnTo>
                <a:lnTo>
                  <a:pt x="195076" y="22212"/>
                </a:lnTo>
                <a:lnTo>
                  <a:pt x="192290" y="22212"/>
                </a:lnTo>
                <a:lnTo>
                  <a:pt x="191884" y="20701"/>
                </a:lnTo>
                <a:lnTo>
                  <a:pt x="191439" y="19265"/>
                </a:lnTo>
                <a:lnTo>
                  <a:pt x="187071" y="7112"/>
                </a:lnTo>
                <a:close/>
              </a:path>
              <a:path w="201294" h="33655">
                <a:moveTo>
                  <a:pt x="200723" y="7112"/>
                </a:moveTo>
                <a:lnTo>
                  <a:pt x="197561" y="7112"/>
                </a:lnTo>
                <a:lnTo>
                  <a:pt x="193573" y="17957"/>
                </a:lnTo>
                <a:lnTo>
                  <a:pt x="193090" y="19367"/>
                </a:lnTo>
                <a:lnTo>
                  <a:pt x="192659" y="20764"/>
                </a:lnTo>
                <a:lnTo>
                  <a:pt x="192290" y="22212"/>
                </a:lnTo>
                <a:lnTo>
                  <a:pt x="195076" y="22212"/>
                </a:lnTo>
                <a:lnTo>
                  <a:pt x="200723" y="7112"/>
                </a:lnTo>
                <a:close/>
              </a:path>
              <a:path w="201294" h="33655">
                <a:moveTo>
                  <a:pt x="179905" y="9296"/>
                </a:moveTo>
                <a:lnTo>
                  <a:pt x="174459" y="9296"/>
                </a:lnTo>
                <a:lnTo>
                  <a:pt x="175666" y="9652"/>
                </a:lnTo>
                <a:lnTo>
                  <a:pt x="177063" y="10883"/>
                </a:lnTo>
                <a:lnTo>
                  <a:pt x="177280" y="11518"/>
                </a:lnTo>
                <a:lnTo>
                  <a:pt x="177355" y="13906"/>
                </a:lnTo>
                <a:lnTo>
                  <a:pt x="176136" y="14338"/>
                </a:lnTo>
                <a:lnTo>
                  <a:pt x="174269" y="14693"/>
                </a:lnTo>
                <a:lnTo>
                  <a:pt x="170446" y="15163"/>
                </a:lnTo>
                <a:lnTo>
                  <a:pt x="169532" y="15316"/>
                </a:lnTo>
                <a:lnTo>
                  <a:pt x="164363" y="22390"/>
                </a:lnTo>
                <a:lnTo>
                  <a:pt x="164934" y="23672"/>
                </a:lnTo>
                <a:lnTo>
                  <a:pt x="167106" y="25666"/>
                </a:lnTo>
                <a:lnTo>
                  <a:pt x="168694" y="26162"/>
                </a:lnTo>
                <a:lnTo>
                  <a:pt x="171983" y="26162"/>
                </a:lnTo>
                <a:lnTo>
                  <a:pt x="173151" y="25958"/>
                </a:lnTo>
                <a:lnTo>
                  <a:pt x="175310" y="25146"/>
                </a:lnTo>
                <a:lnTo>
                  <a:pt x="176441" y="24447"/>
                </a:lnTo>
                <a:lnTo>
                  <a:pt x="177323" y="23698"/>
                </a:lnTo>
                <a:lnTo>
                  <a:pt x="170281" y="23698"/>
                </a:lnTo>
                <a:lnTo>
                  <a:pt x="169341" y="23406"/>
                </a:lnTo>
                <a:lnTo>
                  <a:pt x="168071" y="22288"/>
                </a:lnTo>
                <a:lnTo>
                  <a:pt x="167741" y="21615"/>
                </a:lnTo>
                <a:lnTo>
                  <a:pt x="167814" y="19913"/>
                </a:lnTo>
                <a:lnTo>
                  <a:pt x="167881" y="19697"/>
                </a:lnTo>
                <a:lnTo>
                  <a:pt x="168465" y="18796"/>
                </a:lnTo>
                <a:lnTo>
                  <a:pt x="168897" y="18440"/>
                </a:lnTo>
                <a:lnTo>
                  <a:pt x="169443" y="18224"/>
                </a:lnTo>
                <a:lnTo>
                  <a:pt x="169964" y="17970"/>
                </a:lnTo>
                <a:lnTo>
                  <a:pt x="170878" y="17780"/>
                </a:lnTo>
                <a:lnTo>
                  <a:pt x="174472" y="17259"/>
                </a:lnTo>
                <a:lnTo>
                  <a:pt x="176199" y="16852"/>
                </a:lnTo>
                <a:lnTo>
                  <a:pt x="177355" y="16383"/>
                </a:lnTo>
                <a:lnTo>
                  <a:pt x="180572" y="16383"/>
                </a:lnTo>
                <a:lnTo>
                  <a:pt x="180462" y="11518"/>
                </a:lnTo>
                <a:lnTo>
                  <a:pt x="180343" y="10591"/>
                </a:lnTo>
                <a:lnTo>
                  <a:pt x="180200" y="9931"/>
                </a:lnTo>
                <a:lnTo>
                  <a:pt x="179905" y="9296"/>
                </a:lnTo>
                <a:close/>
              </a:path>
              <a:path w="201294" h="33655">
                <a:moveTo>
                  <a:pt x="180735" y="23444"/>
                </a:moveTo>
                <a:lnTo>
                  <a:pt x="177622" y="23444"/>
                </a:lnTo>
                <a:lnTo>
                  <a:pt x="177731" y="24447"/>
                </a:lnTo>
                <a:lnTo>
                  <a:pt x="177927" y="25146"/>
                </a:lnTo>
                <a:lnTo>
                  <a:pt x="178231" y="25742"/>
                </a:lnTo>
                <a:lnTo>
                  <a:pt x="181546" y="25742"/>
                </a:lnTo>
                <a:lnTo>
                  <a:pt x="181140" y="25044"/>
                </a:lnTo>
                <a:lnTo>
                  <a:pt x="180873" y="24282"/>
                </a:lnTo>
                <a:lnTo>
                  <a:pt x="180735" y="23444"/>
                </a:lnTo>
                <a:close/>
              </a:path>
              <a:path w="201294" h="33655">
                <a:moveTo>
                  <a:pt x="180572" y="16383"/>
                </a:moveTo>
                <a:lnTo>
                  <a:pt x="177355" y="16383"/>
                </a:lnTo>
                <a:lnTo>
                  <a:pt x="177236" y="19697"/>
                </a:lnTo>
                <a:lnTo>
                  <a:pt x="177202" y="19913"/>
                </a:lnTo>
                <a:lnTo>
                  <a:pt x="172707" y="23698"/>
                </a:lnTo>
                <a:lnTo>
                  <a:pt x="177323" y="23698"/>
                </a:lnTo>
                <a:lnTo>
                  <a:pt x="177622" y="23444"/>
                </a:lnTo>
                <a:lnTo>
                  <a:pt x="180735" y="23444"/>
                </a:lnTo>
                <a:lnTo>
                  <a:pt x="180611" y="21590"/>
                </a:lnTo>
                <a:lnTo>
                  <a:pt x="180572" y="16383"/>
                </a:lnTo>
                <a:close/>
              </a:path>
              <a:path w="201294" h="33655">
                <a:moveTo>
                  <a:pt x="174917" y="6692"/>
                </a:moveTo>
                <a:lnTo>
                  <a:pt x="171729" y="6692"/>
                </a:lnTo>
                <a:lnTo>
                  <a:pt x="170307" y="6896"/>
                </a:lnTo>
                <a:lnTo>
                  <a:pt x="164934" y="12420"/>
                </a:lnTo>
                <a:lnTo>
                  <a:pt x="168021" y="12839"/>
                </a:lnTo>
                <a:lnTo>
                  <a:pt x="168351" y="11518"/>
                </a:lnTo>
                <a:lnTo>
                  <a:pt x="168871" y="10591"/>
                </a:lnTo>
                <a:lnTo>
                  <a:pt x="170281" y="9550"/>
                </a:lnTo>
                <a:lnTo>
                  <a:pt x="171373" y="9296"/>
                </a:lnTo>
                <a:lnTo>
                  <a:pt x="179905" y="9296"/>
                </a:lnTo>
                <a:lnTo>
                  <a:pt x="178917" y="8089"/>
                </a:lnTo>
                <a:lnTo>
                  <a:pt x="178219" y="7620"/>
                </a:lnTo>
                <a:lnTo>
                  <a:pt x="176212" y="6858"/>
                </a:lnTo>
                <a:lnTo>
                  <a:pt x="174917" y="6692"/>
                </a:lnTo>
                <a:close/>
              </a:path>
              <a:path w="201294" h="33655">
                <a:moveTo>
                  <a:pt x="153365" y="0"/>
                </a:moveTo>
                <a:lnTo>
                  <a:pt x="141732" y="0"/>
                </a:lnTo>
                <a:lnTo>
                  <a:pt x="141732" y="25742"/>
                </a:lnTo>
                <a:lnTo>
                  <a:pt x="153174" y="25742"/>
                </a:lnTo>
                <a:lnTo>
                  <a:pt x="154571" y="25603"/>
                </a:lnTo>
                <a:lnTo>
                  <a:pt x="156832" y="25031"/>
                </a:lnTo>
                <a:lnTo>
                  <a:pt x="157746" y="24612"/>
                </a:lnTo>
                <a:lnTo>
                  <a:pt x="159283" y="23482"/>
                </a:lnTo>
                <a:lnTo>
                  <a:pt x="159849" y="22707"/>
                </a:lnTo>
                <a:lnTo>
                  <a:pt x="145110" y="22707"/>
                </a:lnTo>
                <a:lnTo>
                  <a:pt x="145110" y="13855"/>
                </a:lnTo>
                <a:lnTo>
                  <a:pt x="159504" y="13855"/>
                </a:lnTo>
                <a:lnTo>
                  <a:pt x="159067" y="13284"/>
                </a:lnTo>
                <a:lnTo>
                  <a:pt x="157873" y="12522"/>
                </a:lnTo>
                <a:lnTo>
                  <a:pt x="156324" y="12052"/>
                </a:lnTo>
                <a:lnTo>
                  <a:pt x="157518" y="11455"/>
                </a:lnTo>
                <a:lnTo>
                  <a:pt x="158250" y="10833"/>
                </a:lnTo>
                <a:lnTo>
                  <a:pt x="145110" y="10833"/>
                </a:lnTo>
                <a:lnTo>
                  <a:pt x="145110" y="3035"/>
                </a:lnTo>
                <a:lnTo>
                  <a:pt x="158796" y="3035"/>
                </a:lnTo>
                <a:lnTo>
                  <a:pt x="158229" y="2108"/>
                </a:lnTo>
                <a:lnTo>
                  <a:pt x="157302" y="1308"/>
                </a:lnTo>
                <a:lnTo>
                  <a:pt x="154927" y="266"/>
                </a:lnTo>
                <a:lnTo>
                  <a:pt x="153365" y="0"/>
                </a:lnTo>
                <a:close/>
              </a:path>
              <a:path w="201294" h="33655">
                <a:moveTo>
                  <a:pt x="159504" y="13855"/>
                </a:moveTo>
                <a:lnTo>
                  <a:pt x="152717" y="13855"/>
                </a:lnTo>
                <a:lnTo>
                  <a:pt x="153962" y="14008"/>
                </a:lnTo>
                <a:lnTo>
                  <a:pt x="154851" y="14274"/>
                </a:lnTo>
                <a:lnTo>
                  <a:pt x="157553" y="19481"/>
                </a:lnTo>
                <a:lnTo>
                  <a:pt x="157467" y="19837"/>
                </a:lnTo>
                <a:lnTo>
                  <a:pt x="145110" y="22707"/>
                </a:lnTo>
                <a:lnTo>
                  <a:pt x="159849" y="22707"/>
                </a:lnTo>
                <a:lnTo>
                  <a:pt x="160909" y="20599"/>
                </a:lnTo>
                <a:lnTo>
                  <a:pt x="161082" y="19837"/>
                </a:lnTo>
                <a:lnTo>
                  <a:pt x="161071" y="16497"/>
                </a:lnTo>
                <a:lnTo>
                  <a:pt x="160756" y="15494"/>
                </a:lnTo>
                <a:lnTo>
                  <a:pt x="159504" y="13855"/>
                </a:lnTo>
                <a:close/>
              </a:path>
              <a:path w="201294" h="33655">
                <a:moveTo>
                  <a:pt x="158796" y="3035"/>
                </a:moveTo>
                <a:lnTo>
                  <a:pt x="152120" y="3035"/>
                </a:lnTo>
                <a:lnTo>
                  <a:pt x="153428" y="3162"/>
                </a:lnTo>
                <a:lnTo>
                  <a:pt x="154952" y="3644"/>
                </a:lnTo>
                <a:lnTo>
                  <a:pt x="155536" y="4089"/>
                </a:lnTo>
                <a:lnTo>
                  <a:pt x="155956" y="4737"/>
                </a:lnTo>
                <a:lnTo>
                  <a:pt x="156352" y="5410"/>
                </a:lnTo>
                <a:lnTo>
                  <a:pt x="156540" y="6146"/>
                </a:lnTo>
                <a:lnTo>
                  <a:pt x="156540" y="7886"/>
                </a:lnTo>
                <a:lnTo>
                  <a:pt x="145110" y="10833"/>
                </a:lnTo>
                <a:lnTo>
                  <a:pt x="158250" y="10833"/>
                </a:lnTo>
                <a:lnTo>
                  <a:pt x="158445" y="10668"/>
                </a:lnTo>
                <a:lnTo>
                  <a:pt x="159613" y="8724"/>
                </a:lnTo>
                <a:lnTo>
                  <a:pt x="159851" y="7886"/>
                </a:lnTo>
                <a:lnTo>
                  <a:pt x="159902" y="5397"/>
                </a:lnTo>
                <a:lnTo>
                  <a:pt x="159588" y="4279"/>
                </a:lnTo>
                <a:lnTo>
                  <a:pt x="158796" y="3035"/>
                </a:lnTo>
                <a:close/>
              </a:path>
              <a:path w="201294" h="33655">
                <a:moveTo>
                  <a:pt x="121615" y="6692"/>
                </a:moveTo>
                <a:lnTo>
                  <a:pt x="116535" y="6692"/>
                </a:lnTo>
                <a:lnTo>
                  <a:pt x="114477" y="7556"/>
                </a:lnTo>
                <a:lnTo>
                  <a:pt x="111239" y="10998"/>
                </a:lnTo>
                <a:lnTo>
                  <a:pt x="110566" y="13017"/>
                </a:lnTo>
                <a:lnTo>
                  <a:pt x="110468" y="19735"/>
                </a:lnTo>
                <a:lnTo>
                  <a:pt x="111201" y="21971"/>
                </a:lnTo>
                <a:lnTo>
                  <a:pt x="114427" y="25311"/>
                </a:lnTo>
                <a:lnTo>
                  <a:pt x="116560" y="26162"/>
                </a:lnTo>
                <a:lnTo>
                  <a:pt x="121488" y="26162"/>
                </a:lnTo>
                <a:lnTo>
                  <a:pt x="123240" y="25641"/>
                </a:lnTo>
                <a:lnTo>
                  <a:pt x="125984" y="23583"/>
                </a:lnTo>
                <a:lnTo>
                  <a:pt x="117767" y="23583"/>
                </a:lnTo>
                <a:lnTo>
                  <a:pt x="116471" y="23037"/>
                </a:lnTo>
                <a:lnTo>
                  <a:pt x="114388" y="20853"/>
                </a:lnTo>
                <a:lnTo>
                  <a:pt x="113779" y="19291"/>
                </a:lnTo>
                <a:lnTo>
                  <a:pt x="113690" y="17233"/>
                </a:lnTo>
                <a:lnTo>
                  <a:pt x="127609" y="17233"/>
                </a:lnTo>
                <a:lnTo>
                  <a:pt x="127609" y="14643"/>
                </a:lnTo>
                <a:lnTo>
                  <a:pt x="113855" y="14643"/>
                </a:lnTo>
                <a:lnTo>
                  <a:pt x="113957" y="13017"/>
                </a:lnTo>
                <a:lnTo>
                  <a:pt x="114528" y="11696"/>
                </a:lnTo>
                <a:lnTo>
                  <a:pt x="116484" y="9766"/>
                </a:lnTo>
                <a:lnTo>
                  <a:pt x="117716" y="9283"/>
                </a:lnTo>
                <a:lnTo>
                  <a:pt x="125288" y="9283"/>
                </a:lnTo>
                <a:lnTo>
                  <a:pt x="123659" y="7531"/>
                </a:lnTo>
                <a:lnTo>
                  <a:pt x="121615" y="6692"/>
                </a:lnTo>
                <a:close/>
              </a:path>
              <a:path w="201294" h="33655">
                <a:moveTo>
                  <a:pt x="124244" y="19735"/>
                </a:moveTo>
                <a:lnTo>
                  <a:pt x="123748" y="21069"/>
                </a:lnTo>
                <a:lnTo>
                  <a:pt x="123084" y="22059"/>
                </a:lnTo>
                <a:lnTo>
                  <a:pt x="121488" y="23266"/>
                </a:lnTo>
                <a:lnTo>
                  <a:pt x="120472" y="23583"/>
                </a:lnTo>
                <a:lnTo>
                  <a:pt x="125984" y="23583"/>
                </a:lnTo>
                <a:lnTo>
                  <a:pt x="126987" y="22059"/>
                </a:lnTo>
                <a:lnTo>
                  <a:pt x="127495" y="20142"/>
                </a:lnTo>
                <a:lnTo>
                  <a:pt x="124244" y="19735"/>
                </a:lnTo>
                <a:close/>
              </a:path>
              <a:path w="201294" h="33655">
                <a:moveTo>
                  <a:pt x="125288" y="9283"/>
                </a:moveTo>
                <a:lnTo>
                  <a:pt x="120751" y="9283"/>
                </a:lnTo>
                <a:lnTo>
                  <a:pt x="122072" y="9893"/>
                </a:lnTo>
                <a:lnTo>
                  <a:pt x="123723" y="11887"/>
                </a:lnTo>
                <a:lnTo>
                  <a:pt x="124129" y="13068"/>
                </a:lnTo>
                <a:lnTo>
                  <a:pt x="124256" y="14643"/>
                </a:lnTo>
                <a:lnTo>
                  <a:pt x="127609" y="14643"/>
                </a:lnTo>
                <a:lnTo>
                  <a:pt x="127512" y="13017"/>
                </a:lnTo>
                <a:lnTo>
                  <a:pt x="126822" y="10934"/>
                </a:lnTo>
                <a:lnTo>
                  <a:pt x="125288" y="9283"/>
                </a:lnTo>
                <a:close/>
              </a:path>
              <a:path w="201294" h="33655">
                <a:moveTo>
                  <a:pt x="95351" y="19697"/>
                </a:moveTo>
                <a:lnTo>
                  <a:pt x="92240" y="20180"/>
                </a:lnTo>
                <a:lnTo>
                  <a:pt x="92571" y="22085"/>
                </a:lnTo>
                <a:lnTo>
                  <a:pt x="92671" y="22313"/>
                </a:lnTo>
                <a:lnTo>
                  <a:pt x="93383" y="23647"/>
                </a:lnTo>
                <a:lnTo>
                  <a:pt x="95935" y="25666"/>
                </a:lnTo>
                <a:lnTo>
                  <a:pt x="97777" y="26162"/>
                </a:lnTo>
                <a:lnTo>
                  <a:pt x="101676" y="26162"/>
                </a:lnTo>
                <a:lnTo>
                  <a:pt x="102984" y="25908"/>
                </a:lnTo>
                <a:lnTo>
                  <a:pt x="105283" y="24892"/>
                </a:lnTo>
                <a:lnTo>
                  <a:pt x="106172" y="24180"/>
                </a:lnTo>
                <a:lnTo>
                  <a:pt x="106580" y="23583"/>
                </a:lnTo>
                <a:lnTo>
                  <a:pt x="98729" y="23583"/>
                </a:lnTo>
                <a:lnTo>
                  <a:pt x="97612" y="23228"/>
                </a:lnTo>
                <a:lnTo>
                  <a:pt x="96799" y="22567"/>
                </a:lnTo>
                <a:lnTo>
                  <a:pt x="96024" y="21894"/>
                </a:lnTo>
                <a:lnTo>
                  <a:pt x="95529" y="20942"/>
                </a:lnTo>
                <a:lnTo>
                  <a:pt x="95351" y="19697"/>
                </a:lnTo>
                <a:close/>
              </a:path>
              <a:path w="201294" h="33655">
                <a:moveTo>
                  <a:pt x="101079" y="6692"/>
                </a:moveTo>
                <a:lnTo>
                  <a:pt x="92877" y="13411"/>
                </a:lnTo>
                <a:lnTo>
                  <a:pt x="92976" y="13792"/>
                </a:lnTo>
                <a:lnTo>
                  <a:pt x="102059" y="18300"/>
                </a:lnTo>
                <a:lnTo>
                  <a:pt x="103111" y="18630"/>
                </a:lnTo>
                <a:lnTo>
                  <a:pt x="103543" y="18910"/>
                </a:lnTo>
                <a:lnTo>
                  <a:pt x="104152" y="19342"/>
                </a:lnTo>
                <a:lnTo>
                  <a:pt x="104351" y="19697"/>
                </a:lnTo>
                <a:lnTo>
                  <a:pt x="104457" y="21399"/>
                </a:lnTo>
                <a:lnTo>
                  <a:pt x="104127" y="22085"/>
                </a:lnTo>
                <a:lnTo>
                  <a:pt x="102717" y="23279"/>
                </a:lnTo>
                <a:lnTo>
                  <a:pt x="101638" y="23583"/>
                </a:lnTo>
                <a:lnTo>
                  <a:pt x="106580" y="23583"/>
                </a:lnTo>
                <a:lnTo>
                  <a:pt x="107416" y="22313"/>
                </a:lnTo>
                <a:lnTo>
                  <a:pt x="107709" y="21399"/>
                </a:lnTo>
                <a:lnTo>
                  <a:pt x="107646" y="18910"/>
                </a:lnTo>
                <a:lnTo>
                  <a:pt x="98653" y="14020"/>
                </a:lnTo>
                <a:lnTo>
                  <a:pt x="97739" y="13754"/>
                </a:lnTo>
                <a:lnTo>
                  <a:pt x="96862" y="13411"/>
                </a:lnTo>
                <a:lnTo>
                  <a:pt x="96443" y="13131"/>
                </a:lnTo>
                <a:lnTo>
                  <a:pt x="96215" y="12788"/>
                </a:lnTo>
                <a:lnTo>
                  <a:pt x="95935" y="12471"/>
                </a:lnTo>
                <a:lnTo>
                  <a:pt x="95821" y="11036"/>
                </a:lnTo>
                <a:lnTo>
                  <a:pt x="96113" y="10477"/>
                </a:lnTo>
                <a:lnTo>
                  <a:pt x="97345" y="9512"/>
                </a:lnTo>
                <a:lnTo>
                  <a:pt x="98386" y="9283"/>
                </a:lnTo>
                <a:lnTo>
                  <a:pt x="106124" y="9283"/>
                </a:lnTo>
                <a:lnTo>
                  <a:pt x="105397" y="8305"/>
                </a:lnTo>
                <a:lnTo>
                  <a:pt x="104597" y="7734"/>
                </a:lnTo>
                <a:lnTo>
                  <a:pt x="102374" y="6883"/>
                </a:lnTo>
                <a:lnTo>
                  <a:pt x="101079" y="6692"/>
                </a:lnTo>
                <a:close/>
              </a:path>
              <a:path w="201294" h="33655">
                <a:moveTo>
                  <a:pt x="106124" y="9283"/>
                </a:moveTo>
                <a:lnTo>
                  <a:pt x="101079" y="9283"/>
                </a:lnTo>
                <a:lnTo>
                  <a:pt x="102019" y="9537"/>
                </a:lnTo>
                <a:lnTo>
                  <a:pt x="103378" y="10629"/>
                </a:lnTo>
                <a:lnTo>
                  <a:pt x="103784" y="11379"/>
                </a:lnTo>
                <a:lnTo>
                  <a:pt x="103936" y="12344"/>
                </a:lnTo>
                <a:lnTo>
                  <a:pt x="106984" y="11912"/>
                </a:lnTo>
                <a:lnTo>
                  <a:pt x="106779" y="10629"/>
                </a:lnTo>
                <a:lnTo>
                  <a:pt x="106464" y="9740"/>
                </a:lnTo>
                <a:lnTo>
                  <a:pt x="106124" y="9283"/>
                </a:lnTo>
                <a:close/>
              </a:path>
              <a:path w="201294" h="33655">
                <a:moveTo>
                  <a:pt x="88595" y="0"/>
                </a:moveTo>
                <a:lnTo>
                  <a:pt x="85407" y="0"/>
                </a:lnTo>
                <a:lnTo>
                  <a:pt x="85407" y="25730"/>
                </a:lnTo>
                <a:lnTo>
                  <a:pt x="88595" y="25730"/>
                </a:lnTo>
                <a:lnTo>
                  <a:pt x="88595" y="0"/>
                </a:lnTo>
                <a:close/>
              </a:path>
              <a:path w="201294" h="33655">
                <a:moveTo>
                  <a:pt x="68592" y="7112"/>
                </a:moveTo>
                <a:lnTo>
                  <a:pt x="65443" y="7112"/>
                </a:lnTo>
                <a:lnTo>
                  <a:pt x="65529" y="20777"/>
                </a:lnTo>
                <a:lnTo>
                  <a:pt x="70713" y="26162"/>
                </a:lnTo>
                <a:lnTo>
                  <a:pt x="74295" y="26162"/>
                </a:lnTo>
                <a:lnTo>
                  <a:pt x="76288" y="25120"/>
                </a:lnTo>
                <a:lnTo>
                  <a:pt x="77450" y="23444"/>
                </a:lnTo>
                <a:lnTo>
                  <a:pt x="71501" y="23444"/>
                </a:lnTo>
                <a:lnTo>
                  <a:pt x="70688" y="23202"/>
                </a:lnTo>
                <a:lnTo>
                  <a:pt x="69402" y="22237"/>
                </a:lnTo>
                <a:lnTo>
                  <a:pt x="68988" y="21564"/>
                </a:lnTo>
                <a:lnTo>
                  <a:pt x="68770" y="20777"/>
                </a:lnTo>
                <a:lnTo>
                  <a:pt x="68592" y="7112"/>
                </a:lnTo>
                <a:close/>
              </a:path>
              <a:path w="201294" h="33655">
                <a:moveTo>
                  <a:pt x="80543" y="23012"/>
                </a:moveTo>
                <a:lnTo>
                  <a:pt x="77749" y="23012"/>
                </a:lnTo>
                <a:lnTo>
                  <a:pt x="77749" y="25742"/>
                </a:lnTo>
                <a:lnTo>
                  <a:pt x="80543" y="25742"/>
                </a:lnTo>
                <a:lnTo>
                  <a:pt x="80543" y="23012"/>
                </a:lnTo>
                <a:close/>
              </a:path>
              <a:path w="201294" h="33655">
                <a:moveTo>
                  <a:pt x="80543" y="7112"/>
                </a:moveTo>
                <a:lnTo>
                  <a:pt x="77368" y="7112"/>
                </a:lnTo>
                <a:lnTo>
                  <a:pt x="77368" y="18681"/>
                </a:lnTo>
                <a:lnTo>
                  <a:pt x="77228" y="19900"/>
                </a:lnTo>
                <a:lnTo>
                  <a:pt x="76530" y="21564"/>
                </a:lnTo>
                <a:lnTo>
                  <a:pt x="75958" y="22237"/>
                </a:lnTo>
                <a:lnTo>
                  <a:pt x="74295" y="23202"/>
                </a:lnTo>
                <a:lnTo>
                  <a:pt x="73380" y="23444"/>
                </a:lnTo>
                <a:lnTo>
                  <a:pt x="77450" y="23444"/>
                </a:lnTo>
                <a:lnTo>
                  <a:pt x="77749" y="23012"/>
                </a:lnTo>
                <a:lnTo>
                  <a:pt x="80543" y="23012"/>
                </a:lnTo>
                <a:lnTo>
                  <a:pt x="80543" y="7112"/>
                </a:lnTo>
                <a:close/>
              </a:path>
              <a:path w="201294" h="33655">
                <a:moveTo>
                  <a:pt x="48374" y="7112"/>
                </a:moveTo>
                <a:lnTo>
                  <a:pt x="45529" y="7112"/>
                </a:lnTo>
                <a:lnTo>
                  <a:pt x="45529" y="32893"/>
                </a:lnTo>
                <a:lnTo>
                  <a:pt x="48679" y="32893"/>
                </a:lnTo>
                <a:lnTo>
                  <a:pt x="48679" y="23812"/>
                </a:lnTo>
                <a:lnTo>
                  <a:pt x="59264" y="23812"/>
                </a:lnTo>
                <a:lnTo>
                  <a:pt x="59454" y="23583"/>
                </a:lnTo>
                <a:lnTo>
                  <a:pt x="51968" y="23583"/>
                </a:lnTo>
                <a:lnTo>
                  <a:pt x="50800" y="23012"/>
                </a:lnTo>
                <a:lnTo>
                  <a:pt x="48882" y="20701"/>
                </a:lnTo>
                <a:lnTo>
                  <a:pt x="48374" y="18910"/>
                </a:lnTo>
                <a:lnTo>
                  <a:pt x="48447" y="13881"/>
                </a:lnTo>
                <a:lnTo>
                  <a:pt x="48907" y="12293"/>
                </a:lnTo>
                <a:lnTo>
                  <a:pt x="49998" y="10934"/>
                </a:lnTo>
                <a:lnTo>
                  <a:pt x="50977" y="9791"/>
                </a:lnTo>
                <a:lnTo>
                  <a:pt x="51468" y="9525"/>
                </a:lnTo>
                <a:lnTo>
                  <a:pt x="48374" y="9525"/>
                </a:lnTo>
                <a:lnTo>
                  <a:pt x="48374" y="7112"/>
                </a:lnTo>
                <a:close/>
              </a:path>
              <a:path w="201294" h="33655">
                <a:moveTo>
                  <a:pt x="59264" y="23812"/>
                </a:moveTo>
                <a:lnTo>
                  <a:pt x="48679" y="23812"/>
                </a:lnTo>
                <a:lnTo>
                  <a:pt x="49199" y="24498"/>
                </a:lnTo>
                <a:lnTo>
                  <a:pt x="49885" y="25057"/>
                </a:lnTo>
                <a:lnTo>
                  <a:pt x="51574" y="25946"/>
                </a:lnTo>
                <a:lnTo>
                  <a:pt x="52501" y="26162"/>
                </a:lnTo>
                <a:lnTo>
                  <a:pt x="54991" y="26162"/>
                </a:lnTo>
                <a:lnTo>
                  <a:pt x="56375" y="25768"/>
                </a:lnTo>
                <a:lnTo>
                  <a:pt x="58991" y="24142"/>
                </a:lnTo>
                <a:lnTo>
                  <a:pt x="59264" y="23812"/>
                </a:lnTo>
                <a:close/>
              </a:path>
              <a:path w="201294" h="33655">
                <a:moveTo>
                  <a:pt x="59562" y="9156"/>
                </a:moveTo>
                <a:lnTo>
                  <a:pt x="54864" y="9156"/>
                </a:lnTo>
                <a:lnTo>
                  <a:pt x="56007" y="9740"/>
                </a:lnTo>
                <a:lnTo>
                  <a:pt x="57988" y="12115"/>
                </a:lnTo>
                <a:lnTo>
                  <a:pt x="58483" y="13881"/>
                </a:lnTo>
                <a:lnTo>
                  <a:pt x="58443" y="18910"/>
                </a:lnTo>
                <a:lnTo>
                  <a:pt x="57962" y="20599"/>
                </a:lnTo>
                <a:lnTo>
                  <a:pt x="55964" y="22961"/>
                </a:lnTo>
                <a:lnTo>
                  <a:pt x="54749" y="23583"/>
                </a:lnTo>
                <a:lnTo>
                  <a:pt x="59454" y="23583"/>
                </a:lnTo>
                <a:lnTo>
                  <a:pt x="59969" y="22961"/>
                </a:lnTo>
                <a:lnTo>
                  <a:pt x="60680" y="21450"/>
                </a:lnTo>
                <a:lnTo>
                  <a:pt x="61353" y="19913"/>
                </a:lnTo>
                <a:lnTo>
                  <a:pt x="61573" y="18770"/>
                </a:lnTo>
                <a:lnTo>
                  <a:pt x="61568" y="13881"/>
                </a:lnTo>
                <a:lnTo>
                  <a:pt x="61379" y="12865"/>
                </a:lnTo>
                <a:lnTo>
                  <a:pt x="60147" y="9893"/>
                </a:lnTo>
                <a:lnTo>
                  <a:pt x="59562" y="9156"/>
                </a:lnTo>
                <a:close/>
              </a:path>
              <a:path w="201294" h="33655">
                <a:moveTo>
                  <a:pt x="55397" y="6692"/>
                </a:moveTo>
                <a:lnTo>
                  <a:pt x="52578" y="6692"/>
                </a:lnTo>
                <a:lnTo>
                  <a:pt x="51549" y="6908"/>
                </a:lnTo>
                <a:lnTo>
                  <a:pt x="49834" y="7861"/>
                </a:lnTo>
                <a:lnTo>
                  <a:pt x="49060" y="8572"/>
                </a:lnTo>
                <a:lnTo>
                  <a:pt x="48374" y="9525"/>
                </a:lnTo>
                <a:lnTo>
                  <a:pt x="51468" y="9525"/>
                </a:lnTo>
                <a:lnTo>
                  <a:pt x="52146" y="9156"/>
                </a:lnTo>
                <a:lnTo>
                  <a:pt x="59562" y="9156"/>
                </a:lnTo>
                <a:lnTo>
                  <a:pt x="59220" y="8724"/>
                </a:lnTo>
                <a:lnTo>
                  <a:pt x="56794" y="7086"/>
                </a:lnTo>
                <a:lnTo>
                  <a:pt x="55397" y="6692"/>
                </a:lnTo>
                <a:close/>
              </a:path>
              <a:path w="201294" h="33655">
                <a:moveTo>
                  <a:pt x="35674" y="6692"/>
                </a:moveTo>
                <a:lnTo>
                  <a:pt x="30607" y="6692"/>
                </a:lnTo>
                <a:lnTo>
                  <a:pt x="28498" y="7556"/>
                </a:lnTo>
                <a:lnTo>
                  <a:pt x="25332" y="10934"/>
                </a:lnTo>
                <a:lnTo>
                  <a:pt x="25239" y="11099"/>
                </a:lnTo>
                <a:lnTo>
                  <a:pt x="24599" y="13017"/>
                </a:lnTo>
                <a:lnTo>
                  <a:pt x="24502" y="19735"/>
                </a:lnTo>
                <a:lnTo>
                  <a:pt x="25247" y="21971"/>
                </a:lnTo>
                <a:lnTo>
                  <a:pt x="26847" y="23647"/>
                </a:lnTo>
                <a:lnTo>
                  <a:pt x="28473" y="25311"/>
                </a:lnTo>
                <a:lnTo>
                  <a:pt x="30607" y="26162"/>
                </a:lnTo>
                <a:lnTo>
                  <a:pt x="35509" y="26162"/>
                </a:lnTo>
                <a:lnTo>
                  <a:pt x="37287" y="25641"/>
                </a:lnTo>
                <a:lnTo>
                  <a:pt x="40017" y="23583"/>
                </a:lnTo>
                <a:lnTo>
                  <a:pt x="31800" y="23583"/>
                </a:lnTo>
                <a:lnTo>
                  <a:pt x="30505" y="23037"/>
                </a:lnTo>
                <a:lnTo>
                  <a:pt x="28422" y="20853"/>
                </a:lnTo>
                <a:lnTo>
                  <a:pt x="27838" y="19291"/>
                </a:lnTo>
                <a:lnTo>
                  <a:pt x="27724" y="17233"/>
                </a:lnTo>
                <a:lnTo>
                  <a:pt x="41630" y="17233"/>
                </a:lnTo>
                <a:lnTo>
                  <a:pt x="41638" y="14643"/>
                </a:lnTo>
                <a:lnTo>
                  <a:pt x="27889" y="14643"/>
                </a:lnTo>
                <a:lnTo>
                  <a:pt x="27990" y="13017"/>
                </a:lnTo>
                <a:lnTo>
                  <a:pt x="28562" y="11696"/>
                </a:lnTo>
                <a:lnTo>
                  <a:pt x="30518" y="9766"/>
                </a:lnTo>
                <a:lnTo>
                  <a:pt x="31750" y="9283"/>
                </a:lnTo>
                <a:lnTo>
                  <a:pt x="39321" y="9283"/>
                </a:lnTo>
                <a:lnTo>
                  <a:pt x="37693" y="7531"/>
                </a:lnTo>
                <a:lnTo>
                  <a:pt x="35674" y="6692"/>
                </a:lnTo>
                <a:close/>
              </a:path>
              <a:path w="201294" h="33655">
                <a:moveTo>
                  <a:pt x="38265" y="19735"/>
                </a:moveTo>
                <a:lnTo>
                  <a:pt x="37795" y="21069"/>
                </a:lnTo>
                <a:lnTo>
                  <a:pt x="37117" y="22059"/>
                </a:lnTo>
                <a:lnTo>
                  <a:pt x="35509" y="23266"/>
                </a:lnTo>
                <a:lnTo>
                  <a:pt x="34518" y="23583"/>
                </a:lnTo>
                <a:lnTo>
                  <a:pt x="40017" y="23583"/>
                </a:lnTo>
                <a:lnTo>
                  <a:pt x="41021" y="22059"/>
                </a:lnTo>
                <a:lnTo>
                  <a:pt x="41567" y="20142"/>
                </a:lnTo>
                <a:lnTo>
                  <a:pt x="38265" y="19735"/>
                </a:lnTo>
                <a:close/>
              </a:path>
              <a:path w="201294" h="33655">
                <a:moveTo>
                  <a:pt x="39321" y="9283"/>
                </a:moveTo>
                <a:lnTo>
                  <a:pt x="34823" y="9283"/>
                </a:lnTo>
                <a:lnTo>
                  <a:pt x="36106" y="9893"/>
                </a:lnTo>
                <a:lnTo>
                  <a:pt x="37122" y="11099"/>
                </a:lnTo>
                <a:lnTo>
                  <a:pt x="37757" y="11887"/>
                </a:lnTo>
                <a:lnTo>
                  <a:pt x="38188" y="13068"/>
                </a:lnTo>
                <a:lnTo>
                  <a:pt x="38315" y="14643"/>
                </a:lnTo>
                <a:lnTo>
                  <a:pt x="41638" y="14643"/>
                </a:lnTo>
                <a:lnTo>
                  <a:pt x="41546" y="13017"/>
                </a:lnTo>
                <a:lnTo>
                  <a:pt x="40855" y="10934"/>
                </a:lnTo>
                <a:lnTo>
                  <a:pt x="39321" y="9283"/>
                </a:lnTo>
                <a:close/>
              </a:path>
              <a:path w="201294" h="33655">
                <a:moveTo>
                  <a:pt x="13690" y="0"/>
                </a:moveTo>
                <a:lnTo>
                  <a:pt x="0" y="0"/>
                </a:lnTo>
                <a:lnTo>
                  <a:pt x="0" y="25742"/>
                </a:lnTo>
                <a:lnTo>
                  <a:pt x="3403" y="25742"/>
                </a:lnTo>
                <a:lnTo>
                  <a:pt x="3403" y="14325"/>
                </a:lnTo>
                <a:lnTo>
                  <a:pt x="13905" y="14325"/>
                </a:lnTo>
                <a:lnTo>
                  <a:pt x="13322" y="14046"/>
                </a:lnTo>
                <a:lnTo>
                  <a:pt x="15773" y="13690"/>
                </a:lnTo>
                <a:lnTo>
                  <a:pt x="17627" y="12903"/>
                </a:lnTo>
                <a:lnTo>
                  <a:pt x="19066" y="11379"/>
                </a:lnTo>
                <a:lnTo>
                  <a:pt x="3403" y="11379"/>
                </a:lnTo>
                <a:lnTo>
                  <a:pt x="3403" y="2857"/>
                </a:lnTo>
                <a:lnTo>
                  <a:pt x="19315" y="2857"/>
                </a:lnTo>
                <a:lnTo>
                  <a:pt x="18770" y="1968"/>
                </a:lnTo>
                <a:lnTo>
                  <a:pt x="17818" y="1168"/>
                </a:lnTo>
                <a:lnTo>
                  <a:pt x="15468" y="241"/>
                </a:lnTo>
                <a:lnTo>
                  <a:pt x="13690" y="0"/>
                </a:lnTo>
                <a:close/>
              </a:path>
              <a:path w="201294" h="33655">
                <a:moveTo>
                  <a:pt x="13905" y="14325"/>
                </a:moveTo>
                <a:lnTo>
                  <a:pt x="3403" y="14325"/>
                </a:lnTo>
                <a:lnTo>
                  <a:pt x="9232" y="14427"/>
                </a:lnTo>
                <a:lnTo>
                  <a:pt x="9791" y="14579"/>
                </a:lnTo>
                <a:lnTo>
                  <a:pt x="18402" y="25742"/>
                </a:lnTo>
                <a:lnTo>
                  <a:pt x="22682" y="25742"/>
                </a:lnTo>
                <a:lnTo>
                  <a:pt x="14117" y="14427"/>
                </a:lnTo>
                <a:lnTo>
                  <a:pt x="13905" y="14325"/>
                </a:lnTo>
                <a:close/>
              </a:path>
              <a:path w="201294" h="33655">
                <a:moveTo>
                  <a:pt x="19315" y="2857"/>
                </a:moveTo>
                <a:lnTo>
                  <a:pt x="13462" y="2857"/>
                </a:lnTo>
                <a:lnTo>
                  <a:pt x="14871" y="3238"/>
                </a:lnTo>
                <a:lnTo>
                  <a:pt x="16624" y="4813"/>
                </a:lnTo>
                <a:lnTo>
                  <a:pt x="16984" y="5626"/>
                </a:lnTo>
                <a:lnTo>
                  <a:pt x="17068" y="7861"/>
                </a:lnTo>
                <a:lnTo>
                  <a:pt x="16840" y="8623"/>
                </a:lnTo>
                <a:lnTo>
                  <a:pt x="15925" y="10033"/>
                </a:lnTo>
                <a:lnTo>
                  <a:pt x="15265" y="10553"/>
                </a:lnTo>
                <a:lnTo>
                  <a:pt x="13512" y="11201"/>
                </a:lnTo>
                <a:lnTo>
                  <a:pt x="12280" y="11379"/>
                </a:lnTo>
                <a:lnTo>
                  <a:pt x="19066" y="11379"/>
                </a:lnTo>
                <a:lnTo>
                  <a:pt x="19989" y="10401"/>
                </a:lnTo>
                <a:lnTo>
                  <a:pt x="20574" y="8851"/>
                </a:lnTo>
                <a:lnTo>
                  <a:pt x="20574" y="5626"/>
                </a:lnTo>
                <a:lnTo>
                  <a:pt x="20218" y="4330"/>
                </a:lnTo>
                <a:lnTo>
                  <a:pt x="19315" y="2857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03" name="object 52"/>
          <p:cNvSpPr>
            <a:spLocks/>
          </p:cNvSpPr>
          <p:nvPr/>
        </p:nvSpPr>
        <p:spPr bwMode="auto">
          <a:xfrm>
            <a:off x="2789238" y="2571750"/>
            <a:ext cx="142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52" y="0"/>
              </a:cxn>
            </a:cxnLst>
            <a:rect l="0" t="0" r="r" b="b"/>
            <a:pathLst>
              <a:path w="14605">
                <a:moveTo>
                  <a:pt x="0" y="0"/>
                </a:moveTo>
                <a:lnTo>
                  <a:pt x="14452" y="0"/>
                </a:lnTo>
              </a:path>
            </a:pathLst>
          </a:custGeom>
          <a:noFill/>
          <a:ln w="14439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04" name="object 53"/>
          <p:cNvSpPr>
            <a:spLocks/>
          </p:cNvSpPr>
          <p:nvPr/>
        </p:nvSpPr>
        <p:spPr bwMode="auto">
          <a:xfrm>
            <a:off x="2703513" y="2533650"/>
            <a:ext cx="92075" cy="31750"/>
          </a:xfrm>
          <a:custGeom>
            <a:avLst/>
            <a:gdLst/>
            <a:ahLst/>
            <a:cxnLst>
              <a:cxn ang="0">
                <a:pos x="88798" y="25984"/>
              </a:cxn>
              <a:cxn ang="0">
                <a:pos x="89661" y="22948"/>
              </a:cxn>
              <a:cxn ang="0">
                <a:pos x="88696" y="9550"/>
              </a:cxn>
              <a:cxn ang="0">
                <a:pos x="91897" y="7099"/>
              </a:cxn>
              <a:cxn ang="0">
                <a:pos x="91897" y="7099"/>
              </a:cxn>
              <a:cxn ang="0">
                <a:pos x="88696" y="7099"/>
              </a:cxn>
              <a:cxn ang="0">
                <a:pos x="77012" y="25742"/>
              </a:cxn>
              <a:cxn ang="0">
                <a:pos x="77012" y="0"/>
              </a:cxn>
              <a:cxn ang="0">
                <a:pos x="60096" y="7099"/>
              </a:cxn>
              <a:cxn ang="0">
                <a:pos x="65798" y="26161"/>
              </a:cxn>
              <a:cxn ang="0">
                <a:pos x="62179" y="23190"/>
              </a:cxn>
              <a:cxn ang="0">
                <a:pos x="60246" y="18668"/>
              </a:cxn>
              <a:cxn ang="0">
                <a:pos x="69214" y="25742"/>
              </a:cxn>
              <a:cxn ang="0">
                <a:pos x="68884" y="7099"/>
              </a:cxn>
              <a:cxn ang="0">
                <a:pos x="67415" y="22237"/>
              </a:cxn>
              <a:cxn ang="0">
                <a:pos x="69214" y="22999"/>
              </a:cxn>
              <a:cxn ang="0">
                <a:pos x="48933" y="0"/>
              </a:cxn>
              <a:cxn ang="0">
                <a:pos x="43478" y="9283"/>
              </a:cxn>
              <a:cxn ang="0">
                <a:pos x="40639" y="10896"/>
              </a:cxn>
              <a:cxn ang="0">
                <a:pos x="37820" y="14693"/>
              </a:cxn>
              <a:cxn ang="0">
                <a:pos x="28381" y="23444"/>
              </a:cxn>
              <a:cxn ang="0">
                <a:pos x="35547" y="26161"/>
              </a:cxn>
              <a:cxn ang="0">
                <a:pos x="40882" y="23685"/>
              </a:cxn>
              <a:cxn ang="0">
                <a:pos x="31323" y="21615"/>
              </a:cxn>
              <a:cxn ang="0">
                <a:pos x="32448" y="18440"/>
              </a:cxn>
              <a:cxn ang="0">
                <a:pos x="39776" y="16840"/>
              </a:cxn>
              <a:cxn ang="0">
                <a:pos x="43751" y="9931"/>
              </a:cxn>
              <a:cxn ang="0">
                <a:pos x="41297" y="24434"/>
              </a:cxn>
              <a:cxn ang="0">
                <a:pos x="44716" y="25031"/>
              </a:cxn>
              <a:cxn ang="0">
                <a:pos x="40906" y="16370"/>
              </a:cxn>
              <a:cxn ang="0">
                <a:pos x="39198" y="22377"/>
              </a:cxn>
              <a:cxn ang="0">
                <a:pos x="41173" y="23444"/>
              </a:cxn>
              <a:cxn ang="0">
                <a:pos x="38493" y="6667"/>
              </a:cxn>
              <a:cxn ang="0">
                <a:pos x="31584" y="12826"/>
              </a:cxn>
              <a:cxn ang="0">
                <a:pos x="34963" y="9283"/>
              </a:cxn>
              <a:cxn ang="0">
                <a:pos x="39776" y="6857"/>
              </a:cxn>
              <a:cxn ang="0">
                <a:pos x="20891" y="32880"/>
              </a:cxn>
              <a:cxn ang="0">
                <a:pos x="14274" y="6667"/>
              </a:cxn>
              <a:cxn ang="0">
                <a:pos x="9537" y="9715"/>
              </a:cxn>
              <a:cxn ang="0">
                <a:pos x="8686" y="21729"/>
              </a:cxn>
              <a:cxn ang="0">
                <a:pos x="20891" y="23748"/>
              </a:cxn>
              <a:cxn ang="0">
                <a:pos x="13652" y="22961"/>
              </a:cxn>
              <a:cxn ang="0">
                <a:pos x="11633" y="12077"/>
              </a:cxn>
              <a:cxn ang="0">
                <a:pos x="19888" y="7645"/>
              </a:cxn>
              <a:cxn ang="0">
                <a:pos x="18643" y="9791"/>
              </a:cxn>
              <a:cxn ang="0">
                <a:pos x="20726" y="20713"/>
              </a:cxn>
              <a:cxn ang="0">
                <a:pos x="24053" y="9588"/>
              </a:cxn>
              <a:cxn ang="0">
                <a:pos x="21208" y="7099"/>
              </a:cxn>
              <a:cxn ang="0">
                <a:pos x="3403" y="0"/>
              </a:cxn>
              <a:cxn ang="0">
                <a:pos x="3403" y="0"/>
              </a:cxn>
            </a:cxnLst>
            <a:rect l="0" t="0" r="r" b="b"/>
            <a:pathLst>
              <a:path w="92710" h="33019">
                <a:moveTo>
                  <a:pt x="88696" y="9550"/>
                </a:moveTo>
                <a:lnTo>
                  <a:pt x="85547" y="9550"/>
                </a:lnTo>
                <a:lnTo>
                  <a:pt x="85578" y="22453"/>
                </a:lnTo>
                <a:lnTo>
                  <a:pt x="88798" y="25984"/>
                </a:lnTo>
                <a:lnTo>
                  <a:pt x="91439" y="25882"/>
                </a:lnTo>
                <a:lnTo>
                  <a:pt x="92328" y="25704"/>
                </a:lnTo>
                <a:lnTo>
                  <a:pt x="91905" y="22948"/>
                </a:lnTo>
                <a:lnTo>
                  <a:pt x="89661" y="22948"/>
                </a:lnTo>
                <a:lnTo>
                  <a:pt x="89166" y="22644"/>
                </a:lnTo>
                <a:lnTo>
                  <a:pt x="88988" y="22453"/>
                </a:lnTo>
                <a:lnTo>
                  <a:pt x="88861" y="22174"/>
                </a:lnTo>
                <a:lnTo>
                  <a:pt x="88696" y="9550"/>
                </a:lnTo>
                <a:close/>
              </a:path>
              <a:path w="92710" h="33019">
                <a:moveTo>
                  <a:pt x="91897" y="22898"/>
                </a:moveTo>
                <a:lnTo>
                  <a:pt x="89661" y="22948"/>
                </a:lnTo>
                <a:lnTo>
                  <a:pt x="91905" y="22948"/>
                </a:lnTo>
                <a:close/>
              </a:path>
              <a:path w="92710" h="33019">
                <a:moveTo>
                  <a:pt x="91897" y="7099"/>
                </a:moveTo>
                <a:lnTo>
                  <a:pt x="83223" y="7099"/>
                </a:lnTo>
                <a:lnTo>
                  <a:pt x="83223" y="9550"/>
                </a:lnTo>
                <a:lnTo>
                  <a:pt x="91897" y="9550"/>
                </a:lnTo>
                <a:lnTo>
                  <a:pt x="91897" y="7099"/>
                </a:lnTo>
                <a:close/>
              </a:path>
              <a:path w="92710" h="33019">
                <a:moveTo>
                  <a:pt x="88696" y="571"/>
                </a:moveTo>
                <a:lnTo>
                  <a:pt x="85547" y="2476"/>
                </a:lnTo>
                <a:lnTo>
                  <a:pt x="85547" y="7099"/>
                </a:lnTo>
                <a:lnTo>
                  <a:pt x="88696" y="7099"/>
                </a:lnTo>
                <a:lnTo>
                  <a:pt x="88696" y="571"/>
                </a:lnTo>
                <a:close/>
              </a:path>
              <a:path w="92710" h="33019">
                <a:moveTo>
                  <a:pt x="80162" y="7099"/>
                </a:moveTo>
                <a:lnTo>
                  <a:pt x="77012" y="7099"/>
                </a:lnTo>
                <a:lnTo>
                  <a:pt x="77012" y="25742"/>
                </a:lnTo>
                <a:lnTo>
                  <a:pt x="80162" y="25742"/>
                </a:lnTo>
                <a:lnTo>
                  <a:pt x="80162" y="7099"/>
                </a:lnTo>
                <a:close/>
              </a:path>
              <a:path w="92710" h="33019">
                <a:moveTo>
                  <a:pt x="80162" y="0"/>
                </a:moveTo>
                <a:lnTo>
                  <a:pt x="77012" y="0"/>
                </a:lnTo>
                <a:lnTo>
                  <a:pt x="77012" y="3632"/>
                </a:lnTo>
                <a:lnTo>
                  <a:pt x="80162" y="3632"/>
                </a:lnTo>
                <a:lnTo>
                  <a:pt x="80162" y="0"/>
                </a:lnTo>
                <a:close/>
              </a:path>
              <a:path w="92710" h="33019">
                <a:moveTo>
                  <a:pt x="60096" y="7099"/>
                </a:moveTo>
                <a:lnTo>
                  <a:pt x="56921" y="7099"/>
                </a:lnTo>
                <a:lnTo>
                  <a:pt x="56983" y="20764"/>
                </a:lnTo>
                <a:lnTo>
                  <a:pt x="62191" y="26161"/>
                </a:lnTo>
                <a:lnTo>
                  <a:pt x="65798" y="26161"/>
                </a:lnTo>
                <a:lnTo>
                  <a:pt x="67767" y="25107"/>
                </a:lnTo>
                <a:lnTo>
                  <a:pt x="68909" y="23444"/>
                </a:lnTo>
                <a:lnTo>
                  <a:pt x="62991" y="23444"/>
                </a:lnTo>
                <a:lnTo>
                  <a:pt x="62179" y="23190"/>
                </a:lnTo>
                <a:lnTo>
                  <a:pt x="60888" y="22224"/>
                </a:lnTo>
                <a:lnTo>
                  <a:pt x="60468" y="21564"/>
                </a:lnTo>
                <a:lnTo>
                  <a:pt x="60326" y="20980"/>
                </a:lnTo>
                <a:lnTo>
                  <a:pt x="60246" y="18668"/>
                </a:lnTo>
                <a:lnTo>
                  <a:pt x="60096" y="7099"/>
                </a:lnTo>
                <a:close/>
              </a:path>
              <a:path w="92710" h="33019">
                <a:moveTo>
                  <a:pt x="72047" y="22999"/>
                </a:moveTo>
                <a:lnTo>
                  <a:pt x="69214" y="22999"/>
                </a:lnTo>
                <a:lnTo>
                  <a:pt x="69214" y="25742"/>
                </a:lnTo>
                <a:lnTo>
                  <a:pt x="72047" y="25742"/>
                </a:lnTo>
                <a:lnTo>
                  <a:pt x="72047" y="22999"/>
                </a:lnTo>
                <a:close/>
              </a:path>
              <a:path w="92710" h="33019">
                <a:moveTo>
                  <a:pt x="72047" y="7099"/>
                </a:moveTo>
                <a:lnTo>
                  <a:pt x="68884" y="7099"/>
                </a:lnTo>
                <a:lnTo>
                  <a:pt x="68884" y="18668"/>
                </a:lnTo>
                <a:lnTo>
                  <a:pt x="68706" y="19900"/>
                </a:lnTo>
                <a:lnTo>
                  <a:pt x="67995" y="21564"/>
                </a:lnTo>
                <a:lnTo>
                  <a:pt x="67415" y="22237"/>
                </a:lnTo>
                <a:lnTo>
                  <a:pt x="65773" y="23190"/>
                </a:lnTo>
                <a:lnTo>
                  <a:pt x="64871" y="23444"/>
                </a:lnTo>
                <a:lnTo>
                  <a:pt x="68909" y="23444"/>
                </a:lnTo>
                <a:lnTo>
                  <a:pt x="69214" y="22999"/>
                </a:lnTo>
                <a:lnTo>
                  <a:pt x="72047" y="22999"/>
                </a:lnTo>
                <a:lnTo>
                  <a:pt x="72047" y="7099"/>
                </a:lnTo>
                <a:close/>
              </a:path>
              <a:path w="92710" h="33019">
                <a:moveTo>
                  <a:pt x="52082" y="0"/>
                </a:moveTo>
                <a:lnTo>
                  <a:pt x="48933" y="0"/>
                </a:lnTo>
                <a:lnTo>
                  <a:pt x="48933" y="25730"/>
                </a:lnTo>
                <a:lnTo>
                  <a:pt x="52082" y="25730"/>
                </a:lnTo>
                <a:lnTo>
                  <a:pt x="52082" y="0"/>
                </a:lnTo>
                <a:close/>
              </a:path>
              <a:path w="92710" h="33019">
                <a:moveTo>
                  <a:pt x="43478" y="9283"/>
                </a:moveTo>
                <a:lnTo>
                  <a:pt x="38023" y="9283"/>
                </a:lnTo>
                <a:lnTo>
                  <a:pt x="39230" y="9639"/>
                </a:lnTo>
                <a:lnTo>
                  <a:pt x="40004" y="10350"/>
                </a:lnTo>
                <a:lnTo>
                  <a:pt x="40639" y="10896"/>
                </a:lnTo>
                <a:lnTo>
                  <a:pt x="40824" y="11518"/>
                </a:lnTo>
                <a:lnTo>
                  <a:pt x="40906" y="13919"/>
                </a:lnTo>
                <a:lnTo>
                  <a:pt x="39712" y="14312"/>
                </a:lnTo>
                <a:lnTo>
                  <a:pt x="37820" y="14693"/>
                </a:lnTo>
                <a:lnTo>
                  <a:pt x="34023" y="15138"/>
                </a:lnTo>
                <a:lnTo>
                  <a:pt x="33083" y="15303"/>
                </a:lnTo>
                <a:lnTo>
                  <a:pt x="27927" y="22377"/>
                </a:lnTo>
                <a:lnTo>
                  <a:pt x="28381" y="23444"/>
                </a:lnTo>
                <a:lnTo>
                  <a:pt x="28501" y="23685"/>
                </a:lnTo>
                <a:lnTo>
                  <a:pt x="30683" y="25666"/>
                </a:lnTo>
                <a:lnTo>
                  <a:pt x="32257" y="26161"/>
                </a:lnTo>
                <a:lnTo>
                  <a:pt x="35547" y="26161"/>
                </a:lnTo>
                <a:lnTo>
                  <a:pt x="36690" y="25958"/>
                </a:lnTo>
                <a:lnTo>
                  <a:pt x="38861" y="25133"/>
                </a:lnTo>
                <a:lnTo>
                  <a:pt x="39979" y="24434"/>
                </a:lnTo>
                <a:lnTo>
                  <a:pt x="40882" y="23685"/>
                </a:lnTo>
                <a:lnTo>
                  <a:pt x="33845" y="23685"/>
                </a:lnTo>
                <a:lnTo>
                  <a:pt x="32892" y="23393"/>
                </a:lnTo>
                <a:lnTo>
                  <a:pt x="31635" y="22275"/>
                </a:lnTo>
                <a:lnTo>
                  <a:pt x="31323" y="21615"/>
                </a:lnTo>
                <a:lnTo>
                  <a:pt x="31432" y="19672"/>
                </a:lnTo>
                <a:lnTo>
                  <a:pt x="31749" y="19240"/>
                </a:lnTo>
                <a:lnTo>
                  <a:pt x="32016" y="18783"/>
                </a:lnTo>
                <a:lnTo>
                  <a:pt x="32448" y="18440"/>
                </a:lnTo>
                <a:lnTo>
                  <a:pt x="33515" y="17957"/>
                </a:lnTo>
                <a:lnTo>
                  <a:pt x="34467" y="17767"/>
                </a:lnTo>
                <a:lnTo>
                  <a:pt x="38049" y="17246"/>
                </a:lnTo>
                <a:lnTo>
                  <a:pt x="39776" y="16840"/>
                </a:lnTo>
                <a:lnTo>
                  <a:pt x="40906" y="16370"/>
                </a:lnTo>
                <a:lnTo>
                  <a:pt x="44055" y="16370"/>
                </a:lnTo>
                <a:lnTo>
                  <a:pt x="43954" y="10794"/>
                </a:lnTo>
                <a:lnTo>
                  <a:pt x="43751" y="9931"/>
                </a:lnTo>
                <a:lnTo>
                  <a:pt x="43478" y="9283"/>
                </a:lnTo>
                <a:close/>
              </a:path>
              <a:path w="92710" h="33019">
                <a:moveTo>
                  <a:pt x="44313" y="23444"/>
                </a:moveTo>
                <a:lnTo>
                  <a:pt x="41173" y="23444"/>
                </a:lnTo>
                <a:lnTo>
                  <a:pt x="41297" y="24434"/>
                </a:lnTo>
                <a:lnTo>
                  <a:pt x="41503" y="25133"/>
                </a:lnTo>
                <a:lnTo>
                  <a:pt x="41808" y="25742"/>
                </a:lnTo>
                <a:lnTo>
                  <a:pt x="45110" y="25742"/>
                </a:lnTo>
                <a:lnTo>
                  <a:pt x="44716" y="25031"/>
                </a:lnTo>
                <a:lnTo>
                  <a:pt x="44449" y="24282"/>
                </a:lnTo>
                <a:lnTo>
                  <a:pt x="44313" y="23444"/>
                </a:lnTo>
                <a:close/>
              </a:path>
              <a:path w="92710" h="33019">
                <a:moveTo>
                  <a:pt x="44055" y="16370"/>
                </a:moveTo>
                <a:lnTo>
                  <a:pt x="40906" y="16370"/>
                </a:lnTo>
                <a:lnTo>
                  <a:pt x="40858" y="19240"/>
                </a:lnTo>
                <a:lnTo>
                  <a:pt x="40741" y="19989"/>
                </a:lnTo>
                <a:lnTo>
                  <a:pt x="39954" y="21615"/>
                </a:lnTo>
                <a:lnTo>
                  <a:pt x="39198" y="22377"/>
                </a:lnTo>
                <a:lnTo>
                  <a:pt x="37363" y="23418"/>
                </a:lnTo>
                <a:lnTo>
                  <a:pt x="36283" y="23685"/>
                </a:lnTo>
                <a:lnTo>
                  <a:pt x="40882" y="23685"/>
                </a:lnTo>
                <a:lnTo>
                  <a:pt x="41173" y="23444"/>
                </a:lnTo>
                <a:lnTo>
                  <a:pt x="44313" y="23444"/>
                </a:lnTo>
                <a:lnTo>
                  <a:pt x="44195" y="22847"/>
                </a:lnTo>
                <a:lnTo>
                  <a:pt x="44055" y="16370"/>
                </a:lnTo>
                <a:close/>
              </a:path>
              <a:path w="92710" h="33019">
                <a:moveTo>
                  <a:pt x="38493" y="6667"/>
                </a:moveTo>
                <a:lnTo>
                  <a:pt x="35293" y="6667"/>
                </a:lnTo>
                <a:lnTo>
                  <a:pt x="33870" y="6896"/>
                </a:lnTo>
                <a:lnTo>
                  <a:pt x="28460" y="12407"/>
                </a:lnTo>
                <a:lnTo>
                  <a:pt x="31584" y="12826"/>
                </a:lnTo>
                <a:lnTo>
                  <a:pt x="31889" y="11518"/>
                </a:lnTo>
                <a:lnTo>
                  <a:pt x="32423" y="10591"/>
                </a:lnTo>
                <a:lnTo>
                  <a:pt x="33858" y="9550"/>
                </a:lnTo>
                <a:lnTo>
                  <a:pt x="34963" y="9283"/>
                </a:lnTo>
                <a:lnTo>
                  <a:pt x="43478" y="9283"/>
                </a:lnTo>
                <a:lnTo>
                  <a:pt x="42481" y="8077"/>
                </a:lnTo>
                <a:lnTo>
                  <a:pt x="41757" y="7619"/>
                </a:lnTo>
                <a:lnTo>
                  <a:pt x="39776" y="6857"/>
                </a:lnTo>
                <a:lnTo>
                  <a:pt x="38493" y="6667"/>
                </a:lnTo>
                <a:close/>
              </a:path>
              <a:path w="92710" h="33019">
                <a:moveTo>
                  <a:pt x="24053" y="23748"/>
                </a:moveTo>
                <a:lnTo>
                  <a:pt x="20891" y="23748"/>
                </a:lnTo>
                <a:lnTo>
                  <a:pt x="20891" y="32880"/>
                </a:lnTo>
                <a:lnTo>
                  <a:pt x="24053" y="32880"/>
                </a:lnTo>
                <a:lnTo>
                  <a:pt x="24053" y="23748"/>
                </a:lnTo>
                <a:close/>
              </a:path>
              <a:path w="92710" h="33019">
                <a:moveTo>
                  <a:pt x="18072" y="6667"/>
                </a:moveTo>
                <a:lnTo>
                  <a:pt x="14274" y="6667"/>
                </a:lnTo>
                <a:lnTo>
                  <a:pt x="12928" y="7048"/>
                </a:lnTo>
                <a:lnTo>
                  <a:pt x="11722" y="7823"/>
                </a:lnTo>
                <a:lnTo>
                  <a:pt x="10452" y="8585"/>
                </a:lnTo>
                <a:lnTo>
                  <a:pt x="9537" y="9715"/>
                </a:lnTo>
                <a:lnTo>
                  <a:pt x="8229" y="12674"/>
                </a:lnTo>
                <a:lnTo>
                  <a:pt x="8000" y="13893"/>
                </a:lnTo>
                <a:lnTo>
                  <a:pt x="7912" y="19329"/>
                </a:lnTo>
                <a:lnTo>
                  <a:pt x="8686" y="21729"/>
                </a:lnTo>
                <a:lnTo>
                  <a:pt x="11899" y="25272"/>
                </a:lnTo>
                <a:lnTo>
                  <a:pt x="13792" y="26161"/>
                </a:lnTo>
                <a:lnTo>
                  <a:pt x="17017" y="26161"/>
                </a:lnTo>
                <a:lnTo>
                  <a:pt x="20891" y="23748"/>
                </a:lnTo>
                <a:lnTo>
                  <a:pt x="24053" y="23748"/>
                </a:lnTo>
                <a:lnTo>
                  <a:pt x="24053" y="23571"/>
                </a:lnTo>
                <a:lnTo>
                  <a:pt x="14897" y="23571"/>
                </a:lnTo>
                <a:lnTo>
                  <a:pt x="13652" y="22961"/>
                </a:lnTo>
                <a:lnTo>
                  <a:pt x="11645" y="20548"/>
                </a:lnTo>
                <a:lnTo>
                  <a:pt x="11207" y="18973"/>
                </a:lnTo>
                <a:lnTo>
                  <a:pt x="11150" y="13893"/>
                </a:lnTo>
                <a:lnTo>
                  <a:pt x="11633" y="12077"/>
                </a:lnTo>
                <a:lnTo>
                  <a:pt x="13494" y="9791"/>
                </a:lnTo>
                <a:lnTo>
                  <a:pt x="14693" y="9156"/>
                </a:lnTo>
                <a:lnTo>
                  <a:pt x="20915" y="9156"/>
                </a:lnTo>
                <a:lnTo>
                  <a:pt x="19888" y="7645"/>
                </a:lnTo>
                <a:lnTo>
                  <a:pt x="18072" y="6667"/>
                </a:lnTo>
                <a:close/>
              </a:path>
              <a:path w="92710" h="33019">
                <a:moveTo>
                  <a:pt x="20915" y="9156"/>
                </a:moveTo>
                <a:lnTo>
                  <a:pt x="17449" y="9156"/>
                </a:lnTo>
                <a:lnTo>
                  <a:pt x="18643" y="9791"/>
                </a:lnTo>
                <a:lnTo>
                  <a:pt x="20726" y="12293"/>
                </a:lnTo>
                <a:lnTo>
                  <a:pt x="21137" y="13893"/>
                </a:lnTo>
                <a:lnTo>
                  <a:pt x="21110" y="19329"/>
                </a:lnTo>
                <a:lnTo>
                  <a:pt x="20726" y="20713"/>
                </a:lnTo>
                <a:lnTo>
                  <a:pt x="18783" y="22999"/>
                </a:lnTo>
                <a:lnTo>
                  <a:pt x="17627" y="23571"/>
                </a:lnTo>
                <a:lnTo>
                  <a:pt x="24053" y="23571"/>
                </a:lnTo>
                <a:lnTo>
                  <a:pt x="24053" y="9588"/>
                </a:lnTo>
                <a:lnTo>
                  <a:pt x="21208" y="9588"/>
                </a:lnTo>
                <a:lnTo>
                  <a:pt x="20915" y="9156"/>
                </a:lnTo>
                <a:close/>
              </a:path>
              <a:path w="92710" h="33019">
                <a:moveTo>
                  <a:pt x="24053" y="7099"/>
                </a:moveTo>
                <a:lnTo>
                  <a:pt x="21208" y="7099"/>
                </a:lnTo>
                <a:lnTo>
                  <a:pt x="21208" y="9588"/>
                </a:lnTo>
                <a:lnTo>
                  <a:pt x="24053" y="9588"/>
                </a:lnTo>
                <a:lnTo>
                  <a:pt x="24053" y="7099"/>
                </a:lnTo>
                <a:close/>
              </a:path>
              <a:path w="92710" h="33019">
                <a:moveTo>
                  <a:pt x="3403" y="0"/>
                </a:moveTo>
                <a:lnTo>
                  <a:pt x="0" y="0"/>
                </a:lnTo>
                <a:lnTo>
                  <a:pt x="0" y="25730"/>
                </a:lnTo>
                <a:lnTo>
                  <a:pt x="3403" y="25730"/>
                </a:lnTo>
                <a:lnTo>
                  <a:pt x="3403" y="0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05" name="object 54"/>
          <p:cNvSpPr>
            <a:spLocks/>
          </p:cNvSpPr>
          <p:nvPr/>
        </p:nvSpPr>
        <p:spPr bwMode="auto">
          <a:xfrm>
            <a:off x="3319463" y="2547938"/>
            <a:ext cx="142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39" y="0"/>
              </a:cxn>
            </a:cxnLst>
            <a:rect l="0" t="0" r="r" b="b"/>
            <a:pathLst>
              <a:path w="14604">
                <a:moveTo>
                  <a:pt x="0" y="0"/>
                </a:moveTo>
                <a:lnTo>
                  <a:pt x="14439" y="0"/>
                </a:lnTo>
              </a:path>
            </a:pathLst>
          </a:custGeom>
          <a:noFill/>
          <a:ln w="14427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06" name="object 55"/>
          <p:cNvSpPr>
            <a:spLocks/>
          </p:cNvSpPr>
          <p:nvPr/>
        </p:nvSpPr>
        <p:spPr bwMode="auto">
          <a:xfrm>
            <a:off x="3328988" y="2506663"/>
            <a:ext cx="82550" cy="26987"/>
          </a:xfrm>
          <a:custGeom>
            <a:avLst/>
            <a:gdLst/>
            <a:ahLst/>
            <a:cxnLst>
              <a:cxn ang="0">
                <a:pos x="65608" y="0"/>
              </a:cxn>
              <a:cxn ang="0">
                <a:pos x="68770" y="25742"/>
              </a:cxn>
              <a:cxn ang="0">
                <a:pos x="71005" y="16205"/>
              </a:cxn>
              <a:cxn ang="0">
                <a:pos x="73666" y="14681"/>
              </a:cxn>
              <a:cxn ang="0">
                <a:pos x="68770" y="0"/>
              </a:cxn>
              <a:cxn ang="0">
                <a:pos x="71005" y="16205"/>
              </a:cxn>
              <a:cxn ang="0">
                <a:pos x="81076" y="25742"/>
              </a:cxn>
              <a:cxn ang="0">
                <a:pos x="80340" y="7086"/>
              </a:cxn>
              <a:cxn ang="0">
                <a:pos x="68770" y="14681"/>
              </a:cxn>
              <a:cxn ang="0">
                <a:pos x="73215" y="14008"/>
              </a:cxn>
              <a:cxn ang="0">
                <a:pos x="48691" y="7086"/>
              </a:cxn>
              <a:cxn ang="0">
                <a:pos x="45567" y="20980"/>
              </a:cxn>
              <a:cxn ang="0">
                <a:pos x="45923" y="22517"/>
              </a:cxn>
              <a:cxn ang="0">
                <a:pos x="47167" y="24574"/>
              </a:cxn>
              <a:cxn ang="0">
                <a:pos x="48831" y="25514"/>
              </a:cxn>
              <a:cxn ang="0">
                <a:pos x="50787" y="26161"/>
              </a:cxn>
              <a:cxn ang="0">
                <a:pos x="56349" y="25107"/>
              </a:cxn>
              <a:cxn ang="0">
                <a:pos x="51587" y="23431"/>
              </a:cxn>
              <a:cxn ang="0">
                <a:pos x="49483" y="22237"/>
              </a:cxn>
              <a:cxn ang="0">
                <a:pos x="48742" y="20192"/>
              </a:cxn>
              <a:cxn ang="0">
                <a:pos x="60655" y="22986"/>
              </a:cxn>
              <a:cxn ang="0">
                <a:pos x="57810" y="25742"/>
              </a:cxn>
              <a:cxn ang="0">
                <a:pos x="60655" y="22986"/>
              </a:cxn>
              <a:cxn ang="0">
                <a:pos x="57480" y="7086"/>
              </a:cxn>
              <a:cxn ang="0">
                <a:pos x="57315" y="19888"/>
              </a:cxn>
              <a:cxn ang="0">
                <a:pos x="56010" y="22250"/>
              </a:cxn>
              <a:cxn ang="0">
                <a:pos x="53492" y="23431"/>
              </a:cxn>
              <a:cxn ang="0">
                <a:pos x="57810" y="22986"/>
              </a:cxn>
              <a:cxn ang="0">
                <a:pos x="60655" y="7086"/>
              </a:cxn>
              <a:cxn ang="0">
                <a:pos x="25539" y="7086"/>
              </a:cxn>
              <a:cxn ang="0">
                <a:pos x="25721" y="21564"/>
              </a:cxn>
              <a:cxn ang="0">
                <a:pos x="26238" y="23304"/>
              </a:cxn>
              <a:cxn ang="0">
                <a:pos x="27863" y="25107"/>
              </a:cxn>
              <a:cxn ang="0">
                <a:pos x="29781" y="25946"/>
              </a:cxn>
              <a:cxn ang="0">
                <a:pos x="34391" y="26161"/>
              </a:cxn>
              <a:cxn ang="0">
                <a:pos x="37511" y="23431"/>
              </a:cxn>
              <a:cxn ang="0">
                <a:pos x="30797" y="23190"/>
              </a:cxn>
              <a:cxn ang="0">
                <a:pos x="29481" y="22237"/>
              </a:cxn>
              <a:cxn ang="0">
                <a:pos x="28740" y="20192"/>
              </a:cxn>
              <a:cxn ang="0">
                <a:pos x="40639" y="22986"/>
              </a:cxn>
              <a:cxn ang="0">
                <a:pos x="37820" y="25742"/>
              </a:cxn>
              <a:cxn ang="0">
                <a:pos x="40639" y="22986"/>
              </a:cxn>
              <a:cxn ang="0">
                <a:pos x="37477" y="7086"/>
              </a:cxn>
              <a:cxn ang="0">
                <a:pos x="37299" y="19888"/>
              </a:cxn>
              <a:cxn ang="0">
                <a:pos x="35995" y="22250"/>
              </a:cxn>
              <a:cxn ang="0">
                <a:pos x="33489" y="23431"/>
              </a:cxn>
              <a:cxn ang="0">
                <a:pos x="37820" y="22986"/>
              </a:cxn>
              <a:cxn ang="0">
                <a:pos x="40639" y="7086"/>
              </a:cxn>
              <a:cxn ang="0">
                <a:pos x="0" y="0"/>
              </a:cxn>
              <a:cxn ang="0">
                <a:pos x="3251" y="25742"/>
              </a:cxn>
              <a:cxn ang="0">
                <a:pos x="7167" y="5499"/>
              </a:cxn>
              <a:cxn ang="0">
                <a:pos x="7167" y="5499"/>
              </a:cxn>
              <a:cxn ang="0">
                <a:pos x="16776" y="25742"/>
              </a:cxn>
              <a:cxn ang="0">
                <a:pos x="20281" y="20205"/>
              </a:cxn>
              <a:cxn ang="0">
                <a:pos x="7167" y="5499"/>
              </a:cxn>
              <a:cxn ang="0">
                <a:pos x="17030" y="0"/>
              </a:cxn>
              <a:cxn ang="0">
                <a:pos x="20281" y="20205"/>
              </a:cxn>
            </a:cxnLst>
            <a:rect l="0" t="0" r="r" b="b"/>
            <a:pathLst>
              <a:path w="81279" h="26669">
                <a:moveTo>
                  <a:pt x="68770" y="0"/>
                </a:moveTo>
                <a:lnTo>
                  <a:pt x="65608" y="0"/>
                </a:lnTo>
                <a:lnTo>
                  <a:pt x="65608" y="25742"/>
                </a:lnTo>
                <a:lnTo>
                  <a:pt x="68770" y="25742"/>
                </a:lnTo>
                <a:lnTo>
                  <a:pt x="68770" y="18351"/>
                </a:lnTo>
                <a:lnTo>
                  <a:pt x="71005" y="16205"/>
                </a:lnTo>
                <a:lnTo>
                  <a:pt x="74687" y="16205"/>
                </a:lnTo>
                <a:lnTo>
                  <a:pt x="73666" y="14681"/>
                </a:lnTo>
                <a:lnTo>
                  <a:pt x="68770" y="14681"/>
                </a:lnTo>
                <a:lnTo>
                  <a:pt x="68770" y="0"/>
                </a:lnTo>
                <a:close/>
              </a:path>
              <a:path w="81279" h="26669">
                <a:moveTo>
                  <a:pt x="74687" y="16205"/>
                </a:moveTo>
                <a:lnTo>
                  <a:pt x="71005" y="16205"/>
                </a:lnTo>
                <a:lnTo>
                  <a:pt x="77152" y="25742"/>
                </a:lnTo>
                <a:lnTo>
                  <a:pt x="81076" y="25742"/>
                </a:lnTo>
                <a:lnTo>
                  <a:pt x="74687" y="16205"/>
                </a:lnTo>
                <a:close/>
              </a:path>
              <a:path w="81279" h="26669">
                <a:moveTo>
                  <a:pt x="80340" y="7086"/>
                </a:moveTo>
                <a:lnTo>
                  <a:pt x="76238" y="7086"/>
                </a:lnTo>
                <a:lnTo>
                  <a:pt x="68770" y="14681"/>
                </a:lnTo>
                <a:lnTo>
                  <a:pt x="73666" y="14681"/>
                </a:lnTo>
                <a:lnTo>
                  <a:pt x="73215" y="14008"/>
                </a:lnTo>
                <a:lnTo>
                  <a:pt x="80340" y="7086"/>
                </a:lnTo>
                <a:close/>
              </a:path>
              <a:path w="81279" h="26669">
                <a:moveTo>
                  <a:pt x="48691" y="7086"/>
                </a:moveTo>
                <a:lnTo>
                  <a:pt x="45516" y="7086"/>
                </a:lnTo>
                <a:lnTo>
                  <a:pt x="45567" y="20980"/>
                </a:lnTo>
                <a:lnTo>
                  <a:pt x="45732" y="21602"/>
                </a:lnTo>
                <a:lnTo>
                  <a:pt x="45923" y="22517"/>
                </a:lnTo>
                <a:lnTo>
                  <a:pt x="46215" y="23304"/>
                </a:lnTo>
                <a:lnTo>
                  <a:pt x="47167" y="24574"/>
                </a:lnTo>
                <a:lnTo>
                  <a:pt x="47878" y="25107"/>
                </a:lnTo>
                <a:lnTo>
                  <a:pt x="48831" y="25514"/>
                </a:lnTo>
                <a:lnTo>
                  <a:pt x="49771" y="25946"/>
                </a:lnTo>
                <a:lnTo>
                  <a:pt x="50787" y="26161"/>
                </a:lnTo>
                <a:lnTo>
                  <a:pt x="54381" y="26161"/>
                </a:lnTo>
                <a:lnTo>
                  <a:pt x="56349" y="25107"/>
                </a:lnTo>
                <a:lnTo>
                  <a:pt x="57504" y="23431"/>
                </a:lnTo>
                <a:lnTo>
                  <a:pt x="51587" y="23431"/>
                </a:lnTo>
                <a:lnTo>
                  <a:pt x="50787" y="23190"/>
                </a:lnTo>
                <a:lnTo>
                  <a:pt x="49483" y="22237"/>
                </a:lnTo>
                <a:lnTo>
                  <a:pt x="49063" y="21564"/>
                </a:lnTo>
                <a:lnTo>
                  <a:pt x="48742" y="20192"/>
                </a:lnTo>
                <a:lnTo>
                  <a:pt x="48691" y="7086"/>
                </a:lnTo>
                <a:close/>
              </a:path>
              <a:path w="81279" h="26669">
                <a:moveTo>
                  <a:pt x="60655" y="22986"/>
                </a:moveTo>
                <a:lnTo>
                  <a:pt x="57810" y="22986"/>
                </a:lnTo>
                <a:lnTo>
                  <a:pt x="57810" y="25742"/>
                </a:lnTo>
                <a:lnTo>
                  <a:pt x="60655" y="25742"/>
                </a:lnTo>
                <a:lnTo>
                  <a:pt x="60655" y="22986"/>
                </a:lnTo>
                <a:close/>
              </a:path>
              <a:path w="81279" h="26669">
                <a:moveTo>
                  <a:pt x="60655" y="7086"/>
                </a:moveTo>
                <a:lnTo>
                  <a:pt x="57480" y="7086"/>
                </a:lnTo>
                <a:lnTo>
                  <a:pt x="57480" y="18668"/>
                </a:lnTo>
                <a:lnTo>
                  <a:pt x="57315" y="19888"/>
                </a:lnTo>
                <a:lnTo>
                  <a:pt x="56629" y="21564"/>
                </a:lnTo>
                <a:lnTo>
                  <a:pt x="56010" y="22250"/>
                </a:lnTo>
                <a:lnTo>
                  <a:pt x="54355" y="23190"/>
                </a:lnTo>
                <a:lnTo>
                  <a:pt x="53492" y="23431"/>
                </a:lnTo>
                <a:lnTo>
                  <a:pt x="57504" y="23431"/>
                </a:lnTo>
                <a:lnTo>
                  <a:pt x="57810" y="22986"/>
                </a:lnTo>
                <a:lnTo>
                  <a:pt x="60655" y="22986"/>
                </a:lnTo>
                <a:lnTo>
                  <a:pt x="60655" y="7086"/>
                </a:lnTo>
                <a:close/>
              </a:path>
              <a:path w="81279" h="26669">
                <a:moveTo>
                  <a:pt x="28689" y="7086"/>
                </a:moveTo>
                <a:lnTo>
                  <a:pt x="25539" y="7086"/>
                </a:lnTo>
                <a:lnTo>
                  <a:pt x="25590" y="20980"/>
                </a:lnTo>
                <a:lnTo>
                  <a:pt x="25721" y="21564"/>
                </a:lnTo>
                <a:lnTo>
                  <a:pt x="25895" y="22517"/>
                </a:lnTo>
                <a:lnTo>
                  <a:pt x="26238" y="23304"/>
                </a:lnTo>
                <a:lnTo>
                  <a:pt x="27165" y="24574"/>
                </a:lnTo>
                <a:lnTo>
                  <a:pt x="27863" y="25107"/>
                </a:lnTo>
                <a:lnTo>
                  <a:pt x="28828" y="25514"/>
                </a:lnTo>
                <a:lnTo>
                  <a:pt x="29781" y="25946"/>
                </a:lnTo>
                <a:lnTo>
                  <a:pt x="30797" y="26161"/>
                </a:lnTo>
                <a:lnTo>
                  <a:pt x="34391" y="26161"/>
                </a:lnTo>
                <a:lnTo>
                  <a:pt x="36347" y="25107"/>
                </a:lnTo>
                <a:lnTo>
                  <a:pt x="37511" y="23431"/>
                </a:lnTo>
                <a:lnTo>
                  <a:pt x="31572" y="23431"/>
                </a:lnTo>
                <a:lnTo>
                  <a:pt x="30797" y="23190"/>
                </a:lnTo>
                <a:lnTo>
                  <a:pt x="30137" y="22732"/>
                </a:lnTo>
                <a:lnTo>
                  <a:pt x="29481" y="22237"/>
                </a:lnTo>
                <a:lnTo>
                  <a:pt x="29061" y="21564"/>
                </a:lnTo>
                <a:lnTo>
                  <a:pt x="28740" y="20192"/>
                </a:lnTo>
                <a:lnTo>
                  <a:pt x="28689" y="7086"/>
                </a:lnTo>
                <a:close/>
              </a:path>
              <a:path w="81279" h="26669">
                <a:moveTo>
                  <a:pt x="40639" y="22986"/>
                </a:moveTo>
                <a:lnTo>
                  <a:pt x="37820" y="22986"/>
                </a:lnTo>
                <a:lnTo>
                  <a:pt x="37820" y="25742"/>
                </a:lnTo>
                <a:lnTo>
                  <a:pt x="40639" y="25742"/>
                </a:lnTo>
                <a:lnTo>
                  <a:pt x="40639" y="22986"/>
                </a:lnTo>
                <a:close/>
              </a:path>
              <a:path w="81279" h="26669">
                <a:moveTo>
                  <a:pt x="40639" y="7086"/>
                </a:moveTo>
                <a:lnTo>
                  <a:pt x="37477" y="7086"/>
                </a:lnTo>
                <a:lnTo>
                  <a:pt x="37477" y="18668"/>
                </a:lnTo>
                <a:lnTo>
                  <a:pt x="37299" y="19888"/>
                </a:lnTo>
                <a:lnTo>
                  <a:pt x="36626" y="21564"/>
                </a:lnTo>
                <a:lnTo>
                  <a:pt x="35995" y="22250"/>
                </a:lnTo>
                <a:lnTo>
                  <a:pt x="34353" y="23190"/>
                </a:lnTo>
                <a:lnTo>
                  <a:pt x="33489" y="23431"/>
                </a:lnTo>
                <a:lnTo>
                  <a:pt x="37511" y="23431"/>
                </a:lnTo>
                <a:lnTo>
                  <a:pt x="37820" y="22986"/>
                </a:lnTo>
                <a:lnTo>
                  <a:pt x="40639" y="22986"/>
                </a:lnTo>
                <a:lnTo>
                  <a:pt x="40639" y="7086"/>
                </a:lnTo>
                <a:close/>
              </a:path>
              <a:path w="81279" h="26669">
                <a:moveTo>
                  <a:pt x="3479" y="0"/>
                </a:moveTo>
                <a:lnTo>
                  <a:pt x="0" y="0"/>
                </a:lnTo>
                <a:lnTo>
                  <a:pt x="0" y="25742"/>
                </a:lnTo>
                <a:lnTo>
                  <a:pt x="3251" y="25742"/>
                </a:lnTo>
                <a:lnTo>
                  <a:pt x="3251" y="5499"/>
                </a:lnTo>
                <a:lnTo>
                  <a:pt x="7167" y="5499"/>
                </a:lnTo>
                <a:lnTo>
                  <a:pt x="3479" y="0"/>
                </a:lnTo>
                <a:close/>
              </a:path>
              <a:path w="81279" h="26669">
                <a:moveTo>
                  <a:pt x="7167" y="5499"/>
                </a:moveTo>
                <a:lnTo>
                  <a:pt x="3251" y="5499"/>
                </a:lnTo>
                <a:lnTo>
                  <a:pt x="16776" y="25742"/>
                </a:lnTo>
                <a:lnTo>
                  <a:pt x="20281" y="25742"/>
                </a:lnTo>
                <a:lnTo>
                  <a:pt x="20281" y="20205"/>
                </a:lnTo>
                <a:lnTo>
                  <a:pt x="17030" y="20205"/>
                </a:lnTo>
                <a:lnTo>
                  <a:pt x="7167" y="5499"/>
                </a:lnTo>
                <a:close/>
              </a:path>
              <a:path w="81279" h="26669">
                <a:moveTo>
                  <a:pt x="20281" y="0"/>
                </a:moveTo>
                <a:lnTo>
                  <a:pt x="17030" y="0"/>
                </a:lnTo>
                <a:lnTo>
                  <a:pt x="17030" y="20205"/>
                </a:lnTo>
                <a:lnTo>
                  <a:pt x="20281" y="20205"/>
                </a:lnTo>
                <a:lnTo>
                  <a:pt x="20281" y="0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07" name="object 56"/>
          <p:cNvSpPr>
            <a:spLocks/>
          </p:cNvSpPr>
          <p:nvPr/>
        </p:nvSpPr>
        <p:spPr bwMode="auto">
          <a:xfrm>
            <a:off x="2517775" y="5281613"/>
            <a:ext cx="26988" cy="25400"/>
          </a:xfrm>
          <a:custGeom>
            <a:avLst/>
            <a:gdLst/>
            <a:ahLst/>
            <a:cxnLst>
              <a:cxn ang="0">
                <a:pos x="13411" y="0"/>
              </a:cxn>
              <a:cxn ang="0">
                <a:pos x="9715" y="9017"/>
              </a:cxn>
              <a:cxn ang="0">
                <a:pos x="0" y="9740"/>
              </a:cxn>
              <a:cxn ang="0">
                <a:pos x="7416" y="16065"/>
              </a:cxn>
              <a:cxn ang="0">
                <a:pos x="5130" y="25501"/>
              </a:cxn>
              <a:cxn ang="0">
                <a:pos x="13411" y="20396"/>
              </a:cxn>
              <a:cxn ang="0">
                <a:pos x="20473" y="20396"/>
              </a:cxn>
              <a:cxn ang="0">
                <a:pos x="19418" y="16065"/>
              </a:cxn>
              <a:cxn ang="0">
                <a:pos x="26860" y="9740"/>
              </a:cxn>
              <a:cxn ang="0">
                <a:pos x="17145" y="9017"/>
              </a:cxn>
              <a:cxn ang="0">
                <a:pos x="13411" y="0"/>
              </a:cxn>
              <a:cxn ang="0">
                <a:pos x="20473" y="20396"/>
              </a:cxn>
              <a:cxn ang="0">
                <a:pos x="13411" y="20396"/>
              </a:cxn>
              <a:cxn ang="0">
                <a:pos x="21717" y="25501"/>
              </a:cxn>
              <a:cxn ang="0">
                <a:pos x="20473" y="20396"/>
              </a:cxn>
            </a:cxnLst>
            <a:rect l="0" t="0" r="r" b="b"/>
            <a:pathLst>
              <a:path w="27305" h="26035">
                <a:moveTo>
                  <a:pt x="13411" y="0"/>
                </a:moveTo>
                <a:lnTo>
                  <a:pt x="9715" y="9017"/>
                </a:lnTo>
                <a:lnTo>
                  <a:pt x="0" y="9740"/>
                </a:lnTo>
                <a:lnTo>
                  <a:pt x="7416" y="16065"/>
                </a:lnTo>
                <a:lnTo>
                  <a:pt x="5130" y="25501"/>
                </a:lnTo>
                <a:lnTo>
                  <a:pt x="13411" y="20396"/>
                </a:lnTo>
                <a:lnTo>
                  <a:pt x="20473" y="20396"/>
                </a:lnTo>
                <a:lnTo>
                  <a:pt x="19418" y="16065"/>
                </a:lnTo>
                <a:lnTo>
                  <a:pt x="26860" y="9740"/>
                </a:lnTo>
                <a:lnTo>
                  <a:pt x="17145" y="9017"/>
                </a:lnTo>
                <a:lnTo>
                  <a:pt x="13411" y="0"/>
                </a:lnTo>
                <a:close/>
              </a:path>
              <a:path w="27305" h="26035">
                <a:moveTo>
                  <a:pt x="20473" y="20396"/>
                </a:moveTo>
                <a:lnTo>
                  <a:pt x="13411" y="20396"/>
                </a:lnTo>
                <a:lnTo>
                  <a:pt x="21717" y="25501"/>
                </a:lnTo>
                <a:lnTo>
                  <a:pt x="20473" y="20396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08" name="object 57"/>
          <p:cNvSpPr>
            <a:spLocks/>
          </p:cNvSpPr>
          <p:nvPr/>
        </p:nvSpPr>
        <p:spPr bwMode="auto">
          <a:xfrm>
            <a:off x="2444750" y="5300663"/>
            <a:ext cx="74613" cy="26987"/>
          </a:xfrm>
          <a:custGeom>
            <a:avLst/>
            <a:gdLst/>
            <a:ahLst/>
            <a:cxnLst>
              <a:cxn ang="0">
                <a:pos x="67894" y="9626"/>
              </a:cxn>
              <a:cxn ang="0">
                <a:pos x="69505" y="11493"/>
              </a:cxn>
              <a:cxn ang="0">
                <a:pos x="66497" y="14668"/>
              </a:cxn>
              <a:cxn ang="0">
                <a:pos x="56616" y="22364"/>
              </a:cxn>
              <a:cxn ang="0">
                <a:pos x="59359" y="25653"/>
              </a:cxn>
              <a:cxn ang="0">
                <a:pos x="65392" y="25958"/>
              </a:cxn>
              <a:cxn ang="0">
                <a:pos x="68668" y="24422"/>
              </a:cxn>
              <a:cxn ang="0">
                <a:pos x="61582" y="23393"/>
              </a:cxn>
              <a:cxn ang="0">
                <a:pos x="60017" y="21602"/>
              </a:cxn>
              <a:cxn ang="0">
                <a:pos x="68427" y="16827"/>
              </a:cxn>
              <a:cxn ang="0">
                <a:pos x="72695" y="11493"/>
              </a:cxn>
              <a:cxn ang="0">
                <a:pos x="72132" y="9270"/>
              </a:cxn>
              <a:cxn ang="0">
                <a:pos x="69971" y="24422"/>
              </a:cxn>
              <a:cxn ang="0">
                <a:pos x="73748" y="25742"/>
              </a:cxn>
              <a:cxn ang="0">
                <a:pos x="72965" y="23431"/>
              </a:cxn>
              <a:cxn ang="0">
                <a:pos x="69531" y="19215"/>
              </a:cxn>
              <a:cxn ang="0">
                <a:pos x="69577" y="23660"/>
              </a:cxn>
              <a:cxn ang="0">
                <a:pos x="72840" y="21551"/>
              </a:cxn>
              <a:cxn ang="0">
                <a:pos x="63957" y="6642"/>
              </a:cxn>
              <a:cxn ang="0">
                <a:pos x="60248" y="12814"/>
              </a:cxn>
              <a:cxn ang="0">
                <a:pos x="62522" y="9550"/>
              </a:cxn>
              <a:cxn ang="0">
                <a:pos x="71640" y="8623"/>
              </a:cxn>
              <a:cxn ang="0">
                <a:pos x="68440" y="6845"/>
              </a:cxn>
              <a:cxn ang="0">
                <a:pos x="27724" y="7099"/>
              </a:cxn>
              <a:cxn ang="0">
                <a:pos x="30886" y="14350"/>
              </a:cxn>
              <a:cxn ang="0">
                <a:pos x="32270" y="10566"/>
              </a:cxn>
              <a:cxn ang="0">
                <a:pos x="30556" y="7099"/>
              </a:cxn>
              <a:cxn ang="0">
                <a:pos x="37503" y="9740"/>
              </a:cxn>
              <a:cxn ang="0">
                <a:pos x="38798" y="25742"/>
              </a:cxn>
              <a:cxn ang="0">
                <a:pos x="42405" y="11569"/>
              </a:cxn>
              <a:cxn ang="0">
                <a:pos x="41281" y="9385"/>
              </a:cxn>
              <a:cxn ang="0">
                <a:pos x="47879" y="9575"/>
              </a:cxn>
              <a:cxn ang="0">
                <a:pos x="49326" y="10680"/>
              </a:cxn>
              <a:cxn ang="0">
                <a:pos x="52984" y="25742"/>
              </a:cxn>
              <a:cxn ang="0">
                <a:pos x="49085" y="6642"/>
              </a:cxn>
              <a:cxn ang="0">
                <a:pos x="41465" y="9918"/>
              </a:cxn>
              <a:cxn ang="0">
                <a:pos x="52525" y="9385"/>
              </a:cxn>
              <a:cxn ang="0">
                <a:pos x="49085" y="6642"/>
              </a:cxn>
              <a:cxn ang="0">
                <a:pos x="33870" y="6921"/>
              </a:cxn>
              <a:cxn ang="0">
                <a:pos x="30556" y="9690"/>
              </a:cxn>
              <a:cxn ang="0">
                <a:pos x="41281" y="9385"/>
              </a:cxn>
              <a:cxn ang="0">
                <a:pos x="38722" y="6921"/>
              </a:cxn>
              <a:cxn ang="0">
                <a:pos x="19748" y="7099"/>
              </a:cxn>
              <a:cxn ang="0">
                <a:pos x="22923" y="7099"/>
              </a:cxn>
              <a:cxn ang="0">
                <a:pos x="19748" y="3606"/>
              </a:cxn>
              <a:cxn ang="0">
                <a:pos x="3416" y="0"/>
              </a:cxn>
              <a:cxn ang="0">
                <a:pos x="16078" y="25742"/>
              </a:cxn>
              <a:cxn ang="0">
                <a:pos x="3416" y="0"/>
              </a:cxn>
            </a:cxnLst>
            <a:rect l="0" t="0" r="r" b="b"/>
            <a:pathLst>
              <a:path w="74294" h="26670">
                <a:moveTo>
                  <a:pt x="72132" y="9270"/>
                </a:moveTo>
                <a:lnTo>
                  <a:pt x="66687" y="9270"/>
                </a:lnTo>
                <a:lnTo>
                  <a:pt x="67894" y="9626"/>
                </a:lnTo>
                <a:lnTo>
                  <a:pt x="68694" y="10363"/>
                </a:lnTo>
                <a:lnTo>
                  <a:pt x="69316" y="10858"/>
                </a:lnTo>
                <a:lnTo>
                  <a:pt x="69505" y="11493"/>
                </a:lnTo>
                <a:lnTo>
                  <a:pt x="69583" y="13893"/>
                </a:lnTo>
                <a:lnTo>
                  <a:pt x="68376" y="14325"/>
                </a:lnTo>
                <a:lnTo>
                  <a:pt x="66497" y="14668"/>
                </a:lnTo>
                <a:lnTo>
                  <a:pt x="62699" y="15125"/>
                </a:lnTo>
                <a:lnTo>
                  <a:pt x="61760" y="15290"/>
                </a:lnTo>
                <a:lnTo>
                  <a:pt x="56616" y="22364"/>
                </a:lnTo>
                <a:lnTo>
                  <a:pt x="57069" y="23431"/>
                </a:lnTo>
                <a:lnTo>
                  <a:pt x="57191" y="23660"/>
                </a:lnTo>
                <a:lnTo>
                  <a:pt x="59359" y="25653"/>
                </a:lnTo>
                <a:lnTo>
                  <a:pt x="60921" y="26149"/>
                </a:lnTo>
                <a:lnTo>
                  <a:pt x="64223" y="26149"/>
                </a:lnTo>
                <a:lnTo>
                  <a:pt x="65392" y="25958"/>
                </a:lnTo>
                <a:lnTo>
                  <a:pt x="66446" y="25526"/>
                </a:lnTo>
                <a:lnTo>
                  <a:pt x="67525" y="25120"/>
                </a:lnTo>
                <a:lnTo>
                  <a:pt x="68668" y="24422"/>
                </a:lnTo>
                <a:lnTo>
                  <a:pt x="69577" y="23660"/>
                </a:lnTo>
                <a:lnTo>
                  <a:pt x="62509" y="23660"/>
                </a:lnTo>
                <a:lnTo>
                  <a:pt x="61582" y="23393"/>
                </a:lnTo>
                <a:lnTo>
                  <a:pt x="60921" y="22834"/>
                </a:lnTo>
                <a:lnTo>
                  <a:pt x="60312" y="22263"/>
                </a:lnTo>
                <a:lnTo>
                  <a:pt x="60017" y="21602"/>
                </a:lnTo>
                <a:lnTo>
                  <a:pt x="60121" y="19659"/>
                </a:lnTo>
                <a:lnTo>
                  <a:pt x="66713" y="17233"/>
                </a:lnTo>
                <a:lnTo>
                  <a:pt x="68427" y="16827"/>
                </a:lnTo>
                <a:lnTo>
                  <a:pt x="69583" y="16382"/>
                </a:lnTo>
                <a:lnTo>
                  <a:pt x="72808" y="16382"/>
                </a:lnTo>
                <a:lnTo>
                  <a:pt x="72695" y="11493"/>
                </a:lnTo>
                <a:lnTo>
                  <a:pt x="72568" y="10566"/>
                </a:lnTo>
                <a:lnTo>
                  <a:pt x="72428" y="9918"/>
                </a:lnTo>
                <a:lnTo>
                  <a:pt x="72132" y="9270"/>
                </a:lnTo>
                <a:close/>
              </a:path>
              <a:path w="74294" h="26670">
                <a:moveTo>
                  <a:pt x="72965" y="23431"/>
                </a:moveTo>
                <a:lnTo>
                  <a:pt x="69850" y="23431"/>
                </a:lnTo>
                <a:lnTo>
                  <a:pt x="69971" y="24422"/>
                </a:lnTo>
                <a:lnTo>
                  <a:pt x="70178" y="25120"/>
                </a:lnTo>
                <a:lnTo>
                  <a:pt x="70472" y="25742"/>
                </a:lnTo>
                <a:lnTo>
                  <a:pt x="73748" y="25742"/>
                </a:lnTo>
                <a:lnTo>
                  <a:pt x="73380" y="25006"/>
                </a:lnTo>
                <a:lnTo>
                  <a:pt x="73101" y="24256"/>
                </a:lnTo>
                <a:lnTo>
                  <a:pt x="72965" y="23431"/>
                </a:lnTo>
                <a:close/>
              </a:path>
              <a:path w="74294" h="26670">
                <a:moveTo>
                  <a:pt x="72808" y="16382"/>
                </a:moveTo>
                <a:lnTo>
                  <a:pt x="69583" y="16382"/>
                </a:lnTo>
                <a:lnTo>
                  <a:pt x="69531" y="19215"/>
                </a:lnTo>
                <a:lnTo>
                  <a:pt x="69418" y="19875"/>
                </a:lnTo>
                <a:lnTo>
                  <a:pt x="64960" y="23660"/>
                </a:lnTo>
                <a:lnTo>
                  <a:pt x="69577" y="23660"/>
                </a:lnTo>
                <a:lnTo>
                  <a:pt x="69850" y="23431"/>
                </a:lnTo>
                <a:lnTo>
                  <a:pt x="72965" y="23431"/>
                </a:lnTo>
                <a:lnTo>
                  <a:pt x="72840" y="21551"/>
                </a:lnTo>
                <a:lnTo>
                  <a:pt x="72808" y="16382"/>
                </a:lnTo>
                <a:close/>
              </a:path>
              <a:path w="74294" h="26670">
                <a:moveTo>
                  <a:pt x="67183" y="6642"/>
                </a:moveTo>
                <a:lnTo>
                  <a:pt x="63957" y="6642"/>
                </a:lnTo>
                <a:lnTo>
                  <a:pt x="62534" y="6870"/>
                </a:lnTo>
                <a:lnTo>
                  <a:pt x="57150" y="12420"/>
                </a:lnTo>
                <a:lnTo>
                  <a:pt x="60248" y="12814"/>
                </a:lnTo>
                <a:lnTo>
                  <a:pt x="60579" y="11493"/>
                </a:lnTo>
                <a:lnTo>
                  <a:pt x="61074" y="10566"/>
                </a:lnTo>
                <a:lnTo>
                  <a:pt x="62522" y="9550"/>
                </a:lnTo>
                <a:lnTo>
                  <a:pt x="63601" y="9270"/>
                </a:lnTo>
                <a:lnTo>
                  <a:pt x="72132" y="9270"/>
                </a:lnTo>
                <a:lnTo>
                  <a:pt x="71640" y="8623"/>
                </a:lnTo>
                <a:lnTo>
                  <a:pt x="71158" y="8064"/>
                </a:lnTo>
                <a:lnTo>
                  <a:pt x="70408" y="7607"/>
                </a:lnTo>
                <a:lnTo>
                  <a:pt x="68440" y="6845"/>
                </a:lnTo>
                <a:lnTo>
                  <a:pt x="67183" y="6642"/>
                </a:lnTo>
                <a:close/>
              </a:path>
              <a:path w="74294" h="26670">
                <a:moveTo>
                  <a:pt x="30556" y="7099"/>
                </a:moveTo>
                <a:lnTo>
                  <a:pt x="27724" y="7099"/>
                </a:lnTo>
                <a:lnTo>
                  <a:pt x="27724" y="25742"/>
                </a:lnTo>
                <a:lnTo>
                  <a:pt x="30886" y="25742"/>
                </a:lnTo>
                <a:lnTo>
                  <a:pt x="30886" y="14350"/>
                </a:lnTo>
                <a:lnTo>
                  <a:pt x="31051" y="13055"/>
                </a:lnTo>
                <a:lnTo>
                  <a:pt x="31737" y="11252"/>
                </a:lnTo>
                <a:lnTo>
                  <a:pt x="32270" y="10566"/>
                </a:lnTo>
                <a:lnTo>
                  <a:pt x="33703" y="9690"/>
                </a:lnTo>
                <a:lnTo>
                  <a:pt x="30556" y="9690"/>
                </a:lnTo>
                <a:lnTo>
                  <a:pt x="30556" y="7099"/>
                </a:lnTo>
                <a:close/>
              </a:path>
              <a:path w="74294" h="26670">
                <a:moveTo>
                  <a:pt x="41281" y="9385"/>
                </a:moveTo>
                <a:lnTo>
                  <a:pt x="36677" y="9385"/>
                </a:lnTo>
                <a:lnTo>
                  <a:pt x="37503" y="9740"/>
                </a:lnTo>
                <a:lnTo>
                  <a:pt x="38531" y="11137"/>
                </a:lnTo>
                <a:lnTo>
                  <a:pt x="38705" y="11823"/>
                </a:lnTo>
                <a:lnTo>
                  <a:pt x="38798" y="25742"/>
                </a:lnTo>
                <a:lnTo>
                  <a:pt x="41960" y="25742"/>
                </a:lnTo>
                <a:lnTo>
                  <a:pt x="41960" y="12966"/>
                </a:lnTo>
                <a:lnTo>
                  <a:pt x="42405" y="11569"/>
                </a:lnTo>
                <a:lnTo>
                  <a:pt x="44056" y="9918"/>
                </a:lnTo>
                <a:lnTo>
                  <a:pt x="41465" y="9918"/>
                </a:lnTo>
                <a:lnTo>
                  <a:pt x="41281" y="9385"/>
                </a:lnTo>
                <a:close/>
              </a:path>
              <a:path w="74294" h="26670">
                <a:moveTo>
                  <a:pt x="52525" y="9385"/>
                </a:moveTo>
                <a:lnTo>
                  <a:pt x="47256" y="9385"/>
                </a:lnTo>
                <a:lnTo>
                  <a:pt x="47879" y="9575"/>
                </a:lnTo>
                <a:lnTo>
                  <a:pt x="48475" y="9918"/>
                </a:lnTo>
                <a:lnTo>
                  <a:pt x="48971" y="10248"/>
                </a:lnTo>
                <a:lnTo>
                  <a:pt x="49326" y="10680"/>
                </a:lnTo>
                <a:lnTo>
                  <a:pt x="49745" y="11823"/>
                </a:lnTo>
                <a:lnTo>
                  <a:pt x="49834" y="25742"/>
                </a:lnTo>
                <a:lnTo>
                  <a:pt x="52984" y="25742"/>
                </a:lnTo>
                <a:lnTo>
                  <a:pt x="52868" y="10439"/>
                </a:lnTo>
                <a:lnTo>
                  <a:pt x="52525" y="9385"/>
                </a:lnTo>
                <a:close/>
              </a:path>
              <a:path w="74294" h="26670">
                <a:moveTo>
                  <a:pt x="49085" y="6642"/>
                </a:moveTo>
                <a:lnTo>
                  <a:pt x="44869" y="6642"/>
                </a:lnTo>
                <a:lnTo>
                  <a:pt x="42951" y="7734"/>
                </a:lnTo>
                <a:lnTo>
                  <a:pt x="41465" y="9918"/>
                </a:lnTo>
                <a:lnTo>
                  <a:pt x="44056" y="9918"/>
                </a:lnTo>
                <a:lnTo>
                  <a:pt x="45237" y="9385"/>
                </a:lnTo>
                <a:lnTo>
                  <a:pt x="52525" y="9385"/>
                </a:lnTo>
                <a:lnTo>
                  <a:pt x="52476" y="9232"/>
                </a:lnTo>
                <a:lnTo>
                  <a:pt x="50482" y="7162"/>
                </a:lnTo>
                <a:lnTo>
                  <a:pt x="49085" y="6642"/>
                </a:lnTo>
                <a:close/>
              </a:path>
              <a:path w="74294" h="26670">
                <a:moveTo>
                  <a:pt x="37579" y="6642"/>
                </a:moveTo>
                <a:lnTo>
                  <a:pt x="34963" y="6642"/>
                </a:lnTo>
                <a:lnTo>
                  <a:pt x="33870" y="6921"/>
                </a:lnTo>
                <a:lnTo>
                  <a:pt x="31927" y="8039"/>
                </a:lnTo>
                <a:lnTo>
                  <a:pt x="31140" y="8788"/>
                </a:lnTo>
                <a:lnTo>
                  <a:pt x="30556" y="9690"/>
                </a:lnTo>
                <a:lnTo>
                  <a:pt x="33703" y="9690"/>
                </a:lnTo>
                <a:lnTo>
                  <a:pt x="34607" y="9385"/>
                </a:lnTo>
                <a:lnTo>
                  <a:pt x="41281" y="9385"/>
                </a:lnTo>
                <a:lnTo>
                  <a:pt x="41109" y="8889"/>
                </a:lnTo>
                <a:lnTo>
                  <a:pt x="40487" y="8102"/>
                </a:lnTo>
                <a:lnTo>
                  <a:pt x="38722" y="6921"/>
                </a:lnTo>
                <a:lnTo>
                  <a:pt x="37579" y="6642"/>
                </a:lnTo>
                <a:close/>
              </a:path>
              <a:path w="74294" h="26670">
                <a:moveTo>
                  <a:pt x="22923" y="7099"/>
                </a:moveTo>
                <a:lnTo>
                  <a:pt x="19748" y="7099"/>
                </a:lnTo>
                <a:lnTo>
                  <a:pt x="19748" y="25755"/>
                </a:lnTo>
                <a:lnTo>
                  <a:pt x="22923" y="25755"/>
                </a:lnTo>
                <a:lnTo>
                  <a:pt x="22923" y="7099"/>
                </a:lnTo>
                <a:close/>
              </a:path>
              <a:path w="74294" h="26670">
                <a:moveTo>
                  <a:pt x="22923" y="0"/>
                </a:moveTo>
                <a:lnTo>
                  <a:pt x="19748" y="0"/>
                </a:lnTo>
                <a:lnTo>
                  <a:pt x="19748" y="3606"/>
                </a:lnTo>
                <a:lnTo>
                  <a:pt x="22923" y="3606"/>
                </a:lnTo>
                <a:lnTo>
                  <a:pt x="22923" y="0"/>
                </a:lnTo>
                <a:close/>
              </a:path>
              <a:path w="74294" h="26670">
                <a:moveTo>
                  <a:pt x="3416" y="0"/>
                </a:moveTo>
                <a:lnTo>
                  <a:pt x="0" y="0"/>
                </a:lnTo>
                <a:lnTo>
                  <a:pt x="0" y="25742"/>
                </a:lnTo>
                <a:lnTo>
                  <a:pt x="16078" y="25742"/>
                </a:lnTo>
                <a:lnTo>
                  <a:pt x="16078" y="22682"/>
                </a:lnTo>
                <a:lnTo>
                  <a:pt x="3416" y="22682"/>
                </a:lnTo>
                <a:lnTo>
                  <a:pt x="3416" y="0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09" name="object 58"/>
          <p:cNvSpPr>
            <a:spLocks noChangeArrowheads="1"/>
          </p:cNvSpPr>
          <p:nvPr/>
        </p:nvSpPr>
        <p:spPr bwMode="auto">
          <a:xfrm>
            <a:off x="1916113" y="4078288"/>
            <a:ext cx="1644650" cy="99218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10" name="object 59"/>
          <p:cNvSpPr>
            <a:spLocks noChangeArrowheads="1"/>
          </p:cNvSpPr>
          <p:nvPr/>
        </p:nvSpPr>
        <p:spPr bwMode="auto">
          <a:xfrm>
            <a:off x="3435350" y="5400675"/>
            <a:ext cx="150813" cy="5397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11" name="object 60"/>
          <p:cNvSpPr>
            <a:spLocks/>
          </p:cNvSpPr>
          <p:nvPr/>
        </p:nvSpPr>
        <p:spPr bwMode="auto">
          <a:xfrm>
            <a:off x="3481388" y="5670550"/>
            <a:ext cx="158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39" y="0"/>
              </a:cxn>
            </a:cxnLst>
            <a:rect l="0" t="0" r="r" b="b"/>
            <a:pathLst>
              <a:path w="14604">
                <a:moveTo>
                  <a:pt x="0" y="0"/>
                </a:moveTo>
                <a:lnTo>
                  <a:pt x="14439" y="0"/>
                </a:lnTo>
              </a:path>
            </a:pathLst>
          </a:custGeom>
          <a:noFill/>
          <a:ln w="14439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12" name="object 61"/>
          <p:cNvSpPr>
            <a:spLocks/>
          </p:cNvSpPr>
          <p:nvPr/>
        </p:nvSpPr>
        <p:spPr bwMode="auto">
          <a:xfrm>
            <a:off x="3382963" y="5589588"/>
            <a:ext cx="88900" cy="66675"/>
          </a:xfrm>
          <a:custGeom>
            <a:avLst/>
            <a:gdLst/>
            <a:ahLst/>
            <a:cxnLst>
              <a:cxn ang="0">
                <a:pos x="71183" y="62572"/>
              </a:cxn>
              <a:cxn ang="0">
                <a:pos x="85013" y="64846"/>
              </a:cxn>
              <a:cxn ang="0">
                <a:pos x="74167" y="52831"/>
              </a:cxn>
              <a:cxn ang="0">
                <a:pos x="80695" y="49885"/>
              </a:cxn>
              <a:cxn ang="0">
                <a:pos x="81991" y="63550"/>
              </a:cxn>
              <a:cxn ang="0">
                <a:pos x="87045" y="51460"/>
              </a:cxn>
              <a:cxn ang="0">
                <a:pos x="53695" y="47269"/>
              </a:cxn>
              <a:cxn ang="0">
                <a:pos x="44805" y="64249"/>
              </a:cxn>
              <a:cxn ang="0">
                <a:pos x="57691" y="64173"/>
              </a:cxn>
              <a:cxn ang="0">
                <a:pos x="48247" y="50482"/>
              </a:cxn>
              <a:cxn ang="0">
                <a:pos x="53987" y="50482"/>
              </a:cxn>
              <a:cxn ang="0">
                <a:pos x="54013" y="63550"/>
              </a:cxn>
              <a:cxn ang="0">
                <a:pos x="59792" y="53568"/>
              </a:cxn>
              <a:cxn ang="0">
                <a:pos x="35191" y="51485"/>
              </a:cxn>
              <a:cxn ang="0">
                <a:pos x="22491" y="62979"/>
              </a:cxn>
              <a:cxn ang="0">
                <a:pos x="34556" y="65036"/>
              </a:cxn>
              <a:cxn ang="0">
                <a:pos x="26022" y="60286"/>
              </a:cxn>
              <a:cxn ang="0">
                <a:pos x="34302" y="57454"/>
              </a:cxn>
              <a:cxn ang="0">
                <a:pos x="38863" y="64033"/>
              </a:cxn>
              <a:cxn ang="0">
                <a:pos x="39001" y="64871"/>
              </a:cxn>
              <a:cxn ang="0">
                <a:pos x="35463" y="64274"/>
              </a:cxn>
              <a:cxn ang="0">
                <a:pos x="28435" y="47497"/>
              </a:cxn>
              <a:cxn ang="0">
                <a:pos x="38017" y="49885"/>
              </a:cxn>
              <a:cxn ang="0">
                <a:pos x="0" y="66319"/>
              </a:cxn>
              <a:cxn ang="0">
                <a:pos x="3403" y="43624"/>
              </a:cxn>
              <a:cxn ang="0">
                <a:pos x="11417" y="40576"/>
              </a:cxn>
              <a:cxn ang="0">
                <a:pos x="16035" y="46761"/>
              </a:cxn>
              <a:cxn ang="0">
                <a:pos x="18910" y="52082"/>
              </a:cxn>
              <a:cxn ang="0">
                <a:pos x="60871" y="7785"/>
              </a:cxn>
              <a:cxn ang="0">
                <a:pos x="66751" y="26581"/>
              </a:cxn>
              <a:cxn ang="0">
                <a:pos x="60159" y="21018"/>
              </a:cxn>
              <a:cxn ang="0">
                <a:pos x="71474" y="9702"/>
              </a:cxn>
              <a:cxn ang="0">
                <a:pos x="70624" y="14427"/>
              </a:cxn>
              <a:cxn ang="0">
                <a:pos x="73507" y="20878"/>
              </a:cxn>
              <a:cxn ang="0">
                <a:pos x="47777" y="10058"/>
              </a:cxn>
              <a:cxn ang="0">
                <a:pos x="42583" y="15557"/>
              </a:cxn>
              <a:cxn ang="0">
                <a:pos x="36702" y="19507"/>
              </a:cxn>
              <a:cxn ang="0">
                <a:pos x="44119" y="26581"/>
              </a:cxn>
              <a:cxn ang="0">
                <a:pos x="41541" y="18643"/>
              </a:cxn>
              <a:cxn ang="0">
                <a:pos x="52610" y="12217"/>
              </a:cxn>
              <a:cxn ang="0">
                <a:pos x="50031" y="25539"/>
              </a:cxn>
              <a:cxn ang="0">
                <a:pos x="49466" y="16802"/>
              </a:cxn>
              <a:cxn ang="0">
                <a:pos x="52736" y="16802"/>
              </a:cxn>
              <a:cxn ang="0">
                <a:pos x="40982" y="11010"/>
              </a:cxn>
              <a:cxn ang="0">
                <a:pos x="48323" y="7289"/>
              </a:cxn>
              <a:cxn ang="0">
                <a:pos x="15125" y="23875"/>
              </a:cxn>
              <a:cxn ang="0">
                <a:pos x="30256" y="24904"/>
              </a:cxn>
              <a:cxn ang="0">
                <a:pos x="17652" y="21602"/>
              </a:cxn>
              <a:cxn ang="0">
                <a:pos x="19545" y="292"/>
              </a:cxn>
              <a:cxn ang="0">
                <a:pos x="26327" y="15278"/>
              </a:cxn>
              <a:cxn ang="0">
                <a:pos x="24955" y="23545"/>
              </a:cxn>
              <a:cxn ang="0">
                <a:pos x="17424" y="8547"/>
              </a:cxn>
              <a:cxn ang="0">
                <a:pos x="30505" y="2412"/>
              </a:cxn>
              <a:cxn ang="0">
                <a:pos x="28498" y="5067"/>
              </a:cxn>
            </a:cxnLst>
            <a:rect l="0" t="0" r="r" b="b"/>
            <a:pathLst>
              <a:path w="88264" h="67310">
                <a:moveTo>
                  <a:pt x="81699" y="47269"/>
                </a:moveTo>
                <a:lnTo>
                  <a:pt x="76822" y="47269"/>
                </a:lnTo>
                <a:lnTo>
                  <a:pt x="74866" y="47942"/>
                </a:lnTo>
                <a:lnTo>
                  <a:pt x="71335" y="50990"/>
                </a:lnTo>
                <a:lnTo>
                  <a:pt x="70357" y="53568"/>
                </a:lnTo>
                <a:lnTo>
                  <a:pt x="70357" y="60172"/>
                </a:lnTo>
                <a:lnTo>
                  <a:pt x="71183" y="62572"/>
                </a:lnTo>
                <a:lnTo>
                  <a:pt x="72809" y="64249"/>
                </a:lnTo>
                <a:lnTo>
                  <a:pt x="74396" y="65925"/>
                </a:lnTo>
                <a:lnTo>
                  <a:pt x="76517" y="66763"/>
                </a:lnTo>
                <a:lnTo>
                  <a:pt x="80771" y="66763"/>
                </a:lnTo>
                <a:lnTo>
                  <a:pt x="82257" y="66370"/>
                </a:lnTo>
                <a:lnTo>
                  <a:pt x="83616" y="65633"/>
                </a:lnTo>
                <a:lnTo>
                  <a:pt x="85013" y="64846"/>
                </a:lnTo>
                <a:lnTo>
                  <a:pt x="85670" y="64173"/>
                </a:lnTo>
                <a:lnTo>
                  <a:pt x="77558" y="64173"/>
                </a:lnTo>
                <a:lnTo>
                  <a:pt x="76225" y="63576"/>
                </a:lnTo>
                <a:lnTo>
                  <a:pt x="74167" y="61201"/>
                </a:lnTo>
                <a:lnTo>
                  <a:pt x="73647" y="59385"/>
                </a:lnTo>
                <a:lnTo>
                  <a:pt x="73647" y="54622"/>
                </a:lnTo>
                <a:lnTo>
                  <a:pt x="74167" y="52831"/>
                </a:lnTo>
                <a:lnTo>
                  <a:pt x="76225" y="50482"/>
                </a:lnTo>
                <a:lnTo>
                  <a:pt x="77558" y="49885"/>
                </a:lnTo>
                <a:lnTo>
                  <a:pt x="85483" y="49885"/>
                </a:lnTo>
                <a:lnTo>
                  <a:pt x="83794" y="48120"/>
                </a:lnTo>
                <a:lnTo>
                  <a:pt x="81699" y="47269"/>
                </a:lnTo>
                <a:close/>
              </a:path>
              <a:path w="88264" h="67310">
                <a:moveTo>
                  <a:pt x="85483" y="49885"/>
                </a:moveTo>
                <a:lnTo>
                  <a:pt x="80695" y="49885"/>
                </a:lnTo>
                <a:lnTo>
                  <a:pt x="81965" y="50482"/>
                </a:lnTo>
                <a:lnTo>
                  <a:pt x="84073" y="52870"/>
                </a:lnTo>
                <a:lnTo>
                  <a:pt x="84581" y="54622"/>
                </a:lnTo>
                <a:lnTo>
                  <a:pt x="84578" y="59385"/>
                </a:lnTo>
                <a:lnTo>
                  <a:pt x="84116" y="61023"/>
                </a:lnTo>
                <a:lnTo>
                  <a:pt x="84051" y="61201"/>
                </a:lnTo>
                <a:lnTo>
                  <a:pt x="81991" y="63550"/>
                </a:lnTo>
                <a:lnTo>
                  <a:pt x="80695" y="64173"/>
                </a:lnTo>
                <a:lnTo>
                  <a:pt x="85670" y="64173"/>
                </a:lnTo>
                <a:lnTo>
                  <a:pt x="86042" y="63792"/>
                </a:lnTo>
                <a:lnTo>
                  <a:pt x="87490" y="61023"/>
                </a:lnTo>
                <a:lnTo>
                  <a:pt x="87791" y="59385"/>
                </a:lnTo>
                <a:lnTo>
                  <a:pt x="87760" y="53568"/>
                </a:lnTo>
                <a:lnTo>
                  <a:pt x="87045" y="51460"/>
                </a:lnTo>
                <a:lnTo>
                  <a:pt x="85483" y="49885"/>
                </a:lnTo>
                <a:close/>
              </a:path>
              <a:path w="88264" h="67310">
                <a:moveTo>
                  <a:pt x="66662" y="40576"/>
                </a:moveTo>
                <a:lnTo>
                  <a:pt x="63499" y="40576"/>
                </a:lnTo>
                <a:lnTo>
                  <a:pt x="63499" y="66319"/>
                </a:lnTo>
                <a:lnTo>
                  <a:pt x="66662" y="66319"/>
                </a:lnTo>
                <a:lnTo>
                  <a:pt x="66662" y="40576"/>
                </a:lnTo>
                <a:close/>
              </a:path>
              <a:path w="88264" h="67310">
                <a:moveTo>
                  <a:pt x="53695" y="47269"/>
                </a:moveTo>
                <a:lnTo>
                  <a:pt x="48844" y="47269"/>
                </a:lnTo>
                <a:lnTo>
                  <a:pt x="46875" y="47942"/>
                </a:lnTo>
                <a:lnTo>
                  <a:pt x="43357" y="50990"/>
                </a:lnTo>
                <a:lnTo>
                  <a:pt x="42379" y="53568"/>
                </a:lnTo>
                <a:lnTo>
                  <a:pt x="42379" y="60172"/>
                </a:lnTo>
                <a:lnTo>
                  <a:pt x="43205" y="62572"/>
                </a:lnTo>
                <a:lnTo>
                  <a:pt x="44805" y="64249"/>
                </a:lnTo>
                <a:lnTo>
                  <a:pt x="46443" y="65925"/>
                </a:lnTo>
                <a:lnTo>
                  <a:pt x="48526" y="66763"/>
                </a:lnTo>
                <a:lnTo>
                  <a:pt x="52768" y="66763"/>
                </a:lnTo>
                <a:lnTo>
                  <a:pt x="54267" y="66370"/>
                </a:lnTo>
                <a:lnTo>
                  <a:pt x="55638" y="65633"/>
                </a:lnTo>
                <a:lnTo>
                  <a:pt x="57010" y="64846"/>
                </a:lnTo>
                <a:lnTo>
                  <a:pt x="57691" y="64173"/>
                </a:lnTo>
                <a:lnTo>
                  <a:pt x="49568" y="64173"/>
                </a:lnTo>
                <a:lnTo>
                  <a:pt x="48247" y="63576"/>
                </a:lnTo>
                <a:lnTo>
                  <a:pt x="46164" y="61201"/>
                </a:lnTo>
                <a:lnTo>
                  <a:pt x="45643" y="59385"/>
                </a:lnTo>
                <a:lnTo>
                  <a:pt x="45643" y="54622"/>
                </a:lnTo>
                <a:lnTo>
                  <a:pt x="46164" y="52831"/>
                </a:lnTo>
                <a:lnTo>
                  <a:pt x="48247" y="50482"/>
                </a:lnTo>
                <a:lnTo>
                  <a:pt x="49568" y="49885"/>
                </a:lnTo>
                <a:lnTo>
                  <a:pt x="57516" y="49885"/>
                </a:lnTo>
                <a:lnTo>
                  <a:pt x="55791" y="48120"/>
                </a:lnTo>
                <a:lnTo>
                  <a:pt x="53695" y="47269"/>
                </a:lnTo>
                <a:close/>
              </a:path>
              <a:path w="88264" h="67310">
                <a:moveTo>
                  <a:pt x="57516" y="49885"/>
                </a:moveTo>
                <a:lnTo>
                  <a:pt x="52692" y="49885"/>
                </a:lnTo>
                <a:lnTo>
                  <a:pt x="53987" y="50482"/>
                </a:lnTo>
                <a:lnTo>
                  <a:pt x="56108" y="52870"/>
                </a:lnTo>
                <a:lnTo>
                  <a:pt x="56591" y="54622"/>
                </a:lnTo>
                <a:lnTo>
                  <a:pt x="56587" y="59385"/>
                </a:lnTo>
                <a:lnTo>
                  <a:pt x="56149" y="61023"/>
                </a:lnTo>
                <a:lnTo>
                  <a:pt x="56085" y="61201"/>
                </a:lnTo>
                <a:lnTo>
                  <a:pt x="54998" y="62407"/>
                </a:lnTo>
                <a:lnTo>
                  <a:pt x="54013" y="63550"/>
                </a:lnTo>
                <a:lnTo>
                  <a:pt x="52692" y="64173"/>
                </a:lnTo>
                <a:lnTo>
                  <a:pt x="57691" y="64173"/>
                </a:lnTo>
                <a:lnTo>
                  <a:pt x="58077" y="63792"/>
                </a:lnTo>
                <a:lnTo>
                  <a:pt x="58802" y="62356"/>
                </a:lnTo>
                <a:lnTo>
                  <a:pt x="59512" y="61023"/>
                </a:lnTo>
                <a:lnTo>
                  <a:pt x="59824" y="59385"/>
                </a:lnTo>
                <a:lnTo>
                  <a:pt x="59792" y="53568"/>
                </a:lnTo>
                <a:lnTo>
                  <a:pt x="59054" y="51460"/>
                </a:lnTo>
                <a:lnTo>
                  <a:pt x="57516" y="49885"/>
                </a:lnTo>
                <a:close/>
              </a:path>
              <a:path w="88264" h="67310">
                <a:moveTo>
                  <a:pt x="38017" y="49885"/>
                </a:moveTo>
                <a:lnTo>
                  <a:pt x="32600" y="49885"/>
                </a:lnTo>
                <a:lnTo>
                  <a:pt x="33794" y="50241"/>
                </a:lnTo>
                <a:lnTo>
                  <a:pt x="34569" y="50965"/>
                </a:lnTo>
                <a:lnTo>
                  <a:pt x="35191" y="51485"/>
                </a:lnTo>
                <a:lnTo>
                  <a:pt x="35399" y="52108"/>
                </a:lnTo>
                <a:lnTo>
                  <a:pt x="35471" y="54508"/>
                </a:lnTo>
                <a:lnTo>
                  <a:pt x="34264" y="54940"/>
                </a:lnTo>
                <a:lnTo>
                  <a:pt x="32397" y="55283"/>
                </a:lnTo>
                <a:lnTo>
                  <a:pt x="28574" y="55740"/>
                </a:lnTo>
                <a:lnTo>
                  <a:pt x="27647" y="55905"/>
                </a:lnTo>
                <a:lnTo>
                  <a:pt x="22491" y="62979"/>
                </a:lnTo>
                <a:lnTo>
                  <a:pt x="23091" y="64274"/>
                </a:lnTo>
                <a:lnTo>
                  <a:pt x="25260" y="66255"/>
                </a:lnTo>
                <a:lnTo>
                  <a:pt x="26809" y="66763"/>
                </a:lnTo>
                <a:lnTo>
                  <a:pt x="30111" y="66763"/>
                </a:lnTo>
                <a:lnTo>
                  <a:pt x="31267" y="66547"/>
                </a:lnTo>
                <a:lnTo>
                  <a:pt x="33439" y="65735"/>
                </a:lnTo>
                <a:lnTo>
                  <a:pt x="34556" y="65036"/>
                </a:lnTo>
                <a:lnTo>
                  <a:pt x="35463" y="64274"/>
                </a:lnTo>
                <a:lnTo>
                  <a:pt x="28409" y="64274"/>
                </a:lnTo>
                <a:lnTo>
                  <a:pt x="27457" y="64007"/>
                </a:lnTo>
                <a:lnTo>
                  <a:pt x="26200" y="62877"/>
                </a:lnTo>
                <a:lnTo>
                  <a:pt x="25887" y="62229"/>
                </a:lnTo>
                <a:lnTo>
                  <a:pt x="25953" y="60502"/>
                </a:lnTo>
                <a:lnTo>
                  <a:pt x="26022" y="60286"/>
                </a:lnTo>
                <a:lnTo>
                  <a:pt x="26327" y="59855"/>
                </a:lnTo>
                <a:lnTo>
                  <a:pt x="26593" y="59385"/>
                </a:lnTo>
                <a:lnTo>
                  <a:pt x="27025" y="59029"/>
                </a:lnTo>
                <a:lnTo>
                  <a:pt x="28079" y="58585"/>
                </a:lnTo>
                <a:lnTo>
                  <a:pt x="29019" y="58356"/>
                </a:lnTo>
                <a:lnTo>
                  <a:pt x="32600" y="57848"/>
                </a:lnTo>
                <a:lnTo>
                  <a:pt x="34302" y="57454"/>
                </a:lnTo>
                <a:lnTo>
                  <a:pt x="35471" y="56959"/>
                </a:lnTo>
                <a:lnTo>
                  <a:pt x="38701" y="56959"/>
                </a:lnTo>
                <a:lnTo>
                  <a:pt x="38589" y="52108"/>
                </a:lnTo>
                <a:lnTo>
                  <a:pt x="38475" y="51193"/>
                </a:lnTo>
                <a:lnTo>
                  <a:pt x="38341" y="50533"/>
                </a:lnTo>
                <a:lnTo>
                  <a:pt x="38017" y="49885"/>
                </a:lnTo>
                <a:close/>
              </a:path>
              <a:path w="88264" h="67310">
                <a:moveTo>
                  <a:pt x="38863" y="64033"/>
                </a:moveTo>
                <a:lnTo>
                  <a:pt x="35750" y="64033"/>
                </a:lnTo>
                <a:lnTo>
                  <a:pt x="35860" y="65036"/>
                </a:lnTo>
                <a:lnTo>
                  <a:pt x="36080" y="65735"/>
                </a:lnTo>
                <a:lnTo>
                  <a:pt x="36372" y="66319"/>
                </a:lnTo>
                <a:lnTo>
                  <a:pt x="39662" y="66319"/>
                </a:lnTo>
                <a:lnTo>
                  <a:pt x="39281" y="65633"/>
                </a:lnTo>
                <a:lnTo>
                  <a:pt x="39001" y="64871"/>
                </a:lnTo>
                <a:lnTo>
                  <a:pt x="38863" y="64033"/>
                </a:lnTo>
                <a:close/>
              </a:path>
              <a:path w="88264" h="67310">
                <a:moveTo>
                  <a:pt x="38701" y="56959"/>
                </a:moveTo>
                <a:lnTo>
                  <a:pt x="35471" y="56959"/>
                </a:lnTo>
                <a:lnTo>
                  <a:pt x="35450" y="59664"/>
                </a:lnTo>
                <a:lnTo>
                  <a:pt x="35329" y="60502"/>
                </a:lnTo>
                <a:lnTo>
                  <a:pt x="30835" y="64274"/>
                </a:lnTo>
                <a:lnTo>
                  <a:pt x="35463" y="64274"/>
                </a:lnTo>
                <a:lnTo>
                  <a:pt x="35750" y="64033"/>
                </a:lnTo>
                <a:lnTo>
                  <a:pt x="38863" y="64033"/>
                </a:lnTo>
                <a:lnTo>
                  <a:pt x="38739" y="62166"/>
                </a:lnTo>
                <a:lnTo>
                  <a:pt x="38701" y="56959"/>
                </a:lnTo>
                <a:close/>
              </a:path>
              <a:path w="88264" h="67310">
                <a:moveTo>
                  <a:pt x="33045" y="47269"/>
                </a:moveTo>
                <a:lnTo>
                  <a:pt x="29857" y="47269"/>
                </a:lnTo>
                <a:lnTo>
                  <a:pt x="28435" y="47497"/>
                </a:lnTo>
                <a:lnTo>
                  <a:pt x="23037" y="52997"/>
                </a:lnTo>
                <a:lnTo>
                  <a:pt x="26136" y="53441"/>
                </a:lnTo>
                <a:lnTo>
                  <a:pt x="26479" y="52108"/>
                </a:lnTo>
                <a:lnTo>
                  <a:pt x="27000" y="51193"/>
                </a:lnTo>
                <a:lnTo>
                  <a:pt x="28409" y="50139"/>
                </a:lnTo>
                <a:lnTo>
                  <a:pt x="29502" y="49885"/>
                </a:lnTo>
                <a:lnTo>
                  <a:pt x="38017" y="49885"/>
                </a:lnTo>
                <a:lnTo>
                  <a:pt x="37058" y="48679"/>
                </a:lnTo>
                <a:lnTo>
                  <a:pt x="36334" y="48221"/>
                </a:lnTo>
                <a:lnTo>
                  <a:pt x="34328" y="47472"/>
                </a:lnTo>
                <a:lnTo>
                  <a:pt x="33045" y="47269"/>
                </a:lnTo>
                <a:close/>
              </a:path>
              <a:path w="88264" h="67310">
                <a:moveTo>
                  <a:pt x="11417" y="40576"/>
                </a:moveTo>
                <a:lnTo>
                  <a:pt x="0" y="40576"/>
                </a:lnTo>
                <a:lnTo>
                  <a:pt x="0" y="66319"/>
                </a:lnTo>
                <a:lnTo>
                  <a:pt x="3403" y="66319"/>
                </a:lnTo>
                <a:lnTo>
                  <a:pt x="3403" y="55879"/>
                </a:lnTo>
                <a:lnTo>
                  <a:pt x="13627" y="55879"/>
                </a:lnTo>
                <a:lnTo>
                  <a:pt x="16141" y="55117"/>
                </a:lnTo>
                <a:lnTo>
                  <a:pt x="18237" y="52831"/>
                </a:lnTo>
                <a:lnTo>
                  <a:pt x="3403" y="52831"/>
                </a:lnTo>
                <a:lnTo>
                  <a:pt x="3403" y="43624"/>
                </a:lnTo>
                <a:lnTo>
                  <a:pt x="18412" y="43624"/>
                </a:lnTo>
                <a:lnTo>
                  <a:pt x="18338" y="43472"/>
                </a:lnTo>
                <a:lnTo>
                  <a:pt x="17640" y="42621"/>
                </a:lnTo>
                <a:lnTo>
                  <a:pt x="15951" y="41440"/>
                </a:lnTo>
                <a:lnTo>
                  <a:pt x="14871" y="41046"/>
                </a:lnTo>
                <a:lnTo>
                  <a:pt x="12725" y="40703"/>
                </a:lnTo>
                <a:lnTo>
                  <a:pt x="11417" y="40576"/>
                </a:lnTo>
                <a:close/>
              </a:path>
              <a:path w="88264" h="67310">
                <a:moveTo>
                  <a:pt x="18412" y="43624"/>
                </a:moveTo>
                <a:lnTo>
                  <a:pt x="3403" y="43624"/>
                </a:lnTo>
                <a:lnTo>
                  <a:pt x="12560" y="43713"/>
                </a:lnTo>
                <a:lnTo>
                  <a:pt x="14058" y="44119"/>
                </a:lnTo>
                <a:lnTo>
                  <a:pt x="14757" y="44589"/>
                </a:lnTo>
                <a:lnTo>
                  <a:pt x="15849" y="46151"/>
                </a:lnTo>
                <a:lnTo>
                  <a:pt x="16035" y="46761"/>
                </a:lnTo>
                <a:lnTo>
                  <a:pt x="16128" y="49644"/>
                </a:lnTo>
                <a:lnTo>
                  <a:pt x="15671" y="50787"/>
                </a:lnTo>
                <a:lnTo>
                  <a:pt x="14731" y="51587"/>
                </a:lnTo>
                <a:lnTo>
                  <a:pt x="13817" y="52438"/>
                </a:lnTo>
                <a:lnTo>
                  <a:pt x="12268" y="52831"/>
                </a:lnTo>
                <a:lnTo>
                  <a:pt x="18237" y="52831"/>
                </a:lnTo>
                <a:lnTo>
                  <a:pt x="18910" y="52082"/>
                </a:lnTo>
                <a:lnTo>
                  <a:pt x="19634" y="50241"/>
                </a:lnTo>
                <a:lnTo>
                  <a:pt x="19634" y="46761"/>
                </a:lnTo>
                <a:lnTo>
                  <a:pt x="19367" y="45605"/>
                </a:lnTo>
                <a:lnTo>
                  <a:pt x="18412" y="43624"/>
                </a:lnTo>
                <a:close/>
              </a:path>
              <a:path w="88264" h="67310">
                <a:moveTo>
                  <a:pt x="67690" y="7086"/>
                </a:moveTo>
                <a:lnTo>
                  <a:pt x="62839" y="7086"/>
                </a:lnTo>
                <a:lnTo>
                  <a:pt x="60871" y="7785"/>
                </a:lnTo>
                <a:lnTo>
                  <a:pt x="57340" y="10807"/>
                </a:lnTo>
                <a:lnTo>
                  <a:pt x="56375" y="13373"/>
                </a:lnTo>
                <a:lnTo>
                  <a:pt x="56375" y="20002"/>
                </a:lnTo>
                <a:lnTo>
                  <a:pt x="57200" y="22390"/>
                </a:lnTo>
                <a:lnTo>
                  <a:pt x="60413" y="25768"/>
                </a:lnTo>
                <a:lnTo>
                  <a:pt x="62496" y="26581"/>
                </a:lnTo>
                <a:lnTo>
                  <a:pt x="66751" y="26581"/>
                </a:lnTo>
                <a:lnTo>
                  <a:pt x="68249" y="26187"/>
                </a:lnTo>
                <a:lnTo>
                  <a:pt x="69659" y="25450"/>
                </a:lnTo>
                <a:lnTo>
                  <a:pt x="71005" y="24688"/>
                </a:lnTo>
                <a:lnTo>
                  <a:pt x="71671" y="23990"/>
                </a:lnTo>
                <a:lnTo>
                  <a:pt x="63550" y="23990"/>
                </a:lnTo>
                <a:lnTo>
                  <a:pt x="62268" y="23406"/>
                </a:lnTo>
                <a:lnTo>
                  <a:pt x="60159" y="21018"/>
                </a:lnTo>
                <a:lnTo>
                  <a:pt x="59639" y="19227"/>
                </a:lnTo>
                <a:lnTo>
                  <a:pt x="59646" y="14427"/>
                </a:lnTo>
                <a:lnTo>
                  <a:pt x="60159" y="12687"/>
                </a:lnTo>
                <a:lnTo>
                  <a:pt x="61201" y="11480"/>
                </a:lnTo>
                <a:lnTo>
                  <a:pt x="62268" y="10299"/>
                </a:lnTo>
                <a:lnTo>
                  <a:pt x="63550" y="9702"/>
                </a:lnTo>
                <a:lnTo>
                  <a:pt x="71474" y="9702"/>
                </a:lnTo>
                <a:lnTo>
                  <a:pt x="69799" y="7937"/>
                </a:lnTo>
                <a:lnTo>
                  <a:pt x="67690" y="7086"/>
                </a:lnTo>
                <a:close/>
              </a:path>
              <a:path w="88264" h="67310">
                <a:moveTo>
                  <a:pt x="71474" y="9702"/>
                </a:moveTo>
                <a:lnTo>
                  <a:pt x="66687" y="9702"/>
                </a:lnTo>
                <a:lnTo>
                  <a:pt x="67995" y="10299"/>
                </a:lnTo>
                <a:lnTo>
                  <a:pt x="70091" y="12687"/>
                </a:lnTo>
                <a:lnTo>
                  <a:pt x="70624" y="14427"/>
                </a:lnTo>
                <a:lnTo>
                  <a:pt x="70609" y="19227"/>
                </a:lnTo>
                <a:lnTo>
                  <a:pt x="70091" y="21018"/>
                </a:lnTo>
                <a:lnTo>
                  <a:pt x="67995" y="23406"/>
                </a:lnTo>
                <a:lnTo>
                  <a:pt x="66700" y="23990"/>
                </a:lnTo>
                <a:lnTo>
                  <a:pt x="71671" y="23990"/>
                </a:lnTo>
                <a:lnTo>
                  <a:pt x="72047" y="23596"/>
                </a:lnTo>
                <a:lnTo>
                  <a:pt x="73507" y="20878"/>
                </a:lnTo>
                <a:lnTo>
                  <a:pt x="73808" y="19227"/>
                </a:lnTo>
                <a:lnTo>
                  <a:pt x="73763" y="13373"/>
                </a:lnTo>
                <a:lnTo>
                  <a:pt x="73050" y="11302"/>
                </a:lnTo>
                <a:lnTo>
                  <a:pt x="71474" y="9702"/>
                </a:lnTo>
                <a:close/>
              </a:path>
              <a:path w="88264" h="67310">
                <a:moveTo>
                  <a:pt x="52016" y="9702"/>
                </a:moveTo>
                <a:lnTo>
                  <a:pt x="46583" y="9702"/>
                </a:lnTo>
                <a:lnTo>
                  <a:pt x="47777" y="10058"/>
                </a:lnTo>
                <a:lnTo>
                  <a:pt x="49174" y="11302"/>
                </a:lnTo>
                <a:lnTo>
                  <a:pt x="49399" y="11950"/>
                </a:lnTo>
                <a:lnTo>
                  <a:pt x="49466" y="14338"/>
                </a:lnTo>
                <a:lnTo>
                  <a:pt x="48272" y="14757"/>
                </a:lnTo>
                <a:lnTo>
                  <a:pt x="46380" y="15100"/>
                </a:lnTo>
                <a:lnTo>
                  <a:pt x="43827" y="15430"/>
                </a:lnTo>
                <a:lnTo>
                  <a:pt x="42583" y="15557"/>
                </a:lnTo>
                <a:lnTo>
                  <a:pt x="41655" y="15722"/>
                </a:lnTo>
                <a:lnTo>
                  <a:pt x="40182" y="16128"/>
                </a:lnTo>
                <a:lnTo>
                  <a:pt x="39408" y="16484"/>
                </a:lnTo>
                <a:lnTo>
                  <a:pt x="38747" y="16954"/>
                </a:lnTo>
                <a:lnTo>
                  <a:pt x="38074" y="17373"/>
                </a:lnTo>
                <a:lnTo>
                  <a:pt x="37528" y="17995"/>
                </a:lnTo>
                <a:lnTo>
                  <a:pt x="36702" y="19507"/>
                </a:lnTo>
                <a:lnTo>
                  <a:pt x="36552" y="20129"/>
                </a:lnTo>
                <a:lnTo>
                  <a:pt x="36499" y="22796"/>
                </a:lnTo>
                <a:lnTo>
                  <a:pt x="36944" y="23875"/>
                </a:lnTo>
                <a:lnTo>
                  <a:pt x="37061" y="24117"/>
                </a:lnTo>
                <a:lnTo>
                  <a:pt x="39230" y="26085"/>
                </a:lnTo>
                <a:lnTo>
                  <a:pt x="40830" y="26581"/>
                </a:lnTo>
                <a:lnTo>
                  <a:pt x="44119" y="26581"/>
                </a:lnTo>
                <a:lnTo>
                  <a:pt x="49432" y="24117"/>
                </a:lnTo>
                <a:lnTo>
                  <a:pt x="42379" y="24117"/>
                </a:lnTo>
                <a:lnTo>
                  <a:pt x="41452" y="23825"/>
                </a:lnTo>
                <a:lnTo>
                  <a:pt x="40830" y="23253"/>
                </a:lnTo>
                <a:lnTo>
                  <a:pt x="40182" y="22720"/>
                </a:lnTo>
                <a:lnTo>
                  <a:pt x="39864" y="22047"/>
                </a:lnTo>
                <a:lnTo>
                  <a:pt x="41541" y="18643"/>
                </a:lnTo>
                <a:lnTo>
                  <a:pt x="42100" y="18402"/>
                </a:lnTo>
                <a:lnTo>
                  <a:pt x="43002" y="18173"/>
                </a:lnTo>
                <a:lnTo>
                  <a:pt x="46596" y="17665"/>
                </a:lnTo>
                <a:lnTo>
                  <a:pt x="48323" y="17271"/>
                </a:lnTo>
                <a:lnTo>
                  <a:pt x="49466" y="16802"/>
                </a:lnTo>
                <a:lnTo>
                  <a:pt x="52736" y="16802"/>
                </a:lnTo>
                <a:lnTo>
                  <a:pt x="52610" y="12217"/>
                </a:lnTo>
                <a:lnTo>
                  <a:pt x="52501" y="11214"/>
                </a:lnTo>
                <a:lnTo>
                  <a:pt x="52311" y="10363"/>
                </a:lnTo>
                <a:lnTo>
                  <a:pt x="52016" y="9702"/>
                </a:lnTo>
                <a:close/>
              </a:path>
              <a:path w="88264" h="67310">
                <a:moveTo>
                  <a:pt x="52856" y="23875"/>
                </a:moveTo>
                <a:lnTo>
                  <a:pt x="49720" y="23875"/>
                </a:lnTo>
                <a:lnTo>
                  <a:pt x="49851" y="24853"/>
                </a:lnTo>
                <a:lnTo>
                  <a:pt x="50031" y="25539"/>
                </a:lnTo>
                <a:lnTo>
                  <a:pt x="50355" y="26161"/>
                </a:lnTo>
                <a:lnTo>
                  <a:pt x="53657" y="26161"/>
                </a:lnTo>
                <a:lnTo>
                  <a:pt x="53263" y="25450"/>
                </a:lnTo>
                <a:lnTo>
                  <a:pt x="52984" y="24714"/>
                </a:lnTo>
                <a:lnTo>
                  <a:pt x="52856" y="23875"/>
                </a:lnTo>
                <a:close/>
              </a:path>
              <a:path w="88264" h="67310">
                <a:moveTo>
                  <a:pt x="52736" y="16802"/>
                </a:moveTo>
                <a:lnTo>
                  <a:pt x="49466" y="16802"/>
                </a:lnTo>
                <a:lnTo>
                  <a:pt x="49442" y="19507"/>
                </a:lnTo>
                <a:lnTo>
                  <a:pt x="49301" y="20345"/>
                </a:lnTo>
                <a:lnTo>
                  <a:pt x="44843" y="24117"/>
                </a:lnTo>
                <a:lnTo>
                  <a:pt x="49432" y="24117"/>
                </a:lnTo>
                <a:lnTo>
                  <a:pt x="49720" y="23875"/>
                </a:lnTo>
                <a:lnTo>
                  <a:pt x="52856" y="23875"/>
                </a:lnTo>
                <a:lnTo>
                  <a:pt x="52736" y="16802"/>
                </a:lnTo>
                <a:close/>
              </a:path>
              <a:path w="88264" h="67310">
                <a:moveTo>
                  <a:pt x="47040" y="7086"/>
                </a:moveTo>
                <a:lnTo>
                  <a:pt x="43840" y="7086"/>
                </a:lnTo>
                <a:lnTo>
                  <a:pt x="42430" y="7315"/>
                </a:lnTo>
                <a:lnTo>
                  <a:pt x="37033" y="12826"/>
                </a:lnTo>
                <a:lnTo>
                  <a:pt x="40119" y="13284"/>
                </a:lnTo>
                <a:lnTo>
                  <a:pt x="40462" y="11950"/>
                </a:lnTo>
                <a:lnTo>
                  <a:pt x="40982" y="11010"/>
                </a:lnTo>
                <a:lnTo>
                  <a:pt x="41852" y="10363"/>
                </a:lnTo>
                <a:lnTo>
                  <a:pt x="42405" y="9982"/>
                </a:lnTo>
                <a:lnTo>
                  <a:pt x="43497" y="9702"/>
                </a:lnTo>
                <a:lnTo>
                  <a:pt x="52016" y="9702"/>
                </a:lnTo>
                <a:lnTo>
                  <a:pt x="51041" y="8496"/>
                </a:lnTo>
                <a:lnTo>
                  <a:pt x="50317" y="8039"/>
                </a:lnTo>
                <a:lnTo>
                  <a:pt x="48323" y="7289"/>
                </a:lnTo>
                <a:lnTo>
                  <a:pt x="47040" y="7086"/>
                </a:lnTo>
                <a:close/>
              </a:path>
              <a:path w="88264" h="67310">
                <a:moveTo>
                  <a:pt x="16052" y="17614"/>
                </a:moveTo>
                <a:lnTo>
                  <a:pt x="12839" y="17881"/>
                </a:lnTo>
                <a:lnTo>
                  <a:pt x="12846" y="18376"/>
                </a:lnTo>
                <a:lnTo>
                  <a:pt x="12972" y="19964"/>
                </a:lnTo>
                <a:lnTo>
                  <a:pt x="13347" y="21158"/>
                </a:lnTo>
                <a:lnTo>
                  <a:pt x="15125" y="23875"/>
                </a:lnTo>
                <a:lnTo>
                  <a:pt x="16357" y="24904"/>
                </a:lnTo>
                <a:lnTo>
                  <a:pt x="17945" y="25565"/>
                </a:lnTo>
                <a:lnTo>
                  <a:pt x="19507" y="26276"/>
                </a:lnTo>
                <a:lnTo>
                  <a:pt x="21475" y="26593"/>
                </a:lnTo>
                <a:lnTo>
                  <a:pt x="25628" y="26593"/>
                </a:lnTo>
                <a:lnTo>
                  <a:pt x="27292" y="26276"/>
                </a:lnTo>
                <a:lnTo>
                  <a:pt x="30256" y="24904"/>
                </a:lnTo>
                <a:lnTo>
                  <a:pt x="31356" y="23990"/>
                </a:lnTo>
                <a:lnTo>
                  <a:pt x="31638" y="23545"/>
                </a:lnTo>
                <a:lnTo>
                  <a:pt x="22174" y="23545"/>
                </a:lnTo>
                <a:lnTo>
                  <a:pt x="20853" y="23317"/>
                </a:lnTo>
                <a:lnTo>
                  <a:pt x="19684" y="22771"/>
                </a:lnTo>
                <a:lnTo>
                  <a:pt x="18516" y="22288"/>
                </a:lnTo>
                <a:lnTo>
                  <a:pt x="17652" y="21602"/>
                </a:lnTo>
                <a:lnTo>
                  <a:pt x="17079" y="20726"/>
                </a:lnTo>
                <a:lnTo>
                  <a:pt x="16535" y="19964"/>
                </a:lnTo>
                <a:lnTo>
                  <a:pt x="16192" y="18910"/>
                </a:lnTo>
                <a:lnTo>
                  <a:pt x="16052" y="17614"/>
                </a:lnTo>
                <a:close/>
              </a:path>
              <a:path w="88264" h="67310">
                <a:moveTo>
                  <a:pt x="24777" y="0"/>
                </a:moveTo>
                <a:lnTo>
                  <a:pt x="21132" y="0"/>
                </a:lnTo>
                <a:lnTo>
                  <a:pt x="19545" y="292"/>
                </a:lnTo>
                <a:lnTo>
                  <a:pt x="16725" y="1447"/>
                </a:lnTo>
                <a:lnTo>
                  <a:pt x="15633" y="2311"/>
                </a:lnTo>
                <a:lnTo>
                  <a:pt x="14160" y="4584"/>
                </a:lnTo>
                <a:lnTo>
                  <a:pt x="13804" y="5791"/>
                </a:lnTo>
                <a:lnTo>
                  <a:pt x="13890" y="8547"/>
                </a:lnTo>
                <a:lnTo>
                  <a:pt x="24790" y="14858"/>
                </a:lnTo>
                <a:lnTo>
                  <a:pt x="26327" y="15278"/>
                </a:lnTo>
                <a:lnTo>
                  <a:pt x="29947" y="20243"/>
                </a:lnTo>
                <a:lnTo>
                  <a:pt x="29794" y="20726"/>
                </a:lnTo>
                <a:lnTo>
                  <a:pt x="28816" y="22047"/>
                </a:lnTo>
                <a:lnTo>
                  <a:pt x="28079" y="22580"/>
                </a:lnTo>
                <a:lnTo>
                  <a:pt x="27076" y="22961"/>
                </a:lnTo>
                <a:lnTo>
                  <a:pt x="26085" y="23367"/>
                </a:lnTo>
                <a:lnTo>
                  <a:pt x="24955" y="23545"/>
                </a:lnTo>
                <a:lnTo>
                  <a:pt x="31638" y="23545"/>
                </a:lnTo>
                <a:lnTo>
                  <a:pt x="32905" y="21551"/>
                </a:lnTo>
                <a:lnTo>
                  <a:pt x="33324" y="20243"/>
                </a:lnTo>
                <a:lnTo>
                  <a:pt x="33324" y="17513"/>
                </a:lnTo>
                <a:lnTo>
                  <a:pt x="20472" y="10363"/>
                </a:lnTo>
                <a:lnTo>
                  <a:pt x="18757" y="9728"/>
                </a:lnTo>
                <a:lnTo>
                  <a:pt x="17424" y="8547"/>
                </a:lnTo>
                <a:lnTo>
                  <a:pt x="17168" y="7937"/>
                </a:lnTo>
                <a:lnTo>
                  <a:pt x="17094" y="5791"/>
                </a:lnTo>
                <a:lnTo>
                  <a:pt x="17564" y="4876"/>
                </a:lnTo>
                <a:lnTo>
                  <a:pt x="19443" y="3365"/>
                </a:lnTo>
                <a:lnTo>
                  <a:pt x="20954" y="2984"/>
                </a:lnTo>
                <a:lnTo>
                  <a:pt x="30869" y="2984"/>
                </a:lnTo>
                <a:lnTo>
                  <a:pt x="30505" y="2412"/>
                </a:lnTo>
                <a:lnTo>
                  <a:pt x="29387" y="1523"/>
                </a:lnTo>
                <a:lnTo>
                  <a:pt x="26466" y="292"/>
                </a:lnTo>
                <a:lnTo>
                  <a:pt x="24777" y="0"/>
                </a:lnTo>
                <a:close/>
              </a:path>
              <a:path w="88264" h="67310">
                <a:moveTo>
                  <a:pt x="30869" y="2984"/>
                </a:moveTo>
                <a:lnTo>
                  <a:pt x="24968" y="2984"/>
                </a:lnTo>
                <a:lnTo>
                  <a:pt x="26479" y="3390"/>
                </a:lnTo>
                <a:lnTo>
                  <a:pt x="28498" y="5067"/>
                </a:lnTo>
                <a:lnTo>
                  <a:pt x="29082" y="6311"/>
                </a:lnTo>
                <a:lnTo>
                  <a:pt x="29273" y="7937"/>
                </a:lnTo>
                <a:lnTo>
                  <a:pt x="32550" y="7683"/>
                </a:lnTo>
                <a:lnTo>
                  <a:pt x="32486" y="6172"/>
                </a:lnTo>
                <a:lnTo>
                  <a:pt x="32042" y="4825"/>
                </a:lnTo>
                <a:lnTo>
                  <a:pt x="30869" y="2984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13" name="object 62"/>
          <p:cNvSpPr>
            <a:spLocks noChangeArrowheads="1"/>
          </p:cNvSpPr>
          <p:nvPr/>
        </p:nvSpPr>
        <p:spPr bwMode="auto">
          <a:xfrm>
            <a:off x="2449513" y="5919788"/>
            <a:ext cx="938212" cy="2984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14" name="object 63"/>
          <p:cNvSpPr>
            <a:spLocks noChangeArrowheads="1"/>
          </p:cNvSpPr>
          <p:nvPr/>
        </p:nvSpPr>
        <p:spPr bwMode="auto">
          <a:xfrm>
            <a:off x="2787650" y="5434013"/>
            <a:ext cx="260350" cy="7937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15" name="object 64"/>
          <p:cNvSpPr>
            <a:spLocks noChangeArrowheads="1"/>
          </p:cNvSpPr>
          <p:nvPr/>
        </p:nvSpPr>
        <p:spPr bwMode="auto">
          <a:xfrm>
            <a:off x="3044825" y="5634038"/>
            <a:ext cx="242888" cy="10477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16" name="object 65"/>
          <p:cNvSpPr>
            <a:spLocks/>
          </p:cNvSpPr>
          <p:nvPr/>
        </p:nvSpPr>
        <p:spPr bwMode="auto">
          <a:xfrm>
            <a:off x="2884488" y="5940425"/>
            <a:ext cx="142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39" y="0"/>
              </a:cxn>
            </a:cxnLst>
            <a:rect l="0" t="0" r="r" b="b"/>
            <a:pathLst>
              <a:path w="14605">
                <a:moveTo>
                  <a:pt x="0" y="0"/>
                </a:moveTo>
                <a:lnTo>
                  <a:pt x="14439" y="0"/>
                </a:lnTo>
              </a:path>
            </a:pathLst>
          </a:custGeom>
          <a:noFill/>
          <a:ln w="14439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17" name="object 66"/>
          <p:cNvSpPr>
            <a:spLocks/>
          </p:cNvSpPr>
          <p:nvPr/>
        </p:nvSpPr>
        <p:spPr bwMode="auto">
          <a:xfrm>
            <a:off x="2906713" y="5913438"/>
            <a:ext cx="133350" cy="26987"/>
          </a:xfrm>
          <a:custGeom>
            <a:avLst/>
            <a:gdLst/>
            <a:ahLst/>
            <a:cxnLst>
              <a:cxn ang="0">
                <a:pos x="130390" y="14350"/>
              </a:cxn>
              <a:cxn ang="0">
                <a:pos x="117890" y="23875"/>
              </a:cxn>
              <a:cxn ang="0">
                <a:pos x="128371" y="25565"/>
              </a:cxn>
              <a:cxn ang="0">
                <a:pos x="120837" y="22072"/>
              </a:cxn>
              <a:cxn ang="0">
                <a:pos x="133509" y="11937"/>
              </a:cxn>
              <a:cxn ang="0">
                <a:pos x="130791" y="24879"/>
              </a:cxn>
              <a:cxn ang="0">
                <a:pos x="133788" y="23875"/>
              </a:cxn>
              <a:cxn ang="0">
                <a:pos x="130398" y="24117"/>
              </a:cxn>
              <a:cxn ang="0">
                <a:pos x="124777" y="7111"/>
              </a:cxn>
              <a:cxn ang="0">
                <a:pos x="122667" y="10464"/>
              </a:cxn>
              <a:cxn ang="0">
                <a:pos x="130263" y="7683"/>
              </a:cxn>
              <a:cxn ang="0">
                <a:pos x="104393" y="26593"/>
              </a:cxn>
              <a:cxn ang="0">
                <a:pos x="101638" y="419"/>
              </a:cxn>
              <a:cxn ang="0">
                <a:pos x="103289" y="23177"/>
              </a:cxn>
              <a:cxn ang="0">
                <a:pos x="105079" y="9702"/>
              </a:cxn>
              <a:cxn ang="0">
                <a:pos x="109016" y="10286"/>
              </a:cxn>
              <a:cxn ang="0">
                <a:pos x="108902" y="23418"/>
              </a:cxn>
              <a:cxn ang="0">
                <a:pos x="114477" y="13957"/>
              </a:cxn>
              <a:cxn ang="0">
                <a:pos x="102971" y="7950"/>
              </a:cxn>
              <a:cxn ang="0">
                <a:pos x="107911" y="7111"/>
              </a:cxn>
              <a:cxn ang="0">
                <a:pos x="77342" y="20002"/>
              </a:cxn>
              <a:cxn ang="0">
                <a:pos x="90589" y="25476"/>
              </a:cxn>
              <a:cxn ang="0">
                <a:pos x="80594" y="19227"/>
              </a:cxn>
              <a:cxn ang="0">
                <a:pos x="90728" y="7950"/>
              </a:cxn>
              <a:cxn ang="0">
                <a:pos x="91566" y="14427"/>
              </a:cxn>
              <a:cxn ang="0">
                <a:pos x="92976" y="23621"/>
              </a:cxn>
              <a:cxn ang="0">
                <a:pos x="92430" y="9702"/>
              </a:cxn>
              <a:cxn ang="0">
                <a:pos x="59102" y="23444"/>
              </a:cxn>
              <a:cxn ang="0">
                <a:pos x="70486" y="24002"/>
              </a:cxn>
              <a:cxn ang="0">
                <a:pos x="61074" y="12585"/>
              </a:cxn>
              <a:cxn ang="0">
                <a:pos x="69151" y="8267"/>
              </a:cxn>
              <a:cxn ang="0">
                <a:pos x="73532" y="26161"/>
              </a:cxn>
              <a:cxn ang="0">
                <a:pos x="70154" y="12712"/>
              </a:cxn>
              <a:cxn ang="0">
                <a:pos x="70486" y="24002"/>
              </a:cxn>
              <a:cxn ang="0">
                <a:pos x="70383" y="9677"/>
              </a:cxn>
              <a:cxn ang="0">
                <a:pos x="49656" y="26161"/>
              </a:cxn>
              <a:cxn ang="0">
                <a:pos x="51904" y="10566"/>
              </a:cxn>
              <a:cxn ang="0">
                <a:pos x="54000" y="10375"/>
              </a:cxn>
              <a:cxn ang="0">
                <a:pos x="51955" y="7340"/>
              </a:cxn>
              <a:cxn ang="0">
                <a:pos x="55549" y="7442"/>
              </a:cxn>
              <a:cxn ang="0">
                <a:pos x="25361" y="13398"/>
              </a:cxn>
              <a:cxn ang="0">
                <a:pos x="37236" y="26212"/>
              </a:cxn>
              <a:cxn ang="0">
                <a:pos x="29108" y="21005"/>
              </a:cxn>
              <a:cxn ang="0">
                <a:pos x="40472" y="9702"/>
              </a:cxn>
              <a:cxn ang="0">
                <a:pos x="39052" y="12712"/>
              </a:cxn>
              <a:cxn ang="0">
                <a:pos x="40644" y="24002"/>
              </a:cxn>
              <a:cxn ang="0">
                <a:pos x="40472" y="9702"/>
              </a:cxn>
              <a:cxn ang="0">
                <a:pos x="507" y="8077"/>
              </a:cxn>
              <a:cxn ang="0">
                <a:pos x="18897" y="24422"/>
              </a:cxn>
              <a:cxn ang="0">
                <a:pos x="4838" y="6540"/>
              </a:cxn>
              <a:cxn ang="0">
                <a:pos x="14693" y="0"/>
              </a:cxn>
              <a:cxn ang="0">
                <a:pos x="13728" y="23723"/>
              </a:cxn>
              <a:cxn ang="0">
                <a:pos x="19871" y="2895"/>
              </a:cxn>
              <a:cxn ang="0">
                <a:pos x="22288" y="7492"/>
              </a:cxn>
            </a:cxnLst>
            <a:rect l="0" t="0" r="r" b="b"/>
            <a:pathLst>
              <a:path w="134619" h="26670">
                <a:moveTo>
                  <a:pt x="132961" y="9702"/>
                </a:moveTo>
                <a:lnTo>
                  <a:pt x="127507" y="9702"/>
                </a:lnTo>
                <a:lnTo>
                  <a:pt x="128727" y="10083"/>
                </a:lnTo>
                <a:lnTo>
                  <a:pt x="130136" y="11315"/>
                </a:lnTo>
                <a:lnTo>
                  <a:pt x="130329" y="11937"/>
                </a:lnTo>
                <a:lnTo>
                  <a:pt x="130390" y="14350"/>
                </a:lnTo>
                <a:lnTo>
                  <a:pt x="129209" y="14757"/>
                </a:lnTo>
                <a:lnTo>
                  <a:pt x="127330" y="15125"/>
                </a:lnTo>
                <a:lnTo>
                  <a:pt x="123507" y="15582"/>
                </a:lnTo>
                <a:lnTo>
                  <a:pt x="122580" y="15747"/>
                </a:lnTo>
                <a:lnTo>
                  <a:pt x="117436" y="22821"/>
                </a:lnTo>
                <a:lnTo>
                  <a:pt x="117890" y="23875"/>
                </a:lnTo>
                <a:lnTo>
                  <a:pt x="118011" y="24117"/>
                </a:lnTo>
                <a:lnTo>
                  <a:pt x="120192" y="26085"/>
                </a:lnTo>
                <a:lnTo>
                  <a:pt x="121754" y="26593"/>
                </a:lnTo>
                <a:lnTo>
                  <a:pt x="125056" y="26593"/>
                </a:lnTo>
                <a:lnTo>
                  <a:pt x="126187" y="26390"/>
                </a:lnTo>
                <a:lnTo>
                  <a:pt x="128371" y="25565"/>
                </a:lnTo>
                <a:lnTo>
                  <a:pt x="129501" y="24879"/>
                </a:lnTo>
                <a:lnTo>
                  <a:pt x="130398" y="24117"/>
                </a:lnTo>
                <a:lnTo>
                  <a:pt x="123342" y="24117"/>
                </a:lnTo>
                <a:lnTo>
                  <a:pt x="122377" y="23850"/>
                </a:lnTo>
                <a:lnTo>
                  <a:pt x="121132" y="22720"/>
                </a:lnTo>
                <a:lnTo>
                  <a:pt x="120837" y="22072"/>
                </a:lnTo>
                <a:lnTo>
                  <a:pt x="120942" y="20129"/>
                </a:lnTo>
                <a:lnTo>
                  <a:pt x="127533" y="17691"/>
                </a:lnTo>
                <a:lnTo>
                  <a:pt x="129273" y="17284"/>
                </a:lnTo>
                <a:lnTo>
                  <a:pt x="130390" y="16802"/>
                </a:lnTo>
                <a:lnTo>
                  <a:pt x="133616" y="16802"/>
                </a:lnTo>
                <a:lnTo>
                  <a:pt x="133509" y="11937"/>
                </a:lnTo>
                <a:lnTo>
                  <a:pt x="133398" y="11036"/>
                </a:lnTo>
                <a:lnTo>
                  <a:pt x="133261" y="10350"/>
                </a:lnTo>
                <a:lnTo>
                  <a:pt x="132961" y="9702"/>
                </a:lnTo>
                <a:close/>
              </a:path>
              <a:path w="134619" h="26670">
                <a:moveTo>
                  <a:pt x="133788" y="23875"/>
                </a:moveTo>
                <a:lnTo>
                  <a:pt x="130682" y="23875"/>
                </a:lnTo>
                <a:lnTo>
                  <a:pt x="130791" y="24879"/>
                </a:lnTo>
                <a:lnTo>
                  <a:pt x="130994" y="25565"/>
                </a:lnTo>
                <a:lnTo>
                  <a:pt x="131292" y="26161"/>
                </a:lnTo>
                <a:lnTo>
                  <a:pt x="134619" y="26161"/>
                </a:lnTo>
                <a:lnTo>
                  <a:pt x="134213" y="25476"/>
                </a:lnTo>
                <a:lnTo>
                  <a:pt x="133946" y="24701"/>
                </a:lnTo>
                <a:lnTo>
                  <a:pt x="133788" y="23875"/>
                </a:lnTo>
                <a:close/>
              </a:path>
              <a:path w="134619" h="26670">
                <a:moveTo>
                  <a:pt x="133616" y="16802"/>
                </a:moveTo>
                <a:lnTo>
                  <a:pt x="130390" y="16802"/>
                </a:lnTo>
                <a:lnTo>
                  <a:pt x="130370" y="19507"/>
                </a:lnTo>
                <a:lnTo>
                  <a:pt x="130251" y="20332"/>
                </a:lnTo>
                <a:lnTo>
                  <a:pt x="125780" y="24117"/>
                </a:lnTo>
                <a:lnTo>
                  <a:pt x="130398" y="24117"/>
                </a:lnTo>
                <a:lnTo>
                  <a:pt x="130682" y="23875"/>
                </a:lnTo>
                <a:lnTo>
                  <a:pt x="133788" y="23875"/>
                </a:lnTo>
                <a:lnTo>
                  <a:pt x="133654" y="23177"/>
                </a:lnTo>
                <a:lnTo>
                  <a:pt x="133616" y="16802"/>
                </a:lnTo>
                <a:close/>
              </a:path>
              <a:path w="134619" h="26670">
                <a:moveTo>
                  <a:pt x="127990" y="7111"/>
                </a:moveTo>
                <a:lnTo>
                  <a:pt x="124777" y="7111"/>
                </a:lnTo>
                <a:lnTo>
                  <a:pt x="123367" y="7340"/>
                </a:lnTo>
                <a:lnTo>
                  <a:pt x="117982" y="12839"/>
                </a:lnTo>
                <a:lnTo>
                  <a:pt x="121056" y="13271"/>
                </a:lnTo>
                <a:lnTo>
                  <a:pt x="121386" y="11937"/>
                </a:lnTo>
                <a:lnTo>
                  <a:pt x="121919" y="11036"/>
                </a:lnTo>
                <a:lnTo>
                  <a:pt x="122667" y="10464"/>
                </a:lnTo>
                <a:lnTo>
                  <a:pt x="123367" y="9969"/>
                </a:lnTo>
                <a:lnTo>
                  <a:pt x="124434" y="9702"/>
                </a:lnTo>
                <a:lnTo>
                  <a:pt x="132961" y="9702"/>
                </a:lnTo>
                <a:lnTo>
                  <a:pt x="131978" y="8521"/>
                </a:lnTo>
                <a:lnTo>
                  <a:pt x="131267" y="8039"/>
                </a:lnTo>
                <a:lnTo>
                  <a:pt x="130263" y="7683"/>
                </a:lnTo>
                <a:lnTo>
                  <a:pt x="129273" y="7302"/>
                </a:lnTo>
                <a:lnTo>
                  <a:pt x="127990" y="7111"/>
                </a:lnTo>
                <a:close/>
              </a:path>
              <a:path w="134619" h="26670">
                <a:moveTo>
                  <a:pt x="104386" y="23850"/>
                </a:moveTo>
                <a:lnTo>
                  <a:pt x="101422" y="23850"/>
                </a:lnTo>
                <a:lnTo>
                  <a:pt x="102666" y="25666"/>
                </a:lnTo>
                <a:lnTo>
                  <a:pt x="104393" y="26593"/>
                </a:lnTo>
                <a:lnTo>
                  <a:pt x="108813" y="26593"/>
                </a:lnTo>
                <a:lnTo>
                  <a:pt x="110705" y="25742"/>
                </a:lnTo>
                <a:lnTo>
                  <a:pt x="112246" y="24002"/>
                </a:lnTo>
                <a:lnTo>
                  <a:pt x="104635" y="24002"/>
                </a:lnTo>
                <a:lnTo>
                  <a:pt x="104386" y="23850"/>
                </a:lnTo>
                <a:close/>
              </a:path>
              <a:path w="134619" h="26670">
                <a:moveTo>
                  <a:pt x="101638" y="419"/>
                </a:moveTo>
                <a:lnTo>
                  <a:pt x="98488" y="419"/>
                </a:lnTo>
                <a:lnTo>
                  <a:pt x="98488" y="26161"/>
                </a:lnTo>
                <a:lnTo>
                  <a:pt x="101422" y="26161"/>
                </a:lnTo>
                <a:lnTo>
                  <a:pt x="101422" y="23850"/>
                </a:lnTo>
                <a:lnTo>
                  <a:pt x="104386" y="23850"/>
                </a:lnTo>
                <a:lnTo>
                  <a:pt x="103289" y="23177"/>
                </a:lnTo>
                <a:lnTo>
                  <a:pt x="101676" y="20548"/>
                </a:lnTo>
                <a:lnTo>
                  <a:pt x="101439" y="19202"/>
                </a:lnTo>
                <a:lnTo>
                  <a:pt x="101400" y="14414"/>
                </a:lnTo>
                <a:lnTo>
                  <a:pt x="101879" y="12712"/>
                </a:lnTo>
                <a:lnTo>
                  <a:pt x="103911" y="10286"/>
                </a:lnTo>
                <a:lnTo>
                  <a:pt x="105079" y="9702"/>
                </a:lnTo>
                <a:lnTo>
                  <a:pt x="112487" y="9702"/>
                </a:lnTo>
                <a:lnTo>
                  <a:pt x="101638" y="9626"/>
                </a:lnTo>
                <a:lnTo>
                  <a:pt x="101638" y="419"/>
                </a:lnTo>
                <a:close/>
              </a:path>
              <a:path w="134619" h="26670">
                <a:moveTo>
                  <a:pt x="112487" y="9702"/>
                </a:moveTo>
                <a:lnTo>
                  <a:pt x="107835" y="9702"/>
                </a:lnTo>
                <a:lnTo>
                  <a:pt x="109016" y="10286"/>
                </a:lnTo>
                <a:lnTo>
                  <a:pt x="110934" y="12585"/>
                </a:lnTo>
                <a:lnTo>
                  <a:pt x="111305" y="13957"/>
                </a:lnTo>
                <a:lnTo>
                  <a:pt x="111429" y="19202"/>
                </a:lnTo>
                <a:lnTo>
                  <a:pt x="110909" y="20980"/>
                </a:lnTo>
                <a:lnTo>
                  <a:pt x="109909" y="22224"/>
                </a:lnTo>
                <a:lnTo>
                  <a:pt x="108902" y="23418"/>
                </a:lnTo>
                <a:lnTo>
                  <a:pt x="107721" y="24002"/>
                </a:lnTo>
                <a:lnTo>
                  <a:pt x="112246" y="24002"/>
                </a:lnTo>
                <a:lnTo>
                  <a:pt x="113863" y="22199"/>
                </a:lnTo>
                <a:lnTo>
                  <a:pt x="114642" y="19773"/>
                </a:lnTo>
                <a:lnTo>
                  <a:pt x="114536" y="14414"/>
                </a:lnTo>
                <a:lnTo>
                  <a:pt x="114477" y="13957"/>
                </a:lnTo>
                <a:lnTo>
                  <a:pt x="113715" y="11595"/>
                </a:lnTo>
                <a:lnTo>
                  <a:pt x="113195" y="10591"/>
                </a:lnTo>
                <a:lnTo>
                  <a:pt x="112487" y="9702"/>
                </a:lnTo>
                <a:close/>
              </a:path>
              <a:path w="134619" h="26670">
                <a:moveTo>
                  <a:pt x="107911" y="7111"/>
                </a:moveTo>
                <a:lnTo>
                  <a:pt x="104686" y="7111"/>
                </a:lnTo>
                <a:lnTo>
                  <a:pt x="102971" y="7950"/>
                </a:lnTo>
                <a:lnTo>
                  <a:pt x="101638" y="9626"/>
                </a:lnTo>
                <a:lnTo>
                  <a:pt x="112427" y="9626"/>
                </a:lnTo>
                <a:lnTo>
                  <a:pt x="111861" y="8915"/>
                </a:lnTo>
                <a:lnTo>
                  <a:pt x="111048" y="8267"/>
                </a:lnTo>
                <a:lnTo>
                  <a:pt x="108991" y="7340"/>
                </a:lnTo>
                <a:lnTo>
                  <a:pt x="107911" y="7111"/>
                </a:lnTo>
                <a:close/>
              </a:path>
              <a:path w="134619" h="26670">
                <a:moveTo>
                  <a:pt x="88620" y="7111"/>
                </a:moveTo>
                <a:lnTo>
                  <a:pt x="83769" y="7111"/>
                </a:lnTo>
                <a:lnTo>
                  <a:pt x="81787" y="7785"/>
                </a:lnTo>
                <a:lnTo>
                  <a:pt x="78295" y="10833"/>
                </a:lnTo>
                <a:lnTo>
                  <a:pt x="77342" y="13398"/>
                </a:lnTo>
                <a:lnTo>
                  <a:pt x="77342" y="20002"/>
                </a:lnTo>
                <a:lnTo>
                  <a:pt x="78130" y="22415"/>
                </a:lnTo>
                <a:lnTo>
                  <a:pt x="81343" y="25768"/>
                </a:lnTo>
                <a:lnTo>
                  <a:pt x="83464" y="26593"/>
                </a:lnTo>
                <a:lnTo>
                  <a:pt x="87693" y="26593"/>
                </a:lnTo>
                <a:lnTo>
                  <a:pt x="89192" y="26212"/>
                </a:lnTo>
                <a:lnTo>
                  <a:pt x="90589" y="25476"/>
                </a:lnTo>
                <a:lnTo>
                  <a:pt x="91947" y="24676"/>
                </a:lnTo>
                <a:lnTo>
                  <a:pt x="92604" y="24002"/>
                </a:lnTo>
                <a:lnTo>
                  <a:pt x="84493" y="24002"/>
                </a:lnTo>
                <a:lnTo>
                  <a:pt x="83184" y="23418"/>
                </a:lnTo>
                <a:lnTo>
                  <a:pt x="81102" y="21005"/>
                </a:lnTo>
                <a:lnTo>
                  <a:pt x="80594" y="19227"/>
                </a:lnTo>
                <a:lnTo>
                  <a:pt x="80601" y="14427"/>
                </a:lnTo>
                <a:lnTo>
                  <a:pt x="81102" y="12687"/>
                </a:lnTo>
                <a:lnTo>
                  <a:pt x="83184" y="10286"/>
                </a:lnTo>
                <a:lnTo>
                  <a:pt x="84493" y="9702"/>
                </a:lnTo>
                <a:lnTo>
                  <a:pt x="92430" y="9702"/>
                </a:lnTo>
                <a:lnTo>
                  <a:pt x="90728" y="7950"/>
                </a:lnTo>
                <a:lnTo>
                  <a:pt x="88620" y="7111"/>
                </a:lnTo>
                <a:close/>
              </a:path>
              <a:path w="134619" h="26670">
                <a:moveTo>
                  <a:pt x="92430" y="9702"/>
                </a:moveTo>
                <a:lnTo>
                  <a:pt x="87617" y="9702"/>
                </a:lnTo>
                <a:lnTo>
                  <a:pt x="88925" y="10286"/>
                </a:lnTo>
                <a:lnTo>
                  <a:pt x="91020" y="12712"/>
                </a:lnTo>
                <a:lnTo>
                  <a:pt x="91566" y="14427"/>
                </a:lnTo>
                <a:lnTo>
                  <a:pt x="91551" y="19227"/>
                </a:lnTo>
                <a:lnTo>
                  <a:pt x="91020" y="21005"/>
                </a:lnTo>
                <a:lnTo>
                  <a:pt x="88938" y="23418"/>
                </a:lnTo>
                <a:lnTo>
                  <a:pt x="87642" y="24002"/>
                </a:lnTo>
                <a:lnTo>
                  <a:pt x="92604" y="24002"/>
                </a:lnTo>
                <a:lnTo>
                  <a:pt x="92976" y="23621"/>
                </a:lnTo>
                <a:lnTo>
                  <a:pt x="93738" y="22250"/>
                </a:lnTo>
                <a:lnTo>
                  <a:pt x="94437" y="20878"/>
                </a:lnTo>
                <a:lnTo>
                  <a:pt x="94758" y="19227"/>
                </a:lnTo>
                <a:lnTo>
                  <a:pt x="94731" y="13398"/>
                </a:lnTo>
                <a:lnTo>
                  <a:pt x="94005" y="11290"/>
                </a:lnTo>
                <a:lnTo>
                  <a:pt x="92430" y="9702"/>
                </a:lnTo>
                <a:close/>
              </a:path>
              <a:path w="134619" h="26670">
                <a:moveTo>
                  <a:pt x="66357" y="7111"/>
                </a:moveTo>
                <a:lnTo>
                  <a:pt x="63715" y="7111"/>
                </a:lnTo>
                <a:lnTo>
                  <a:pt x="62318" y="7518"/>
                </a:lnTo>
                <a:lnTo>
                  <a:pt x="57463" y="19253"/>
                </a:lnTo>
                <a:lnTo>
                  <a:pt x="57708" y="20472"/>
                </a:lnTo>
                <a:lnTo>
                  <a:pt x="59102" y="23444"/>
                </a:lnTo>
                <a:lnTo>
                  <a:pt x="60045" y="24536"/>
                </a:lnTo>
                <a:lnTo>
                  <a:pt x="62522" y="26187"/>
                </a:lnTo>
                <a:lnTo>
                  <a:pt x="63906" y="26593"/>
                </a:lnTo>
                <a:lnTo>
                  <a:pt x="67703" y="26593"/>
                </a:lnTo>
                <a:lnTo>
                  <a:pt x="69430" y="25666"/>
                </a:lnTo>
                <a:lnTo>
                  <a:pt x="70486" y="24002"/>
                </a:lnTo>
                <a:lnTo>
                  <a:pt x="64312" y="24002"/>
                </a:lnTo>
                <a:lnTo>
                  <a:pt x="63131" y="23418"/>
                </a:lnTo>
                <a:lnTo>
                  <a:pt x="61137" y="21043"/>
                </a:lnTo>
                <a:lnTo>
                  <a:pt x="60661" y="19443"/>
                </a:lnTo>
                <a:lnTo>
                  <a:pt x="60604" y="14414"/>
                </a:lnTo>
                <a:lnTo>
                  <a:pt x="61074" y="12585"/>
                </a:lnTo>
                <a:lnTo>
                  <a:pt x="62966" y="10286"/>
                </a:lnTo>
                <a:lnTo>
                  <a:pt x="64147" y="9702"/>
                </a:lnTo>
                <a:lnTo>
                  <a:pt x="73532" y="9702"/>
                </a:lnTo>
                <a:lnTo>
                  <a:pt x="70383" y="9677"/>
                </a:lnTo>
                <a:lnTo>
                  <a:pt x="69849" y="8889"/>
                </a:lnTo>
                <a:lnTo>
                  <a:pt x="69151" y="8267"/>
                </a:lnTo>
                <a:lnTo>
                  <a:pt x="67360" y="7340"/>
                </a:lnTo>
                <a:lnTo>
                  <a:pt x="66357" y="7111"/>
                </a:lnTo>
                <a:close/>
              </a:path>
              <a:path w="134619" h="26670">
                <a:moveTo>
                  <a:pt x="73532" y="23825"/>
                </a:moveTo>
                <a:lnTo>
                  <a:pt x="70599" y="23825"/>
                </a:lnTo>
                <a:lnTo>
                  <a:pt x="70599" y="26161"/>
                </a:lnTo>
                <a:lnTo>
                  <a:pt x="73532" y="26161"/>
                </a:lnTo>
                <a:lnTo>
                  <a:pt x="73532" y="23825"/>
                </a:lnTo>
                <a:close/>
              </a:path>
              <a:path w="134619" h="26670">
                <a:moveTo>
                  <a:pt x="73532" y="9702"/>
                </a:moveTo>
                <a:lnTo>
                  <a:pt x="66979" y="9702"/>
                </a:lnTo>
                <a:lnTo>
                  <a:pt x="68186" y="10286"/>
                </a:lnTo>
                <a:lnTo>
                  <a:pt x="69202" y="11506"/>
                </a:lnTo>
                <a:lnTo>
                  <a:pt x="70154" y="12712"/>
                </a:lnTo>
                <a:lnTo>
                  <a:pt x="70612" y="14414"/>
                </a:lnTo>
                <a:lnTo>
                  <a:pt x="70650" y="19443"/>
                </a:lnTo>
                <a:lnTo>
                  <a:pt x="70154" y="21183"/>
                </a:lnTo>
                <a:lnTo>
                  <a:pt x="68249" y="23444"/>
                </a:lnTo>
                <a:lnTo>
                  <a:pt x="67068" y="24002"/>
                </a:lnTo>
                <a:lnTo>
                  <a:pt x="70486" y="24002"/>
                </a:lnTo>
                <a:lnTo>
                  <a:pt x="70599" y="23825"/>
                </a:lnTo>
                <a:lnTo>
                  <a:pt x="73532" y="23825"/>
                </a:lnTo>
                <a:lnTo>
                  <a:pt x="73532" y="9702"/>
                </a:lnTo>
                <a:close/>
              </a:path>
              <a:path w="134619" h="26670">
                <a:moveTo>
                  <a:pt x="73532" y="419"/>
                </a:moveTo>
                <a:lnTo>
                  <a:pt x="70383" y="419"/>
                </a:lnTo>
                <a:lnTo>
                  <a:pt x="70383" y="9677"/>
                </a:lnTo>
                <a:lnTo>
                  <a:pt x="73532" y="9677"/>
                </a:lnTo>
                <a:lnTo>
                  <a:pt x="73532" y="419"/>
                </a:lnTo>
                <a:close/>
              </a:path>
              <a:path w="134619" h="26670">
                <a:moveTo>
                  <a:pt x="49364" y="7518"/>
                </a:moveTo>
                <a:lnTo>
                  <a:pt x="46507" y="7518"/>
                </a:lnTo>
                <a:lnTo>
                  <a:pt x="46507" y="26161"/>
                </a:lnTo>
                <a:lnTo>
                  <a:pt x="49656" y="26161"/>
                </a:lnTo>
                <a:lnTo>
                  <a:pt x="49656" y="15074"/>
                </a:lnTo>
                <a:lnTo>
                  <a:pt x="49822" y="13842"/>
                </a:lnTo>
                <a:lnTo>
                  <a:pt x="50431" y="11988"/>
                </a:lnTo>
                <a:lnTo>
                  <a:pt x="50812" y="11404"/>
                </a:lnTo>
                <a:lnTo>
                  <a:pt x="51358" y="11010"/>
                </a:lnTo>
                <a:lnTo>
                  <a:pt x="51904" y="10566"/>
                </a:lnTo>
                <a:lnTo>
                  <a:pt x="52527" y="10375"/>
                </a:lnTo>
                <a:lnTo>
                  <a:pt x="55797" y="10375"/>
                </a:lnTo>
                <a:lnTo>
                  <a:pt x="49364" y="10350"/>
                </a:lnTo>
                <a:lnTo>
                  <a:pt x="49364" y="7518"/>
                </a:lnTo>
                <a:close/>
              </a:path>
              <a:path w="134619" h="26670">
                <a:moveTo>
                  <a:pt x="55797" y="10375"/>
                </a:moveTo>
                <a:lnTo>
                  <a:pt x="54000" y="10375"/>
                </a:lnTo>
                <a:lnTo>
                  <a:pt x="54775" y="10591"/>
                </a:lnTo>
                <a:lnTo>
                  <a:pt x="55549" y="11061"/>
                </a:lnTo>
                <a:lnTo>
                  <a:pt x="55797" y="10375"/>
                </a:lnTo>
                <a:close/>
              </a:path>
              <a:path w="134619" h="26670">
                <a:moveTo>
                  <a:pt x="54457" y="7111"/>
                </a:moveTo>
                <a:lnTo>
                  <a:pt x="52654" y="7111"/>
                </a:lnTo>
                <a:lnTo>
                  <a:pt x="51955" y="7340"/>
                </a:lnTo>
                <a:lnTo>
                  <a:pt x="50723" y="8166"/>
                </a:lnTo>
                <a:lnTo>
                  <a:pt x="50037" y="9042"/>
                </a:lnTo>
                <a:lnTo>
                  <a:pt x="49364" y="10350"/>
                </a:lnTo>
                <a:lnTo>
                  <a:pt x="55806" y="10350"/>
                </a:lnTo>
                <a:lnTo>
                  <a:pt x="56616" y="8102"/>
                </a:lnTo>
                <a:lnTo>
                  <a:pt x="55549" y="7442"/>
                </a:lnTo>
                <a:lnTo>
                  <a:pt x="54457" y="7111"/>
                </a:lnTo>
                <a:close/>
              </a:path>
              <a:path w="134619" h="26670">
                <a:moveTo>
                  <a:pt x="36677" y="7111"/>
                </a:moveTo>
                <a:lnTo>
                  <a:pt x="31788" y="7111"/>
                </a:lnTo>
                <a:lnTo>
                  <a:pt x="29844" y="7785"/>
                </a:lnTo>
                <a:lnTo>
                  <a:pt x="26314" y="10833"/>
                </a:lnTo>
                <a:lnTo>
                  <a:pt x="25361" y="13398"/>
                </a:lnTo>
                <a:lnTo>
                  <a:pt x="25361" y="20002"/>
                </a:lnTo>
                <a:lnTo>
                  <a:pt x="26161" y="22415"/>
                </a:lnTo>
                <a:lnTo>
                  <a:pt x="29375" y="25768"/>
                </a:lnTo>
                <a:lnTo>
                  <a:pt x="31495" y="26593"/>
                </a:lnTo>
                <a:lnTo>
                  <a:pt x="35737" y="26593"/>
                </a:lnTo>
                <a:lnTo>
                  <a:pt x="37236" y="26212"/>
                </a:lnTo>
                <a:lnTo>
                  <a:pt x="38607" y="25476"/>
                </a:lnTo>
                <a:lnTo>
                  <a:pt x="39979" y="24676"/>
                </a:lnTo>
                <a:lnTo>
                  <a:pt x="40644" y="24002"/>
                </a:lnTo>
                <a:lnTo>
                  <a:pt x="32511" y="24002"/>
                </a:lnTo>
                <a:lnTo>
                  <a:pt x="31216" y="23418"/>
                </a:lnTo>
                <a:lnTo>
                  <a:pt x="29108" y="21005"/>
                </a:lnTo>
                <a:lnTo>
                  <a:pt x="28600" y="19227"/>
                </a:lnTo>
                <a:lnTo>
                  <a:pt x="28607" y="14427"/>
                </a:lnTo>
                <a:lnTo>
                  <a:pt x="29108" y="12687"/>
                </a:lnTo>
                <a:lnTo>
                  <a:pt x="31216" y="10286"/>
                </a:lnTo>
                <a:lnTo>
                  <a:pt x="32511" y="9702"/>
                </a:lnTo>
                <a:lnTo>
                  <a:pt x="40472" y="9702"/>
                </a:lnTo>
                <a:lnTo>
                  <a:pt x="38773" y="7950"/>
                </a:lnTo>
                <a:lnTo>
                  <a:pt x="36677" y="7111"/>
                </a:lnTo>
                <a:close/>
              </a:path>
              <a:path w="134619" h="26670">
                <a:moveTo>
                  <a:pt x="40472" y="9702"/>
                </a:moveTo>
                <a:lnTo>
                  <a:pt x="35661" y="9702"/>
                </a:lnTo>
                <a:lnTo>
                  <a:pt x="36956" y="10286"/>
                </a:lnTo>
                <a:lnTo>
                  <a:pt x="39052" y="12712"/>
                </a:lnTo>
                <a:lnTo>
                  <a:pt x="39573" y="14427"/>
                </a:lnTo>
                <a:lnTo>
                  <a:pt x="39558" y="19227"/>
                </a:lnTo>
                <a:lnTo>
                  <a:pt x="39052" y="21005"/>
                </a:lnTo>
                <a:lnTo>
                  <a:pt x="36982" y="23418"/>
                </a:lnTo>
                <a:lnTo>
                  <a:pt x="35686" y="24002"/>
                </a:lnTo>
                <a:lnTo>
                  <a:pt x="40644" y="24002"/>
                </a:lnTo>
                <a:lnTo>
                  <a:pt x="41020" y="23621"/>
                </a:lnTo>
                <a:lnTo>
                  <a:pt x="42494" y="20878"/>
                </a:lnTo>
                <a:lnTo>
                  <a:pt x="42804" y="19227"/>
                </a:lnTo>
                <a:lnTo>
                  <a:pt x="42771" y="13398"/>
                </a:lnTo>
                <a:lnTo>
                  <a:pt x="42011" y="11290"/>
                </a:lnTo>
                <a:lnTo>
                  <a:pt x="40472" y="9702"/>
                </a:lnTo>
                <a:close/>
              </a:path>
              <a:path w="134619" h="26670">
                <a:moveTo>
                  <a:pt x="14693" y="0"/>
                </a:moveTo>
                <a:lnTo>
                  <a:pt x="9867" y="0"/>
                </a:lnTo>
                <a:lnTo>
                  <a:pt x="7785" y="507"/>
                </a:lnTo>
                <a:lnTo>
                  <a:pt x="4013" y="2578"/>
                </a:lnTo>
                <a:lnTo>
                  <a:pt x="2552" y="4089"/>
                </a:lnTo>
                <a:lnTo>
                  <a:pt x="507" y="8077"/>
                </a:lnTo>
                <a:lnTo>
                  <a:pt x="0" y="10439"/>
                </a:lnTo>
                <a:lnTo>
                  <a:pt x="0" y="15557"/>
                </a:lnTo>
                <a:lnTo>
                  <a:pt x="9296" y="26593"/>
                </a:lnTo>
                <a:lnTo>
                  <a:pt x="14757" y="26593"/>
                </a:lnTo>
                <a:lnTo>
                  <a:pt x="17030" y="25869"/>
                </a:lnTo>
                <a:lnTo>
                  <a:pt x="18897" y="24422"/>
                </a:lnTo>
                <a:lnTo>
                  <a:pt x="19755" y="23723"/>
                </a:lnTo>
                <a:lnTo>
                  <a:pt x="10248" y="23723"/>
                </a:lnTo>
                <a:lnTo>
                  <a:pt x="8762" y="23304"/>
                </a:lnTo>
                <a:lnTo>
                  <a:pt x="3517" y="11404"/>
                </a:lnTo>
                <a:lnTo>
                  <a:pt x="3771" y="9753"/>
                </a:lnTo>
                <a:lnTo>
                  <a:pt x="4838" y="6540"/>
                </a:lnTo>
                <a:lnTo>
                  <a:pt x="5791" y="5270"/>
                </a:lnTo>
                <a:lnTo>
                  <a:pt x="8445" y="3390"/>
                </a:lnTo>
                <a:lnTo>
                  <a:pt x="10096" y="2895"/>
                </a:lnTo>
                <a:lnTo>
                  <a:pt x="19871" y="2895"/>
                </a:lnTo>
                <a:lnTo>
                  <a:pt x="16878" y="647"/>
                </a:lnTo>
                <a:lnTo>
                  <a:pt x="14693" y="0"/>
                </a:lnTo>
                <a:close/>
              </a:path>
              <a:path w="134619" h="26670">
                <a:moveTo>
                  <a:pt x="19342" y="17144"/>
                </a:moveTo>
                <a:lnTo>
                  <a:pt x="18859" y="19303"/>
                </a:lnTo>
                <a:lnTo>
                  <a:pt x="17970" y="20954"/>
                </a:lnTo>
                <a:lnTo>
                  <a:pt x="16636" y="22034"/>
                </a:lnTo>
                <a:lnTo>
                  <a:pt x="15341" y="23152"/>
                </a:lnTo>
                <a:lnTo>
                  <a:pt x="13728" y="23723"/>
                </a:lnTo>
                <a:lnTo>
                  <a:pt x="19755" y="23723"/>
                </a:lnTo>
                <a:lnTo>
                  <a:pt x="20739" y="22923"/>
                </a:lnTo>
                <a:lnTo>
                  <a:pt x="22009" y="20789"/>
                </a:lnTo>
                <a:lnTo>
                  <a:pt x="22758" y="18008"/>
                </a:lnTo>
                <a:lnTo>
                  <a:pt x="19342" y="17144"/>
                </a:lnTo>
                <a:close/>
              </a:path>
              <a:path w="134619" h="26670">
                <a:moveTo>
                  <a:pt x="19871" y="2895"/>
                </a:moveTo>
                <a:lnTo>
                  <a:pt x="13792" y="2895"/>
                </a:lnTo>
                <a:lnTo>
                  <a:pt x="15214" y="3340"/>
                </a:lnTo>
                <a:lnTo>
                  <a:pt x="17487" y="5041"/>
                </a:lnTo>
                <a:lnTo>
                  <a:pt x="18351" y="6413"/>
                </a:lnTo>
                <a:lnTo>
                  <a:pt x="18935" y="8267"/>
                </a:lnTo>
                <a:lnTo>
                  <a:pt x="22288" y="7492"/>
                </a:lnTo>
                <a:lnTo>
                  <a:pt x="21670" y="5270"/>
                </a:lnTo>
                <a:lnTo>
                  <a:pt x="21576" y="5041"/>
                </a:lnTo>
                <a:lnTo>
                  <a:pt x="20370" y="3276"/>
                </a:lnTo>
                <a:lnTo>
                  <a:pt x="19871" y="2895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18" name="object 67"/>
          <p:cNvSpPr>
            <a:spLocks/>
          </p:cNvSpPr>
          <p:nvPr/>
        </p:nvSpPr>
        <p:spPr bwMode="auto">
          <a:xfrm>
            <a:off x="1087438" y="3286125"/>
            <a:ext cx="142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39" y="0"/>
              </a:cxn>
            </a:cxnLst>
            <a:rect l="0" t="0" r="r" b="b"/>
            <a:pathLst>
              <a:path w="14605">
                <a:moveTo>
                  <a:pt x="0" y="0"/>
                </a:moveTo>
                <a:lnTo>
                  <a:pt x="14439" y="0"/>
                </a:lnTo>
              </a:path>
            </a:pathLst>
          </a:custGeom>
          <a:noFill/>
          <a:ln w="14439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19" name="object 68"/>
          <p:cNvSpPr>
            <a:spLocks/>
          </p:cNvSpPr>
          <p:nvPr/>
        </p:nvSpPr>
        <p:spPr bwMode="auto">
          <a:xfrm>
            <a:off x="1062038" y="3294063"/>
            <a:ext cx="109537" cy="25400"/>
          </a:xfrm>
          <a:custGeom>
            <a:avLst/>
            <a:gdLst/>
            <a:ahLst/>
            <a:cxnLst>
              <a:cxn ang="0">
                <a:pos x="91774" y="13449"/>
              </a:cxn>
              <a:cxn ang="0">
                <a:pos x="102679" y="26606"/>
              </a:cxn>
              <a:cxn ang="0">
                <a:pos x="95592" y="21285"/>
              </a:cxn>
              <a:cxn ang="0">
                <a:pos x="95084" y="15062"/>
              </a:cxn>
              <a:cxn ang="0">
                <a:pos x="98932" y="9715"/>
              </a:cxn>
              <a:cxn ang="0">
                <a:pos x="101701" y="24002"/>
              </a:cxn>
              <a:cxn ang="0">
                <a:pos x="106486" y="9715"/>
              </a:cxn>
              <a:cxn ang="0">
                <a:pos x="105498" y="15062"/>
              </a:cxn>
              <a:cxn ang="0">
                <a:pos x="87807" y="457"/>
              </a:cxn>
              <a:cxn ang="0">
                <a:pos x="78435" y="10007"/>
              </a:cxn>
              <a:cxn ang="0">
                <a:pos x="75920" y="25057"/>
              </a:cxn>
              <a:cxn ang="0">
                <a:pos x="82054" y="26149"/>
              </a:cxn>
              <a:cxn ang="0">
                <a:pos x="78727" y="22898"/>
              </a:cxn>
              <a:cxn ang="0">
                <a:pos x="81620" y="23406"/>
              </a:cxn>
              <a:cxn ang="0">
                <a:pos x="81610" y="7543"/>
              </a:cxn>
              <a:cxn ang="0">
                <a:pos x="78435" y="1028"/>
              </a:cxn>
              <a:cxn ang="0">
                <a:pos x="65938" y="25057"/>
              </a:cxn>
              <a:cxn ang="0">
                <a:pos x="72085" y="26149"/>
              </a:cxn>
              <a:cxn ang="0">
                <a:pos x="68618" y="22644"/>
              </a:cxn>
              <a:cxn ang="0">
                <a:pos x="71627" y="7543"/>
              </a:cxn>
              <a:cxn ang="0">
                <a:pos x="68440" y="1028"/>
              </a:cxn>
              <a:cxn ang="0">
                <a:pos x="59173" y="9728"/>
              </a:cxn>
              <a:cxn ang="0">
                <a:pos x="56654" y="14338"/>
              </a:cxn>
              <a:cxn ang="0">
                <a:pos x="43649" y="22821"/>
              </a:cxn>
              <a:cxn ang="0">
                <a:pos x="52438" y="26403"/>
              </a:cxn>
              <a:cxn ang="0">
                <a:pos x="48615" y="23837"/>
              </a:cxn>
              <a:cxn ang="0">
                <a:pos x="55473" y="17297"/>
              </a:cxn>
              <a:cxn ang="0">
                <a:pos x="59474" y="10375"/>
              </a:cxn>
              <a:cxn ang="0">
                <a:pos x="57238" y="25577"/>
              </a:cxn>
              <a:cxn ang="0">
                <a:pos x="60034" y="23888"/>
              </a:cxn>
              <a:cxn ang="0">
                <a:pos x="52006" y="24129"/>
              </a:cxn>
              <a:cxn ang="0">
                <a:pos x="59849" y="16827"/>
              </a:cxn>
              <a:cxn ang="0">
                <a:pos x="47282" y="13271"/>
              </a:cxn>
              <a:cxn ang="0">
                <a:pos x="59173" y="9728"/>
              </a:cxn>
              <a:cxn ang="0">
                <a:pos x="54203" y="7111"/>
              </a:cxn>
              <a:cxn ang="0">
                <a:pos x="23829" y="13449"/>
              </a:cxn>
              <a:cxn ang="0">
                <a:pos x="34734" y="26606"/>
              </a:cxn>
              <a:cxn ang="0">
                <a:pos x="29730" y="23456"/>
              </a:cxn>
              <a:cxn ang="0">
                <a:pos x="40860" y="15062"/>
              </a:cxn>
              <a:cxn ang="0">
                <a:pos x="29743" y="10198"/>
              </a:cxn>
              <a:cxn ang="0">
                <a:pos x="37490" y="20167"/>
              </a:cxn>
              <a:cxn ang="0">
                <a:pos x="39254" y="24002"/>
              </a:cxn>
              <a:cxn ang="0">
                <a:pos x="34023" y="9715"/>
              </a:cxn>
              <a:cxn ang="0">
                <a:pos x="40860" y="15062"/>
              </a:cxn>
              <a:cxn ang="0">
                <a:pos x="0" y="17919"/>
              </a:cxn>
              <a:cxn ang="0">
                <a:pos x="14465" y="26288"/>
              </a:cxn>
              <a:cxn ang="0">
                <a:pos x="8013" y="23304"/>
              </a:cxn>
              <a:cxn ang="0">
                <a:pos x="3213" y="17627"/>
              </a:cxn>
              <a:cxn ang="0">
                <a:pos x="2819" y="2324"/>
              </a:cxn>
              <a:cxn ang="0">
                <a:pos x="13474" y="15290"/>
              </a:cxn>
              <a:cxn ang="0">
                <a:pos x="16954" y="20713"/>
              </a:cxn>
              <a:cxn ang="0">
                <a:pos x="18776" y="23571"/>
              </a:cxn>
              <a:cxn ang="0">
                <a:pos x="5905" y="9753"/>
              </a:cxn>
              <a:cxn ang="0">
                <a:pos x="6603" y="3378"/>
              </a:cxn>
              <a:cxn ang="0">
                <a:pos x="13627" y="317"/>
              </a:cxn>
              <a:cxn ang="0">
                <a:pos x="14668" y="4241"/>
              </a:cxn>
              <a:cxn ang="0">
                <a:pos x="19646" y="6184"/>
              </a:cxn>
            </a:cxnLst>
            <a:rect l="0" t="0" r="r" b="b"/>
            <a:pathLst>
              <a:path w="109219" h="26670">
                <a:moveTo>
                  <a:pt x="102831" y="7111"/>
                </a:moveTo>
                <a:lnTo>
                  <a:pt x="97751" y="7111"/>
                </a:lnTo>
                <a:lnTo>
                  <a:pt x="95681" y="7988"/>
                </a:lnTo>
                <a:lnTo>
                  <a:pt x="92443" y="11442"/>
                </a:lnTo>
                <a:lnTo>
                  <a:pt x="91774" y="13449"/>
                </a:lnTo>
                <a:lnTo>
                  <a:pt x="91670" y="20167"/>
                </a:lnTo>
                <a:lnTo>
                  <a:pt x="92443" y="22402"/>
                </a:lnTo>
                <a:lnTo>
                  <a:pt x="95630" y="25768"/>
                </a:lnTo>
                <a:lnTo>
                  <a:pt x="97789" y="26606"/>
                </a:lnTo>
                <a:lnTo>
                  <a:pt x="102679" y="26606"/>
                </a:lnTo>
                <a:lnTo>
                  <a:pt x="104457" y="26073"/>
                </a:lnTo>
                <a:lnTo>
                  <a:pt x="107213" y="24002"/>
                </a:lnTo>
                <a:lnTo>
                  <a:pt x="98971" y="24002"/>
                </a:lnTo>
                <a:lnTo>
                  <a:pt x="97688" y="23456"/>
                </a:lnTo>
                <a:lnTo>
                  <a:pt x="95592" y="21285"/>
                </a:lnTo>
                <a:lnTo>
                  <a:pt x="95021" y="19723"/>
                </a:lnTo>
                <a:lnTo>
                  <a:pt x="94907" y="17665"/>
                </a:lnTo>
                <a:lnTo>
                  <a:pt x="108813" y="17665"/>
                </a:lnTo>
                <a:lnTo>
                  <a:pt x="108830" y="15062"/>
                </a:lnTo>
                <a:lnTo>
                  <a:pt x="95084" y="15062"/>
                </a:lnTo>
                <a:lnTo>
                  <a:pt x="95199" y="13449"/>
                </a:lnTo>
                <a:lnTo>
                  <a:pt x="95732" y="12141"/>
                </a:lnTo>
                <a:lnTo>
                  <a:pt x="96710" y="11163"/>
                </a:lnTo>
                <a:lnTo>
                  <a:pt x="97713" y="10198"/>
                </a:lnTo>
                <a:lnTo>
                  <a:pt x="98932" y="9715"/>
                </a:lnTo>
                <a:lnTo>
                  <a:pt x="106486" y="9715"/>
                </a:lnTo>
                <a:lnTo>
                  <a:pt x="104876" y="7962"/>
                </a:lnTo>
                <a:lnTo>
                  <a:pt x="102831" y="7111"/>
                </a:lnTo>
                <a:close/>
              </a:path>
              <a:path w="109219" h="26670">
                <a:moveTo>
                  <a:pt x="105460" y="20167"/>
                </a:moveTo>
                <a:lnTo>
                  <a:pt x="101701" y="24002"/>
                </a:lnTo>
                <a:lnTo>
                  <a:pt x="107213" y="24002"/>
                </a:lnTo>
                <a:lnTo>
                  <a:pt x="108216" y="22504"/>
                </a:lnTo>
                <a:lnTo>
                  <a:pt x="108724" y="20586"/>
                </a:lnTo>
                <a:lnTo>
                  <a:pt x="105460" y="20167"/>
                </a:lnTo>
                <a:close/>
              </a:path>
              <a:path w="109219" h="26670">
                <a:moveTo>
                  <a:pt x="106486" y="9715"/>
                </a:moveTo>
                <a:lnTo>
                  <a:pt x="101980" y="9715"/>
                </a:lnTo>
                <a:lnTo>
                  <a:pt x="103289" y="10325"/>
                </a:lnTo>
                <a:lnTo>
                  <a:pt x="104940" y="12331"/>
                </a:lnTo>
                <a:lnTo>
                  <a:pt x="105340" y="13449"/>
                </a:lnTo>
                <a:lnTo>
                  <a:pt x="105498" y="15062"/>
                </a:lnTo>
                <a:lnTo>
                  <a:pt x="108830" y="15062"/>
                </a:lnTo>
                <a:lnTo>
                  <a:pt x="108742" y="13449"/>
                </a:lnTo>
                <a:lnTo>
                  <a:pt x="108051" y="11366"/>
                </a:lnTo>
                <a:lnTo>
                  <a:pt x="106486" y="9715"/>
                </a:lnTo>
                <a:close/>
              </a:path>
              <a:path w="109219" h="26670">
                <a:moveTo>
                  <a:pt x="87807" y="457"/>
                </a:moveTo>
                <a:lnTo>
                  <a:pt x="84632" y="457"/>
                </a:lnTo>
                <a:lnTo>
                  <a:pt x="84632" y="26174"/>
                </a:lnTo>
                <a:lnTo>
                  <a:pt x="87807" y="26174"/>
                </a:lnTo>
                <a:lnTo>
                  <a:pt x="87807" y="457"/>
                </a:lnTo>
                <a:close/>
              </a:path>
              <a:path w="109219" h="26670">
                <a:moveTo>
                  <a:pt x="78435" y="10007"/>
                </a:moveTo>
                <a:lnTo>
                  <a:pt x="75298" y="10007"/>
                </a:lnTo>
                <a:lnTo>
                  <a:pt x="75300" y="22644"/>
                </a:lnTo>
                <a:lnTo>
                  <a:pt x="75425" y="23863"/>
                </a:lnTo>
                <a:lnTo>
                  <a:pt x="75691" y="24447"/>
                </a:lnTo>
                <a:lnTo>
                  <a:pt x="75920" y="25057"/>
                </a:lnTo>
                <a:lnTo>
                  <a:pt x="76365" y="25526"/>
                </a:lnTo>
                <a:lnTo>
                  <a:pt x="77647" y="26250"/>
                </a:lnTo>
                <a:lnTo>
                  <a:pt x="78536" y="26428"/>
                </a:lnTo>
                <a:lnTo>
                  <a:pt x="81191" y="26339"/>
                </a:lnTo>
                <a:lnTo>
                  <a:pt x="82054" y="26149"/>
                </a:lnTo>
                <a:lnTo>
                  <a:pt x="81620" y="23406"/>
                </a:lnTo>
                <a:lnTo>
                  <a:pt x="79400" y="23406"/>
                </a:lnTo>
                <a:lnTo>
                  <a:pt x="79120" y="23253"/>
                </a:lnTo>
                <a:lnTo>
                  <a:pt x="78905" y="23101"/>
                </a:lnTo>
                <a:lnTo>
                  <a:pt x="78727" y="22898"/>
                </a:lnTo>
                <a:lnTo>
                  <a:pt x="78612" y="22618"/>
                </a:lnTo>
                <a:lnTo>
                  <a:pt x="78435" y="10007"/>
                </a:lnTo>
                <a:close/>
              </a:path>
              <a:path w="109219" h="26670">
                <a:moveTo>
                  <a:pt x="81610" y="23342"/>
                </a:moveTo>
                <a:lnTo>
                  <a:pt x="79400" y="23406"/>
                </a:lnTo>
                <a:lnTo>
                  <a:pt x="81620" y="23406"/>
                </a:lnTo>
                <a:close/>
              </a:path>
              <a:path w="109219" h="26670">
                <a:moveTo>
                  <a:pt x="81610" y="7543"/>
                </a:moveTo>
                <a:lnTo>
                  <a:pt x="72948" y="7543"/>
                </a:lnTo>
                <a:lnTo>
                  <a:pt x="72948" y="10007"/>
                </a:lnTo>
                <a:lnTo>
                  <a:pt x="81610" y="10007"/>
                </a:lnTo>
                <a:lnTo>
                  <a:pt x="81610" y="7543"/>
                </a:lnTo>
                <a:close/>
              </a:path>
              <a:path w="109219" h="26670">
                <a:moveTo>
                  <a:pt x="78435" y="1028"/>
                </a:moveTo>
                <a:lnTo>
                  <a:pt x="75298" y="2908"/>
                </a:lnTo>
                <a:lnTo>
                  <a:pt x="75298" y="7543"/>
                </a:lnTo>
                <a:lnTo>
                  <a:pt x="78435" y="7543"/>
                </a:lnTo>
                <a:lnTo>
                  <a:pt x="78435" y="1028"/>
                </a:lnTo>
                <a:close/>
              </a:path>
              <a:path w="109219" h="26670">
                <a:moveTo>
                  <a:pt x="68440" y="10007"/>
                </a:moveTo>
                <a:lnTo>
                  <a:pt x="65316" y="10007"/>
                </a:lnTo>
                <a:lnTo>
                  <a:pt x="65443" y="23863"/>
                </a:lnTo>
                <a:lnTo>
                  <a:pt x="65709" y="24447"/>
                </a:lnTo>
                <a:lnTo>
                  <a:pt x="65938" y="25057"/>
                </a:lnTo>
                <a:lnTo>
                  <a:pt x="66408" y="25526"/>
                </a:lnTo>
                <a:lnTo>
                  <a:pt x="67652" y="26250"/>
                </a:lnTo>
                <a:lnTo>
                  <a:pt x="68541" y="26428"/>
                </a:lnTo>
                <a:lnTo>
                  <a:pt x="71183" y="26339"/>
                </a:lnTo>
                <a:lnTo>
                  <a:pt x="72085" y="26149"/>
                </a:lnTo>
                <a:lnTo>
                  <a:pt x="71638" y="23406"/>
                </a:lnTo>
                <a:lnTo>
                  <a:pt x="69405" y="23406"/>
                </a:lnTo>
                <a:lnTo>
                  <a:pt x="68897" y="23101"/>
                </a:lnTo>
                <a:lnTo>
                  <a:pt x="68732" y="22898"/>
                </a:lnTo>
                <a:lnTo>
                  <a:pt x="68618" y="22644"/>
                </a:lnTo>
                <a:lnTo>
                  <a:pt x="68440" y="10007"/>
                </a:lnTo>
                <a:close/>
              </a:path>
              <a:path w="109219" h="26670">
                <a:moveTo>
                  <a:pt x="71627" y="23342"/>
                </a:moveTo>
                <a:lnTo>
                  <a:pt x="69405" y="23406"/>
                </a:lnTo>
                <a:lnTo>
                  <a:pt x="71638" y="23406"/>
                </a:lnTo>
                <a:close/>
              </a:path>
              <a:path w="109219" h="26670">
                <a:moveTo>
                  <a:pt x="71627" y="7543"/>
                </a:moveTo>
                <a:lnTo>
                  <a:pt x="62979" y="7543"/>
                </a:lnTo>
                <a:lnTo>
                  <a:pt x="62979" y="10007"/>
                </a:lnTo>
                <a:lnTo>
                  <a:pt x="71627" y="10007"/>
                </a:lnTo>
                <a:lnTo>
                  <a:pt x="71627" y="7543"/>
                </a:lnTo>
                <a:close/>
              </a:path>
              <a:path w="109219" h="26670">
                <a:moveTo>
                  <a:pt x="68440" y="1028"/>
                </a:moveTo>
                <a:lnTo>
                  <a:pt x="65316" y="2908"/>
                </a:lnTo>
                <a:lnTo>
                  <a:pt x="65316" y="7543"/>
                </a:lnTo>
                <a:lnTo>
                  <a:pt x="68440" y="7543"/>
                </a:lnTo>
                <a:lnTo>
                  <a:pt x="68440" y="1028"/>
                </a:lnTo>
                <a:close/>
              </a:path>
              <a:path w="109219" h="26670">
                <a:moveTo>
                  <a:pt x="59173" y="9728"/>
                </a:moveTo>
                <a:lnTo>
                  <a:pt x="53746" y="9728"/>
                </a:lnTo>
                <a:lnTo>
                  <a:pt x="54940" y="10071"/>
                </a:lnTo>
                <a:lnTo>
                  <a:pt x="56337" y="11328"/>
                </a:lnTo>
                <a:lnTo>
                  <a:pt x="56560" y="11963"/>
                </a:lnTo>
                <a:lnTo>
                  <a:pt x="56654" y="14338"/>
                </a:lnTo>
                <a:lnTo>
                  <a:pt x="55410" y="14770"/>
                </a:lnTo>
                <a:lnTo>
                  <a:pt x="53530" y="15138"/>
                </a:lnTo>
                <a:lnTo>
                  <a:pt x="49707" y="15582"/>
                </a:lnTo>
                <a:lnTo>
                  <a:pt x="48196" y="15900"/>
                </a:lnTo>
                <a:lnTo>
                  <a:pt x="43649" y="22821"/>
                </a:lnTo>
                <a:lnTo>
                  <a:pt x="44249" y="24129"/>
                </a:lnTo>
                <a:lnTo>
                  <a:pt x="46418" y="26098"/>
                </a:lnTo>
                <a:lnTo>
                  <a:pt x="47980" y="26606"/>
                </a:lnTo>
                <a:lnTo>
                  <a:pt x="51282" y="26606"/>
                </a:lnTo>
                <a:lnTo>
                  <a:pt x="52438" y="26403"/>
                </a:lnTo>
                <a:lnTo>
                  <a:pt x="54597" y="25577"/>
                </a:lnTo>
                <a:lnTo>
                  <a:pt x="55727" y="24879"/>
                </a:lnTo>
                <a:lnTo>
                  <a:pt x="56592" y="24129"/>
                </a:lnTo>
                <a:lnTo>
                  <a:pt x="49555" y="24129"/>
                </a:lnTo>
                <a:lnTo>
                  <a:pt x="48615" y="23837"/>
                </a:lnTo>
                <a:lnTo>
                  <a:pt x="47358" y="22732"/>
                </a:lnTo>
                <a:lnTo>
                  <a:pt x="47046" y="22072"/>
                </a:lnTo>
                <a:lnTo>
                  <a:pt x="47112" y="20345"/>
                </a:lnTo>
                <a:lnTo>
                  <a:pt x="53746" y="17691"/>
                </a:lnTo>
                <a:lnTo>
                  <a:pt x="55473" y="17297"/>
                </a:lnTo>
                <a:lnTo>
                  <a:pt x="56654" y="16827"/>
                </a:lnTo>
                <a:lnTo>
                  <a:pt x="59849" y="16827"/>
                </a:lnTo>
                <a:lnTo>
                  <a:pt x="59737" y="11963"/>
                </a:lnTo>
                <a:lnTo>
                  <a:pt x="59612" y="11048"/>
                </a:lnTo>
                <a:lnTo>
                  <a:pt x="59474" y="10375"/>
                </a:lnTo>
                <a:lnTo>
                  <a:pt x="59173" y="9728"/>
                </a:lnTo>
                <a:close/>
              </a:path>
              <a:path w="109219" h="26670">
                <a:moveTo>
                  <a:pt x="60034" y="23888"/>
                </a:moveTo>
                <a:lnTo>
                  <a:pt x="56870" y="23888"/>
                </a:lnTo>
                <a:lnTo>
                  <a:pt x="57019" y="24879"/>
                </a:lnTo>
                <a:lnTo>
                  <a:pt x="57238" y="25577"/>
                </a:lnTo>
                <a:lnTo>
                  <a:pt x="57530" y="26174"/>
                </a:lnTo>
                <a:lnTo>
                  <a:pt x="60832" y="26174"/>
                </a:lnTo>
                <a:lnTo>
                  <a:pt x="60426" y="25476"/>
                </a:lnTo>
                <a:lnTo>
                  <a:pt x="60159" y="24726"/>
                </a:lnTo>
                <a:lnTo>
                  <a:pt x="60034" y="23888"/>
                </a:lnTo>
                <a:close/>
              </a:path>
              <a:path w="109219" h="26670">
                <a:moveTo>
                  <a:pt x="59849" y="16827"/>
                </a:moveTo>
                <a:lnTo>
                  <a:pt x="56654" y="16827"/>
                </a:lnTo>
                <a:lnTo>
                  <a:pt x="56627" y="19532"/>
                </a:lnTo>
                <a:lnTo>
                  <a:pt x="56480" y="20345"/>
                </a:lnTo>
                <a:lnTo>
                  <a:pt x="52006" y="24129"/>
                </a:lnTo>
                <a:lnTo>
                  <a:pt x="56592" y="24129"/>
                </a:lnTo>
                <a:lnTo>
                  <a:pt x="56870" y="23888"/>
                </a:lnTo>
                <a:lnTo>
                  <a:pt x="60034" y="23888"/>
                </a:lnTo>
                <a:lnTo>
                  <a:pt x="59880" y="23177"/>
                </a:lnTo>
                <a:lnTo>
                  <a:pt x="59849" y="16827"/>
                </a:lnTo>
                <a:close/>
              </a:path>
              <a:path w="109219" h="26670">
                <a:moveTo>
                  <a:pt x="54203" y="7111"/>
                </a:moveTo>
                <a:lnTo>
                  <a:pt x="50990" y="7111"/>
                </a:lnTo>
                <a:lnTo>
                  <a:pt x="49593" y="7340"/>
                </a:lnTo>
                <a:lnTo>
                  <a:pt x="44195" y="12852"/>
                </a:lnTo>
                <a:lnTo>
                  <a:pt x="47282" y="13271"/>
                </a:lnTo>
                <a:lnTo>
                  <a:pt x="47624" y="11963"/>
                </a:lnTo>
                <a:lnTo>
                  <a:pt x="48158" y="11048"/>
                </a:lnTo>
                <a:lnTo>
                  <a:pt x="49568" y="10007"/>
                </a:lnTo>
                <a:lnTo>
                  <a:pt x="50672" y="9728"/>
                </a:lnTo>
                <a:lnTo>
                  <a:pt x="59173" y="9728"/>
                </a:lnTo>
                <a:lnTo>
                  <a:pt x="58699" y="9080"/>
                </a:lnTo>
                <a:lnTo>
                  <a:pt x="58229" y="8521"/>
                </a:lnTo>
                <a:lnTo>
                  <a:pt x="57480" y="8064"/>
                </a:lnTo>
                <a:lnTo>
                  <a:pt x="55498" y="7302"/>
                </a:lnTo>
                <a:lnTo>
                  <a:pt x="54203" y="7111"/>
                </a:lnTo>
                <a:close/>
              </a:path>
              <a:path w="109219" h="26670">
                <a:moveTo>
                  <a:pt x="34886" y="7111"/>
                </a:moveTo>
                <a:lnTo>
                  <a:pt x="29806" y="7111"/>
                </a:lnTo>
                <a:lnTo>
                  <a:pt x="27698" y="7988"/>
                </a:lnTo>
                <a:lnTo>
                  <a:pt x="24498" y="11442"/>
                </a:lnTo>
                <a:lnTo>
                  <a:pt x="23829" y="13449"/>
                </a:lnTo>
                <a:lnTo>
                  <a:pt x="23725" y="20167"/>
                </a:lnTo>
                <a:lnTo>
                  <a:pt x="24498" y="22402"/>
                </a:lnTo>
                <a:lnTo>
                  <a:pt x="27673" y="25768"/>
                </a:lnTo>
                <a:lnTo>
                  <a:pt x="29806" y="26606"/>
                </a:lnTo>
                <a:lnTo>
                  <a:pt x="34734" y="26606"/>
                </a:lnTo>
                <a:lnTo>
                  <a:pt x="36499" y="26073"/>
                </a:lnTo>
                <a:lnTo>
                  <a:pt x="37871" y="25018"/>
                </a:lnTo>
                <a:lnTo>
                  <a:pt x="39254" y="24002"/>
                </a:lnTo>
                <a:lnTo>
                  <a:pt x="31013" y="24002"/>
                </a:lnTo>
                <a:lnTo>
                  <a:pt x="29730" y="23456"/>
                </a:lnTo>
                <a:lnTo>
                  <a:pt x="27635" y="21285"/>
                </a:lnTo>
                <a:lnTo>
                  <a:pt x="27063" y="19723"/>
                </a:lnTo>
                <a:lnTo>
                  <a:pt x="26949" y="17665"/>
                </a:lnTo>
                <a:lnTo>
                  <a:pt x="40843" y="17665"/>
                </a:lnTo>
                <a:lnTo>
                  <a:pt x="40860" y="15062"/>
                </a:lnTo>
                <a:lnTo>
                  <a:pt x="27114" y="15062"/>
                </a:lnTo>
                <a:lnTo>
                  <a:pt x="27228" y="13449"/>
                </a:lnTo>
                <a:lnTo>
                  <a:pt x="27762" y="12141"/>
                </a:lnTo>
                <a:lnTo>
                  <a:pt x="28740" y="11163"/>
                </a:lnTo>
                <a:lnTo>
                  <a:pt x="29743" y="10198"/>
                </a:lnTo>
                <a:lnTo>
                  <a:pt x="30962" y="9715"/>
                </a:lnTo>
                <a:lnTo>
                  <a:pt x="38534" y="9715"/>
                </a:lnTo>
                <a:lnTo>
                  <a:pt x="36906" y="7962"/>
                </a:lnTo>
                <a:lnTo>
                  <a:pt x="34886" y="7111"/>
                </a:lnTo>
                <a:close/>
              </a:path>
              <a:path w="109219" h="26670">
                <a:moveTo>
                  <a:pt x="37490" y="20167"/>
                </a:moveTo>
                <a:lnTo>
                  <a:pt x="37007" y="21513"/>
                </a:lnTo>
                <a:lnTo>
                  <a:pt x="36326" y="22504"/>
                </a:lnTo>
                <a:lnTo>
                  <a:pt x="34734" y="23698"/>
                </a:lnTo>
                <a:lnTo>
                  <a:pt x="33731" y="24002"/>
                </a:lnTo>
                <a:lnTo>
                  <a:pt x="39254" y="24002"/>
                </a:lnTo>
                <a:lnTo>
                  <a:pt x="40258" y="22504"/>
                </a:lnTo>
                <a:lnTo>
                  <a:pt x="40766" y="20586"/>
                </a:lnTo>
                <a:lnTo>
                  <a:pt x="37490" y="20167"/>
                </a:lnTo>
                <a:close/>
              </a:path>
              <a:path w="109219" h="26670">
                <a:moveTo>
                  <a:pt x="38534" y="9715"/>
                </a:moveTo>
                <a:lnTo>
                  <a:pt x="34023" y="9715"/>
                </a:lnTo>
                <a:lnTo>
                  <a:pt x="35318" y="10325"/>
                </a:lnTo>
                <a:lnTo>
                  <a:pt x="36982" y="12331"/>
                </a:lnTo>
                <a:lnTo>
                  <a:pt x="37383" y="13449"/>
                </a:lnTo>
                <a:lnTo>
                  <a:pt x="37541" y="15062"/>
                </a:lnTo>
                <a:lnTo>
                  <a:pt x="40860" y="15062"/>
                </a:lnTo>
                <a:lnTo>
                  <a:pt x="40770" y="13449"/>
                </a:lnTo>
                <a:lnTo>
                  <a:pt x="40068" y="11366"/>
                </a:lnTo>
                <a:lnTo>
                  <a:pt x="38534" y="9715"/>
                </a:lnTo>
                <a:close/>
              </a:path>
              <a:path w="109219" h="26670">
                <a:moveTo>
                  <a:pt x="3213" y="17627"/>
                </a:moveTo>
                <a:lnTo>
                  <a:pt x="0" y="17919"/>
                </a:lnTo>
                <a:lnTo>
                  <a:pt x="29" y="18922"/>
                </a:lnTo>
                <a:lnTo>
                  <a:pt x="155" y="19977"/>
                </a:lnTo>
                <a:lnTo>
                  <a:pt x="8648" y="26619"/>
                </a:lnTo>
                <a:lnTo>
                  <a:pt x="12801" y="26619"/>
                </a:lnTo>
                <a:lnTo>
                  <a:pt x="14465" y="26288"/>
                </a:lnTo>
                <a:lnTo>
                  <a:pt x="17398" y="24930"/>
                </a:lnTo>
                <a:lnTo>
                  <a:pt x="18503" y="23990"/>
                </a:lnTo>
                <a:lnTo>
                  <a:pt x="18776" y="23571"/>
                </a:lnTo>
                <a:lnTo>
                  <a:pt x="9334" y="23571"/>
                </a:lnTo>
                <a:lnTo>
                  <a:pt x="8013" y="23304"/>
                </a:lnTo>
                <a:lnTo>
                  <a:pt x="5676" y="22288"/>
                </a:lnTo>
                <a:lnTo>
                  <a:pt x="4825" y="21640"/>
                </a:lnTo>
                <a:lnTo>
                  <a:pt x="3708" y="19977"/>
                </a:lnTo>
                <a:lnTo>
                  <a:pt x="3340" y="18922"/>
                </a:lnTo>
                <a:lnTo>
                  <a:pt x="3213" y="17627"/>
                </a:lnTo>
                <a:close/>
              </a:path>
              <a:path w="109219" h="26670">
                <a:moveTo>
                  <a:pt x="11950" y="0"/>
                </a:moveTo>
                <a:lnTo>
                  <a:pt x="8305" y="0"/>
                </a:lnTo>
                <a:lnTo>
                  <a:pt x="6700" y="317"/>
                </a:lnTo>
                <a:lnTo>
                  <a:pt x="3898" y="1473"/>
                </a:lnTo>
                <a:lnTo>
                  <a:pt x="2819" y="2324"/>
                </a:lnTo>
                <a:lnTo>
                  <a:pt x="1346" y="4584"/>
                </a:lnTo>
                <a:lnTo>
                  <a:pt x="965" y="5803"/>
                </a:lnTo>
                <a:lnTo>
                  <a:pt x="1044" y="8559"/>
                </a:lnTo>
                <a:lnTo>
                  <a:pt x="11963" y="14871"/>
                </a:lnTo>
                <a:lnTo>
                  <a:pt x="13474" y="15290"/>
                </a:lnTo>
                <a:lnTo>
                  <a:pt x="15239" y="15963"/>
                </a:lnTo>
                <a:lnTo>
                  <a:pt x="16040" y="16471"/>
                </a:lnTo>
                <a:lnTo>
                  <a:pt x="16979" y="17691"/>
                </a:lnTo>
                <a:lnTo>
                  <a:pt x="17101" y="20281"/>
                </a:lnTo>
                <a:lnTo>
                  <a:pt x="16954" y="20713"/>
                </a:lnTo>
                <a:lnTo>
                  <a:pt x="15976" y="22085"/>
                </a:lnTo>
                <a:lnTo>
                  <a:pt x="15239" y="22605"/>
                </a:lnTo>
                <a:lnTo>
                  <a:pt x="13258" y="23367"/>
                </a:lnTo>
                <a:lnTo>
                  <a:pt x="12115" y="23571"/>
                </a:lnTo>
                <a:lnTo>
                  <a:pt x="18776" y="23571"/>
                </a:lnTo>
                <a:lnTo>
                  <a:pt x="20065" y="21589"/>
                </a:lnTo>
                <a:lnTo>
                  <a:pt x="20485" y="20281"/>
                </a:lnTo>
                <a:lnTo>
                  <a:pt x="20485" y="17538"/>
                </a:lnTo>
                <a:lnTo>
                  <a:pt x="7632" y="10375"/>
                </a:lnTo>
                <a:lnTo>
                  <a:pt x="5905" y="9753"/>
                </a:lnTo>
                <a:lnTo>
                  <a:pt x="4584" y="8559"/>
                </a:lnTo>
                <a:lnTo>
                  <a:pt x="4325" y="7937"/>
                </a:lnTo>
                <a:lnTo>
                  <a:pt x="4267" y="5803"/>
                </a:lnTo>
                <a:lnTo>
                  <a:pt x="4749" y="4889"/>
                </a:lnTo>
                <a:lnTo>
                  <a:pt x="6603" y="3378"/>
                </a:lnTo>
                <a:lnTo>
                  <a:pt x="8115" y="3009"/>
                </a:lnTo>
                <a:lnTo>
                  <a:pt x="18038" y="3009"/>
                </a:lnTo>
                <a:lnTo>
                  <a:pt x="17652" y="2438"/>
                </a:lnTo>
                <a:lnTo>
                  <a:pt x="16535" y="1549"/>
                </a:lnTo>
                <a:lnTo>
                  <a:pt x="13627" y="317"/>
                </a:lnTo>
                <a:lnTo>
                  <a:pt x="11950" y="0"/>
                </a:lnTo>
                <a:close/>
              </a:path>
              <a:path w="109219" h="26670">
                <a:moveTo>
                  <a:pt x="18038" y="3009"/>
                </a:moveTo>
                <a:lnTo>
                  <a:pt x="12153" y="3009"/>
                </a:lnTo>
                <a:lnTo>
                  <a:pt x="13652" y="3428"/>
                </a:lnTo>
                <a:lnTo>
                  <a:pt x="14668" y="4241"/>
                </a:lnTo>
                <a:lnTo>
                  <a:pt x="15671" y="5092"/>
                </a:lnTo>
                <a:lnTo>
                  <a:pt x="16268" y="6324"/>
                </a:lnTo>
                <a:lnTo>
                  <a:pt x="16446" y="7937"/>
                </a:lnTo>
                <a:lnTo>
                  <a:pt x="19697" y="7696"/>
                </a:lnTo>
                <a:lnTo>
                  <a:pt x="19646" y="6184"/>
                </a:lnTo>
                <a:lnTo>
                  <a:pt x="19215" y="4838"/>
                </a:lnTo>
                <a:lnTo>
                  <a:pt x="18038" y="3009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20" name="object 69"/>
          <p:cNvSpPr>
            <a:spLocks/>
          </p:cNvSpPr>
          <p:nvPr/>
        </p:nvSpPr>
        <p:spPr bwMode="auto">
          <a:xfrm>
            <a:off x="1065213" y="3367088"/>
            <a:ext cx="142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01" y="0"/>
              </a:cxn>
            </a:cxnLst>
            <a:rect l="0" t="0" r="r" b="b"/>
            <a:pathLst>
              <a:path w="14605">
                <a:moveTo>
                  <a:pt x="0" y="0"/>
                </a:moveTo>
                <a:lnTo>
                  <a:pt x="14401" y="0"/>
                </a:lnTo>
              </a:path>
            </a:pathLst>
          </a:custGeom>
          <a:noFill/>
          <a:ln w="14439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21" name="object 70"/>
          <p:cNvSpPr>
            <a:spLocks/>
          </p:cNvSpPr>
          <p:nvPr/>
        </p:nvSpPr>
        <p:spPr bwMode="auto">
          <a:xfrm>
            <a:off x="1089025" y="3373438"/>
            <a:ext cx="128588" cy="26987"/>
          </a:xfrm>
          <a:custGeom>
            <a:avLst/>
            <a:gdLst/>
            <a:ahLst/>
            <a:cxnLst>
              <a:cxn ang="0">
                <a:pos x="112725" y="20015"/>
              </a:cxn>
              <a:cxn ang="0">
                <a:pos x="122720" y="26162"/>
              </a:cxn>
              <a:cxn ang="0">
                <a:pos x="116141" y="20612"/>
              </a:cxn>
              <a:cxn ang="0">
                <a:pos x="119164" y="9283"/>
              </a:cxn>
              <a:cxn ang="0">
                <a:pos x="122377" y="6896"/>
              </a:cxn>
              <a:cxn ang="0">
                <a:pos x="128574" y="25742"/>
              </a:cxn>
              <a:cxn ang="0">
                <a:pos x="124193" y="11074"/>
              </a:cxn>
              <a:cxn ang="0">
                <a:pos x="123278" y="22999"/>
              </a:cxn>
              <a:cxn ang="0">
                <a:pos x="128574" y="9283"/>
              </a:cxn>
              <a:cxn ang="0">
                <a:pos x="128574" y="0"/>
              </a:cxn>
              <a:cxn ang="0">
                <a:pos x="96800" y="12814"/>
              </a:cxn>
              <a:cxn ang="0">
                <a:pos x="96367" y="7099"/>
              </a:cxn>
              <a:cxn ang="0">
                <a:pos x="104914" y="10871"/>
              </a:cxn>
              <a:cxn ang="0">
                <a:pos x="108619" y="12141"/>
              </a:cxn>
              <a:cxn ang="0">
                <a:pos x="103454" y="6667"/>
              </a:cxn>
              <a:cxn ang="0">
                <a:pos x="100291" y="9398"/>
              </a:cxn>
              <a:cxn ang="0">
                <a:pos x="103454" y="6667"/>
              </a:cxn>
              <a:cxn ang="0">
                <a:pos x="85359" y="11506"/>
              </a:cxn>
              <a:cxn ang="0">
                <a:pos x="77622" y="15303"/>
              </a:cxn>
              <a:cxn ang="0">
                <a:pos x="80073" y="26162"/>
              </a:cxn>
              <a:cxn ang="0">
                <a:pos x="76161" y="22275"/>
              </a:cxn>
              <a:cxn ang="0">
                <a:pos x="85445" y="16370"/>
              </a:cxn>
              <a:cxn ang="0">
                <a:pos x="87989" y="9283"/>
              </a:cxn>
              <a:cxn ang="0">
                <a:pos x="86321" y="25742"/>
              </a:cxn>
              <a:cxn ang="0">
                <a:pos x="88667" y="16370"/>
              </a:cxn>
              <a:cxn ang="0">
                <a:pos x="85429" y="23672"/>
              </a:cxn>
              <a:cxn ang="0">
                <a:pos x="82994" y="6667"/>
              </a:cxn>
              <a:cxn ang="0">
                <a:pos x="76441" y="11506"/>
              </a:cxn>
              <a:cxn ang="0">
                <a:pos x="87033" y="8077"/>
              </a:cxn>
              <a:cxn ang="0">
                <a:pos x="68630" y="0"/>
              </a:cxn>
              <a:cxn ang="0">
                <a:pos x="59283" y="9550"/>
              </a:cxn>
              <a:cxn ang="0">
                <a:pos x="62903" y="25692"/>
              </a:cxn>
              <a:cxn ang="0">
                <a:pos x="59562" y="22453"/>
              </a:cxn>
              <a:cxn ang="0">
                <a:pos x="62466" y="22961"/>
              </a:cxn>
              <a:cxn ang="0">
                <a:pos x="62458" y="7099"/>
              </a:cxn>
              <a:cxn ang="0">
                <a:pos x="59283" y="571"/>
              </a:cxn>
              <a:cxn ang="0">
                <a:pos x="46710" y="14630"/>
              </a:cxn>
              <a:cxn ang="0">
                <a:pos x="48933" y="10147"/>
              </a:cxn>
              <a:cxn ang="0">
                <a:pos x="49682" y="6667"/>
              </a:cxn>
              <a:cxn ang="0">
                <a:pos x="51041" y="9918"/>
              </a:cxn>
              <a:cxn ang="0">
                <a:pos x="51498" y="6667"/>
              </a:cxn>
              <a:cxn ang="0">
                <a:pos x="22402" y="12966"/>
              </a:cxn>
              <a:cxn ang="0">
                <a:pos x="32778" y="26162"/>
              </a:cxn>
              <a:cxn ang="0">
                <a:pos x="28246" y="22961"/>
              </a:cxn>
              <a:cxn ang="0">
                <a:pos x="28257" y="9867"/>
              </a:cxn>
              <a:cxn ang="0">
                <a:pos x="37532" y="9283"/>
              </a:cxn>
              <a:cxn ang="0">
                <a:pos x="36615" y="18796"/>
              </a:cxn>
              <a:cxn ang="0">
                <a:pos x="38087" y="23190"/>
              </a:cxn>
              <a:cxn ang="0">
                <a:pos x="37532" y="9283"/>
              </a:cxn>
              <a:cxn ang="0">
                <a:pos x="13652" y="15278"/>
              </a:cxn>
              <a:cxn ang="0">
                <a:pos x="18443" y="3035"/>
              </a:cxn>
              <a:cxn ang="0">
                <a:pos x="13627" y="254"/>
              </a:cxn>
              <a:cxn ang="0">
                <a:pos x="12598" y="3098"/>
              </a:cxn>
              <a:cxn ang="0">
                <a:pos x="16116" y="9029"/>
              </a:cxn>
              <a:cxn ang="0">
                <a:pos x="18961" y="11480"/>
              </a:cxn>
            </a:cxnLst>
            <a:rect l="0" t="0" r="r" b="b"/>
            <a:pathLst>
              <a:path w="128905" h="26670">
                <a:moveTo>
                  <a:pt x="121386" y="6667"/>
                </a:moveTo>
                <a:lnTo>
                  <a:pt x="118732" y="6667"/>
                </a:lnTo>
                <a:lnTo>
                  <a:pt x="117360" y="7073"/>
                </a:lnTo>
                <a:lnTo>
                  <a:pt x="112478" y="18808"/>
                </a:lnTo>
                <a:lnTo>
                  <a:pt x="112725" y="20015"/>
                </a:lnTo>
                <a:lnTo>
                  <a:pt x="114143" y="22999"/>
                </a:lnTo>
                <a:lnTo>
                  <a:pt x="115074" y="24104"/>
                </a:lnTo>
                <a:lnTo>
                  <a:pt x="117551" y="25742"/>
                </a:lnTo>
                <a:lnTo>
                  <a:pt x="118948" y="26162"/>
                </a:lnTo>
                <a:lnTo>
                  <a:pt x="122720" y="26162"/>
                </a:lnTo>
                <a:lnTo>
                  <a:pt x="124434" y="25222"/>
                </a:lnTo>
                <a:lnTo>
                  <a:pt x="125513" y="23558"/>
                </a:lnTo>
                <a:lnTo>
                  <a:pt x="119341" y="23558"/>
                </a:lnTo>
                <a:lnTo>
                  <a:pt x="118160" y="22974"/>
                </a:lnTo>
                <a:lnTo>
                  <a:pt x="116141" y="20612"/>
                </a:lnTo>
                <a:lnTo>
                  <a:pt x="115702" y="19011"/>
                </a:lnTo>
                <a:lnTo>
                  <a:pt x="115646" y="13970"/>
                </a:lnTo>
                <a:lnTo>
                  <a:pt x="116116" y="12153"/>
                </a:lnTo>
                <a:lnTo>
                  <a:pt x="117995" y="9867"/>
                </a:lnTo>
                <a:lnTo>
                  <a:pt x="119164" y="9283"/>
                </a:lnTo>
                <a:lnTo>
                  <a:pt x="128574" y="9283"/>
                </a:lnTo>
                <a:lnTo>
                  <a:pt x="125425" y="9232"/>
                </a:lnTo>
                <a:lnTo>
                  <a:pt x="124866" y="8470"/>
                </a:lnTo>
                <a:lnTo>
                  <a:pt x="124167" y="7861"/>
                </a:lnTo>
                <a:lnTo>
                  <a:pt x="122377" y="6896"/>
                </a:lnTo>
                <a:lnTo>
                  <a:pt x="121386" y="6667"/>
                </a:lnTo>
                <a:close/>
              </a:path>
              <a:path w="128905" h="26670">
                <a:moveTo>
                  <a:pt x="128574" y="23380"/>
                </a:moveTo>
                <a:lnTo>
                  <a:pt x="125628" y="23380"/>
                </a:lnTo>
                <a:lnTo>
                  <a:pt x="125628" y="25742"/>
                </a:lnTo>
                <a:lnTo>
                  <a:pt x="128574" y="25742"/>
                </a:lnTo>
                <a:lnTo>
                  <a:pt x="128574" y="23380"/>
                </a:lnTo>
                <a:close/>
              </a:path>
              <a:path w="128905" h="26670">
                <a:moveTo>
                  <a:pt x="128574" y="9283"/>
                </a:moveTo>
                <a:lnTo>
                  <a:pt x="122034" y="9283"/>
                </a:lnTo>
                <a:lnTo>
                  <a:pt x="123215" y="9867"/>
                </a:lnTo>
                <a:lnTo>
                  <a:pt x="124193" y="11074"/>
                </a:lnTo>
                <a:lnTo>
                  <a:pt x="125209" y="12280"/>
                </a:lnTo>
                <a:lnTo>
                  <a:pt x="125648" y="13970"/>
                </a:lnTo>
                <a:lnTo>
                  <a:pt x="125691" y="19011"/>
                </a:lnTo>
                <a:lnTo>
                  <a:pt x="125209" y="20739"/>
                </a:lnTo>
                <a:lnTo>
                  <a:pt x="123278" y="22999"/>
                </a:lnTo>
                <a:lnTo>
                  <a:pt x="122097" y="23558"/>
                </a:lnTo>
                <a:lnTo>
                  <a:pt x="125513" y="23558"/>
                </a:lnTo>
                <a:lnTo>
                  <a:pt x="125628" y="23380"/>
                </a:lnTo>
                <a:lnTo>
                  <a:pt x="128574" y="23380"/>
                </a:lnTo>
                <a:lnTo>
                  <a:pt x="128574" y="9283"/>
                </a:lnTo>
                <a:close/>
              </a:path>
              <a:path w="128905" h="26670">
                <a:moveTo>
                  <a:pt x="128574" y="0"/>
                </a:moveTo>
                <a:lnTo>
                  <a:pt x="125425" y="0"/>
                </a:lnTo>
                <a:lnTo>
                  <a:pt x="125425" y="9232"/>
                </a:lnTo>
                <a:lnTo>
                  <a:pt x="128574" y="9232"/>
                </a:lnTo>
                <a:lnTo>
                  <a:pt x="128574" y="0"/>
                </a:lnTo>
                <a:close/>
              </a:path>
              <a:path w="128905" h="26670">
                <a:moveTo>
                  <a:pt x="96367" y="7099"/>
                </a:moveTo>
                <a:lnTo>
                  <a:pt x="93548" y="7099"/>
                </a:lnTo>
                <a:lnTo>
                  <a:pt x="93548" y="25742"/>
                </a:lnTo>
                <a:lnTo>
                  <a:pt x="96697" y="25742"/>
                </a:lnTo>
                <a:lnTo>
                  <a:pt x="96800" y="12814"/>
                </a:lnTo>
                <a:lnTo>
                  <a:pt x="97180" y="11544"/>
                </a:lnTo>
                <a:lnTo>
                  <a:pt x="99148" y="9842"/>
                </a:lnTo>
                <a:lnTo>
                  <a:pt x="99377" y="9753"/>
                </a:lnTo>
                <a:lnTo>
                  <a:pt x="96367" y="9753"/>
                </a:lnTo>
                <a:lnTo>
                  <a:pt x="96367" y="7099"/>
                </a:lnTo>
                <a:close/>
              </a:path>
              <a:path w="128905" h="26670">
                <a:moveTo>
                  <a:pt x="107898" y="9398"/>
                </a:moveTo>
                <a:lnTo>
                  <a:pt x="102488" y="9398"/>
                </a:lnTo>
                <a:lnTo>
                  <a:pt x="103212" y="9601"/>
                </a:lnTo>
                <a:lnTo>
                  <a:pt x="104457" y="10350"/>
                </a:lnTo>
                <a:lnTo>
                  <a:pt x="104914" y="10871"/>
                </a:lnTo>
                <a:lnTo>
                  <a:pt x="105397" y="12141"/>
                </a:lnTo>
                <a:lnTo>
                  <a:pt x="105485" y="12814"/>
                </a:lnTo>
                <a:lnTo>
                  <a:pt x="105524" y="25742"/>
                </a:lnTo>
                <a:lnTo>
                  <a:pt x="108699" y="25742"/>
                </a:lnTo>
                <a:lnTo>
                  <a:pt x="108619" y="12141"/>
                </a:lnTo>
                <a:lnTo>
                  <a:pt x="108508" y="11201"/>
                </a:lnTo>
                <a:lnTo>
                  <a:pt x="108318" y="10299"/>
                </a:lnTo>
                <a:lnTo>
                  <a:pt x="108020" y="9601"/>
                </a:lnTo>
                <a:lnTo>
                  <a:pt x="107898" y="9398"/>
                </a:lnTo>
                <a:close/>
              </a:path>
              <a:path w="128905" h="26670">
                <a:moveTo>
                  <a:pt x="103454" y="6667"/>
                </a:moveTo>
                <a:lnTo>
                  <a:pt x="99720" y="6667"/>
                </a:lnTo>
                <a:lnTo>
                  <a:pt x="97739" y="7696"/>
                </a:lnTo>
                <a:lnTo>
                  <a:pt x="96367" y="9753"/>
                </a:lnTo>
                <a:lnTo>
                  <a:pt x="99377" y="9753"/>
                </a:lnTo>
                <a:lnTo>
                  <a:pt x="100291" y="9398"/>
                </a:lnTo>
                <a:lnTo>
                  <a:pt x="107898" y="9398"/>
                </a:lnTo>
                <a:lnTo>
                  <a:pt x="107060" y="8216"/>
                </a:lnTo>
                <a:lnTo>
                  <a:pt x="106362" y="7683"/>
                </a:lnTo>
                <a:lnTo>
                  <a:pt x="104457" y="6870"/>
                </a:lnTo>
                <a:lnTo>
                  <a:pt x="103454" y="6667"/>
                </a:lnTo>
                <a:close/>
              </a:path>
              <a:path w="128905" h="26670">
                <a:moveTo>
                  <a:pt x="87989" y="9283"/>
                </a:moveTo>
                <a:lnTo>
                  <a:pt x="82549" y="9283"/>
                </a:lnTo>
                <a:lnTo>
                  <a:pt x="83769" y="9639"/>
                </a:lnTo>
                <a:lnTo>
                  <a:pt x="85166" y="10883"/>
                </a:lnTo>
                <a:lnTo>
                  <a:pt x="85359" y="11506"/>
                </a:lnTo>
                <a:lnTo>
                  <a:pt x="85445" y="13893"/>
                </a:lnTo>
                <a:lnTo>
                  <a:pt x="84226" y="14312"/>
                </a:lnTo>
                <a:lnTo>
                  <a:pt x="82372" y="14681"/>
                </a:lnTo>
                <a:lnTo>
                  <a:pt x="78549" y="15125"/>
                </a:lnTo>
                <a:lnTo>
                  <a:pt x="77622" y="15303"/>
                </a:lnTo>
                <a:lnTo>
                  <a:pt x="72466" y="22377"/>
                </a:lnTo>
                <a:lnTo>
                  <a:pt x="73064" y="23672"/>
                </a:lnTo>
                <a:lnTo>
                  <a:pt x="75209" y="25654"/>
                </a:lnTo>
                <a:lnTo>
                  <a:pt x="76771" y="26162"/>
                </a:lnTo>
                <a:lnTo>
                  <a:pt x="80073" y="26162"/>
                </a:lnTo>
                <a:lnTo>
                  <a:pt x="85429" y="23672"/>
                </a:lnTo>
                <a:lnTo>
                  <a:pt x="78346" y="23672"/>
                </a:lnTo>
                <a:lnTo>
                  <a:pt x="77431" y="23406"/>
                </a:lnTo>
                <a:lnTo>
                  <a:pt x="76771" y="22847"/>
                </a:lnTo>
                <a:lnTo>
                  <a:pt x="76161" y="22275"/>
                </a:lnTo>
                <a:lnTo>
                  <a:pt x="75837" y="21615"/>
                </a:lnTo>
                <a:lnTo>
                  <a:pt x="75916" y="19900"/>
                </a:lnTo>
                <a:lnTo>
                  <a:pt x="82575" y="17233"/>
                </a:lnTo>
                <a:lnTo>
                  <a:pt x="84277" y="16840"/>
                </a:lnTo>
                <a:lnTo>
                  <a:pt x="85445" y="16370"/>
                </a:lnTo>
                <a:lnTo>
                  <a:pt x="88667" y="16370"/>
                </a:lnTo>
                <a:lnTo>
                  <a:pt x="88552" y="11506"/>
                </a:lnTo>
                <a:lnTo>
                  <a:pt x="88433" y="10591"/>
                </a:lnTo>
                <a:lnTo>
                  <a:pt x="88277" y="9918"/>
                </a:lnTo>
                <a:lnTo>
                  <a:pt x="87989" y="9283"/>
                </a:lnTo>
                <a:close/>
              </a:path>
              <a:path w="128905" h="26670">
                <a:moveTo>
                  <a:pt x="88839" y="23444"/>
                </a:moveTo>
                <a:lnTo>
                  <a:pt x="85699" y="23444"/>
                </a:lnTo>
                <a:lnTo>
                  <a:pt x="85761" y="24282"/>
                </a:lnTo>
                <a:lnTo>
                  <a:pt x="86052" y="25133"/>
                </a:lnTo>
                <a:lnTo>
                  <a:pt x="86321" y="25742"/>
                </a:lnTo>
                <a:lnTo>
                  <a:pt x="89623" y="25742"/>
                </a:lnTo>
                <a:lnTo>
                  <a:pt x="89255" y="25031"/>
                </a:lnTo>
                <a:lnTo>
                  <a:pt x="88976" y="24282"/>
                </a:lnTo>
                <a:lnTo>
                  <a:pt x="88839" y="23444"/>
                </a:lnTo>
                <a:close/>
              </a:path>
              <a:path w="128905" h="26670">
                <a:moveTo>
                  <a:pt x="88667" y="16370"/>
                </a:moveTo>
                <a:lnTo>
                  <a:pt x="85445" y="16370"/>
                </a:lnTo>
                <a:lnTo>
                  <a:pt x="85328" y="19672"/>
                </a:lnTo>
                <a:lnTo>
                  <a:pt x="85292" y="19900"/>
                </a:lnTo>
                <a:lnTo>
                  <a:pt x="80810" y="23672"/>
                </a:lnTo>
                <a:lnTo>
                  <a:pt x="85429" y="23672"/>
                </a:lnTo>
                <a:lnTo>
                  <a:pt x="85699" y="23444"/>
                </a:lnTo>
                <a:lnTo>
                  <a:pt x="88839" y="23444"/>
                </a:lnTo>
                <a:lnTo>
                  <a:pt x="88718" y="22275"/>
                </a:lnTo>
                <a:lnTo>
                  <a:pt x="88667" y="16370"/>
                </a:lnTo>
                <a:close/>
              </a:path>
              <a:path w="128905" h="26670">
                <a:moveTo>
                  <a:pt x="82994" y="6667"/>
                </a:moveTo>
                <a:lnTo>
                  <a:pt x="79794" y="6667"/>
                </a:lnTo>
                <a:lnTo>
                  <a:pt x="78384" y="6896"/>
                </a:lnTo>
                <a:lnTo>
                  <a:pt x="72999" y="12407"/>
                </a:lnTo>
                <a:lnTo>
                  <a:pt x="76085" y="12839"/>
                </a:lnTo>
                <a:lnTo>
                  <a:pt x="76441" y="11506"/>
                </a:lnTo>
                <a:lnTo>
                  <a:pt x="76949" y="10591"/>
                </a:lnTo>
                <a:lnTo>
                  <a:pt x="78346" y="9550"/>
                </a:lnTo>
                <a:lnTo>
                  <a:pt x="79476" y="9283"/>
                </a:lnTo>
                <a:lnTo>
                  <a:pt x="87989" y="9283"/>
                </a:lnTo>
                <a:lnTo>
                  <a:pt x="87033" y="8077"/>
                </a:lnTo>
                <a:lnTo>
                  <a:pt x="86283" y="7620"/>
                </a:lnTo>
                <a:lnTo>
                  <a:pt x="85280" y="7226"/>
                </a:lnTo>
                <a:lnTo>
                  <a:pt x="84277" y="6870"/>
                </a:lnTo>
                <a:lnTo>
                  <a:pt x="82994" y="6667"/>
                </a:lnTo>
                <a:close/>
              </a:path>
              <a:path w="128905" h="26670">
                <a:moveTo>
                  <a:pt x="68630" y="0"/>
                </a:moveTo>
                <a:lnTo>
                  <a:pt x="65455" y="0"/>
                </a:lnTo>
                <a:lnTo>
                  <a:pt x="65455" y="25742"/>
                </a:lnTo>
                <a:lnTo>
                  <a:pt x="68630" y="25742"/>
                </a:lnTo>
                <a:lnTo>
                  <a:pt x="68630" y="0"/>
                </a:lnTo>
                <a:close/>
              </a:path>
              <a:path w="128905" h="26670">
                <a:moveTo>
                  <a:pt x="59283" y="9550"/>
                </a:moveTo>
                <a:lnTo>
                  <a:pt x="56121" y="9550"/>
                </a:lnTo>
                <a:lnTo>
                  <a:pt x="56152" y="22453"/>
                </a:lnTo>
                <a:lnTo>
                  <a:pt x="59372" y="25984"/>
                </a:lnTo>
                <a:lnTo>
                  <a:pt x="62014" y="25882"/>
                </a:lnTo>
                <a:lnTo>
                  <a:pt x="62903" y="25692"/>
                </a:lnTo>
                <a:lnTo>
                  <a:pt x="62466" y="22961"/>
                </a:lnTo>
                <a:lnTo>
                  <a:pt x="60236" y="22961"/>
                </a:lnTo>
                <a:lnTo>
                  <a:pt x="60007" y="22796"/>
                </a:lnTo>
                <a:lnTo>
                  <a:pt x="59728" y="22644"/>
                </a:lnTo>
                <a:lnTo>
                  <a:pt x="59562" y="22453"/>
                </a:lnTo>
                <a:lnTo>
                  <a:pt x="59435" y="22174"/>
                </a:lnTo>
                <a:lnTo>
                  <a:pt x="59283" y="9550"/>
                </a:lnTo>
                <a:close/>
              </a:path>
              <a:path w="128905" h="26670">
                <a:moveTo>
                  <a:pt x="62458" y="22910"/>
                </a:moveTo>
                <a:lnTo>
                  <a:pt x="60236" y="22961"/>
                </a:lnTo>
                <a:lnTo>
                  <a:pt x="62466" y="22961"/>
                </a:lnTo>
                <a:close/>
              </a:path>
              <a:path w="128905" h="26670">
                <a:moveTo>
                  <a:pt x="62458" y="7099"/>
                </a:moveTo>
                <a:lnTo>
                  <a:pt x="53797" y="7099"/>
                </a:lnTo>
                <a:lnTo>
                  <a:pt x="53797" y="9550"/>
                </a:lnTo>
                <a:lnTo>
                  <a:pt x="62458" y="9550"/>
                </a:lnTo>
                <a:lnTo>
                  <a:pt x="62458" y="7099"/>
                </a:lnTo>
                <a:close/>
              </a:path>
              <a:path w="128905" h="26670">
                <a:moveTo>
                  <a:pt x="59283" y="571"/>
                </a:moveTo>
                <a:lnTo>
                  <a:pt x="56121" y="2476"/>
                </a:lnTo>
                <a:lnTo>
                  <a:pt x="56121" y="7099"/>
                </a:lnTo>
                <a:lnTo>
                  <a:pt x="59283" y="7099"/>
                </a:lnTo>
                <a:lnTo>
                  <a:pt x="59283" y="571"/>
                </a:lnTo>
                <a:close/>
              </a:path>
              <a:path w="128905" h="26670">
                <a:moveTo>
                  <a:pt x="46380" y="7099"/>
                </a:moveTo>
                <a:lnTo>
                  <a:pt x="43560" y="7099"/>
                </a:lnTo>
                <a:lnTo>
                  <a:pt x="43560" y="25742"/>
                </a:lnTo>
                <a:lnTo>
                  <a:pt x="46710" y="25742"/>
                </a:lnTo>
                <a:lnTo>
                  <a:pt x="46710" y="14630"/>
                </a:lnTo>
                <a:lnTo>
                  <a:pt x="46875" y="13411"/>
                </a:lnTo>
                <a:lnTo>
                  <a:pt x="47459" y="11557"/>
                </a:lnTo>
                <a:lnTo>
                  <a:pt x="47853" y="10972"/>
                </a:lnTo>
                <a:lnTo>
                  <a:pt x="48425" y="10566"/>
                </a:lnTo>
                <a:lnTo>
                  <a:pt x="48933" y="10147"/>
                </a:lnTo>
                <a:lnTo>
                  <a:pt x="49555" y="9918"/>
                </a:lnTo>
                <a:lnTo>
                  <a:pt x="46380" y="9918"/>
                </a:lnTo>
                <a:lnTo>
                  <a:pt x="46380" y="7099"/>
                </a:lnTo>
                <a:close/>
              </a:path>
              <a:path w="128905" h="26670">
                <a:moveTo>
                  <a:pt x="51498" y="6667"/>
                </a:moveTo>
                <a:lnTo>
                  <a:pt x="49682" y="6667"/>
                </a:lnTo>
                <a:lnTo>
                  <a:pt x="49009" y="6883"/>
                </a:lnTo>
                <a:lnTo>
                  <a:pt x="47802" y="7708"/>
                </a:lnTo>
                <a:lnTo>
                  <a:pt x="47116" y="8597"/>
                </a:lnTo>
                <a:lnTo>
                  <a:pt x="46380" y="9918"/>
                </a:lnTo>
                <a:lnTo>
                  <a:pt x="51041" y="9918"/>
                </a:lnTo>
                <a:lnTo>
                  <a:pt x="51828" y="10172"/>
                </a:lnTo>
                <a:lnTo>
                  <a:pt x="52577" y="10617"/>
                </a:lnTo>
                <a:lnTo>
                  <a:pt x="53670" y="7696"/>
                </a:lnTo>
                <a:lnTo>
                  <a:pt x="52577" y="7023"/>
                </a:lnTo>
                <a:lnTo>
                  <a:pt x="51498" y="6667"/>
                </a:lnTo>
                <a:close/>
              </a:path>
              <a:path w="128905" h="26670">
                <a:moveTo>
                  <a:pt x="33705" y="6667"/>
                </a:moveTo>
                <a:lnTo>
                  <a:pt x="28854" y="6667"/>
                </a:lnTo>
                <a:lnTo>
                  <a:pt x="26898" y="7366"/>
                </a:lnTo>
                <a:lnTo>
                  <a:pt x="23355" y="10401"/>
                </a:lnTo>
                <a:lnTo>
                  <a:pt x="22402" y="12966"/>
                </a:lnTo>
                <a:lnTo>
                  <a:pt x="22402" y="19570"/>
                </a:lnTo>
                <a:lnTo>
                  <a:pt x="23228" y="21971"/>
                </a:lnTo>
                <a:lnTo>
                  <a:pt x="26441" y="25323"/>
                </a:lnTo>
                <a:lnTo>
                  <a:pt x="28536" y="26162"/>
                </a:lnTo>
                <a:lnTo>
                  <a:pt x="32778" y="26162"/>
                </a:lnTo>
                <a:lnTo>
                  <a:pt x="34264" y="25768"/>
                </a:lnTo>
                <a:lnTo>
                  <a:pt x="37033" y="24257"/>
                </a:lnTo>
                <a:lnTo>
                  <a:pt x="37723" y="23558"/>
                </a:lnTo>
                <a:lnTo>
                  <a:pt x="29578" y="23558"/>
                </a:lnTo>
                <a:lnTo>
                  <a:pt x="28246" y="22961"/>
                </a:lnTo>
                <a:lnTo>
                  <a:pt x="26174" y="20586"/>
                </a:lnTo>
                <a:lnTo>
                  <a:pt x="25641" y="18796"/>
                </a:lnTo>
                <a:lnTo>
                  <a:pt x="25652" y="13995"/>
                </a:lnTo>
                <a:lnTo>
                  <a:pt x="26174" y="12242"/>
                </a:lnTo>
                <a:lnTo>
                  <a:pt x="28257" y="9867"/>
                </a:lnTo>
                <a:lnTo>
                  <a:pt x="29578" y="9283"/>
                </a:lnTo>
                <a:lnTo>
                  <a:pt x="37532" y="9283"/>
                </a:lnTo>
                <a:lnTo>
                  <a:pt x="35813" y="7518"/>
                </a:lnTo>
                <a:lnTo>
                  <a:pt x="33705" y="6667"/>
                </a:lnTo>
                <a:close/>
              </a:path>
              <a:path w="128905" h="26670">
                <a:moveTo>
                  <a:pt x="37532" y="9283"/>
                </a:moveTo>
                <a:lnTo>
                  <a:pt x="32715" y="9283"/>
                </a:lnTo>
                <a:lnTo>
                  <a:pt x="34010" y="9867"/>
                </a:lnTo>
                <a:lnTo>
                  <a:pt x="36106" y="12255"/>
                </a:lnTo>
                <a:lnTo>
                  <a:pt x="36626" y="13995"/>
                </a:lnTo>
                <a:lnTo>
                  <a:pt x="36615" y="18796"/>
                </a:lnTo>
                <a:lnTo>
                  <a:pt x="36106" y="20586"/>
                </a:lnTo>
                <a:lnTo>
                  <a:pt x="34008" y="22974"/>
                </a:lnTo>
                <a:lnTo>
                  <a:pt x="32727" y="23558"/>
                </a:lnTo>
                <a:lnTo>
                  <a:pt x="37723" y="23558"/>
                </a:lnTo>
                <a:lnTo>
                  <a:pt x="38087" y="23190"/>
                </a:lnTo>
                <a:lnTo>
                  <a:pt x="39509" y="20434"/>
                </a:lnTo>
                <a:lnTo>
                  <a:pt x="39819" y="18796"/>
                </a:lnTo>
                <a:lnTo>
                  <a:pt x="39787" y="12966"/>
                </a:lnTo>
                <a:lnTo>
                  <a:pt x="39077" y="10871"/>
                </a:lnTo>
                <a:lnTo>
                  <a:pt x="37532" y="9283"/>
                </a:lnTo>
                <a:close/>
              </a:path>
              <a:path w="128905" h="26670">
                <a:moveTo>
                  <a:pt x="0" y="0"/>
                </a:moveTo>
                <a:lnTo>
                  <a:pt x="0" y="25742"/>
                </a:lnTo>
                <a:lnTo>
                  <a:pt x="3403" y="25742"/>
                </a:lnTo>
                <a:lnTo>
                  <a:pt x="3403" y="15278"/>
                </a:lnTo>
                <a:lnTo>
                  <a:pt x="13652" y="15278"/>
                </a:lnTo>
                <a:lnTo>
                  <a:pt x="16154" y="14516"/>
                </a:lnTo>
                <a:lnTo>
                  <a:pt x="18268" y="12230"/>
                </a:lnTo>
                <a:lnTo>
                  <a:pt x="3403" y="12230"/>
                </a:lnTo>
                <a:lnTo>
                  <a:pt x="3403" y="3035"/>
                </a:lnTo>
                <a:lnTo>
                  <a:pt x="18443" y="3035"/>
                </a:lnTo>
                <a:lnTo>
                  <a:pt x="18364" y="2870"/>
                </a:lnTo>
                <a:lnTo>
                  <a:pt x="17652" y="2032"/>
                </a:lnTo>
                <a:lnTo>
                  <a:pt x="15951" y="850"/>
                </a:lnTo>
                <a:lnTo>
                  <a:pt x="14897" y="444"/>
                </a:lnTo>
                <a:lnTo>
                  <a:pt x="13627" y="254"/>
                </a:lnTo>
                <a:lnTo>
                  <a:pt x="12725" y="76"/>
                </a:lnTo>
                <a:lnTo>
                  <a:pt x="0" y="0"/>
                </a:lnTo>
                <a:close/>
              </a:path>
              <a:path w="128905" h="26670">
                <a:moveTo>
                  <a:pt x="18443" y="3035"/>
                </a:moveTo>
                <a:lnTo>
                  <a:pt x="3403" y="3035"/>
                </a:lnTo>
                <a:lnTo>
                  <a:pt x="12598" y="3098"/>
                </a:lnTo>
                <a:lnTo>
                  <a:pt x="14058" y="3505"/>
                </a:lnTo>
                <a:lnTo>
                  <a:pt x="14795" y="4013"/>
                </a:lnTo>
                <a:lnTo>
                  <a:pt x="15887" y="5549"/>
                </a:lnTo>
                <a:lnTo>
                  <a:pt x="16041" y="6172"/>
                </a:lnTo>
                <a:lnTo>
                  <a:pt x="16116" y="9029"/>
                </a:lnTo>
                <a:lnTo>
                  <a:pt x="15697" y="10185"/>
                </a:lnTo>
                <a:lnTo>
                  <a:pt x="13817" y="11836"/>
                </a:lnTo>
                <a:lnTo>
                  <a:pt x="12268" y="12230"/>
                </a:lnTo>
                <a:lnTo>
                  <a:pt x="18268" y="12230"/>
                </a:lnTo>
                <a:lnTo>
                  <a:pt x="18961" y="11480"/>
                </a:lnTo>
                <a:lnTo>
                  <a:pt x="19646" y="9626"/>
                </a:lnTo>
                <a:lnTo>
                  <a:pt x="19646" y="6172"/>
                </a:lnTo>
                <a:lnTo>
                  <a:pt x="19392" y="5003"/>
                </a:lnTo>
                <a:lnTo>
                  <a:pt x="18443" y="3035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22" name="object 71"/>
          <p:cNvSpPr>
            <a:spLocks/>
          </p:cNvSpPr>
          <p:nvPr/>
        </p:nvSpPr>
        <p:spPr bwMode="auto">
          <a:xfrm>
            <a:off x="1092200" y="3652838"/>
            <a:ext cx="142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52" y="0"/>
              </a:cxn>
            </a:cxnLst>
            <a:rect l="0" t="0" r="r" b="b"/>
            <a:pathLst>
              <a:path w="14605">
                <a:moveTo>
                  <a:pt x="0" y="0"/>
                </a:moveTo>
                <a:lnTo>
                  <a:pt x="14452" y="0"/>
                </a:lnTo>
              </a:path>
            </a:pathLst>
          </a:custGeom>
          <a:noFill/>
          <a:ln w="14427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23" name="object 72"/>
          <p:cNvSpPr>
            <a:spLocks/>
          </p:cNvSpPr>
          <p:nvPr/>
        </p:nvSpPr>
        <p:spPr bwMode="auto">
          <a:xfrm>
            <a:off x="1068388" y="3613150"/>
            <a:ext cx="227012" cy="25400"/>
          </a:xfrm>
          <a:custGeom>
            <a:avLst/>
            <a:gdLst/>
            <a:ahLst/>
            <a:cxnLst>
              <a:cxn ang="0">
                <a:pos x="210210" y="22415"/>
              </a:cxn>
              <a:cxn ang="0">
                <a:pos x="215239" y="23418"/>
              </a:cxn>
              <a:cxn ang="0">
                <a:pos x="216598" y="9715"/>
              </a:cxn>
              <a:cxn ang="0">
                <a:pos x="223100" y="12700"/>
              </a:cxn>
              <a:cxn ang="0">
                <a:pos x="225082" y="23634"/>
              </a:cxn>
              <a:cxn ang="0">
                <a:pos x="198551" y="7112"/>
              </a:cxn>
              <a:cxn ang="0">
                <a:pos x="206185" y="24003"/>
              </a:cxn>
              <a:cxn ang="0">
                <a:pos x="196511" y="11290"/>
              </a:cxn>
              <a:cxn ang="0">
                <a:pos x="204571" y="20929"/>
              </a:cxn>
              <a:cxn ang="0">
                <a:pos x="207873" y="19761"/>
              </a:cxn>
              <a:cxn ang="0">
                <a:pos x="207594" y="13004"/>
              </a:cxn>
              <a:cxn ang="0">
                <a:pos x="177076" y="26098"/>
              </a:cxn>
              <a:cxn ang="0">
                <a:pos x="178765" y="23660"/>
              </a:cxn>
              <a:cxn ang="0">
                <a:pos x="174116" y="14236"/>
              </a:cxn>
              <a:cxn ang="0">
                <a:pos x="182778" y="24003"/>
              </a:cxn>
              <a:cxn ang="0">
                <a:pos x="185976" y="16332"/>
              </a:cxn>
              <a:cxn ang="0">
                <a:pos x="176949" y="11468"/>
              </a:cxn>
              <a:cxn ang="0">
                <a:pos x="183489" y="7327"/>
              </a:cxn>
              <a:cxn ang="0">
                <a:pos x="188150" y="12344"/>
              </a:cxn>
              <a:cxn ang="0">
                <a:pos x="169811" y="7543"/>
              </a:cxn>
              <a:cxn ang="0">
                <a:pos x="153111" y="7493"/>
              </a:cxn>
              <a:cxn ang="0">
                <a:pos x="154609" y="24003"/>
              </a:cxn>
              <a:cxn ang="0">
                <a:pos x="154724" y="9715"/>
              </a:cxn>
              <a:cxn ang="0">
                <a:pos x="157378" y="24003"/>
              </a:cxn>
              <a:cxn ang="0">
                <a:pos x="157365" y="9715"/>
              </a:cxn>
              <a:cxn ang="0">
                <a:pos x="162467" y="9715"/>
              </a:cxn>
              <a:cxn ang="0">
                <a:pos x="134470" y="10198"/>
              </a:cxn>
              <a:cxn ang="0">
                <a:pos x="143814" y="26174"/>
              </a:cxn>
              <a:cxn ang="0">
                <a:pos x="132880" y="8128"/>
              </a:cxn>
              <a:cxn ang="0">
                <a:pos x="139598" y="7315"/>
              </a:cxn>
              <a:cxn ang="0">
                <a:pos x="119367" y="14770"/>
              </a:cxn>
              <a:cxn ang="0">
                <a:pos x="111912" y="26606"/>
              </a:cxn>
              <a:cxn ang="0">
                <a:pos x="111112" y="20142"/>
              </a:cxn>
              <a:cxn ang="0">
                <a:pos x="123118" y="9715"/>
              </a:cxn>
              <a:cxn ang="0">
                <a:pos x="124091" y="24726"/>
              </a:cxn>
              <a:cxn ang="0">
                <a:pos x="120840" y="23888"/>
              </a:cxn>
              <a:cxn ang="0">
                <a:pos x="111226" y="13271"/>
              </a:cxn>
              <a:cxn ang="0">
                <a:pos x="121411" y="8064"/>
              </a:cxn>
              <a:cxn ang="0">
                <a:pos x="99987" y="13855"/>
              </a:cxn>
              <a:cxn ang="0">
                <a:pos x="105960" y="10375"/>
              </a:cxn>
              <a:cxn ang="0">
                <a:pos x="106806" y="8128"/>
              </a:cxn>
              <a:cxn ang="0">
                <a:pos x="90792" y="14478"/>
              </a:cxn>
              <a:cxn ang="0">
                <a:pos x="44754" y="26174"/>
              </a:cxn>
              <a:cxn ang="0">
                <a:pos x="59117" y="9842"/>
              </a:cxn>
              <a:cxn ang="0">
                <a:pos x="59893" y="26174"/>
              </a:cxn>
              <a:cxn ang="0">
                <a:pos x="48958" y="8128"/>
              </a:cxn>
              <a:cxn ang="0">
                <a:pos x="54635" y="7112"/>
              </a:cxn>
              <a:cxn ang="0">
                <a:pos x="35445" y="14770"/>
              </a:cxn>
              <a:cxn ang="0">
                <a:pos x="28003" y="26606"/>
              </a:cxn>
              <a:cxn ang="0">
                <a:pos x="27130" y="20332"/>
              </a:cxn>
              <a:cxn ang="0">
                <a:pos x="39484" y="10363"/>
              </a:cxn>
              <a:cxn ang="0">
                <a:pos x="40436" y="25476"/>
              </a:cxn>
              <a:cxn ang="0">
                <a:pos x="36634" y="24130"/>
              </a:cxn>
              <a:cxn ang="0">
                <a:pos x="24206" y="12852"/>
              </a:cxn>
              <a:cxn ang="0">
                <a:pos x="38226" y="8534"/>
              </a:cxn>
              <a:cxn ang="0">
                <a:pos x="8648" y="26631"/>
              </a:cxn>
              <a:cxn ang="0">
                <a:pos x="8051" y="23317"/>
              </a:cxn>
              <a:cxn ang="0">
                <a:pos x="1269" y="9347"/>
              </a:cxn>
              <a:cxn ang="0">
                <a:pos x="15239" y="15976"/>
              </a:cxn>
              <a:cxn ang="0">
                <a:pos x="12128" y="23558"/>
              </a:cxn>
              <a:cxn ang="0">
                <a:pos x="4321" y="7937"/>
              </a:cxn>
              <a:cxn ang="0">
                <a:pos x="15112" y="914"/>
              </a:cxn>
              <a:cxn ang="0">
                <a:pos x="16281" y="6324"/>
              </a:cxn>
            </a:cxnLst>
            <a:rect l="0" t="0" r="r" b="b"/>
            <a:pathLst>
              <a:path w="227330" h="26670">
                <a:moveTo>
                  <a:pt x="220725" y="7112"/>
                </a:moveTo>
                <a:lnTo>
                  <a:pt x="215849" y="7112"/>
                </a:lnTo>
                <a:lnTo>
                  <a:pt x="213893" y="7810"/>
                </a:lnTo>
                <a:lnTo>
                  <a:pt x="212267" y="9169"/>
                </a:lnTo>
                <a:lnTo>
                  <a:pt x="210375" y="10845"/>
                </a:lnTo>
                <a:lnTo>
                  <a:pt x="209410" y="13398"/>
                </a:lnTo>
                <a:lnTo>
                  <a:pt x="209410" y="20015"/>
                </a:lnTo>
                <a:lnTo>
                  <a:pt x="210210" y="22415"/>
                </a:lnTo>
                <a:lnTo>
                  <a:pt x="213448" y="25768"/>
                </a:lnTo>
                <a:lnTo>
                  <a:pt x="215557" y="26606"/>
                </a:lnTo>
                <a:lnTo>
                  <a:pt x="219798" y="26606"/>
                </a:lnTo>
                <a:lnTo>
                  <a:pt x="221284" y="26212"/>
                </a:lnTo>
                <a:lnTo>
                  <a:pt x="224040" y="24701"/>
                </a:lnTo>
                <a:lnTo>
                  <a:pt x="224722" y="24003"/>
                </a:lnTo>
                <a:lnTo>
                  <a:pt x="216598" y="24003"/>
                </a:lnTo>
                <a:lnTo>
                  <a:pt x="215239" y="23418"/>
                </a:lnTo>
                <a:lnTo>
                  <a:pt x="214223" y="22225"/>
                </a:lnTo>
                <a:lnTo>
                  <a:pt x="213156" y="21031"/>
                </a:lnTo>
                <a:lnTo>
                  <a:pt x="212674" y="19240"/>
                </a:lnTo>
                <a:lnTo>
                  <a:pt x="212677" y="14452"/>
                </a:lnTo>
                <a:lnTo>
                  <a:pt x="213156" y="12687"/>
                </a:lnTo>
                <a:lnTo>
                  <a:pt x="214223" y="11506"/>
                </a:lnTo>
                <a:lnTo>
                  <a:pt x="215239" y="10312"/>
                </a:lnTo>
                <a:lnTo>
                  <a:pt x="216598" y="9715"/>
                </a:lnTo>
                <a:lnTo>
                  <a:pt x="224522" y="9715"/>
                </a:lnTo>
                <a:lnTo>
                  <a:pt x="222821" y="7950"/>
                </a:lnTo>
                <a:lnTo>
                  <a:pt x="220725" y="7112"/>
                </a:lnTo>
                <a:close/>
              </a:path>
              <a:path w="227330" h="26670">
                <a:moveTo>
                  <a:pt x="224522" y="9715"/>
                </a:moveTo>
                <a:lnTo>
                  <a:pt x="219684" y="9715"/>
                </a:lnTo>
                <a:lnTo>
                  <a:pt x="221018" y="10312"/>
                </a:lnTo>
                <a:lnTo>
                  <a:pt x="222034" y="11506"/>
                </a:lnTo>
                <a:lnTo>
                  <a:pt x="223100" y="12700"/>
                </a:lnTo>
                <a:lnTo>
                  <a:pt x="223634" y="14452"/>
                </a:lnTo>
                <a:lnTo>
                  <a:pt x="223623" y="19240"/>
                </a:lnTo>
                <a:lnTo>
                  <a:pt x="223090" y="21031"/>
                </a:lnTo>
                <a:lnTo>
                  <a:pt x="222050" y="22263"/>
                </a:lnTo>
                <a:lnTo>
                  <a:pt x="221018" y="23418"/>
                </a:lnTo>
                <a:lnTo>
                  <a:pt x="219735" y="24003"/>
                </a:lnTo>
                <a:lnTo>
                  <a:pt x="224722" y="24003"/>
                </a:lnTo>
                <a:lnTo>
                  <a:pt x="225082" y="23634"/>
                </a:lnTo>
                <a:lnTo>
                  <a:pt x="225825" y="22225"/>
                </a:lnTo>
                <a:lnTo>
                  <a:pt x="226504" y="20878"/>
                </a:lnTo>
                <a:lnTo>
                  <a:pt x="226825" y="19240"/>
                </a:lnTo>
                <a:lnTo>
                  <a:pt x="226791" y="13398"/>
                </a:lnTo>
                <a:lnTo>
                  <a:pt x="226085" y="11303"/>
                </a:lnTo>
                <a:lnTo>
                  <a:pt x="224522" y="9715"/>
                </a:lnTo>
                <a:close/>
              </a:path>
              <a:path w="227330" h="26670">
                <a:moveTo>
                  <a:pt x="202145" y="7112"/>
                </a:moveTo>
                <a:lnTo>
                  <a:pt x="198551" y="7112"/>
                </a:lnTo>
                <a:lnTo>
                  <a:pt x="197040" y="7493"/>
                </a:lnTo>
                <a:lnTo>
                  <a:pt x="191642" y="20040"/>
                </a:lnTo>
                <a:lnTo>
                  <a:pt x="192417" y="22440"/>
                </a:lnTo>
                <a:lnTo>
                  <a:pt x="195516" y="25768"/>
                </a:lnTo>
                <a:lnTo>
                  <a:pt x="197573" y="26606"/>
                </a:lnTo>
                <a:lnTo>
                  <a:pt x="202145" y="26606"/>
                </a:lnTo>
                <a:lnTo>
                  <a:pt x="203860" y="25996"/>
                </a:lnTo>
                <a:lnTo>
                  <a:pt x="206185" y="24003"/>
                </a:lnTo>
                <a:lnTo>
                  <a:pt x="198551" y="24003"/>
                </a:lnTo>
                <a:lnTo>
                  <a:pt x="197281" y="23444"/>
                </a:lnTo>
                <a:lnTo>
                  <a:pt x="196341" y="22301"/>
                </a:lnTo>
                <a:lnTo>
                  <a:pt x="195351" y="21158"/>
                </a:lnTo>
                <a:lnTo>
                  <a:pt x="195009" y="19761"/>
                </a:lnTo>
                <a:lnTo>
                  <a:pt x="194906" y="14376"/>
                </a:lnTo>
                <a:lnTo>
                  <a:pt x="195376" y="12560"/>
                </a:lnTo>
                <a:lnTo>
                  <a:pt x="196511" y="11290"/>
                </a:lnTo>
                <a:lnTo>
                  <a:pt x="197370" y="10274"/>
                </a:lnTo>
                <a:lnTo>
                  <a:pt x="198666" y="9715"/>
                </a:lnTo>
                <a:lnTo>
                  <a:pt x="206409" y="9715"/>
                </a:lnTo>
                <a:lnTo>
                  <a:pt x="205117" y="8636"/>
                </a:lnTo>
                <a:lnTo>
                  <a:pt x="203822" y="7620"/>
                </a:lnTo>
                <a:lnTo>
                  <a:pt x="202145" y="7112"/>
                </a:lnTo>
                <a:close/>
              </a:path>
              <a:path w="227330" h="26670">
                <a:moveTo>
                  <a:pt x="204787" y="19342"/>
                </a:moveTo>
                <a:lnTo>
                  <a:pt x="204571" y="20929"/>
                </a:lnTo>
                <a:lnTo>
                  <a:pt x="204025" y="22098"/>
                </a:lnTo>
                <a:lnTo>
                  <a:pt x="202361" y="23609"/>
                </a:lnTo>
                <a:lnTo>
                  <a:pt x="201333" y="24003"/>
                </a:lnTo>
                <a:lnTo>
                  <a:pt x="206185" y="24003"/>
                </a:lnTo>
                <a:lnTo>
                  <a:pt x="206636" y="23609"/>
                </a:lnTo>
                <a:lnTo>
                  <a:pt x="206747" y="23444"/>
                </a:lnTo>
                <a:lnTo>
                  <a:pt x="207568" y="21894"/>
                </a:lnTo>
                <a:lnTo>
                  <a:pt x="207873" y="19761"/>
                </a:lnTo>
                <a:lnTo>
                  <a:pt x="204787" y="19342"/>
                </a:lnTo>
                <a:close/>
              </a:path>
              <a:path w="227330" h="26670">
                <a:moveTo>
                  <a:pt x="206409" y="9715"/>
                </a:moveTo>
                <a:lnTo>
                  <a:pt x="201333" y="9715"/>
                </a:lnTo>
                <a:lnTo>
                  <a:pt x="202209" y="10033"/>
                </a:lnTo>
                <a:lnTo>
                  <a:pt x="203707" y="11290"/>
                </a:lnTo>
                <a:lnTo>
                  <a:pt x="204215" y="12242"/>
                </a:lnTo>
                <a:lnTo>
                  <a:pt x="204520" y="13487"/>
                </a:lnTo>
                <a:lnTo>
                  <a:pt x="207594" y="13004"/>
                </a:lnTo>
                <a:lnTo>
                  <a:pt x="207225" y="11125"/>
                </a:lnTo>
                <a:lnTo>
                  <a:pt x="206409" y="9715"/>
                </a:lnTo>
                <a:close/>
              </a:path>
              <a:path w="227330" h="26670">
                <a:moveTo>
                  <a:pt x="176517" y="20129"/>
                </a:moveTo>
                <a:lnTo>
                  <a:pt x="173367" y="20612"/>
                </a:lnTo>
                <a:lnTo>
                  <a:pt x="173721" y="22517"/>
                </a:lnTo>
                <a:lnTo>
                  <a:pt x="173818" y="22745"/>
                </a:lnTo>
                <a:lnTo>
                  <a:pt x="174536" y="24079"/>
                </a:lnTo>
                <a:lnTo>
                  <a:pt x="177076" y="26098"/>
                </a:lnTo>
                <a:lnTo>
                  <a:pt x="178917" y="26606"/>
                </a:lnTo>
                <a:lnTo>
                  <a:pt x="182803" y="26606"/>
                </a:lnTo>
                <a:lnTo>
                  <a:pt x="184099" y="26352"/>
                </a:lnTo>
                <a:lnTo>
                  <a:pt x="186448" y="25323"/>
                </a:lnTo>
                <a:lnTo>
                  <a:pt x="187312" y="24599"/>
                </a:lnTo>
                <a:lnTo>
                  <a:pt x="187708" y="24003"/>
                </a:lnTo>
                <a:lnTo>
                  <a:pt x="179882" y="24003"/>
                </a:lnTo>
                <a:lnTo>
                  <a:pt x="178765" y="23660"/>
                </a:lnTo>
                <a:lnTo>
                  <a:pt x="177139" y="22326"/>
                </a:lnTo>
                <a:lnTo>
                  <a:pt x="176656" y="21374"/>
                </a:lnTo>
                <a:lnTo>
                  <a:pt x="176517" y="20129"/>
                </a:lnTo>
                <a:close/>
              </a:path>
              <a:path w="227330" h="26670">
                <a:moveTo>
                  <a:pt x="182206" y="7112"/>
                </a:moveTo>
                <a:lnTo>
                  <a:pt x="179806" y="7112"/>
                </a:lnTo>
                <a:lnTo>
                  <a:pt x="178866" y="7239"/>
                </a:lnTo>
                <a:lnTo>
                  <a:pt x="174009" y="13843"/>
                </a:lnTo>
                <a:lnTo>
                  <a:pt x="174116" y="14236"/>
                </a:lnTo>
                <a:lnTo>
                  <a:pt x="183184" y="18719"/>
                </a:lnTo>
                <a:lnTo>
                  <a:pt x="184251" y="19075"/>
                </a:lnTo>
                <a:lnTo>
                  <a:pt x="185305" y="19761"/>
                </a:lnTo>
                <a:lnTo>
                  <a:pt x="185511" y="20129"/>
                </a:lnTo>
                <a:lnTo>
                  <a:pt x="185610" y="21831"/>
                </a:lnTo>
                <a:lnTo>
                  <a:pt x="185267" y="22517"/>
                </a:lnTo>
                <a:lnTo>
                  <a:pt x="183845" y="23710"/>
                </a:lnTo>
                <a:lnTo>
                  <a:pt x="182778" y="24003"/>
                </a:lnTo>
                <a:lnTo>
                  <a:pt x="187708" y="24003"/>
                </a:lnTo>
                <a:lnTo>
                  <a:pt x="188544" y="22745"/>
                </a:lnTo>
                <a:lnTo>
                  <a:pt x="188837" y="21831"/>
                </a:lnTo>
                <a:lnTo>
                  <a:pt x="188861" y="19621"/>
                </a:lnTo>
                <a:lnTo>
                  <a:pt x="188594" y="18719"/>
                </a:lnTo>
                <a:lnTo>
                  <a:pt x="187591" y="17272"/>
                </a:lnTo>
                <a:lnTo>
                  <a:pt x="186905" y="16713"/>
                </a:lnTo>
                <a:lnTo>
                  <a:pt x="185976" y="16332"/>
                </a:lnTo>
                <a:lnTo>
                  <a:pt x="185140" y="15951"/>
                </a:lnTo>
                <a:lnTo>
                  <a:pt x="183578" y="15481"/>
                </a:lnTo>
                <a:lnTo>
                  <a:pt x="178866" y="14185"/>
                </a:lnTo>
                <a:lnTo>
                  <a:pt x="177990" y="13843"/>
                </a:lnTo>
                <a:lnTo>
                  <a:pt x="177584" y="13563"/>
                </a:lnTo>
                <a:lnTo>
                  <a:pt x="177342" y="13220"/>
                </a:lnTo>
                <a:lnTo>
                  <a:pt x="177076" y="12890"/>
                </a:lnTo>
                <a:lnTo>
                  <a:pt x="176949" y="11468"/>
                </a:lnTo>
                <a:lnTo>
                  <a:pt x="177253" y="10909"/>
                </a:lnTo>
                <a:lnTo>
                  <a:pt x="178511" y="9944"/>
                </a:lnTo>
                <a:lnTo>
                  <a:pt x="179539" y="9715"/>
                </a:lnTo>
                <a:lnTo>
                  <a:pt x="187243" y="9715"/>
                </a:lnTo>
                <a:lnTo>
                  <a:pt x="186562" y="8724"/>
                </a:lnTo>
                <a:lnTo>
                  <a:pt x="185712" y="8166"/>
                </a:lnTo>
                <a:lnTo>
                  <a:pt x="184619" y="7734"/>
                </a:lnTo>
                <a:lnTo>
                  <a:pt x="183489" y="7327"/>
                </a:lnTo>
                <a:lnTo>
                  <a:pt x="182206" y="7112"/>
                </a:lnTo>
                <a:close/>
              </a:path>
              <a:path w="227330" h="26670">
                <a:moveTo>
                  <a:pt x="187243" y="9715"/>
                </a:moveTo>
                <a:lnTo>
                  <a:pt x="182206" y="9715"/>
                </a:lnTo>
                <a:lnTo>
                  <a:pt x="183184" y="9982"/>
                </a:lnTo>
                <a:lnTo>
                  <a:pt x="184518" y="11061"/>
                </a:lnTo>
                <a:lnTo>
                  <a:pt x="184911" y="11811"/>
                </a:lnTo>
                <a:lnTo>
                  <a:pt x="185051" y="12776"/>
                </a:lnTo>
                <a:lnTo>
                  <a:pt x="188150" y="12344"/>
                </a:lnTo>
                <a:lnTo>
                  <a:pt x="187907" y="11061"/>
                </a:lnTo>
                <a:lnTo>
                  <a:pt x="187591" y="10185"/>
                </a:lnTo>
                <a:lnTo>
                  <a:pt x="187243" y="9715"/>
                </a:lnTo>
                <a:close/>
              </a:path>
              <a:path w="227330" h="26670">
                <a:moveTo>
                  <a:pt x="169811" y="7543"/>
                </a:moveTo>
                <a:lnTo>
                  <a:pt x="166649" y="7543"/>
                </a:lnTo>
                <a:lnTo>
                  <a:pt x="166649" y="26187"/>
                </a:lnTo>
                <a:lnTo>
                  <a:pt x="169811" y="26187"/>
                </a:lnTo>
                <a:lnTo>
                  <a:pt x="169811" y="7543"/>
                </a:lnTo>
                <a:close/>
              </a:path>
              <a:path w="227330" h="26670">
                <a:moveTo>
                  <a:pt x="169811" y="444"/>
                </a:moveTo>
                <a:lnTo>
                  <a:pt x="166649" y="444"/>
                </a:lnTo>
                <a:lnTo>
                  <a:pt x="166649" y="4076"/>
                </a:lnTo>
                <a:lnTo>
                  <a:pt x="169811" y="4076"/>
                </a:lnTo>
                <a:lnTo>
                  <a:pt x="169811" y="444"/>
                </a:lnTo>
                <a:close/>
              </a:path>
              <a:path w="227330" h="26670">
                <a:moveTo>
                  <a:pt x="158229" y="7112"/>
                </a:moveTo>
                <a:lnTo>
                  <a:pt x="154584" y="7112"/>
                </a:lnTo>
                <a:lnTo>
                  <a:pt x="153111" y="7493"/>
                </a:lnTo>
                <a:lnTo>
                  <a:pt x="147688" y="20040"/>
                </a:lnTo>
                <a:lnTo>
                  <a:pt x="148488" y="22440"/>
                </a:lnTo>
                <a:lnTo>
                  <a:pt x="151561" y="25768"/>
                </a:lnTo>
                <a:lnTo>
                  <a:pt x="153631" y="26606"/>
                </a:lnTo>
                <a:lnTo>
                  <a:pt x="158203" y="26606"/>
                </a:lnTo>
                <a:lnTo>
                  <a:pt x="159943" y="25996"/>
                </a:lnTo>
                <a:lnTo>
                  <a:pt x="162229" y="24003"/>
                </a:lnTo>
                <a:lnTo>
                  <a:pt x="154609" y="24003"/>
                </a:lnTo>
                <a:lnTo>
                  <a:pt x="153339" y="23444"/>
                </a:lnTo>
                <a:lnTo>
                  <a:pt x="152361" y="22301"/>
                </a:lnTo>
                <a:lnTo>
                  <a:pt x="151434" y="21158"/>
                </a:lnTo>
                <a:lnTo>
                  <a:pt x="151073" y="19761"/>
                </a:lnTo>
                <a:lnTo>
                  <a:pt x="150964" y="14376"/>
                </a:lnTo>
                <a:lnTo>
                  <a:pt x="151460" y="12560"/>
                </a:lnTo>
                <a:lnTo>
                  <a:pt x="153415" y="10274"/>
                </a:lnTo>
                <a:lnTo>
                  <a:pt x="154724" y="9715"/>
                </a:lnTo>
                <a:lnTo>
                  <a:pt x="162467" y="9715"/>
                </a:lnTo>
                <a:lnTo>
                  <a:pt x="159880" y="7620"/>
                </a:lnTo>
                <a:lnTo>
                  <a:pt x="158229" y="7112"/>
                </a:lnTo>
                <a:close/>
              </a:path>
              <a:path w="227330" h="26670">
                <a:moveTo>
                  <a:pt x="160832" y="19342"/>
                </a:moveTo>
                <a:lnTo>
                  <a:pt x="160604" y="20929"/>
                </a:lnTo>
                <a:lnTo>
                  <a:pt x="160083" y="22098"/>
                </a:lnTo>
                <a:lnTo>
                  <a:pt x="158432" y="23609"/>
                </a:lnTo>
                <a:lnTo>
                  <a:pt x="157378" y="24003"/>
                </a:lnTo>
                <a:lnTo>
                  <a:pt x="162229" y="24003"/>
                </a:lnTo>
                <a:lnTo>
                  <a:pt x="162681" y="23609"/>
                </a:lnTo>
                <a:lnTo>
                  <a:pt x="162791" y="23444"/>
                </a:lnTo>
                <a:lnTo>
                  <a:pt x="163601" y="21894"/>
                </a:lnTo>
                <a:lnTo>
                  <a:pt x="163931" y="19761"/>
                </a:lnTo>
                <a:lnTo>
                  <a:pt x="160832" y="19342"/>
                </a:lnTo>
                <a:close/>
              </a:path>
              <a:path w="227330" h="26670">
                <a:moveTo>
                  <a:pt x="162467" y="9715"/>
                </a:moveTo>
                <a:lnTo>
                  <a:pt x="157365" y="9715"/>
                </a:lnTo>
                <a:lnTo>
                  <a:pt x="158280" y="10033"/>
                </a:lnTo>
                <a:lnTo>
                  <a:pt x="159016" y="10668"/>
                </a:lnTo>
                <a:lnTo>
                  <a:pt x="159778" y="11290"/>
                </a:lnTo>
                <a:lnTo>
                  <a:pt x="160286" y="12242"/>
                </a:lnTo>
                <a:lnTo>
                  <a:pt x="160578" y="13487"/>
                </a:lnTo>
                <a:lnTo>
                  <a:pt x="163626" y="13004"/>
                </a:lnTo>
                <a:lnTo>
                  <a:pt x="163271" y="11125"/>
                </a:lnTo>
                <a:lnTo>
                  <a:pt x="162467" y="9715"/>
                </a:lnTo>
                <a:close/>
              </a:path>
              <a:path w="227330" h="26670">
                <a:moveTo>
                  <a:pt x="131508" y="7543"/>
                </a:moveTo>
                <a:lnTo>
                  <a:pt x="128676" y="7543"/>
                </a:lnTo>
                <a:lnTo>
                  <a:pt x="128676" y="26174"/>
                </a:lnTo>
                <a:lnTo>
                  <a:pt x="131825" y="26174"/>
                </a:lnTo>
                <a:lnTo>
                  <a:pt x="131927" y="13258"/>
                </a:lnTo>
                <a:lnTo>
                  <a:pt x="132295" y="11976"/>
                </a:lnTo>
                <a:lnTo>
                  <a:pt x="134264" y="10274"/>
                </a:lnTo>
                <a:lnTo>
                  <a:pt x="134470" y="10198"/>
                </a:lnTo>
                <a:lnTo>
                  <a:pt x="131508" y="10198"/>
                </a:lnTo>
                <a:lnTo>
                  <a:pt x="131508" y="7543"/>
                </a:lnTo>
                <a:close/>
              </a:path>
              <a:path w="227330" h="26670">
                <a:moveTo>
                  <a:pt x="143019" y="9842"/>
                </a:moveTo>
                <a:lnTo>
                  <a:pt x="137604" y="9842"/>
                </a:lnTo>
                <a:lnTo>
                  <a:pt x="138341" y="10045"/>
                </a:lnTo>
                <a:lnTo>
                  <a:pt x="139001" y="10414"/>
                </a:lnTo>
                <a:lnTo>
                  <a:pt x="140665" y="26174"/>
                </a:lnTo>
                <a:lnTo>
                  <a:pt x="143814" y="26174"/>
                </a:lnTo>
                <a:lnTo>
                  <a:pt x="143740" y="12585"/>
                </a:lnTo>
                <a:lnTo>
                  <a:pt x="143636" y="11645"/>
                </a:lnTo>
                <a:lnTo>
                  <a:pt x="143459" y="10744"/>
                </a:lnTo>
                <a:lnTo>
                  <a:pt x="143103" y="9969"/>
                </a:lnTo>
                <a:lnTo>
                  <a:pt x="143019" y="9842"/>
                </a:lnTo>
                <a:close/>
              </a:path>
              <a:path w="227330" h="26670">
                <a:moveTo>
                  <a:pt x="138582" y="7112"/>
                </a:moveTo>
                <a:lnTo>
                  <a:pt x="134848" y="7112"/>
                </a:lnTo>
                <a:lnTo>
                  <a:pt x="132880" y="8128"/>
                </a:lnTo>
                <a:lnTo>
                  <a:pt x="131508" y="10198"/>
                </a:lnTo>
                <a:lnTo>
                  <a:pt x="134470" y="10198"/>
                </a:lnTo>
                <a:lnTo>
                  <a:pt x="135432" y="9842"/>
                </a:lnTo>
                <a:lnTo>
                  <a:pt x="143019" y="9842"/>
                </a:lnTo>
                <a:lnTo>
                  <a:pt x="142659" y="9296"/>
                </a:lnTo>
                <a:lnTo>
                  <a:pt x="142176" y="8636"/>
                </a:lnTo>
                <a:lnTo>
                  <a:pt x="141490" y="8115"/>
                </a:lnTo>
                <a:lnTo>
                  <a:pt x="139598" y="7315"/>
                </a:lnTo>
                <a:lnTo>
                  <a:pt x="138582" y="7112"/>
                </a:lnTo>
                <a:close/>
              </a:path>
              <a:path w="227330" h="26670">
                <a:moveTo>
                  <a:pt x="123118" y="9715"/>
                </a:moveTo>
                <a:lnTo>
                  <a:pt x="117690" y="9715"/>
                </a:lnTo>
                <a:lnTo>
                  <a:pt x="118884" y="10096"/>
                </a:lnTo>
                <a:lnTo>
                  <a:pt x="120307" y="11315"/>
                </a:lnTo>
                <a:lnTo>
                  <a:pt x="120489" y="11950"/>
                </a:lnTo>
                <a:lnTo>
                  <a:pt x="120573" y="14351"/>
                </a:lnTo>
                <a:lnTo>
                  <a:pt x="119367" y="14770"/>
                </a:lnTo>
                <a:lnTo>
                  <a:pt x="117487" y="15125"/>
                </a:lnTo>
                <a:lnTo>
                  <a:pt x="113664" y="15582"/>
                </a:lnTo>
                <a:lnTo>
                  <a:pt x="112737" y="15748"/>
                </a:lnTo>
                <a:lnTo>
                  <a:pt x="107607" y="22821"/>
                </a:lnTo>
                <a:lnTo>
                  <a:pt x="108050" y="23888"/>
                </a:lnTo>
                <a:lnTo>
                  <a:pt x="108168" y="24130"/>
                </a:lnTo>
                <a:lnTo>
                  <a:pt x="110337" y="26098"/>
                </a:lnTo>
                <a:lnTo>
                  <a:pt x="111912" y="26606"/>
                </a:lnTo>
                <a:lnTo>
                  <a:pt x="115214" y="26606"/>
                </a:lnTo>
                <a:lnTo>
                  <a:pt x="120555" y="24130"/>
                </a:lnTo>
                <a:lnTo>
                  <a:pt x="113499" y="24130"/>
                </a:lnTo>
                <a:lnTo>
                  <a:pt x="112560" y="23837"/>
                </a:lnTo>
                <a:lnTo>
                  <a:pt x="111912" y="23291"/>
                </a:lnTo>
                <a:lnTo>
                  <a:pt x="111290" y="22720"/>
                </a:lnTo>
                <a:lnTo>
                  <a:pt x="110989" y="22059"/>
                </a:lnTo>
                <a:lnTo>
                  <a:pt x="111112" y="20142"/>
                </a:lnTo>
                <a:lnTo>
                  <a:pt x="117690" y="17678"/>
                </a:lnTo>
                <a:lnTo>
                  <a:pt x="119430" y="17284"/>
                </a:lnTo>
                <a:lnTo>
                  <a:pt x="120573" y="16814"/>
                </a:lnTo>
                <a:lnTo>
                  <a:pt x="123798" y="16814"/>
                </a:lnTo>
                <a:lnTo>
                  <a:pt x="123686" y="11950"/>
                </a:lnTo>
                <a:lnTo>
                  <a:pt x="123564" y="11036"/>
                </a:lnTo>
                <a:lnTo>
                  <a:pt x="123418" y="10363"/>
                </a:lnTo>
                <a:lnTo>
                  <a:pt x="123118" y="9715"/>
                </a:lnTo>
                <a:close/>
              </a:path>
              <a:path w="227330" h="26670">
                <a:moveTo>
                  <a:pt x="123968" y="23888"/>
                </a:moveTo>
                <a:lnTo>
                  <a:pt x="120840" y="23888"/>
                </a:lnTo>
                <a:lnTo>
                  <a:pt x="120986" y="24879"/>
                </a:lnTo>
                <a:lnTo>
                  <a:pt x="121164" y="25565"/>
                </a:lnTo>
                <a:lnTo>
                  <a:pt x="121475" y="26174"/>
                </a:lnTo>
                <a:lnTo>
                  <a:pt x="124764" y="26174"/>
                </a:lnTo>
                <a:lnTo>
                  <a:pt x="124371" y="25476"/>
                </a:lnTo>
                <a:lnTo>
                  <a:pt x="124091" y="24726"/>
                </a:lnTo>
                <a:lnTo>
                  <a:pt x="123968" y="23888"/>
                </a:lnTo>
                <a:close/>
              </a:path>
              <a:path w="227330" h="26670">
                <a:moveTo>
                  <a:pt x="123798" y="16814"/>
                </a:moveTo>
                <a:lnTo>
                  <a:pt x="120573" y="16814"/>
                </a:lnTo>
                <a:lnTo>
                  <a:pt x="120548" y="19519"/>
                </a:lnTo>
                <a:lnTo>
                  <a:pt x="120412" y="20332"/>
                </a:lnTo>
                <a:lnTo>
                  <a:pt x="115938" y="24130"/>
                </a:lnTo>
                <a:lnTo>
                  <a:pt x="120555" y="24130"/>
                </a:lnTo>
                <a:lnTo>
                  <a:pt x="120840" y="23888"/>
                </a:lnTo>
                <a:lnTo>
                  <a:pt x="123968" y="23888"/>
                </a:lnTo>
                <a:lnTo>
                  <a:pt x="123860" y="23291"/>
                </a:lnTo>
                <a:lnTo>
                  <a:pt x="123798" y="16814"/>
                </a:lnTo>
                <a:close/>
              </a:path>
              <a:path w="227330" h="26670">
                <a:moveTo>
                  <a:pt x="118135" y="7112"/>
                </a:moveTo>
                <a:lnTo>
                  <a:pt x="114934" y="7112"/>
                </a:lnTo>
                <a:lnTo>
                  <a:pt x="113563" y="7340"/>
                </a:lnTo>
                <a:lnTo>
                  <a:pt x="108140" y="12852"/>
                </a:lnTo>
                <a:lnTo>
                  <a:pt x="111226" y="13271"/>
                </a:lnTo>
                <a:lnTo>
                  <a:pt x="111556" y="11950"/>
                </a:lnTo>
                <a:lnTo>
                  <a:pt x="112090" y="11036"/>
                </a:lnTo>
                <a:lnTo>
                  <a:pt x="113537" y="9994"/>
                </a:lnTo>
                <a:lnTo>
                  <a:pt x="114617" y="9715"/>
                </a:lnTo>
                <a:lnTo>
                  <a:pt x="123118" y="9715"/>
                </a:lnTo>
                <a:lnTo>
                  <a:pt x="122631" y="9093"/>
                </a:lnTo>
                <a:lnTo>
                  <a:pt x="122148" y="8534"/>
                </a:lnTo>
                <a:lnTo>
                  <a:pt x="121411" y="8064"/>
                </a:lnTo>
                <a:lnTo>
                  <a:pt x="119430" y="7302"/>
                </a:lnTo>
                <a:lnTo>
                  <a:pt x="118135" y="7112"/>
                </a:lnTo>
                <a:close/>
              </a:path>
              <a:path w="227330" h="26670">
                <a:moveTo>
                  <a:pt x="99504" y="7543"/>
                </a:moveTo>
                <a:lnTo>
                  <a:pt x="96659" y="7543"/>
                </a:lnTo>
                <a:lnTo>
                  <a:pt x="96659" y="26174"/>
                </a:lnTo>
                <a:lnTo>
                  <a:pt x="99821" y="26174"/>
                </a:lnTo>
                <a:lnTo>
                  <a:pt x="99821" y="15074"/>
                </a:lnTo>
                <a:lnTo>
                  <a:pt x="99987" y="13855"/>
                </a:lnTo>
                <a:lnTo>
                  <a:pt x="105965" y="10363"/>
                </a:lnTo>
                <a:lnTo>
                  <a:pt x="99504" y="10363"/>
                </a:lnTo>
                <a:lnTo>
                  <a:pt x="99504" y="7543"/>
                </a:lnTo>
                <a:close/>
              </a:path>
              <a:path w="227330" h="26670">
                <a:moveTo>
                  <a:pt x="105960" y="10375"/>
                </a:moveTo>
                <a:lnTo>
                  <a:pt x="104139" y="10375"/>
                </a:lnTo>
                <a:lnTo>
                  <a:pt x="104940" y="10604"/>
                </a:lnTo>
                <a:lnTo>
                  <a:pt x="105702" y="11061"/>
                </a:lnTo>
                <a:lnTo>
                  <a:pt x="105960" y="10375"/>
                </a:lnTo>
                <a:close/>
              </a:path>
              <a:path w="227330" h="26670">
                <a:moveTo>
                  <a:pt x="104609" y="7112"/>
                </a:moveTo>
                <a:lnTo>
                  <a:pt x="102819" y="7112"/>
                </a:lnTo>
                <a:lnTo>
                  <a:pt x="102133" y="7327"/>
                </a:lnTo>
                <a:lnTo>
                  <a:pt x="100888" y="8166"/>
                </a:lnTo>
                <a:lnTo>
                  <a:pt x="100215" y="9042"/>
                </a:lnTo>
                <a:lnTo>
                  <a:pt x="99504" y="10363"/>
                </a:lnTo>
                <a:lnTo>
                  <a:pt x="105965" y="10363"/>
                </a:lnTo>
                <a:lnTo>
                  <a:pt x="106806" y="8128"/>
                </a:lnTo>
                <a:lnTo>
                  <a:pt x="105689" y="7454"/>
                </a:lnTo>
                <a:lnTo>
                  <a:pt x="104609" y="7112"/>
                </a:lnTo>
                <a:close/>
              </a:path>
              <a:path w="227330" h="26670">
                <a:moveTo>
                  <a:pt x="92684" y="444"/>
                </a:moveTo>
                <a:lnTo>
                  <a:pt x="75310" y="444"/>
                </a:lnTo>
                <a:lnTo>
                  <a:pt x="75310" y="26174"/>
                </a:lnTo>
                <a:lnTo>
                  <a:pt x="78689" y="26174"/>
                </a:lnTo>
                <a:lnTo>
                  <a:pt x="78689" y="14478"/>
                </a:lnTo>
                <a:lnTo>
                  <a:pt x="90792" y="14478"/>
                </a:lnTo>
                <a:lnTo>
                  <a:pt x="90792" y="11442"/>
                </a:lnTo>
                <a:lnTo>
                  <a:pt x="78689" y="11442"/>
                </a:lnTo>
                <a:lnTo>
                  <a:pt x="78689" y="3479"/>
                </a:lnTo>
                <a:lnTo>
                  <a:pt x="92684" y="3479"/>
                </a:lnTo>
                <a:lnTo>
                  <a:pt x="92684" y="444"/>
                </a:lnTo>
                <a:close/>
              </a:path>
              <a:path w="227330" h="26670">
                <a:moveTo>
                  <a:pt x="47574" y="7543"/>
                </a:moveTo>
                <a:lnTo>
                  <a:pt x="44754" y="7543"/>
                </a:lnTo>
                <a:lnTo>
                  <a:pt x="44754" y="26174"/>
                </a:lnTo>
                <a:lnTo>
                  <a:pt x="47891" y="26174"/>
                </a:lnTo>
                <a:lnTo>
                  <a:pt x="47999" y="13258"/>
                </a:lnTo>
                <a:lnTo>
                  <a:pt x="48386" y="11976"/>
                </a:lnTo>
                <a:lnTo>
                  <a:pt x="50330" y="10274"/>
                </a:lnTo>
                <a:lnTo>
                  <a:pt x="50536" y="10198"/>
                </a:lnTo>
                <a:lnTo>
                  <a:pt x="47574" y="10198"/>
                </a:lnTo>
                <a:lnTo>
                  <a:pt x="47574" y="7543"/>
                </a:lnTo>
                <a:close/>
              </a:path>
              <a:path w="227330" h="26670">
                <a:moveTo>
                  <a:pt x="59117" y="9842"/>
                </a:moveTo>
                <a:lnTo>
                  <a:pt x="53695" y="9842"/>
                </a:lnTo>
                <a:lnTo>
                  <a:pt x="54432" y="10045"/>
                </a:lnTo>
                <a:lnTo>
                  <a:pt x="55676" y="10795"/>
                </a:lnTo>
                <a:lnTo>
                  <a:pt x="56095" y="11303"/>
                </a:lnTo>
                <a:lnTo>
                  <a:pt x="56603" y="12585"/>
                </a:lnTo>
                <a:lnTo>
                  <a:pt x="56701" y="13258"/>
                </a:lnTo>
                <a:lnTo>
                  <a:pt x="56743" y="26174"/>
                </a:lnTo>
                <a:lnTo>
                  <a:pt x="59893" y="26174"/>
                </a:lnTo>
                <a:lnTo>
                  <a:pt x="59818" y="12585"/>
                </a:lnTo>
                <a:lnTo>
                  <a:pt x="59715" y="11645"/>
                </a:lnTo>
                <a:lnTo>
                  <a:pt x="59524" y="10744"/>
                </a:lnTo>
                <a:lnTo>
                  <a:pt x="59207" y="9969"/>
                </a:lnTo>
                <a:lnTo>
                  <a:pt x="59117" y="9842"/>
                </a:lnTo>
                <a:close/>
              </a:path>
              <a:path w="227330" h="26670">
                <a:moveTo>
                  <a:pt x="54635" y="7112"/>
                </a:moveTo>
                <a:lnTo>
                  <a:pt x="50926" y="7112"/>
                </a:lnTo>
                <a:lnTo>
                  <a:pt x="48958" y="8128"/>
                </a:lnTo>
                <a:lnTo>
                  <a:pt x="47574" y="10198"/>
                </a:lnTo>
                <a:lnTo>
                  <a:pt x="50536" y="10198"/>
                </a:lnTo>
                <a:lnTo>
                  <a:pt x="51498" y="9842"/>
                </a:lnTo>
                <a:lnTo>
                  <a:pt x="59117" y="9842"/>
                </a:lnTo>
                <a:lnTo>
                  <a:pt x="58267" y="8636"/>
                </a:lnTo>
                <a:lnTo>
                  <a:pt x="57556" y="8115"/>
                </a:lnTo>
                <a:lnTo>
                  <a:pt x="55676" y="7315"/>
                </a:lnTo>
                <a:lnTo>
                  <a:pt x="54635" y="7112"/>
                </a:lnTo>
                <a:close/>
              </a:path>
              <a:path w="227330" h="26670">
                <a:moveTo>
                  <a:pt x="39196" y="9715"/>
                </a:moveTo>
                <a:lnTo>
                  <a:pt x="33769" y="9715"/>
                </a:lnTo>
                <a:lnTo>
                  <a:pt x="34937" y="10096"/>
                </a:lnTo>
                <a:lnTo>
                  <a:pt x="35775" y="10795"/>
                </a:lnTo>
                <a:lnTo>
                  <a:pt x="36360" y="11315"/>
                </a:lnTo>
                <a:lnTo>
                  <a:pt x="36577" y="11950"/>
                </a:lnTo>
                <a:lnTo>
                  <a:pt x="36652" y="14351"/>
                </a:lnTo>
                <a:lnTo>
                  <a:pt x="35445" y="14770"/>
                </a:lnTo>
                <a:lnTo>
                  <a:pt x="33553" y="15125"/>
                </a:lnTo>
                <a:lnTo>
                  <a:pt x="29743" y="15582"/>
                </a:lnTo>
                <a:lnTo>
                  <a:pt x="28803" y="15748"/>
                </a:lnTo>
                <a:lnTo>
                  <a:pt x="23672" y="22821"/>
                </a:lnTo>
                <a:lnTo>
                  <a:pt x="24116" y="23888"/>
                </a:lnTo>
                <a:lnTo>
                  <a:pt x="24234" y="24130"/>
                </a:lnTo>
                <a:lnTo>
                  <a:pt x="26428" y="26098"/>
                </a:lnTo>
                <a:lnTo>
                  <a:pt x="28003" y="26606"/>
                </a:lnTo>
                <a:lnTo>
                  <a:pt x="31292" y="26606"/>
                </a:lnTo>
                <a:lnTo>
                  <a:pt x="36634" y="24130"/>
                </a:lnTo>
                <a:lnTo>
                  <a:pt x="29578" y="24130"/>
                </a:lnTo>
                <a:lnTo>
                  <a:pt x="28651" y="23837"/>
                </a:lnTo>
                <a:lnTo>
                  <a:pt x="28003" y="23291"/>
                </a:lnTo>
                <a:lnTo>
                  <a:pt x="27381" y="22720"/>
                </a:lnTo>
                <a:lnTo>
                  <a:pt x="27057" y="22059"/>
                </a:lnTo>
                <a:lnTo>
                  <a:pt x="27130" y="20332"/>
                </a:lnTo>
                <a:lnTo>
                  <a:pt x="31580" y="18008"/>
                </a:lnTo>
                <a:lnTo>
                  <a:pt x="33769" y="17678"/>
                </a:lnTo>
                <a:lnTo>
                  <a:pt x="35496" y="17284"/>
                </a:lnTo>
                <a:lnTo>
                  <a:pt x="36652" y="16814"/>
                </a:lnTo>
                <a:lnTo>
                  <a:pt x="39880" y="16814"/>
                </a:lnTo>
                <a:lnTo>
                  <a:pt x="39777" y="11950"/>
                </a:lnTo>
                <a:lnTo>
                  <a:pt x="39700" y="11239"/>
                </a:lnTo>
                <a:lnTo>
                  <a:pt x="39484" y="10363"/>
                </a:lnTo>
                <a:lnTo>
                  <a:pt x="39196" y="9715"/>
                </a:lnTo>
                <a:close/>
              </a:path>
              <a:path w="227330" h="26670">
                <a:moveTo>
                  <a:pt x="40032" y="23888"/>
                </a:moveTo>
                <a:lnTo>
                  <a:pt x="36918" y="23888"/>
                </a:lnTo>
                <a:lnTo>
                  <a:pt x="37032" y="24879"/>
                </a:lnTo>
                <a:lnTo>
                  <a:pt x="37242" y="25565"/>
                </a:lnTo>
                <a:lnTo>
                  <a:pt x="37541" y="26174"/>
                </a:lnTo>
                <a:lnTo>
                  <a:pt x="40843" y="26174"/>
                </a:lnTo>
                <a:lnTo>
                  <a:pt x="40436" y="25476"/>
                </a:lnTo>
                <a:lnTo>
                  <a:pt x="40182" y="24726"/>
                </a:lnTo>
                <a:lnTo>
                  <a:pt x="40032" y="23888"/>
                </a:lnTo>
                <a:close/>
              </a:path>
              <a:path w="227330" h="26670">
                <a:moveTo>
                  <a:pt x="39880" y="16814"/>
                </a:moveTo>
                <a:lnTo>
                  <a:pt x="36652" y="16814"/>
                </a:lnTo>
                <a:lnTo>
                  <a:pt x="36628" y="19519"/>
                </a:lnTo>
                <a:lnTo>
                  <a:pt x="36502" y="20332"/>
                </a:lnTo>
                <a:lnTo>
                  <a:pt x="32016" y="24130"/>
                </a:lnTo>
                <a:lnTo>
                  <a:pt x="36634" y="24130"/>
                </a:lnTo>
                <a:lnTo>
                  <a:pt x="36918" y="23888"/>
                </a:lnTo>
                <a:lnTo>
                  <a:pt x="40032" y="23888"/>
                </a:lnTo>
                <a:lnTo>
                  <a:pt x="39926" y="23291"/>
                </a:lnTo>
                <a:lnTo>
                  <a:pt x="39880" y="16814"/>
                </a:lnTo>
                <a:close/>
              </a:path>
              <a:path w="227330" h="26670">
                <a:moveTo>
                  <a:pt x="34226" y="7112"/>
                </a:moveTo>
                <a:lnTo>
                  <a:pt x="31013" y="7112"/>
                </a:lnTo>
                <a:lnTo>
                  <a:pt x="29616" y="7340"/>
                </a:lnTo>
                <a:lnTo>
                  <a:pt x="24206" y="12852"/>
                </a:lnTo>
                <a:lnTo>
                  <a:pt x="27317" y="13271"/>
                </a:lnTo>
                <a:lnTo>
                  <a:pt x="27647" y="11950"/>
                </a:lnTo>
                <a:lnTo>
                  <a:pt x="28168" y="11036"/>
                </a:lnTo>
                <a:lnTo>
                  <a:pt x="29578" y="9994"/>
                </a:lnTo>
                <a:lnTo>
                  <a:pt x="30683" y="9715"/>
                </a:lnTo>
                <a:lnTo>
                  <a:pt x="39196" y="9715"/>
                </a:lnTo>
                <a:lnTo>
                  <a:pt x="38722" y="9093"/>
                </a:lnTo>
                <a:lnTo>
                  <a:pt x="38226" y="8534"/>
                </a:lnTo>
                <a:lnTo>
                  <a:pt x="37490" y="8064"/>
                </a:lnTo>
                <a:lnTo>
                  <a:pt x="35521" y="7302"/>
                </a:lnTo>
                <a:lnTo>
                  <a:pt x="34226" y="7112"/>
                </a:lnTo>
                <a:close/>
              </a:path>
              <a:path w="227330" h="26670">
                <a:moveTo>
                  <a:pt x="3225" y="17627"/>
                </a:moveTo>
                <a:lnTo>
                  <a:pt x="0" y="17907"/>
                </a:lnTo>
                <a:lnTo>
                  <a:pt x="37" y="18923"/>
                </a:lnTo>
                <a:lnTo>
                  <a:pt x="160" y="19964"/>
                </a:lnTo>
                <a:lnTo>
                  <a:pt x="8648" y="26631"/>
                </a:lnTo>
                <a:lnTo>
                  <a:pt x="12826" y="26631"/>
                </a:lnTo>
                <a:lnTo>
                  <a:pt x="14490" y="26289"/>
                </a:lnTo>
                <a:lnTo>
                  <a:pt x="15938" y="25603"/>
                </a:lnTo>
                <a:lnTo>
                  <a:pt x="17426" y="24930"/>
                </a:lnTo>
                <a:lnTo>
                  <a:pt x="18529" y="23977"/>
                </a:lnTo>
                <a:lnTo>
                  <a:pt x="18806" y="23558"/>
                </a:lnTo>
                <a:lnTo>
                  <a:pt x="9334" y="23558"/>
                </a:lnTo>
                <a:lnTo>
                  <a:pt x="8051" y="23317"/>
                </a:lnTo>
                <a:lnTo>
                  <a:pt x="3378" y="18923"/>
                </a:lnTo>
                <a:lnTo>
                  <a:pt x="3225" y="17627"/>
                </a:lnTo>
                <a:close/>
              </a:path>
              <a:path w="227330" h="26670">
                <a:moveTo>
                  <a:pt x="11963" y="0"/>
                </a:moveTo>
                <a:lnTo>
                  <a:pt x="8318" y="0"/>
                </a:lnTo>
                <a:lnTo>
                  <a:pt x="6743" y="292"/>
                </a:lnTo>
                <a:lnTo>
                  <a:pt x="977" y="5803"/>
                </a:lnTo>
                <a:lnTo>
                  <a:pt x="1054" y="8559"/>
                </a:lnTo>
                <a:lnTo>
                  <a:pt x="1269" y="9347"/>
                </a:lnTo>
                <a:lnTo>
                  <a:pt x="1962" y="10363"/>
                </a:lnTo>
                <a:lnTo>
                  <a:pt x="2489" y="11264"/>
                </a:lnTo>
                <a:lnTo>
                  <a:pt x="3390" y="12052"/>
                </a:lnTo>
                <a:lnTo>
                  <a:pt x="5587" y="13208"/>
                </a:lnTo>
                <a:lnTo>
                  <a:pt x="7238" y="13741"/>
                </a:lnTo>
                <a:lnTo>
                  <a:pt x="11976" y="14871"/>
                </a:lnTo>
                <a:lnTo>
                  <a:pt x="13487" y="15278"/>
                </a:lnTo>
                <a:lnTo>
                  <a:pt x="15239" y="15976"/>
                </a:lnTo>
                <a:lnTo>
                  <a:pt x="16040" y="16471"/>
                </a:lnTo>
                <a:lnTo>
                  <a:pt x="16992" y="17678"/>
                </a:lnTo>
                <a:lnTo>
                  <a:pt x="17107" y="20281"/>
                </a:lnTo>
                <a:lnTo>
                  <a:pt x="16954" y="20726"/>
                </a:lnTo>
                <a:lnTo>
                  <a:pt x="15989" y="22072"/>
                </a:lnTo>
                <a:lnTo>
                  <a:pt x="15239" y="22593"/>
                </a:lnTo>
                <a:lnTo>
                  <a:pt x="13271" y="23368"/>
                </a:lnTo>
                <a:lnTo>
                  <a:pt x="12128" y="23558"/>
                </a:lnTo>
                <a:lnTo>
                  <a:pt x="18806" y="23558"/>
                </a:lnTo>
                <a:lnTo>
                  <a:pt x="20116" y="21577"/>
                </a:lnTo>
                <a:lnTo>
                  <a:pt x="20497" y="20281"/>
                </a:lnTo>
                <a:lnTo>
                  <a:pt x="20497" y="17538"/>
                </a:lnTo>
                <a:lnTo>
                  <a:pt x="7619" y="10363"/>
                </a:lnTo>
                <a:lnTo>
                  <a:pt x="5918" y="9740"/>
                </a:lnTo>
                <a:lnTo>
                  <a:pt x="4597" y="8559"/>
                </a:lnTo>
                <a:lnTo>
                  <a:pt x="4321" y="7937"/>
                </a:lnTo>
                <a:lnTo>
                  <a:pt x="4254" y="5803"/>
                </a:lnTo>
                <a:lnTo>
                  <a:pt x="4737" y="4902"/>
                </a:lnTo>
                <a:lnTo>
                  <a:pt x="6616" y="3378"/>
                </a:lnTo>
                <a:lnTo>
                  <a:pt x="8140" y="3009"/>
                </a:lnTo>
                <a:lnTo>
                  <a:pt x="18061" y="3009"/>
                </a:lnTo>
                <a:lnTo>
                  <a:pt x="17678" y="2438"/>
                </a:lnTo>
                <a:lnTo>
                  <a:pt x="16560" y="1536"/>
                </a:lnTo>
                <a:lnTo>
                  <a:pt x="15112" y="914"/>
                </a:lnTo>
                <a:lnTo>
                  <a:pt x="13639" y="317"/>
                </a:lnTo>
                <a:lnTo>
                  <a:pt x="11963" y="0"/>
                </a:lnTo>
                <a:close/>
              </a:path>
              <a:path w="227330" h="26670">
                <a:moveTo>
                  <a:pt x="18061" y="3009"/>
                </a:moveTo>
                <a:lnTo>
                  <a:pt x="12179" y="3009"/>
                </a:lnTo>
                <a:lnTo>
                  <a:pt x="13665" y="3416"/>
                </a:lnTo>
                <a:lnTo>
                  <a:pt x="14655" y="4254"/>
                </a:lnTo>
                <a:lnTo>
                  <a:pt x="15684" y="5080"/>
                </a:lnTo>
                <a:lnTo>
                  <a:pt x="16281" y="6324"/>
                </a:lnTo>
                <a:lnTo>
                  <a:pt x="16446" y="7937"/>
                </a:lnTo>
                <a:lnTo>
                  <a:pt x="19710" y="7683"/>
                </a:lnTo>
                <a:lnTo>
                  <a:pt x="19659" y="6172"/>
                </a:lnTo>
                <a:lnTo>
                  <a:pt x="19227" y="4838"/>
                </a:lnTo>
                <a:lnTo>
                  <a:pt x="18061" y="3009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24" name="object 73"/>
          <p:cNvSpPr>
            <a:spLocks/>
          </p:cNvSpPr>
          <p:nvPr/>
        </p:nvSpPr>
        <p:spPr bwMode="auto">
          <a:xfrm>
            <a:off x="2336800" y="3476625"/>
            <a:ext cx="142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39" y="0"/>
              </a:cxn>
            </a:cxnLst>
            <a:rect l="0" t="0" r="r" b="b"/>
            <a:pathLst>
              <a:path w="14605">
                <a:moveTo>
                  <a:pt x="0" y="0"/>
                </a:moveTo>
                <a:lnTo>
                  <a:pt x="14439" y="0"/>
                </a:lnTo>
              </a:path>
            </a:pathLst>
          </a:custGeom>
          <a:noFill/>
          <a:ln w="14452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25" name="object 74"/>
          <p:cNvSpPr>
            <a:spLocks/>
          </p:cNvSpPr>
          <p:nvPr/>
        </p:nvSpPr>
        <p:spPr bwMode="auto">
          <a:xfrm>
            <a:off x="2243138" y="3438525"/>
            <a:ext cx="103187" cy="26988"/>
          </a:xfrm>
          <a:custGeom>
            <a:avLst/>
            <a:gdLst/>
            <a:ahLst/>
            <a:cxnLst>
              <a:cxn ang="0">
                <a:pos x="96240" y="23431"/>
              </a:cxn>
              <a:cxn ang="0">
                <a:pos x="98450" y="25819"/>
              </a:cxn>
              <a:cxn ang="0">
                <a:pos x="102420" y="22961"/>
              </a:cxn>
              <a:cxn ang="0">
                <a:pos x="99427" y="22161"/>
              </a:cxn>
              <a:cxn ang="0">
                <a:pos x="102420" y="22961"/>
              </a:cxn>
              <a:cxn ang="0">
                <a:pos x="102412" y="9563"/>
              </a:cxn>
              <a:cxn ang="0">
                <a:pos x="96088" y="7099"/>
              </a:cxn>
              <a:cxn ang="0">
                <a:pos x="87541" y="7099"/>
              </a:cxn>
              <a:cxn ang="0">
                <a:pos x="90703" y="0"/>
              </a:cxn>
              <a:cxn ang="0">
                <a:pos x="90703" y="0"/>
              </a:cxn>
              <a:cxn ang="0">
                <a:pos x="69253" y="8750"/>
              </a:cxn>
              <a:cxn ang="0">
                <a:pos x="67182" y="21983"/>
              </a:cxn>
              <a:cxn ang="0">
                <a:pos x="78244" y="25793"/>
              </a:cxn>
              <a:cxn ang="0">
                <a:pos x="72226" y="22974"/>
              </a:cxn>
              <a:cxn ang="0">
                <a:pos x="70129" y="12242"/>
              </a:cxn>
              <a:cxn ang="0">
                <a:pos x="79768" y="7505"/>
              </a:cxn>
              <a:cxn ang="0">
                <a:pos x="77965" y="9893"/>
              </a:cxn>
              <a:cxn ang="0">
                <a:pos x="80570" y="18808"/>
              </a:cxn>
              <a:cxn ang="0">
                <a:pos x="76669" y="23571"/>
              </a:cxn>
              <a:cxn ang="0">
                <a:pos x="83489" y="20459"/>
              </a:cxn>
              <a:cxn ang="0">
                <a:pos x="81498" y="9296"/>
              </a:cxn>
              <a:cxn ang="0">
                <a:pos x="58699" y="25742"/>
              </a:cxn>
              <a:cxn ang="0">
                <a:pos x="59829" y="10985"/>
              </a:cxn>
              <a:cxn ang="0">
                <a:pos x="58356" y="9918"/>
              </a:cxn>
              <a:cxn ang="0">
                <a:pos x="63804" y="10159"/>
              </a:cxn>
              <a:cxn ang="0">
                <a:pos x="61671" y="6692"/>
              </a:cxn>
              <a:cxn ang="0">
                <a:pos x="58356" y="9918"/>
              </a:cxn>
              <a:cxn ang="0">
                <a:pos x="63474" y="6692"/>
              </a:cxn>
              <a:cxn ang="0">
                <a:pos x="46291" y="23431"/>
              </a:cxn>
              <a:cxn ang="0">
                <a:pos x="48501" y="25819"/>
              </a:cxn>
              <a:cxn ang="0">
                <a:pos x="52484" y="22961"/>
              </a:cxn>
              <a:cxn ang="0">
                <a:pos x="49478" y="22161"/>
              </a:cxn>
              <a:cxn ang="0">
                <a:pos x="52484" y="22961"/>
              </a:cxn>
              <a:cxn ang="0">
                <a:pos x="52476" y="9563"/>
              </a:cxn>
              <a:cxn ang="0">
                <a:pos x="46151" y="7099"/>
              </a:cxn>
              <a:cxn ang="0">
                <a:pos x="30657" y="6692"/>
              </a:cxn>
              <a:cxn ang="0">
                <a:pos x="24567" y="19735"/>
              </a:cxn>
              <a:cxn ang="0">
                <a:pos x="35559" y="26161"/>
              </a:cxn>
              <a:cxn ang="0">
                <a:pos x="30594" y="23037"/>
              </a:cxn>
              <a:cxn ang="0">
                <a:pos x="41694" y="17233"/>
              </a:cxn>
              <a:cxn ang="0">
                <a:pos x="28600" y="11696"/>
              </a:cxn>
              <a:cxn ang="0">
                <a:pos x="39379" y="9270"/>
              </a:cxn>
              <a:cxn ang="0">
                <a:pos x="37871" y="21069"/>
              </a:cxn>
              <a:cxn ang="0">
                <a:pos x="40094" y="23571"/>
              </a:cxn>
              <a:cxn ang="0">
                <a:pos x="39379" y="9270"/>
              </a:cxn>
              <a:cxn ang="0">
                <a:pos x="38222" y="13017"/>
              </a:cxn>
              <a:cxn ang="0">
                <a:pos x="40919" y="10921"/>
              </a:cxn>
              <a:cxn ang="0">
                <a:pos x="0" y="25742"/>
              </a:cxn>
              <a:cxn ang="0">
                <a:pos x="15646" y="24587"/>
              </a:cxn>
              <a:cxn ang="0">
                <a:pos x="3428" y="22707"/>
              </a:cxn>
              <a:cxn ang="0">
                <a:pos x="14922" y="711"/>
              </a:cxn>
              <a:cxn ang="0">
                <a:pos x="10845" y="3047"/>
              </a:cxn>
              <a:cxn ang="0">
                <a:pos x="17360" y="7912"/>
              </a:cxn>
              <a:cxn ang="0">
                <a:pos x="11937" y="22567"/>
              </a:cxn>
              <a:cxn ang="0">
                <a:pos x="20142" y="19443"/>
              </a:cxn>
              <a:cxn ang="0">
                <a:pos x="21231" y="9982"/>
              </a:cxn>
              <a:cxn ang="0">
                <a:pos x="18219" y="3047"/>
              </a:cxn>
            </a:cxnLst>
            <a:rect l="0" t="0" r="r" b="b"/>
            <a:pathLst>
              <a:path w="102869" h="26670">
                <a:moveTo>
                  <a:pt x="99250" y="9563"/>
                </a:moveTo>
                <a:lnTo>
                  <a:pt x="96088" y="9563"/>
                </a:lnTo>
                <a:lnTo>
                  <a:pt x="96123" y="22453"/>
                </a:lnTo>
                <a:lnTo>
                  <a:pt x="96240" y="23431"/>
                </a:lnTo>
                <a:lnTo>
                  <a:pt x="96735" y="24599"/>
                </a:lnTo>
                <a:lnTo>
                  <a:pt x="97193" y="25082"/>
                </a:lnTo>
                <a:lnTo>
                  <a:pt x="97828" y="25438"/>
                </a:lnTo>
                <a:lnTo>
                  <a:pt x="98450" y="25819"/>
                </a:lnTo>
                <a:lnTo>
                  <a:pt x="99339" y="25984"/>
                </a:lnTo>
                <a:lnTo>
                  <a:pt x="101993" y="25882"/>
                </a:lnTo>
                <a:lnTo>
                  <a:pt x="102857" y="25717"/>
                </a:lnTo>
                <a:lnTo>
                  <a:pt x="102420" y="22961"/>
                </a:lnTo>
                <a:lnTo>
                  <a:pt x="100202" y="22961"/>
                </a:lnTo>
                <a:lnTo>
                  <a:pt x="99682" y="22644"/>
                </a:lnTo>
                <a:lnTo>
                  <a:pt x="99529" y="22453"/>
                </a:lnTo>
                <a:lnTo>
                  <a:pt x="99427" y="22161"/>
                </a:lnTo>
                <a:lnTo>
                  <a:pt x="99250" y="9563"/>
                </a:lnTo>
                <a:close/>
              </a:path>
              <a:path w="102869" h="26670">
                <a:moveTo>
                  <a:pt x="102412" y="22910"/>
                </a:moveTo>
                <a:lnTo>
                  <a:pt x="100202" y="22961"/>
                </a:lnTo>
                <a:lnTo>
                  <a:pt x="102420" y="22961"/>
                </a:lnTo>
                <a:close/>
              </a:path>
              <a:path w="102869" h="26670">
                <a:moveTo>
                  <a:pt x="102412" y="7099"/>
                </a:moveTo>
                <a:lnTo>
                  <a:pt x="93776" y="7099"/>
                </a:lnTo>
                <a:lnTo>
                  <a:pt x="93776" y="9563"/>
                </a:lnTo>
                <a:lnTo>
                  <a:pt x="102412" y="9563"/>
                </a:lnTo>
                <a:lnTo>
                  <a:pt x="102412" y="7099"/>
                </a:lnTo>
                <a:close/>
              </a:path>
              <a:path w="102869" h="26670">
                <a:moveTo>
                  <a:pt x="99250" y="584"/>
                </a:moveTo>
                <a:lnTo>
                  <a:pt x="96088" y="2489"/>
                </a:lnTo>
                <a:lnTo>
                  <a:pt x="96088" y="7099"/>
                </a:lnTo>
                <a:lnTo>
                  <a:pt x="99250" y="7099"/>
                </a:lnTo>
                <a:lnTo>
                  <a:pt x="99250" y="584"/>
                </a:lnTo>
                <a:close/>
              </a:path>
              <a:path w="102869" h="26670">
                <a:moveTo>
                  <a:pt x="90703" y="7099"/>
                </a:moveTo>
                <a:lnTo>
                  <a:pt x="87541" y="7099"/>
                </a:lnTo>
                <a:lnTo>
                  <a:pt x="87541" y="25742"/>
                </a:lnTo>
                <a:lnTo>
                  <a:pt x="90703" y="25742"/>
                </a:lnTo>
                <a:lnTo>
                  <a:pt x="90703" y="7099"/>
                </a:lnTo>
                <a:close/>
              </a:path>
              <a:path w="102869" h="26670">
                <a:moveTo>
                  <a:pt x="90703" y="0"/>
                </a:moveTo>
                <a:lnTo>
                  <a:pt x="87541" y="0"/>
                </a:lnTo>
                <a:lnTo>
                  <a:pt x="87541" y="3632"/>
                </a:lnTo>
                <a:lnTo>
                  <a:pt x="90703" y="3632"/>
                </a:lnTo>
                <a:lnTo>
                  <a:pt x="90703" y="0"/>
                </a:lnTo>
                <a:close/>
              </a:path>
              <a:path w="102869" h="26670">
                <a:moveTo>
                  <a:pt x="77685" y="6692"/>
                </a:moveTo>
                <a:lnTo>
                  <a:pt x="72783" y="6692"/>
                </a:lnTo>
                <a:lnTo>
                  <a:pt x="70853" y="7365"/>
                </a:lnTo>
                <a:lnTo>
                  <a:pt x="69253" y="8750"/>
                </a:lnTo>
                <a:lnTo>
                  <a:pt x="67284" y="10413"/>
                </a:lnTo>
                <a:lnTo>
                  <a:pt x="66357" y="12966"/>
                </a:lnTo>
                <a:lnTo>
                  <a:pt x="66357" y="19570"/>
                </a:lnTo>
                <a:lnTo>
                  <a:pt x="67182" y="21983"/>
                </a:lnTo>
                <a:lnTo>
                  <a:pt x="70396" y="25323"/>
                </a:lnTo>
                <a:lnTo>
                  <a:pt x="72491" y="26161"/>
                </a:lnTo>
                <a:lnTo>
                  <a:pt x="76733" y="26161"/>
                </a:lnTo>
                <a:lnTo>
                  <a:pt x="78244" y="25793"/>
                </a:lnTo>
                <a:lnTo>
                  <a:pt x="80987" y="24269"/>
                </a:lnTo>
                <a:lnTo>
                  <a:pt x="81678" y="23571"/>
                </a:lnTo>
                <a:lnTo>
                  <a:pt x="73532" y="23571"/>
                </a:lnTo>
                <a:lnTo>
                  <a:pt x="72226" y="22974"/>
                </a:lnTo>
                <a:lnTo>
                  <a:pt x="70129" y="20599"/>
                </a:lnTo>
                <a:lnTo>
                  <a:pt x="69595" y="18808"/>
                </a:lnTo>
                <a:lnTo>
                  <a:pt x="69607" y="14008"/>
                </a:lnTo>
                <a:lnTo>
                  <a:pt x="70129" y="12242"/>
                </a:lnTo>
                <a:lnTo>
                  <a:pt x="72237" y="9893"/>
                </a:lnTo>
                <a:lnTo>
                  <a:pt x="73532" y="9296"/>
                </a:lnTo>
                <a:lnTo>
                  <a:pt x="81498" y="9296"/>
                </a:lnTo>
                <a:lnTo>
                  <a:pt x="79768" y="7505"/>
                </a:lnTo>
                <a:lnTo>
                  <a:pt x="77685" y="6692"/>
                </a:lnTo>
                <a:close/>
              </a:path>
              <a:path w="102869" h="26670">
                <a:moveTo>
                  <a:pt x="81498" y="9296"/>
                </a:moveTo>
                <a:lnTo>
                  <a:pt x="76669" y="9296"/>
                </a:lnTo>
                <a:lnTo>
                  <a:pt x="77965" y="9893"/>
                </a:lnTo>
                <a:lnTo>
                  <a:pt x="79032" y="11074"/>
                </a:lnTo>
                <a:lnTo>
                  <a:pt x="80060" y="12255"/>
                </a:lnTo>
                <a:lnTo>
                  <a:pt x="80581" y="14008"/>
                </a:lnTo>
                <a:lnTo>
                  <a:pt x="80570" y="18808"/>
                </a:lnTo>
                <a:lnTo>
                  <a:pt x="80093" y="20459"/>
                </a:lnTo>
                <a:lnTo>
                  <a:pt x="80038" y="20599"/>
                </a:lnTo>
                <a:lnTo>
                  <a:pt x="77990" y="22974"/>
                </a:lnTo>
                <a:lnTo>
                  <a:pt x="76669" y="23571"/>
                </a:lnTo>
                <a:lnTo>
                  <a:pt x="81678" y="23571"/>
                </a:lnTo>
                <a:lnTo>
                  <a:pt x="82041" y="23202"/>
                </a:lnTo>
                <a:lnTo>
                  <a:pt x="82740" y="21818"/>
                </a:lnTo>
                <a:lnTo>
                  <a:pt x="83489" y="20459"/>
                </a:lnTo>
                <a:lnTo>
                  <a:pt x="83764" y="18808"/>
                </a:lnTo>
                <a:lnTo>
                  <a:pt x="83730" y="12966"/>
                </a:lnTo>
                <a:lnTo>
                  <a:pt x="83032" y="10883"/>
                </a:lnTo>
                <a:lnTo>
                  <a:pt x="81498" y="9296"/>
                </a:lnTo>
                <a:close/>
              </a:path>
              <a:path w="102869" h="26670">
                <a:moveTo>
                  <a:pt x="58356" y="7099"/>
                </a:moveTo>
                <a:lnTo>
                  <a:pt x="55524" y="7099"/>
                </a:lnTo>
                <a:lnTo>
                  <a:pt x="55524" y="25742"/>
                </a:lnTo>
                <a:lnTo>
                  <a:pt x="58699" y="25742"/>
                </a:lnTo>
                <a:lnTo>
                  <a:pt x="58699" y="14655"/>
                </a:lnTo>
                <a:lnTo>
                  <a:pt x="58851" y="13411"/>
                </a:lnTo>
                <a:lnTo>
                  <a:pt x="59461" y="11556"/>
                </a:lnTo>
                <a:lnTo>
                  <a:pt x="59829" y="10985"/>
                </a:lnTo>
                <a:lnTo>
                  <a:pt x="60934" y="10159"/>
                </a:lnTo>
                <a:lnTo>
                  <a:pt x="61556" y="9944"/>
                </a:lnTo>
                <a:lnTo>
                  <a:pt x="64823" y="9944"/>
                </a:lnTo>
                <a:lnTo>
                  <a:pt x="58356" y="9918"/>
                </a:lnTo>
                <a:lnTo>
                  <a:pt x="58356" y="7099"/>
                </a:lnTo>
                <a:close/>
              </a:path>
              <a:path w="102869" h="26670">
                <a:moveTo>
                  <a:pt x="64823" y="9944"/>
                </a:moveTo>
                <a:lnTo>
                  <a:pt x="63017" y="9944"/>
                </a:lnTo>
                <a:lnTo>
                  <a:pt x="63804" y="10159"/>
                </a:lnTo>
                <a:lnTo>
                  <a:pt x="64566" y="10629"/>
                </a:lnTo>
                <a:lnTo>
                  <a:pt x="64823" y="9944"/>
                </a:lnTo>
                <a:close/>
              </a:path>
              <a:path w="102869" h="26670">
                <a:moveTo>
                  <a:pt x="63474" y="6692"/>
                </a:moveTo>
                <a:lnTo>
                  <a:pt x="61671" y="6692"/>
                </a:lnTo>
                <a:lnTo>
                  <a:pt x="60998" y="6883"/>
                </a:lnTo>
                <a:lnTo>
                  <a:pt x="59766" y="7734"/>
                </a:lnTo>
                <a:lnTo>
                  <a:pt x="59105" y="8597"/>
                </a:lnTo>
                <a:lnTo>
                  <a:pt x="58356" y="9918"/>
                </a:lnTo>
                <a:lnTo>
                  <a:pt x="64832" y="9918"/>
                </a:lnTo>
                <a:lnTo>
                  <a:pt x="65658" y="7708"/>
                </a:lnTo>
                <a:lnTo>
                  <a:pt x="64541" y="7010"/>
                </a:lnTo>
                <a:lnTo>
                  <a:pt x="63474" y="6692"/>
                </a:lnTo>
                <a:close/>
              </a:path>
              <a:path w="102869" h="26670">
                <a:moveTo>
                  <a:pt x="49288" y="9563"/>
                </a:moveTo>
                <a:lnTo>
                  <a:pt x="46151" y="9563"/>
                </a:lnTo>
                <a:lnTo>
                  <a:pt x="46183" y="22453"/>
                </a:lnTo>
                <a:lnTo>
                  <a:pt x="46291" y="23431"/>
                </a:lnTo>
                <a:lnTo>
                  <a:pt x="46812" y="24599"/>
                </a:lnTo>
                <a:lnTo>
                  <a:pt x="47243" y="25082"/>
                </a:lnTo>
                <a:lnTo>
                  <a:pt x="47878" y="25438"/>
                </a:lnTo>
                <a:lnTo>
                  <a:pt x="48501" y="25819"/>
                </a:lnTo>
                <a:lnTo>
                  <a:pt x="49390" y="25984"/>
                </a:lnTo>
                <a:lnTo>
                  <a:pt x="52031" y="25882"/>
                </a:lnTo>
                <a:lnTo>
                  <a:pt x="52933" y="25717"/>
                </a:lnTo>
                <a:lnTo>
                  <a:pt x="52484" y="22961"/>
                </a:lnTo>
                <a:lnTo>
                  <a:pt x="50266" y="22961"/>
                </a:lnTo>
                <a:lnTo>
                  <a:pt x="49758" y="22644"/>
                </a:lnTo>
                <a:lnTo>
                  <a:pt x="49606" y="22453"/>
                </a:lnTo>
                <a:lnTo>
                  <a:pt x="49478" y="22161"/>
                </a:lnTo>
                <a:lnTo>
                  <a:pt x="49288" y="9563"/>
                </a:lnTo>
                <a:close/>
              </a:path>
              <a:path w="102869" h="26670">
                <a:moveTo>
                  <a:pt x="52476" y="22910"/>
                </a:moveTo>
                <a:lnTo>
                  <a:pt x="50266" y="22961"/>
                </a:lnTo>
                <a:lnTo>
                  <a:pt x="52484" y="22961"/>
                </a:lnTo>
                <a:close/>
              </a:path>
              <a:path w="102869" h="26670">
                <a:moveTo>
                  <a:pt x="52476" y="7099"/>
                </a:moveTo>
                <a:lnTo>
                  <a:pt x="43827" y="7099"/>
                </a:lnTo>
                <a:lnTo>
                  <a:pt x="43827" y="9563"/>
                </a:lnTo>
                <a:lnTo>
                  <a:pt x="52476" y="9563"/>
                </a:lnTo>
                <a:lnTo>
                  <a:pt x="52476" y="7099"/>
                </a:lnTo>
                <a:close/>
              </a:path>
              <a:path w="102869" h="26670">
                <a:moveTo>
                  <a:pt x="49288" y="584"/>
                </a:moveTo>
                <a:lnTo>
                  <a:pt x="46151" y="2489"/>
                </a:lnTo>
                <a:lnTo>
                  <a:pt x="46151" y="7099"/>
                </a:lnTo>
                <a:lnTo>
                  <a:pt x="49288" y="7099"/>
                </a:lnTo>
                <a:lnTo>
                  <a:pt x="49288" y="584"/>
                </a:lnTo>
                <a:close/>
              </a:path>
              <a:path w="102869" h="26670">
                <a:moveTo>
                  <a:pt x="35712" y="6692"/>
                </a:moveTo>
                <a:lnTo>
                  <a:pt x="30657" y="6692"/>
                </a:lnTo>
                <a:lnTo>
                  <a:pt x="28562" y="7556"/>
                </a:lnTo>
                <a:lnTo>
                  <a:pt x="25336" y="11010"/>
                </a:lnTo>
                <a:lnTo>
                  <a:pt x="24664" y="13017"/>
                </a:lnTo>
                <a:lnTo>
                  <a:pt x="24567" y="19735"/>
                </a:lnTo>
                <a:lnTo>
                  <a:pt x="25336" y="21970"/>
                </a:lnTo>
                <a:lnTo>
                  <a:pt x="28524" y="25311"/>
                </a:lnTo>
                <a:lnTo>
                  <a:pt x="30657" y="26161"/>
                </a:lnTo>
                <a:lnTo>
                  <a:pt x="35559" y="26161"/>
                </a:lnTo>
                <a:lnTo>
                  <a:pt x="37363" y="25641"/>
                </a:lnTo>
                <a:lnTo>
                  <a:pt x="40094" y="23571"/>
                </a:lnTo>
                <a:lnTo>
                  <a:pt x="31864" y="23571"/>
                </a:lnTo>
                <a:lnTo>
                  <a:pt x="30594" y="23037"/>
                </a:lnTo>
                <a:lnTo>
                  <a:pt x="28498" y="20853"/>
                </a:lnTo>
                <a:lnTo>
                  <a:pt x="27927" y="19278"/>
                </a:lnTo>
                <a:lnTo>
                  <a:pt x="27787" y="17233"/>
                </a:lnTo>
                <a:lnTo>
                  <a:pt x="41694" y="17233"/>
                </a:lnTo>
                <a:lnTo>
                  <a:pt x="41719" y="14630"/>
                </a:lnTo>
                <a:lnTo>
                  <a:pt x="27952" y="14630"/>
                </a:lnTo>
                <a:lnTo>
                  <a:pt x="28079" y="13017"/>
                </a:lnTo>
                <a:lnTo>
                  <a:pt x="28600" y="11696"/>
                </a:lnTo>
                <a:lnTo>
                  <a:pt x="29616" y="10731"/>
                </a:lnTo>
                <a:lnTo>
                  <a:pt x="30594" y="9766"/>
                </a:lnTo>
                <a:lnTo>
                  <a:pt x="31800" y="9270"/>
                </a:lnTo>
                <a:lnTo>
                  <a:pt x="39379" y="9270"/>
                </a:lnTo>
                <a:lnTo>
                  <a:pt x="37757" y="7531"/>
                </a:lnTo>
                <a:lnTo>
                  <a:pt x="35712" y="6692"/>
                </a:lnTo>
                <a:close/>
              </a:path>
              <a:path w="102869" h="26670">
                <a:moveTo>
                  <a:pt x="38315" y="19735"/>
                </a:moveTo>
                <a:lnTo>
                  <a:pt x="37871" y="21069"/>
                </a:lnTo>
                <a:lnTo>
                  <a:pt x="37206" y="22059"/>
                </a:lnTo>
                <a:lnTo>
                  <a:pt x="35559" y="23253"/>
                </a:lnTo>
                <a:lnTo>
                  <a:pt x="34582" y="23571"/>
                </a:lnTo>
                <a:lnTo>
                  <a:pt x="40094" y="23571"/>
                </a:lnTo>
                <a:lnTo>
                  <a:pt x="41109" y="22059"/>
                </a:lnTo>
                <a:lnTo>
                  <a:pt x="41605" y="20142"/>
                </a:lnTo>
                <a:lnTo>
                  <a:pt x="38315" y="19735"/>
                </a:lnTo>
                <a:close/>
              </a:path>
              <a:path w="102869" h="26670">
                <a:moveTo>
                  <a:pt x="39379" y="9270"/>
                </a:moveTo>
                <a:lnTo>
                  <a:pt x="34874" y="9270"/>
                </a:lnTo>
                <a:lnTo>
                  <a:pt x="36156" y="9893"/>
                </a:lnTo>
                <a:lnTo>
                  <a:pt x="37833" y="11874"/>
                </a:lnTo>
                <a:lnTo>
                  <a:pt x="38222" y="13017"/>
                </a:lnTo>
                <a:lnTo>
                  <a:pt x="38379" y="14630"/>
                </a:lnTo>
                <a:lnTo>
                  <a:pt x="41719" y="14630"/>
                </a:lnTo>
                <a:lnTo>
                  <a:pt x="41632" y="13017"/>
                </a:lnTo>
                <a:lnTo>
                  <a:pt x="40919" y="10921"/>
                </a:lnTo>
                <a:lnTo>
                  <a:pt x="39379" y="9270"/>
                </a:lnTo>
                <a:close/>
              </a:path>
              <a:path w="102869" h="26670">
                <a:moveTo>
                  <a:pt x="10883" y="0"/>
                </a:moveTo>
                <a:lnTo>
                  <a:pt x="0" y="0"/>
                </a:lnTo>
                <a:lnTo>
                  <a:pt x="0" y="25742"/>
                </a:lnTo>
                <a:lnTo>
                  <a:pt x="10845" y="25742"/>
                </a:lnTo>
                <a:lnTo>
                  <a:pt x="12217" y="25603"/>
                </a:lnTo>
                <a:lnTo>
                  <a:pt x="14643" y="25018"/>
                </a:lnTo>
                <a:lnTo>
                  <a:pt x="15646" y="24587"/>
                </a:lnTo>
                <a:lnTo>
                  <a:pt x="16484" y="24002"/>
                </a:lnTo>
                <a:lnTo>
                  <a:pt x="17360" y="23456"/>
                </a:lnTo>
                <a:lnTo>
                  <a:pt x="18086" y="22707"/>
                </a:lnTo>
                <a:lnTo>
                  <a:pt x="3428" y="22707"/>
                </a:lnTo>
                <a:lnTo>
                  <a:pt x="3428" y="3047"/>
                </a:lnTo>
                <a:lnTo>
                  <a:pt x="18219" y="3047"/>
                </a:lnTo>
                <a:lnTo>
                  <a:pt x="16205" y="1333"/>
                </a:lnTo>
                <a:lnTo>
                  <a:pt x="14922" y="711"/>
                </a:lnTo>
                <a:lnTo>
                  <a:pt x="12407" y="139"/>
                </a:lnTo>
                <a:lnTo>
                  <a:pt x="10883" y="0"/>
                </a:lnTo>
                <a:close/>
              </a:path>
              <a:path w="102869" h="26670">
                <a:moveTo>
                  <a:pt x="18219" y="3047"/>
                </a:moveTo>
                <a:lnTo>
                  <a:pt x="10845" y="3047"/>
                </a:lnTo>
                <a:lnTo>
                  <a:pt x="12331" y="3213"/>
                </a:lnTo>
                <a:lnTo>
                  <a:pt x="14490" y="4063"/>
                </a:lnTo>
                <a:lnTo>
                  <a:pt x="15582" y="5029"/>
                </a:lnTo>
                <a:lnTo>
                  <a:pt x="17360" y="7912"/>
                </a:lnTo>
                <a:lnTo>
                  <a:pt x="17779" y="9982"/>
                </a:lnTo>
                <a:lnTo>
                  <a:pt x="17770" y="14693"/>
                </a:lnTo>
                <a:lnTo>
                  <a:pt x="12890" y="22224"/>
                </a:lnTo>
                <a:lnTo>
                  <a:pt x="11937" y="22567"/>
                </a:lnTo>
                <a:lnTo>
                  <a:pt x="10617" y="22707"/>
                </a:lnTo>
                <a:lnTo>
                  <a:pt x="18086" y="22707"/>
                </a:lnTo>
                <a:lnTo>
                  <a:pt x="19583" y="20688"/>
                </a:lnTo>
                <a:lnTo>
                  <a:pt x="20142" y="19443"/>
                </a:lnTo>
                <a:lnTo>
                  <a:pt x="20599" y="17919"/>
                </a:lnTo>
                <a:lnTo>
                  <a:pt x="21081" y="16408"/>
                </a:lnTo>
                <a:lnTo>
                  <a:pt x="21310" y="14693"/>
                </a:lnTo>
                <a:lnTo>
                  <a:pt x="21231" y="9982"/>
                </a:lnTo>
                <a:lnTo>
                  <a:pt x="20954" y="8394"/>
                </a:lnTo>
                <a:lnTo>
                  <a:pt x="19596" y="4825"/>
                </a:lnTo>
                <a:lnTo>
                  <a:pt x="18592" y="3365"/>
                </a:lnTo>
                <a:lnTo>
                  <a:pt x="18219" y="3047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26" name="object 75"/>
          <p:cNvSpPr>
            <a:spLocks/>
          </p:cNvSpPr>
          <p:nvPr/>
        </p:nvSpPr>
        <p:spPr bwMode="auto">
          <a:xfrm>
            <a:off x="2012950" y="3389313"/>
            <a:ext cx="142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27" y="0"/>
              </a:cxn>
            </a:cxnLst>
            <a:rect l="0" t="0" r="r" b="b"/>
            <a:pathLst>
              <a:path w="14605">
                <a:moveTo>
                  <a:pt x="0" y="0"/>
                </a:moveTo>
                <a:lnTo>
                  <a:pt x="14427" y="0"/>
                </a:lnTo>
              </a:path>
            </a:pathLst>
          </a:custGeom>
          <a:noFill/>
          <a:ln w="14439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27" name="object 76"/>
          <p:cNvSpPr>
            <a:spLocks/>
          </p:cNvSpPr>
          <p:nvPr/>
        </p:nvSpPr>
        <p:spPr bwMode="auto">
          <a:xfrm>
            <a:off x="1879600" y="3398838"/>
            <a:ext cx="187325" cy="33337"/>
          </a:xfrm>
          <a:custGeom>
            <a:avLst/>
            <a:gdLst/>
            <a:ahLst/>
            <a:cxnLst>
              <a:cxn ang="0">
                <a:pos x="177901" y="26161"/>
              </a:cxn>
              <a:cxn ang="0">
                <a:pos x="175640" y="20942"/>
              </a:cxn>
              <a:cxn ang="0">
                <a:pos x="173088" y="13792"/>
              </a:cxn>
              <a:cxn ang="0">
                <a:pos x="183210" y="18630"/>
              </a:cxn>
              <a:cxn ang="0">
                <a:pos x="186667" y="23583"/>
              </a:cxn>
              <a:cxn ang="0">
                <a:pos x="185889" y="16281"/>
              </a:cxn>
              <a:cxn ang="0">
                <a:pos x="176047" y="12471"/>
              </a:cxn>
              <a:cxn ang="0">
                <a:pos x="184696" y="7734"/>
              </a:cxn>
              <a:cxn ang="0">
                <a:pos x="183883" y="11379"/>
              </a:cxn>
              <a:cxn ang="0">
                <a:pos x="165620" y="7111"/>
              </a:cxn>
              <a:cxn ang="0">
                <a:pos x="168795" y="3632"/>
              </a:cxn>
              <a:cxn ang="0">
                <a:pos x="147751" y="6692"/>
              </a:cxn>
              <a:cxn ang="0">
                <a:pos x="137248" y="21983"/>
              </a:cxn>
              <a:cxn ang="0">
                <a:pos x="143636" y="23583"/>
              </a:cxn>
              <a:cxn ang="0">
                <a:pos x="141274" y="11074"/>
              </a:cxn>
              <a:cxn ang="0">
                <a:pos x="146748" y="9296"/>
              </a:cxn>
              <a:cxn ang="0">
                <a:pos x="148054" y="22986"/>
              </a:cxn>
              <a:cxn ang="0">
                <a:pos x="153136" y="10883"/>
              </a:cxn>
              <a:cxn ang="0">
                <a:pos x="131390" y="23812"/>
              </a:cxn>
              <a:cxn ang="0">
                <a:pos x="121005" y="12293"/>
              </a:cxn>
              <a:cxn ang="0">
                <a:pos x="121323" y="24498"/>
              </a:cxn>
              <a:cxn ang="0">
                <a:pos x="131114" y="24129"/>
              </a:cxn>
              <a:cxn ang="0">
                <a:pos x="130581" y="13881"/>
              </a:cxn>
              <a:cxn ang="0">
                <a:pos x="133476" y="19913"/>
              </a:cxn>
              <a:cxn ang="0">
                <a:pos x="124701" y="6692"/>
              </a:cxn>
              <a:cxn ang="0">
                <a:pos x="131689" y="9156"/>
              </a:cxn>
              <a:cxn ang="0">
                <a:pos x="108661" y="10375"/>
              </a:cxn>
              <a:cxn ang="0">
                <a:pos x="101714" y="15316"/>
              </a:cxn>
              <a:cxn ang="0">
                <a:pos x="107492" y="25145"/>
              </a:cxn>
              <a:cxn ang="0">
                <a:pos x="100063" y="19697"/>
              </a:cxn>
              <a:cxn ang="0">
                <a:pos x="106679" y="17259"/>
              </a:cxn>
              <a:cxn ang="0">
                <a:pos x="112090" y="9296"/>
              </a:cxn>
              <a:cxn ang="0">
                <a:pos x="113347" y="25044"/>
              </a:cxn>
              <a:cxn ang="0">
                <a:pos x="104901" y="23698"/>
              </a:cxn>
              <a:cxn ang="0">
                <a:pos x="103924" y="6692"/>
              </a:cxn>
              <a:cxn ang="0">
                <a:pos x="103568" y="9296"/>
              </a:cxn>
              <a:cxn ang="0">
                <a:pos x="82727" y="6692"/>
              </a:cxn>
              <a:cxn ang="0">
                <a:pos x="80568" y="25311"/>
              </a:cxn>
              <a:cxn ang="0">
                <a:pos x="82626" y="23037"/>
              </a:cxn>
              <a:cxn ang="0">
                <a:pos x="80035" y="14630"/>
              </a:cxn>
              <a:cxn ang="0">
                <a:pos x="89827" y="7531"/>
              </a:cxn>
              <a:cxn ang="0">
                <a:pos x="92112" y="23583"/>
              </a:cxn>
              <a:cxn ang="0">
                <a:pos x="89890" y="11887"/>
              </a:cxn>
              <a:cxn ang="0">
                <a:pos x="60477" y="7111"/>
              </a:cxn>
              <a:cxn ang="0">
                <a:pos x="63552" y="9740"/>
              </a:cxn>
              <a:cxn ang="0">
                <a:pos x="69024" y="10883"/>
              </a:cxn>
              <a:cxn ang="0">
                <a:pos x="72110" y="9537"/>
              </a:cxn>
              <a:cxn ang="0">
                <a:pos x="64401" y="9410"/>
              </a:cxn>
              <a:cxn ang="0">
                <a:pos x="37642" y="7111"/>
              </a:cxn>
              <a:cxn ang="0">
                <a:pos x="43543" y="9740"/>
              </a:cxn>
              <a:cxn ang="0">
                <a:pos x="49021" y="10883"/>
              </a:cxn>
              <a:cxn ang="0">
                <a:pos x="52146" y="9601"/>
              </a:cxn>
              <a:cxn ang="0">
                <a:pos x="44411" y="9410"/>
              </a:cxn>
              <a:cxn ang="0">
                <a:pos x="29679" y="7111"/>
              </a:cxn>
              <a:cxn ang="0">
                <a:pos x="32829" y="3632"/>
              </a:cxn>
              <a:cxn ang="0">
                <a:pos x="6413" y="3835"/>
              </a:cxn>
              <a:cxn ang="0">
                <a:pos x="12433" y="22034"/>
              </a:cxn>
              <a:cxn ang="0">
                <a:pos x="21259" y="25730"/>
              </a:cxn>
              <a:cxn ang="0">
                <a:pos x="15084" y="22034"/>
              </a:cxn>
            </a:cxnLst>
            <a:rect l="0" t="0" r="r" b="b"/>
            <a:pathLst>
              <a:path w="187960" h="33020">
                <a:moveTo>
                  <a:pt x="175463" y="19684"/>
                </a:moveTo>
                <a:lnTo>
                  <a:pt x="172351" y="20180"/>
                </a:lnTo>
                <a:lnTo>
                  <a:pt x="172626" y="21894"/>
                </a:lnTo>
                <a:lnTo>
                  <a:pt x="172753" y="22313"/>
                </a:lnTo>
                <a:lnTo>
                  <a:pt x="173481" y="23634"/>
                </a:lnTo>
                <a:lnTo>
                  <a:pt x="176047" y="25666"/>
                </a:lnTo>
                <a:lnTo>
                  <a:pt x="177901" y="26161"/>
                </a:lnTo>
                <a:lnTo>
                  <a:pt x="181787" y="26161"/>
                </a:lnTo>
                <a:lnTo>
                  <a:pt x="186667" y="23583"/>
                </a:lnTo>
                <a:lnTo>
                  <a:pt x="178854" y="23583"/>
                </a:lnTo>
                <a:lnTo>
                  <a:pt x="177723" y="23228"/>
                </a:lnTo>
                <a:lnTo>
                  <a:pt x="176949" y="22555"/>
                </a:lnTo>
                <a:lnTo>
                  <a:pt x="176136" y="21894"/>
                </a:lnTo>
                <a:lnTo>
                  <a:pt x="175640" y="20942"/>
                </a:lnTo>
                <a:lnTo>
                  <a:pt x="175463" y="19684"/>
                </a:lnTo>
                <a:close/>
              </a:path>
              <a:path w="187960" h="33020">
                <a:moveTo>
                  <a:pt x="181190" y="6692"/>
                </a:moveTo>
                <a:lnTo>
                  <a:pt x="177850" y="6794"/>
                </a:lnTo>
                <a:lnTo>
                  <a:pt x="177012" y="7061"/>
                </a:lnTo>
                <a:lnTo>
                  <a:pt x="176161" y="7302"/>
                </a:lnTo>
                <a:lnTo>
                  <a:pt x="172988" y="13411"/>
                </a:lnTo>
                <a:lnTo>
                  <a:pt x="173088" y="13792"/>
                </a:lnTo>
                <a:lnTo>
                  <a:pt x="173570" y="14554"/>
                </a:lnTo>
                <a:lnTo>
                  <a:pt x="174015" y="15316"/>
                </a:lnTo>
                <a:lnTo>
                  <a:pt x="174713" y="15900"/>
                </a:lnTo>
                <a:lnTo>
                  <a:pt x="176504" y="16751"/>
                </a:lnTo>
                <a:lnTo>
                  <a:pt x="178104" y="17259"/>
                </a:lnTo>
                <a:lnTo>
                  <a:pt x="182170" y="18300"/>
                </a:lnTo>
                <a:lnTo>
                  <a:pt x="183210" y="18630"/>
                </a:lnTo>
                <a:lnTo>
                  <a:pt x="184264" y="19342"/>
                </a:lnTo>
                <a:lnTo>
                  <a:pt x="184471" y="19684"/>
                </a:lnTo>
                <a:lnTo>
                  <a:pt x="184594" y="21399"/>
                </a:lnTo>
                <a:lnTo>
                  <a:pt x="184226" y="22085"/>
                </a:lnTo>
                <a:lnTo>
                  <a:pt x="182816" y="23279"/>
                </a:lnTo>
                <a:lnTo>
                  <a:pt x="181749" y="23583"/>
                </a:lnTo>
                <a:lnTo>
                  <a:pt x="186667" y="23583"/>
                </a:lnTo>
                <a:lnTo>
                  <a:pt x="187528" y="22313"/>
                </a:lnTo>
                <a:lnTo>
                  <a:pt x="187809" y="21399"/>
                </a:lnTo>
                <a:lnTo>
                  <a:pt x="187832" y="19189"/>
                </a:lnTo>
                <a:lnTo>
                  <a:pt x="187569" y="18287"/>
                </a:lnTo>
                <a:lnTo>
                  <a:pt x="187058" y="17576"/>
                </a:lnTo>
                <a:lnTo>
                  <a:pt x="186575" y="16827"/>
                </a:lnTo>
                <a:lnTo>
                  <a:pt x="185889" y="16281"/>
                </a:lnTo>
                <a:lnTo>
                  <a:pt x="184111" y="15519"/>
                </a:lnTo>
                <a:lnTo>
                  <a:pt x="182537" y="15049"/>
                </a:lnTo>
                <a:lnTo>
                  <a:pt x="177850" y="13754"/>
                </a:lnTo>
                <a:lnTo>
                  <a:pt x="176974" y="13411"/>
                </a:lnTo>
                <a:lnTo>
                  <a:pt x="176580" y="13131"/>
                </a:lnTo>
                <a:lnTo>
                  <a:pt x="176326" y="12788"/>
                </a:lnTo>
                <a:lnTo>
                  <a:pt x="176047" y="12471"/>
                </a:lnTo>
                <a:lnTo>
                  <a:pt x="175933" y="11023"/>
                </a:lnTo>
                <a:lnTo>
                  <a:pt x="176237" y="10477"/>
                </a:lnTo>
                <a:lnTo>
                  <a:pt x="177482" y="9512"/>
                </a:lnTo>
                <a:lnTo>
                  <a:pt x="178523" y="9283"/>
                </a:lnTo>
                <a:lnTo>
                  <a:pt x="186242" y="9283"/>
                </a:lnTo>
                <a:lnTo>
                  <a:pt x="185521" y="8293"/>
                </a:lnTo>
                <a:lnTo>
                  <a:pt x="184696" y="7734"/>
                </a:lnTo>
                <a:lnTo>
                  <a:pt x="182486" y="6883"/>
                </a:lnTo>
                <a:lnTo>
                  <a:pt x="181190" y="6692"/>
                </a:lnTo>
                <a:close/>
              </a:path>
              <a:path w="187960" h="33020">
                <a:moveTo>
                  <a:pt x="186242" y="9283"/>
                </a:moveTo>
                <a:lnTo>
                  <a:pt x="181190" y="9283"/>
                </a:lnTo>
                <a:lnTo>
                  <a:pt x="182143" y="9537"/>
                </a:lnTo>
                <a:lnTo>
                  <a:pt x="183464" y="10629"/>
                </a:lnTo>
                <a:lnTo>
                  <a:pt x="183883" y="11379"/>
                </a:lnTo>
                <a:lnTo>
                  <a:pt x="184048" y="12344"/>
                </a:lnTo>
                <a:lnTo>
                  <a:pt x="187121" y="11912"/>
                </a:lnTo>
                <a:lnTo>
                  <a:pt x="186903" y="10629"/>
                </a:lnTo>
                <a:lnTo>
                  <a:pt x="186575" y="9740"/>
                </a:lnTo>
                <a:lnTo>
                  <a:pt x="186242" y="9283"/>
                </a:lnTo>
                <a:close/>
              </a:path>
              <a:path w="187960" h="33020">
                <a:moveTo>
                  <a:pt x="168795" y="7111"/>
                </a:moveTo>
                <a:lnTo>
                  <a:pt x="165620" y="7111"/>
                </a:lnTo>
                <a:lnTo>
                  <a:pt x="165620" y="25742"/>
                </a:lnTo>
                <a:lnTo>
                  <a:pt x="168795" y="25742"/>
                </a:lnTo>
                <a:lnTo>
                  <a:pt x="168795" y="7111"/>
                </a:lnTo>
                <a:close/>
              </a:path>
              <a:path w="187960" h="33020">
                <a:moveTo>
                  <a:pt x="168795" y="0"/>
                </a:moveTo>
                <a:lnTo>
                  <a:pt x="165620" y="0"/>
                </a:lnTo>
                <a:lnTo>
                  <a:pt x="165620" y="3632"/>
                </a:lnTo>
                <a:lnTo>
                  <a:pt x="168795" y="3632"/>
                </a:lnTo>
                <a:lnTo>
                  <a:pt x="168795" y="0"/>
                </a:lnTo>
                <a:close/>
              </a:path>
              <a:path w="187960" h="33020">
                <a:moveTo>
                  <a:pt x="160718" y="0"/>
                </a:moveTo>
                <a:lnTo>
                  <a:pt x="157556" y="0"/>
                </a:lnTo>
                <a:lnTo>
                  <a:pt x="157556" y="25730"/>
                </a:lnTo>
                <a:lnTo>
                  <a:pt x="160718" y="25730"/>
                </a:lnTo>
                <a:lnTo>
                  <a:pt x="160718" y="0"/>
                </a:lnTo>
                <a:close/>
              </a:path>
              <a:path w="187960" h="33020">
                <a:moveTo>
                  <a:pt x="147751" y="6692"/>
                </a:moveTo>
                <a:lnTo>
                  <a:pt x="142887" y="6692"/>
                </a:lnTo>
                <a:lnTo>
                  <a:pt x="140919" y="7378"/>
                </a:lnTo>
                <a:lnTo>
                  <a:pt x="139357" y="8750"/>
                </a:lnTo>
                <a:lnTo>
                  <a:pt x="137413" y="10401"/>
                </a:lnTo>
                <a:lnTo>
                  <a:pt x="136448" y="12966"/>
                </a:lnTo>
                <a:lnTo>
                  <a:pt x="136448" y="19583"/>
                </a:lnTo>
                <a:lnTo>
                  <a:pt x="137248" y="21983"/>
                </a:lnTo>
                <a:lnTo>
                  <a:pt x="140500" y="25323"/>
                </a:lnTo>
                <a:lnTo>
                  <a:pt x="142582" y="26161"/>
                </a:lnTo>
                <a:lnTo>
                  <a:pt x="146824" y="26161"/>
                </a:lnTo>
                <a:lnTo>
                  <a:pt x="148310" y="25780"/>
                </a:lnTo>
                <a:lnTo>
                  <a:pt x="151066" y="24269"/>
                </a:lnTo>
                <a:lnTo>
                  <a:pt x="151744" y="23583"/>
                </a:lnTo>
                <a:lnTo>
                  <a:pt x="143636" y="23583"/>
                </a:lnTo>
                <a:lnTo>
                  <a:pt x="142305" y="22974"/>
                </a:lnTo>
                <a:lnTo>
                  <a:pt x="141263" y="21767"/>
                </a:lnTo>
                <a:lnTo>
                  <a:pt x="140220" y="20599"/>
                </a:lnTo>
                <a:lnTo>
                  <a:pt x="139712" y="18821"/>
                </a:lnTo>
                <a:lnTo>
                  <a:pt x="139723" y="14008"/>
                </a:lnTo>
                <a:lnTo>
                  <a:pt x="140220" y="12242"/>
                </a:lnTo>
                <a:lnTo>
                  <a:pt x="141274" y="11074"/>
                </a:lnTo>
                <a:lnTo>
                  <a:pt x="142316" y="9880"/>
                </a:lnTo>
                <a:lnTo>
                  <a:pt x="143636" y="9296"/>
                </a:lnTo>
                <a:lnTo>
                  <a:pt x="151591" y="9296"/>
                </a:lnTo>
                <a:lnTo>
                  <a:pt x="149859" y="7518"/>
                </a:lnTo>
                <a:lnTo>
                  <a:pt x="147751" y="6692"/>
                </a:lnTo>
                <a:close/>
              </a:path>
              <a:path w="187960" h="33020">
                <a:moveTo>
                  <a:pt x="151591" y="9296"/>
                </a:moveTo>
                <a:lnTo>
                  <a:pt x="146748" y="9296"/>
                </a:lnTo>
                <a:lnTo>
                  <a:pt x="148081" y="9880"/>
                </a:lnTo>
                <a:lnTo>
                  <a:pt x="150152" y="12268"/>
                </a:lnTo>
                <a:lnTo>
                  <a:pt x="150685" y="14008"/>
                </a:lnTo>
                <a:lnTo>
                  <a:pt x="150670" y="18821"/>
                </a:lnTo>
                <a:lnTo>
                  <a:pt x="150141" y="20599"/>
                </a:lnTo>
                <a:lnTo>
                  <a:pt x="149137" y="21780"/>
                </a:lnTo>
                <a:lnTo>
                  <a:pt x="148054" y="22986"/>
                </a:lnTo>
                <a:lnTo>
                  <a:pt x="146773" y="23583"/>
                </a:lnTo>
                <a:lnTo>
                  <a:pt x="151744" y="23583"/>
                </a:lnTo>
                <a:lnTo>
                  <a:pt x="152120" y="23202"/>
                </a:lnTo>
                <a:lnTo>
                  <a:pt x="153568" y="20446"/>
                </a:lnTo>
                <a:lnTo>
                  <a:pt x="153875" y="18821"/>
                </a:lnTo>
                <a:lnTo>
                  <a:pt x="153846" y="12966"/>
                </a:lnTo>
                <a:lnTo>
                  <a:pt x="153136" y="10883"/>
                </a:lnTo>
                <a:lnTo>
                  <a:pt x="151591" y="9296"/>
                </a:lnTo>
                <a:close/>
              </a:path>
              <a:path w="187960" h="33020">
                <a:moveTo>
                  <a:pt x="120510" y="7111"/>
                </a:moveTo>
                <a:lnTo>
                  <a:pt x="117627" y="7111"/>
                </a:lnTo>
                <a:lnTo>
                  <a:pt x="117627" y="32892"/>
                </a:lnTo>
                <a:lnTo>
                  <a:pt x="120776" y="32892"/>
                </a:lnTo>
                <a:lnTo>
                  <a:pt x="120776" y="23812"/>
                </a:lnTo>
                <a:lnTo>
                  <a:pt x="131390" y="23812"/>
                </a:lnTo>
                <a:lnTo>
                  <a:pt x="131589" y="23583"/>
                </a:lnTo>
                <a:lnTo>
                  <a:pt x="124117" y="23583"/>
                </a:lnTo>
                <a:lnTo>
                  <a:pt x="122923" y="23012"/>
                </a:lnTo>
                <a:lnTo>
                  <a:pt x="120992" y="20700"/>
                </a:lnTo>
                <a:lnTo>
                  <a:pt x="120497" y="18910"/>
                </a:lnTo>
                <a:lnTo>
                  <a:pt x="120564" y="13881"/>
                </a:lnTo>
                <a:lnTo>
                  <a:pt x="121005" y="12293"/>
                </a:lnTo>
                <a:lnTo>
                  <a:pt x="123088" y="9791"/>
                </a:lnTo>
                <a:lnTo>
                  <a:pt x="123589" y="9524"/>
                </a:lnTo>
                <a:lnTo>
                  <a:pt x="120510" y="9524"/>
                </a:lnTo>
                <a:lnTo>
                  <a:pt x="120510" y="7111"/>
                </a:lnTo>
                <a:close/>
              </a:path>
              <a:path w="187960" h="33020">
                <a:moveTo>
                  <a:pt x="131390" y="23812"/>
                </a:moveTo>
                <a:lnTo>
                  <a:pt x="120776" y="23812"/>
                </a:lnTo>
                <a:lnTo>
                  <a:pt x="121323" y="24498"/>
                </a:lnTo>
                <a:lnTo>
                  <a:pt x="122021" y="25057"/>
                </a:lnTo>
                <a:lnTo>
                  <a:pt x="122847" y="25514"/>
                </a:lnTo>
                <a:lnTo>
                  <a:pt x="123723" y="25946"/>
                </a:lnTo>
                <a:lnTo>
                  <a:pt x="124650" y="26161"/>
                </a:lnTo>
                <a:lnTo>
                  <a:pt x="127126" y="26161"/>
                </a:lnTo>
                <a:lnTo>
                  <a:pt x="128511" y="25755"/>
                </a:lnTo>
                <a:lnTo>
                  <a:pt x="131114" y="24129"/>
                </a:lnTo>
                <a:lnTo>
                  <a:pt x="131390" y="23812"/>
                </a:lnTo>
                <a:close/>
              </a:path>
              <a:path w="187960" h="33020">
                <a:moveTo>
                  <a:pt x="131689" y="9156"/>
                </a:moveTo>
                <a:lnTo>
                  <a:pt x="126974" y="9156"/>
                </a:lnTo>
                <a:lnTo>
                  <a:pt x="128142" y="9740"/>
                </a:lnTo>
                <a:lnTo>
                  <a:pt x="129133" y="10921"/>
                </a:lnTo>
                <a:lnTo>
                  <a:pt x="130098" y="12115"/>
                </a:lnTo>
                <a:lnTo>
                  <a:pt x="130581" y="13881"/>
                </a:lnTo>
                <a:lnTo>
                  <a:pt x="130544" y="18910"/>
                </a:lnTo>
                <a:lnTo>
                  <a:pt x="130098" y="20599"/>
                </a:lnTo>
                <a:lnTo>
                  <a:pt x="128113" y="22961"/>
                </a:lnTo>
                <a:lnTo>
                  <a:pt x="126898" y="23583"/>
                </a:lnTo>
                <a:lnTo>
                  <a:pt x="131589" y="23583"/>
                </a:lnTo>
                <a:lnTo>
                  <a:pt x="132130" y="22961"/>
                </a:lnTo>
                <a:lnTo>
                  <a:pt x="133476" y="19913"/>
                </a:lnTo>
                <a:lnTo>
                  <a:pt x="133714" y="18770"/>
                </a:lnTo>
                <a:lnTo>
                  <a:pt x="133707" y="13881"/>
                </a:lnTo>
                <a:lnTo>
                  <a:pt x="133502" y="12865"/>
                </a:lnTo>
                <a:lnTo>
                  <a:pt x="132270" y="9880"/>
                </a:lnTo>
                <a:lnTo>
                  <a:pt x="131689" y="9156"/>
                </a:lnTo>
                <a:close/>
              </a:path>
              <a:path w="187960" h="33020">
                <a:moveTo>
                  <a:pt x="127507" y="6692"/>
                </a:moveTo>
                <a:lnTo>
                  <a:pt x="124701" y="6692"/>
                </a:lnTo>
                <a:lnTo>
                  <a:pt x="123672" y="6908"/>
                </a:lnTo>
                <a:lnTo>
                  <a:pt x="121958" y="7861"/>
                </a:lnTo>
                <a:lnTo>
                  <a:pt x="121170" y="8572"/>
                </a:lnTo>
                <a:lnTo>
                  <a:pt x="120510" y="9524"/>
                </a:lnTo>
                <a:lnTo>
                  <a:pt x="123589" y="9524"/>
                </a:lnTo>
                <a:lnTo>
                  <a:pt x="124282" y="9156"/>
                </a:lnTo>
                <a:lnTo>
                  <a:pt x="131689" y="9156"/>
                </a:lnTo>
                <a:lnTo>
                  <a:pt x="131343" y="8724"/>
                </a:lnTo>
                <a:lnTo>
                  <a:pt x="128930" y="7086"/>
                </a:lnTo>
                <a:lnTo>
                  <a:pt x="127507" y="6692"/>
                </a:lnTo>
                <a:close/>
              </a:path>
              <a:path w="187960" h="33020">
                <a:moveTo>
                  <a:pt x="112090" y="9296"/>
                </a:moveTo>
                <a:lnTo>
                  <a:pt x="106654" y="9296"/>
                </a:lnTo>
                <a:lnTo>
                  <a:pt x="107873" y="9651"/>
                </a:lnTo>
                <a:lnTo>
                  <a:pt x="108661" y="10375"/>
                </a:lnTo>
                <a:lnTo>
                  <a:pt x="109258" y="10883"/>
                </a:lnTo>
                <a:lnTo>
                  <a:pt x="109469" y="11518"/>
                </a:lnTo>
                <a:lnTo>
                  <a:pt x="109537" y="13906"/>
                </a:lnTo>
                <a:lnTo>
                  <a:pt x="108330" y="14338"/>
                </a:lnTo>
                <a:lnTo>
                  <a:pt x="106451" y="14693"/>
                </a:lnTo>
                <a:lnTo>
                  <a:pt x="102654" y="15151"/>
                </a:lnTo>
                <a:lnTo>
                  <a:pt x="101714" y="15316"/>
                </a:lnTo>
                <a:lnTo>
                  <a:pt x="96558" y="22390"/>
                </a:lnTo>
                <a:lnTo>
                  <a:pt x="97129" y="23660"/>
                </a:lnTo>
                <a:lnTo>
                  <a:pt x="99313" y="25679"/>
                </a:lnTo>
                <a:lnTo>
                  <a:pt x="100888" y="26161"/>
                </a:lnTo>
                <a:lnTo>
                  <a:pt x="104165" y="26161"/>
                </a:lnTo>
                <a:lnTo>
                  <a:pt x="105346" y="25958"/>
                </a:lnTo>
                <a:lnTo>
                  <a:pt x="107492" y="25145"/>
                </a:lnTo>
                <a:lnTo>
                  <a:pt x="108635" y="24447"/>
                </a:lnTo>
                <a:lnTo>
                  <a:pt x="109498" y="23698"/>
                </a:lnTo>
                <a:lnTo>
                  <a:pt x="102463" y="23698"/>
                </a:lnTo>
                <a:lnTo>
                  <a:pt x="101523" y="23406"/>
                </a:lnTo>
                <a:lnTo>
                  <a:pt x="100266" y="22288"/>
                </a:lnTo>
                <a:lnTo>
                  <a:pt x="99948" y="21615"/>
                </a:lnTo>
                <a:lnTo>
                  <a:pt x="100063" y="19697"/>
                </a:lnTo>
                <a:lnTo>
                  <a:pt x="100660" y="18795"/>
                </a:lnTo>
                <a:lnTo>
                  <a:pt x="101091" y="18440"/>
                </a:lnTo>
                <a:lnTo>
                  <a:pt x="101638" y="18224"/>
                </a:lnTo>
                <a:lnTo>
                  <a:pt x="102158" y="17983"/>
                </a:lnTo>
                <a:lnTo>
                  <a:pt x="103085" y="17779"/>
                </a:lnTo>
                <a:lnTo>
                  <a:pt x="104393" y="17576"/>
                </a:lnTo>
                <a:lnTo>
                  <a:pt x="106679" y="17259"/>
                </a:lnTo>
                <a:lnTo>
                  <a:pt x="108394" y="16852"/>
                </a:lnTo>
                <a:lnTo>
                  <a:pt x="109537" y="16382"/>
                </a:lnTo>
                <a:lnTo>
                  <a:pt x="112762" y="16382"/>
                </a:lnTo>
                <a:lnTo>
                  <a:pt x="112650" y="11518"/>
                </a:lnTo>
                <a:lnTo>
                  <a:pt x="112532" y="10591"/>
                </a:lnTo>
                <a:lnTo>
                  <a:pt x="112407" y="9931"/>
                </a:lnTo>
                <a:lnTo>
                  <a:pt x="112090" y="9296"/>
                </a:lnTo>
                <a:close/>
              </a:path>
              <a:path w="187960" h="33020">
                <a:moveTo>
                  <a:pt x="112929" y="23444"/>
                </a:moveTo>
                <a:lnTo>
                  <a:pt x="109791" y="23444"/>
                </a:lnTo>
                <a:lnTo>
                  <a:pt x="109926" y="24447"/>
                </a:lnTo>
                <a:lnTo>
                  <a:pt x="110121" y="25145"/>
                </a:lnTo>
                <a:lnTo>
                  <a:pt x="110413" y="25730"/>
                </a:lnTo>
                <a:lnTo>
                  <a:pt x="113741" y="25730"/>
                </a:lnTo>
                <a:lnTo>
                  <a:pt x="113347" y="25044"/>
                </a:lnTo>
                <a:lnTo>
                  <a:pt x="113080" y="24282"/>
                </a:lnTo>
                <a:lnTo>
                  <a:pt x="112929" y="23444"/>
                </a:lnTo>
                <a:close/>
              </a:path>
              <a:path w="187960" h="33020">
                <a:moveTo>
                  <a:pt x="112762" y="16382"/>
                </a:moveTo>
                <a:lnTo>
                  <a:pt x="109537" y="16382"/>
                </a:lnTo>
                <a:lnTo>
                  <a:pt x="109418" y="19697"/>
                </a:lnTo>
                <a:lnTo>
                  <a:pt x="109372" y="19989"/>
                </a:lnTo>
                <a:lnTo>
                  <a:pt x="104901" y="23698"/>
                </a:lnTo>
                <a:lnTo>
                  <a:pt x="109498" y="23698"/>
                </a:lnTo>
                <a:lnTo>
                  <a:pt x="109791" y="23444"/>
                </a:lnTo>
                <a:lnTo>
                  <a:pt x="112929" y="23444"/>
                </a:lnTo>
                <a:lnTo>
                  <a:pt x="112824" y="22859"/>
                </a:lnTo>
                <a:lnTo>
                  <a:pt x="112762" y="16382"/>
                </a:lnTo>
                <a:close/>
              </a:path>
              <a:path w="187960" h="33020">
                <a:moveTo>
                  <a:pt x="107111" y="6692"/>
                </a:moveTo>
                <a:lnTo>
                  <a:pt x="103924" y="6692"/>
                </a:lnTo>
                <a:lnTo>
                  <a:pt x="102514" y="6896"/>
                </a:lnTo>
                <a:lnTo>
                  <a:pt x="97129" y="12420"/>
                </a:lnTo>
                <a:lnTo>
                  <a:pt x="100202" y="12839"/>
                </a:lnTo>
                <a:lnTo>
                  <a:pt x="100545" y="11518"/>
                </a:lnTo>
                <a:lnTo>
                  <a:pt x="101053" y="10591"/>
                </a:lnTo>
                <a:lnTo>
                  <a:pt x="102488" y="9550"/>
                </a:lnTo>
                <a:lnTo>
                  <a:pt x="103568" y="9296"/>
                </a:lnTo>
                <a:lnTo>
                  <a:pt x="112090" y="9296"/>
                </a:lnTo>
                <a:lnTo>
                  <a:pt x="111124" y="8089"/>
                </a:lnTo>
                <a:lnTo>
                  <a:pt x="110388" y="7619"/>
                </a:lnTo>
                <a:lnTo>
                  <a:pt x="108407" y="6857"/>
                </a:lnTo>
                <a:lnTo>
                  <a:pt x="107111" y="6692"/>
                </a:lnTo>
                <a:close/>
              </a:path>
              <a:path w="187960" h="33020">
                <a:moveTo>
                  <a:pt x="87782" y="6692"/>
                </a:moveTo>
                <a:lnTo>
                  <a:pt x="82727" y="6692"/>
                </a:lnTo>
                <a:lnTo>
                  <a:pt x="80632" y="7556"/>
                </a:lnTo>
                <a:lnTo>
                  <a:pt x="77393" y="10998"/>
                </a:lnTo>
                <a:lnTo>
                  <a:pt x="76720" y="13017"/>
                </a:lnTo>
                <a:lnTo>
                  <a:pt x="76624" y="19735"/>
                </a:lnTo>
                <a:lnTo>
                  <a:pt x="77368" y="21932"/>
                </a:lnTo>
                <a:lnTo>
                  <a:pt x="78993" y="23634"/>
                </a:lnTo>
                <a:lnTo>
                  <a:pt x="80568" y="25311"/>
                </a:lnTo>
                <a:lnTo>
                  <a:pt x="82753" y="26161"/>
                </a:lnTo>
                <a:lnTo>
                  <a:pt x="87629" y="26161"/>
                </a:lnTo>
                <a:lnTo>
                  <a:pt x="89407" y="25641"/>
                </a:lnTo>
                <a:lnTo>
                  <a:pt x="90830" y="24599"/>
                </a:lnTo>
                <a:lnTo>
                  <a:pt x="92112" y="23583"/>
                </a:lnTo>
                <a:lnTo>
                  <a:pt x="83921" y="23583"/>
                </a:lnTo>
                <a:lnTo>
                  <a:pt x="82626" y="23037"/>
                </a:lnTo>
                <a:lnTo>
                  <a:pt x="81597" y="21932"/>
                </a:lnTo>
                <a:lnTo>
                  <a:pt x="80543" y="20853"/>
                </a:lnTo>
                <a:lnTo>
                  <a:pt x="79946" y="19291"/>
                </a:lnTo>
                <a:lnTo>
                  <a:pt x="79832" y="17233"/>
                </a:lnTo>
                <a:lnTo>
                  <a:pt x="93751" y="17233"/>
                </a:lnTo>
                <a:lnTo>
                  <a:pt x="93768" y="14630"/>
                </a:lnTo>
                <a:lnTo>
                  <a:pt x="80035" y="14630"/>
                </a:lnTo>
                <a:lnTo>
                  <a:pt x="80136" y="13017"/>
                </a:lnTo>
                <a:lnTo>
                  <a:pt x="80683" y="11696"/>
                </a:lnTo>
                <a:lnTo>
                  <a:pt x="81648" y="10731"/>
                </a:lnTo>
                <a:lnTo>
                  <a:pt x="82664" y="9766"/>
                </a:lnTo>
                <a:lnTo>
                  <a:pt x="83870" y="9283"/>
                </a:lnTo>
                <a:lnTo>
                  <a:pt x="91454" y="9283"/>
                </a:lnTo>
                <a:lnTo>
                  <a:pt x="89827" y="7531"/>
                </a:lnTo>
                <a:lnTo>
                  <a:pt x="87782" y="6692"/>
                </a:lnTo>
                <a:close/>
              </a:path>
              <a:path w="187960" h="33020">
                <a:moveTo>
                  <a:pt x="90411" y="19735"/>
                </a:moveTo>
                <a:lnTo>
                  <a:pt x="89928" y="21069"/>
                </a:lnTo>
                <a:lnTo>
                  <a:pt x="89251" y="22047"/>
                </a:lnTo>
                <a:lnTo>
                  <a:pt x="87629" y="23266"/>
                </a:lnTo>
                <a:lnTo>
                  <a:pt x="86626" y="23583"/>
                </a:lnTo>
                <a:lnTo>
                  <a:pt x="92112" y="23583"/>
                </a:lnTo>
                <a:lnTo>
                  <a:pt x="93154" y="22047"/>
                </a:lnTo>
                <a:lnTo>
                  <a:pt x="93675" y="20142"/>
                </a:lnTo>
                <a:lnTo>
                  <a:pt x="90411" y="19735"/>
                </a:lnTo>
                <a:close/>
              </a:path>
              <a:path w="187960" h="33020">
                <a:moveTo>
                  <a:pt x="91454" y="9283"/>
                </a:moveTo>
                <a:lnTo>
                  <a:pt x="86918" y="9283"/>
                </a:lnTo>
                <a:lnTo>
                  <a:pt x="88239" y="9880"/>
                </a:lnTo>
                <a:lnTo>
                  <a:pt x="89890" y="11887"/>
                </a:lnTo>
                <a:lnTo>
                  <a:pt x="90309" y="13055"/>
                </a:lnTo>
                <a:lnTo>
                  <a:pt x="90423" y="14630"/>
                </a:lnTo>
                <a:lnTo>
                  <a:pt x="93768" y="14630"/>
                </a:lnTo>
                <a:lnTo>
                  <a:pt x="93678" y="13017"/>
                </a:lnTo>
                <a:lnTo>
                  <a:pt x="92976" y="10921"/>
                </a:lnTo>
                <a:lnTo>
                  <a:pt x="91454" y="9283"/>
                </a:lnTo>
                <a:close/>
              </a:path>
              <a:path w="187960" h="33020">
                <a:moveTo>
                  <a:pt x="60477" y="7111"/>
                </a:moveTo>
                <a:lnTo>
                  <a:pt x="57632" y="7111"/>
                </a:lnTo>
                <a:lnTo>
                  <a:pt x="57632" y="25730"/>
                </a:lnTo>
                <a:lnTo>
                  <a:pt x="60807" y="25730"/>
                </a:lnTo>
                <a:lnTo>
                  <a:pt x="60916" y="12814"/>
                </a:lnTo>
                <a:lnTo>
                  <a:pt x="61290" y="11544"/>
                </a:lnTo>
                <a:lnTo>
                  <a:pt x="63258" y="9855"/>
                </a:lnTo>
                <a:lnTo>
                  <a:pt x="63552" y="9740"/>
                </a:lnTo>
                <a:lnTo>
                  <a:pt x="60477" y="9740"/>
                </a:lnTo>
                <a:lnTo>
                  <a:pt x="60477" y="7111"/>
                </a:lnTo>
                <a:close/>
              </a:path>
              <a:path w="187960" h="33020">
                <a:moveTo>
                  <a:pt x="72020" y="9410"/>
                </a:moveTo>
                <a:lnTo>
                  <a:pt x="66598" y="9410"/>
                </a:lnTo>
                <a:lnTo>
                  <a:pt x="67335" y="9601"/>
                </a:lnTo>
                <a:lnTo>
                  <a:pt x="68592" y="10375"/>
                </a:lnTo>
                <a:lnTo>
                  <a:pt x="69024" y="10883"/>
                </a:lnTo>
                <a:lnTo>
                  <a:pt x="69519" y="12153"/>
                </a:lnTo>
                <a:lnTo>
                  <a:pt x="69621" y="25730"/>
                </a:lnTo>
                <a:lnTo>
                  <a:pt x="72796" y="25730"/>
                </a:lnTo>
                <a:lnTo>
                  <a:pt x="72723" y="12153"/>
                </a:lnTo>
                <a:lnTo>
                  <a:pt x="72618" y="11201"/>
                </a:lnTo>
                <a:lnTo>
                  <a:pt x="72415" y="10312"/>
                </a:lnTo>
                <a:lnTo>
                  <a:pt x="72110" y="9537"/>
                </a:lnTo>
                <a:lnTo>
                  <a:pt x="72020" y="9410"/>
                </a:lnTo>
                <a:close/>
              </a:path>
              <a:path w="187960" h="33020">
                <a:moveTo>
                  <a:pt x="67563" y="6692"/>
                </a:moveTo>
                <a:lnTo>
                  <a:pt x="63842" y="6692"/>
                </a:lnTo>
                <a:lnTo>
                  <a:pt x="61848" y="7708"/>
                </a:lnTo>
                <a:lnTo>
                  <a:pt x="60477" y="9740"/>
                </a:lnTo>
                <a:lnTo>
                  <a:pt x="63552" y="9740"/>
                </a:lnTo>
                <a:lnTo>
                  <a:pt x="64401" y="9410"/>
                </a:lnTo>
                <a:lnTo>
                  <a:pt x="72020" y="9410"/>
                </a:lnTo>
                <a:lnTo>
                  <a:pt x="71170" y="8216"/>
                </a:lnTo>
                <a:lnTo>
                  <a:pt x="70459" y="7696"/>
                </a:lnTo>
                <a:lnTo>
                  <a:pt x="68579" y="6883"/>
                </a:lnTo>
                <a:lnTo>
                  <a:pt x="67563" y="6692"/>
                </a:lnTo>
                <a:close/>
              </a:path>
              <a:path w="187960" h="33020">
                <a:moveTo>
                  <a:pt x="40474" y="7111"/>
                </a:moveTo>
                <a:lnTo>
                  <a:pt x="37642" y="7111"/>
                </a:lnTo>
                <a:lnTo>
                  <a:pt x="37642" y="25730"/>
                </a:lnTo>
                <a:lnTo>
                  <a:pt x="40805" y="25730"/>
                </a:lnTo>
                <a:lnTo>
                  <a:pt x="40805" y="13182"/>
                </a:lnTo>
                <a:lnTo>
                  <a:pt x="41212" y="11798"/>
                </a:lnTo>
                <a:lnTo>
                  <a:pt x="41331" y="11506"/>
                </a:lnTo>
                <a:lnTo>
                  <a:pt x="43243" y="9855"/>
                </a:lnTo>
                <a:lnTo>
                  <a:pt x="43543" y="9740"/>
                </a:lnTo>
                <a:lnTo>
                  <a:pt x="40474" y="9740"/>
                </a:lnTo>
                <a:lnTo>
                  <a:pt x="40474" y="7111"/>
                </a:lnTo>
                <a:close/>
              </a:path>
              <a:path w="187960" h="33020">
                <a:moveTo>
                  <a:pt x="52027" y="9410"/>
                </a:moveTo>
                <a:lnTo>
                  <a:pt x="46621" y="9410"/>
                </a:lnTo>
                <a:lnTo>
                  <a:pt x="47332" y="9601"/>
                </a:lnTo>
                <a:lnTo>
                  <a:pt x="48590" y="10375"/>
                </a:lnTo>
                <a:lnTo>
                  <a:pt x="49021" y="10883"/>
                </a:lnTo>
                <a:lnTo>
                  <a:pt x="49255" y="11544"/>
                </a:lnTo>
                <a:lnTo>
                  <a:pt x="49529" y="12153"/>
                </a:lnTo>
                <a:lnTo>
                  <a:pt x="49631" y="25730"/>
                </a:lnTo>
                <a:lnTo>
                  <a:pt x="52806" y="25730"/>
                </a:lnTo>
                <a:lnTo>
                  <a:pt x="52683" y="11506"/>
                </a:lnTo>
                <a:lnTo>
                  <a:pt x="52438" y="10312"/>
                </a:lnTo>
                <a:lnTo>
                  <a:pt x="52146" y="9601"/>
                </a:lnTo>
                <a:lnTo>
                  <a:pt x="52027" y="9410"/>
                </a:lnTo>
                <a:close/>
              </a:path>
              <a:path w="187960" h="33020">
                <a:moveTo>
                  <a:pt x="47548" y="6692"/>
                </a:moveTo>
                <a:lnTo>
                  <a:pt x="43840" y="6692"/>
                </a:lnTo>
                <a:lnTo>
                  <a:pt x="41846" y="7708"/>
                </a:lnTo>
                <a:lnTo>
                  <a:pt x="40474" y="9740"/>
                </a:lnTo>
                <a:lnTo>
                  <a:pt x="43543" y="9740"/>
                </a:lnTo>
                <a:lnTo>
                  <a:pt x="44411" y="9410"/>
                </a:lnTo>
                <a:lnTo>
                  <a:pt x="52027" y="9410"/>
                </a:lnTo>
                <a:lnTo>
                  <a:pt x="51155" y="8216"/>
                </a:lnTo>
                <a:lnTo>
                  <a:pt x="50469" y="7696"/>
                </a:lnTo>
                <a:lnTo>
                  <a:pt x="48590" y="6883"/>
                </a:lnTo>
                <a:lnTo>
                  <a:pt x="47548" y="6692"/>
                </a:lnTo>
                <a:close/>
              </a:path>
              <a:path w="187960" h="33020">
                <a:moveTo>
                  <a:pt x="32829" y="7111"/>
                </a:moveTo>
                <a:lnTo>
                  <a:pt x="29679" y="7111"/>
                </a:lnTo>
                <a:lnTo>
                  <a:pt x="29679" y="25742"/>
                </a:lnTo>
                <a:lnTo>
                  <a:pt x="32829" y="25742"/>
                </a:lnTo>
                <a:lnTo>
                  <a:pt x="32829" y="7111"/>
                </a:lnTo>
                <a:close/>
              </a:path>
              <a:path w="187960" h="33020">
                <a:moveTo>
                  <a:pt x="32829" y="0"/>
                </a:moveTo>
                <a:lnTo>
                  <a:pt x="29679" y="0"/>
                </a:lnTo>
                <a:lnTo>
                  <a:pt x="29679" y="3632"/>
                </a:lnTo>
                <a:lnTo>
                  <a:pt x="32829" y="3632"/>
                </a:lnTo>
                <a:lnTo>
                  <a:pt x="32829" y="0"/>
                </a:lnTo>
                <a:close/>
              </a:path>
              <a:path w="187960" h="33020">
                <a:moveTo>
                  <a:pt x="5130" y="0"/>
                </a:moveTo>
                <a:lnTo>
                  <a:pt x="0" y="0"/>
                </a:lnTo>
                <a:lnTo>
                  <a:pt x="0" y="25730"/>
                </a:lnTo>
                <a:lnTo>
                  <a:pt x="3276" y="25730"/>
                </a:lnTo>
                <a:lnTo>
                  <a:pt x="3276" y="3835"/>
                </a:lnTo>
                <a:lnTo>
                  <a:pt x="6413" y="3835"/>
                </a:lnTo>
                <a:lnTo>
                  <a:pt x="5130" y="0"/>
                </a:lnTo>
                <a:close/>
              </a:path>
              <a:path w="187960" h="33020">
                <a:moveTo>
                  <a:pt x="6413" y="3835"/>
                </a:moveTo>
                <a:lnTo>
                  <a:pt x="3276" y="3835"/>
                </a:lnTo>
                <a:lnTo>
                  <a:pt x="10718" y="25730"/>
                </a:lnTo>
                <a:lnTo>
                  <a:pt x="13804" y="25730"/>
                </a:lnTo>
                <a:lnTo>
                  <a:pt x="15084" y="22034"/>
                </a:lnTo>
                <a:lnTo>
                  <a:pt x="12433" y="22034"/>
                </a:lnTo>
                <a:lnTo>
                  <a:pt x="12191" y="21196"/>
                </a:lnTo>
                <a:lnTo>
                  <a:pt x="11760" y="19926"/>
                </a:lnTo>
                <a:lnTo>
                  <a:pt x="11120" y="17906"/>
                </a:lnTo>
                <a:lnTo>
                  <a:pt x="6413" y="3835"/>
                </a:lnTo>
                <a:close/>
              </a:path>
              <a:path w="187960" h="33020">
                <a:moveTo>
                  <a:pt x="24574" y="4203"/>
                </a:moveTo>
                <a:lnTo>
                  <a:pt x="21259" y="4203"/>
                </a:lnTo>
                <a:lnTo>
                  <a:pt x="21259" y="25730"/>
                </a:lnTo>
                <a:lnTo>
                  <a:pt x="24574" y="25730"/>
                </a:lnTo>
                <a:lnTo>
                  <a:pt x="24574" y="4203"/>
                </a:lnTo>
                <a:close/>
              </a:path>
              <a:path w="187960" h="33020">
                <a:moveTo>
                  <a:pt x="24574" y="0"/>
                </a:moveTo>
                <a:lnTo>
                  <a:pt x="19977" y="0"/>
                </a:lnTo>
                <a:lnTo>
                  <a:pt x="13722" y="18224"/>
                </a:lnTo>
                <a:lnTo>
                  <a:pt x="12433" y="22034"/>
                </a:lnTo>
                <a:lnTo>
                  <a:pt x="15084" y="22034"/>
                </a:lnTo>
                <a:lnTo>
                  <a:pt x="21259" y="4203"/>
                </a:lnTo>
                <a:lnTo>
                  <a:pt x="24574" y="4203"/>
                </a:lnTo>
                <a:lnTo>
                  <a:pt x="24574" y="0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28" name="object 77"/>
          <p:cNvSpPr>
            <a:spLocks/>
          </p:cNvSpPr>
          <p:nvPr/>
        </p:nvSpPr>
        <p:spPr bwMode="auto">
          <a:xfrm>
            <a:off x="1050925" y="2795588"/>
            <a:ext cx="731838" cy="101600"/>
          </a:xfrm>
          <a:custGeom>
            <a:avLst/>
            <a:gdLst/>
            <a:ahLst/>
            <a:cxnLst>
              <a:cxn ang="0">
                <a:pos x="651675" y="99898"/>
              </a:cxn>
              <a:cxn ang="0">
                <a:pos x="725149" y="77571"/>
              </a:cxn>
              <a:cxn ang="0">
                <a:pos x="691476" y="24587"/>
              </a:cxn>
              <a:cxn ang="0">
                <a:pos x="725149" y="77571"/>
              </a:cxn>
              <a:cxn ang="0">
                <a:pos x="732472" y="99898"/>
              </a:cxn>
              <a:cxn ang="0">
                <a:pos x="691476" y="24587"/>
              </a:cxn>
              <a:cxn ang="0">
                <a:pos x="707771" y="24587"/>
              </a:cxn>
              <a:cxn ang="0">
                <a:pos x="528396" y="99898"/>
              </a:cxn>
              <a:cxn ang="0">
                <a:pos x="579247" y="95250"/>
              </a:cxn>
              <a:cxn ang="0">
                <a:pos x="589573" y="83337"/>
              </a:cxn>
              <a:cxn ang="0">
                <a:pos x="589633" y="18313"/>
              </a:cxn>
              <a:cxn ang="0">
                <a:pos x="578891" y="5854"/>
              </a:cxn>
              <a:cxn ang="0">
                <a:pos x="589633" y="18313"/>
              </a:cxn>
              <a:cxn ang="0">
                <a:pos x="565150" y="19177"/>
              </a:cxn>
              <a:cxn ang="0">
                <a:pos x="577621" y="67995"/>
              </a:cxn>
              <a:cxn ang="0">
                <a:pos x="589573" y="83337"/>
              </a:cxn>
              <a:cxn ang="0">
                <a:pos x="594969" y="67652"/>
              </a:cxn>
              <a:cxn ang="0">
                <a:pos x="595020" y="34480"/>
              </a:cxn>
              <a:cxn ang="0">
                <a:pos x="437451" y="1663"/>
              </a:cxn>
              <a:cxn ang="0">
                <a:pos x="406158" y="99898"/>
              </a:cxn>
              <a:cxn ang="0">
                <a:pos x="456929" y="61048"/>
              </a:cxn>
              <a:cxn ang="0">
                <a:pos x="444970" y="24587"/>
              </a:cxn>
              <a:cxn ang="0">
                <a:pos x="444957" y="77571"/>
              </a:cxn>
              <a:cxn ang="0">
                <a:pos x="462348" y="77571"/>
              </a:cxn>
              <a:cxn ang="0">
                <a:pos x="439737" y="61048"/>
              </a:cxn>
              <a:cxn ang="0">
                <a:pos x="281673" y="1663"/>
              </a:cxn>
              <a:cxn ang="0">
                <a:pos x="280987" y="99898"/>
              </a:cxn>
              <a:cxn ang="0">
                <a:pos x="281673" y="1663"/>
              </a:cxn>
              <a:cxn ang="0">
                <a:pos x="313397" y="99898"/>
              </a:cxn>
              <a:cxn ang="0">
                <a:pos x="314629" y="67259"/>
              </a:cxn>
              <a:cxn ang="0">
                <a:pos x="314629" y="1663"/>
              </a:cxn>
              <a:cxn ang="0">
                <a:pos x="329742" y="1663"/>
              </a:cxn>
              <a:cxn ang="0">
                <a:pos x="126060" y="99898"/>
              </a:cxn>
              <a:cxn ang="0">
                <a:pos x="199544" y="77571"/>
              </a:cxn>
              <a:cxn ang="0">
                <a:pos x="165874" y="24587"/>
              </a:cxn>
              <a:cxn ang="0">
                <a:pos x="199544" y="77571"/>
              </a:cxn>
              <a:cxn ang="0">
                <a:pos x="206870" y="99898"/>
              </a:cxn>
              <a:cxn ang="0">
                <a:pos x="165874" y="24587"/>
              </a:cxn>
              <a:cxn ang="0">
                <a:pos x="182159" y="24587"/>
              </a:cxn>
              <a:cxn ang="0">
                <a:pos x="29929" y="773"/>
              </a:cxn>
              <a:cxn ang="0">
                <a:pos x="706" y="62941"/>
              </a:cxn>
              <a:cxn ang="0">
                <a:pos x="45161" y="101549"/>
              </a:cxn>
              <a:cxn ang="0">
                <a:pos x="61904" y="89606"/>
              </a:cxn>
              <a:cxn ang="0">
                <a:pos x="25933" y="82003"/>
              </a:cxn>
              <a:cxn ang="0">
                <a:pos x="31013" y="16941"/>
              </a:cxn>
              <a:cxn ang="0">
                <a:pos x="54358" y="3089"/>
              </a:cxn>
              <a:cxn ang="0">
                <a:pos x="53060" y="71018"/>
              </a:cxn>
              <a:cxn ang="0">
                <a:pos x="40830" y="84607"/>
              </a:cxn>
              <a:cxn ang="0">
                <a:pos x="68029" y="77559"/>
              </a:cxn>
              <a:cxn ang="0">
                <a:pos x="66404" y="16941"/>
              </a:cxn>
              <a:cxn ang="0">
                <a:pos x="50838" y="24041"/>
              </a:cxn>
              <a:cxn ang="0">
                <a:pos x="69976" y="28752"/>
              </a:cxn>
            </a:cxnLst>
            <a:rect l="0" t="0" r="r" b="b"/>
            <a:pathLst>
              <a:path w="732789" h="101600">
                <a:moveTo>
                  <a:pt x="700252" y="1663"/>
                </a:moveTo>
                <a:lnTo>
                  <a:pt x="683044" y="1663"/>
                </a:lnTo>
                <a:lnTo>
                  <a:pt x="651675" y="99898"/>
                </a:lnTo>
                <a:lnTo>
                  <a:pt x="668959" y="99898"/>
                </a:lnTo>
                <a:lnTo>
                  <a:pt x="675576" y="77571"/>
                </a:lnTo>
                <a:lnTo>
                  <a:pt x="725149" y="77571"/>
                </a:lnTo>
                <a:lnTo>
                  <a:pt x="719730" y="61048"/>
                </a:lnTo>
                <a:lnTo>
                  <a:pt x="680580" y="61048"/>
                </a:lnTo>
                <a:lnTo>
                  <a:pt x="691476" y="24587"/>
                </a:lnTo>
                <a:lnTo>
                  <a:pt x="707771" y="24587"/>
                </a:lnTo>
                <a:lnTo>
                  <a:pt x="700252" y="1663"/>
                </a:lnTo>
                <a:close/>
              </a:path>
              <a:path w="732789" h="101600">
                <a:moveTo>
                  <a:pt x="725149" y="77571"/>
                </a:moveTo>
                <a:lnTo>
                  <a:pt x="707758" y="77571"/>
                </a:lnTo>
                <a:lnTo>
                  <a:pt x="714794" y="99898"/>
                </a:lnTo>
                <a:lnTo>
                  <a:pt x="732472" y="99898"/>
                </a:lnTo>
                <a:lnTo>
                  <a:pt x="725149" y="77571"/>
                </a:lnTo>
                <a:close/>
              </a:path>
              <a:path w="732789" h="101600">
                <a:moveTo>
                  <a:pt x="707771" y="24587"/>
                </a:moveTo>
                <a:lnTo>
                  <a:pt x="691476" y="24587"/>
                </a:lnTo>
                <a:lnTo>
                  <a:pt x="702538" y="61048"/>
                </a:lnTo>
                <a:lnTo>
                  <a:pt x="719730" y="61048"/>
                </a:lnTo>
                <a:lnTo>
                  <a:pt x="707771" y="24587"/>
                </a:lnTo>
                <a:close/>
              </a:path>
              <a:path w="732789" h="101600">
                <a:moveTo>
                  <a:pt x="565543" y="1663"/>
                </a:moveTo>
                <a:lnTo>
                  <a:pt x="528396" y="1663"/>
                </a:lnTo>
                <a:lnTo>
                  <a:pt x="528396" y="99898"/>
                </a:lnTo>
                <a:lnTo>
                  <a:pt x="565531" y="99898"/>
                </a:lnTo>
                <a:lnTo>
                  <a:pt x="570852" y="98945"/>
                </a:lnTo>
                <a:lnTo>
                  <a:pt x="579247" y="95250"/>
                </a:lnTo>
                <a:lnTo>
                  <a:pt x="582790" y="92506"/>
                </a:lnTo>
                <a:lnTo>
                  <a:pt x="588670" y="85153"/>
                </a:lnTo>
                <a:lnTo>
                  <a:pt x="589573" y="83337"/>
                </a:lnTo>
                <a:lnTo>
                  <a:pt x="544576" y="83337"/>
                </a:lnTo>
                <a:lnTo>
                  <a:pt x="544576" y="18313"/>
                </a:lnTo>
                <a:lnTo>
                  <a:pt x="589633" y="18313"/>
                </a:lnTo>
                <a:lnTo>
                  <a:pt x="588810" y="16624"/>
                </a:lnTo>
                <a:lnTo>
                  <a:pt x="582383" y="8686"/>
                </a:lnTo>
                <a:lnTo>
                  <a:pt x="578891" y="5854"/>
                </a:lnTo>
                <a:lnTo>
                  <a:pt x="571220" y="2514"/>
                </a:lnTo>
                <a:lnTo>
                  <a:pt x="565543" y="1663"/>
                </a:lnTo>
                <a:close/>
              </a:path>
              <a:path w="732789" h="101600">
                <a:moveTo>
                  <a:pt x="589633" y="18313"/>
                </a:moveTo>
                <a:lnTo>
                  <a:pt x="558482" y="18313"/>
                </a:lnTo>
                <a:lnTo>
                  <a:pt x="562889" y="18580"/>
                </a:lnTo>
                <a:lnTo>
                  <a:pt x="565150" y="19177"/>
                </a:lnTo>
                <a:lnTo>
                  <a:pt x="579081" y="58077"/>
                </a:lnTo>
                <a:lnTo>
                  <a:pt x="578624" y="63715"/>
                </a:lnTo>
                <a:lnTo>
                  <a:pt x="577621" y="67995"/>
                </a:lnTo>
                <a:lnTo>
                  <a:pt x="576643" y="72288"/>
                </a:lnTo>
                <a:lnTo>
                  <a:pt x="562013" y="83337"/>
                </a:lnTo>
                <a:lnTo>
                  <a:pt x="589573" y="83337"/>
                </a:lnTo>
                <a:lnTo>
                  <a:pt x="591134" y="80200"/>
                </a:lnTo>
                <a:lnTo>
                  <a:pt x="593026" y="73952"/>
                </a:lnTo>
                <a:lnTo>
                  <a:pt x="594969" y="67652"/>
                </a:lnTo>
                <a:lnTo>
                  <a:pt x="595909" y="60274"/>
                </a:lnTo>
                <a:lnTo>
                  <a:pt x="595909" y="42354"/>
                </a:lnTo>
                <a:lnTo>
                  <a:pt x="595020" y="34480"/>
                </a:lnTo>
                <a:lnTo>
                  <a:pt x="591324" y="21780"/>
                </a:lnTo>
                <a:lnTo>
                  <a:pt x="589633" y="18313"/>
                </a:lnTo>
                <a:close/>
              </a:path>
              <a:path w="732789" h="101600">
                <a:moveTo>
                  <a:pt x="437451" y="1663"/>
                </a:moveTo>
                <a:lnTo>
                  <a:pt x="420230" y="1663"/>
                </a:lnTo>
                <a:lnTo>
                  <a:pt x="388873" y="99898"/>
                </a:lnTo>
                <a:lnTo>
                  <a:pt x="406158" y="99898"/>
                </a:lnTo>
                <a:lnTo>
                  <a:pt x="412813" y="77571"/>
                </a:lnTo>
                <a:lnTo>
                  <a:pt x="462348" y="77571"/>
                </a:lnTo>
                <a:lnTo>
                  <a:pt x="456929" y="61048"/>
                </a:lnTo>
                <a:lnTo>
                  <a:pt x="417766" y="61048"/>
                </a:lnTo>
                <a:lnTo>
                  <a:pt x="428663" y="24587"/>
                </a:lnTo>
                <a:lnTo>
                  <a:pt x="444970" y="24587"/>
                </a:lnTo>
                <a:lnTo>
                  <a:pt x="437451" y="1663"/>
                </a:lnTo>
                <a:close/>
              </a:path>
              <a:path w="732789" h="101600">
                <a:moveTo>
                  <a:pt x="462348" y="77571"/>
                </a:moveTo>
                <a:lnTo>
                  <a:pt x="444957" y="77571"/>
                </a:lnTo>
                <a:lnTo>
                  <a:pt x="451992" y="99898"/>
                </a:lnTo>
                <a:lnTo>
                  <a:pt x="469671" y="99898"/>
                </a:lnTo>
                <a:lnTo>
                  <a:pt x="462348" y="77571"/>
                </a:lnTo>
                <a:close/>
              </a:path>
              <a:path w="732789" h="101600">
                <a:moveTo>
                  <a:pt x="444970" y="24587"/>
                </a:moveTo>
                <a:lnTo>
                  <a:pt x="428663" y="24587"/>
                </a:lnTo>
                <a:lnTo>
                  <a:pt x="439737" y="61048"/>
                </a:lnTo>
                <a:lnTo>
                  <a:pt x="456929" y="61048"/>
                </a:lnTo>
                <a:lnTo>
                  <a:pt x="444970" y="24587"/>
                </a:lnTo>
                <a:close/>
              </a:path>
              <a:path w="732789" h="101600">
                <a:moveTo>
                  <a:pt x="281673" y="1663"/>
                </a:moveTo>
                <a:lnTo>
                  <a:pt x="265836" y="1663"/>
                </a:lnTo>
                <a:lnTo>
                  <a:pt x="265836" y="99898"/>
                </a:lnTo>
                <a:lnTo>
                  <a:pt x="280987" y="99898"/>
                </a:lnTo>
                <a:lnTo>
                  <a:pt x="280987" y="35852"/>
                </a:lnTo>
                <a:lnTo>
                  <a:pt x="298850" y="35852"/>
                </a:lnTo>
                <a:lnTo>
                  <a:pt x="281673" y="1663"/>
                </a:lnTo>
                <a:close/>
              </a:path>
              <a:path w="732789" h="101600">
                <a:moveTo>
                  <a:pt x="298850" y="35852"/>
                </a:moveTo>
                <a:lnTo>
                  <a:pt x="280987" y="35852"/>
                </a:lnTo>
                <a:lnTo>
                  <a:pt x="313397" y="99898"/>
                </a:lnTo>
                <a:lnTo>
                  <a:pt x="329742" y="99898"/>
                </a:lnTo>
                <a:lnTo>
                  <a:pt x="329742" y="67259"/>
                </a:lnTo>
                <a:lnTo>
                  <a:pt x="314629" y="67259"/>
                </a:lnTo>
                <a:lnTo>
                  <a:pt x="298850" y="35852"/>
                </a:lnTo>
                <a:close/>
              </a:path>
              <a:path w="732789" h="101600">
                <a:moveTo>
                  <a:pt x="329742" y="1663"/>
                </a:moveTo>
                <a:lnTo>
                  <a:pt x="314629" y="1663"/>
                </a:lnTo>
                <a:lnTo>
                  <a:pt x="314629" y="67259"/>
                </a:lnTo>
                <a:lnTo>
                  <a:pt x="329742" y="67259"/>
                </a:lnTo>
                <a:lnTo>
                  <a:pt x="329742" y="1663"/>
                </a:lnTo>
                <a:close/>
              </a:path>
              <a:path w="732789" h="101600">
                <a:moveTo>
                  <a:pt x="174637" y="1663"/>
                </a:moveTo>
                <a:lnTo>
                  <a:pt x="157416" y="1663"/>
                </a:lnTo>
                <a:lnTo>
                  <a:pt x="126060" y="99898"/>
                </a:lnTo>
                <a:lnTo>
                  <a:pt x="143357" y="99898"/>
                </a:lnTo>
                <a:lnTo>
                  <a:pt x="149986" y="77571"/>
                </a:lnTo>
                <a:lnTo>
                  <a:pt x="199544" y="77571"/>
                </a:lnTo>
                <a:lnTo>
                  <a:pt x="194123" y="61048"/>
                </a:lnTo>
                <a:lnTo>
                  <a:pt x="154952" y="61048"/>
                </a:lnTo>
                <a:lnTo>
                  <a:pt x="165874" y="24587"/>
                </a:lnTo>
                <a:lnTo>
                  <a:pt x="182159" y="24587"/>
                </a:lnTo>
                <a:lnTo>
                  <a:pt x="174637" y="1663"/>
                </a:lnTo>
                <a:close/>
              </a:path>
              <a:path w="732789" h="101600">
                <a:moveTo>
                  <a:pt x="199544" y="77571"/>
                </a:moveTo>
                <a:lnTo>
                  <a:pt x="182143" y="77571"/>
                </a:lnTo>
                <a:lnTo>
                  <a:pt x="189191" y="99898"/>
                </a:lnTo>
                <a:lnTo>
                  <a:pt x="206870" y="99898"/>
                </a:lnTo>
                <a:lnTo>
                  <a:pt x="199544" y="77571"/>
                </a:lnTo>
                <a:close/>
              </a:path>
              <a:path w="732789" h="101600">
                <a:moveTo>
                  <a:pt x="182159" y="24587"/>
                </a:moveTo>
                <a:lnTo>
                  <a:pt x="165874" y="24587"/>
                </a:lnTo>
                <a:lnTo>
                  <a:pt x="176923" y="61048"/>
                </a:lnTo>
                <a:lnTo>
                  <a:pt x="194123" y="61048"/>
                </a:lnTo>
                <a:lnTo>
                  <a:pt x="182159" y="24587"/>
                </a:lnTo>
                <a:close/>
              </a:path>
              <a:path w="732789" h="101600">
                <a:moveTo>
                  <a:pt x="46837" y="0"/>
                </a:moveTo>
                <a:lnTo>
                  <a:pt x="37820" y="0"/>
                </a:lnTo>
                <a:lnTo>
                  <a:pt x="29929" y="773"/>
                </a:lnTo>
                <a:lnTo>
                  <a:pt x="2835" y="29254"/>
                </a:lnTo>
                <a:lnTo>
                  <a:pt x="0" y="51663"/>
                </a:lnTo>
                <a:lnTo>
                  <a:pt x="706" y="62941"/>
                </a:lnTo>
                <a:lnTo>
                  <a:pt x="22561" y="98521"/>
                </a:lnTo>
                <a:lnTo>
                  <a:pt x="36804" y="101549"/>
                </a:lnTo>
                <a:lnTo>
                  <a:pt x="45161" y="101549"/>
                </a:lnTo>
                <a:lnTo>
                  <a:pt x="52196" y="99021"/>
                </a:lnTo>
                <a:lnTo>
                  <a:pt x="57924" y="93967"/>
                </a:lnTo>
                <a:lnTo>
                  <a:pt x="61904" y="89606"/>
                </a:lnTo>
                <a:lnTo>
                  <a:pt x="64983" y="84607"/>
                </a:lnTo>
                <a:lnTo>
                  <a:pt x="30708" y="84607"/>
                </a:lnTo>
                <a:lnTo>
                  <a:pt x="25933" y="82003"/>
                </a:lnTo>
                <a:lnTo>
                  <a:pt x="16776" y="50380"/>
                </a:lnTo>
                <a:lnTo>
                  <a:pt x="17128" y="42068"/>
                </a:lnTo>
                <a:lnTo>
                  <a:pt x="31013" y="16941"/>
                </a:lnTo>
                <a:lnTo>
                  <a:pt x="66404" y="16941"/>
                </a:lnTo>
                <a:lnTo>
                  <a:pt x="64782" y="13639"/>
                </a:lnTo>
                <a:lnTo>
                  <a:pt x="54358" y="3089"/>
                </a:lnTo>
                <a:lnTo>
                  <a:pt x="46837" y="0"/>
                </a:lnTo>
                <a:close/>
              </a:path>
              <a:path w="732789" h="101600">
                <a:moveTo>
                  <a:pt x="54394" y="63779"/>
                </a:moveTo>
                <a:lnTo>
                  <a:pt x="53060" y="71018"/>
                </a:lnTo>
                <a:lnTo>
                  <a:pt x="50800" y="76288"/>
                </a:lnTo>
                <a:lnTo>
                  <a:pt x="44526" y="82956"/>
                </a:lnTo>
                <a:lnTo>
                  <a:pt x="40830" y="84607"/>
                </a:lnTo>
                <a:lnTo>
                  <a:pt x="64983" y="84607"/>
                </a:lnTo>
                <a:lnTo>
                  <a:pt x="65271" y="84139"/>
                </a:lnTo>
                <a:lnTo>
                  <a:pt x="68029" y="77559"/>
                </a:lnTo>
                <a:lnTo>
                  <a:pt x="70180" y="69862"/>
                </a:lnTo>
                <a:lnTo>
                  <a:pt x="54394" y="63779"/>
                </a:lnTo>
                <a:close/>
              </a:path>
              <a:path w="732789" h="101600">
                <a:moveTo>
                  <a:pt x="66404" y="16941"/>
                </a:moveTo>
                <a:lnTo>
                  <a:pt x="41071" y="16941"/>
                </a:lnTo>
                <a:lnTo>
                  <a:pt x="44703" y="18364"/>
                </a:lnTo>
                <a:lnTo>
                  <a:pt x="50838" y="24041"/>
                </a:lnTo>
                <a:lnTo>
                  <a:pt x="52882" y="28105"/>
                </a:lnTo>
                <a:lnTo>
                  <a:pt x="53911" y="33439"/>
                </a:lnTo>
                <a:lnTo>
                  <a:pt x="69976" y="28752"/>
                </a:lnTo>
                <a:lnTo>
                  <a:pt x="67958" y="20106"/>
                </a:lnTo>
                <a:lnTo>
                  <a:pt x="66404" y="16941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29" name="object 78"/>
          <p:cNvSpPr>
            <a:spLocks/>
          </p:cNvSpPr>
          <p:nvPr/>
        </p:nvSpPr>
        <p:spPr bwMode="auto">
          <a:xfrm>
            <a:off x="138113" y="2409825"/>
            <a:ext cx="153987" cy="77788"/>
          </a:xfrm>
          <a:custGeom>
            <a:avLst/>
            <a:gdLst/>
            <a:ahLst/>
            <a:cxnLst>
              <a:cxn ang="0">
                <a:pos x="142455" y="61556"/>
              </a:cxn>
              <a:cxn ang="0">
                <a:pos x="154203" y="75857"/>
              </a:cxn>
              <a:cxn ang="0">
                <a:pos x="94475" y="50152"/>
              </a:cxn>
              <a:cxn ang="0">
                <a:pos x="84937" y="62786"/>
              </a:cxn>
              <a:cxn ang="0">
                <a:pos x="97442" y="75579"/>
              </a:cxn>
              <a:cxn ang="0">
                <a:pos x="115938" y="77177"/>
              </a:cxn>
              <a:cxn ang="0">
                <a:pos x="126187" y="70561"/>
              </a:cxn>
              <a:cxn ang="0">
                <a:pos x="130756" y="64465"/>
              </a:cxn>
              <a:cxn ang="0">
                <a:pos x="95821" y="59689"/>
              </a:cxn>
              <a:cxn ang="0">
                <a:pos x="114338" y="0"/>
              </a:cxn>
              <a:cxn ang="0">
                <a:pos x="98336" y="825"/>
              </a:cxn>
              <a:cxn ang="0">
                <a:pos x="85369" y="27597"/>
              </a:cxn>
              <a:cxn ang="0">
                <a:pos x="113741" y="46253"/>
              </a:cxn>
              <a:cxn ang="0">
                <a:pos x="117970" y="48755"/>
              </a:cxn>
              <a:cxn ang="0">
                <a:pos x="119456" y="51142"/>
              </a:cxn>
              <a:cxn ang="0">
                <a:pos x="119837" y="57175"/>
              </a:cxn>
              <a:cxn ang="0">
                <a:pos x="114452" y="63500"/>
              </a:cxn>
              <a:cxn ang="0">
                <a:pos x="130756" y="64465"/>
              </a:cxn>
              <a:cxn ang="0">
                <a:pos x="132130" y="49758"/>
              </a:cxn>
              <a:cxn ang="0">
                <a:pos x="100545" y="26276"/>
              </a:cxn>
              <a:cxn ang="0">
                <a:pos x="96456" y="21767"/>
              </a:cxn>
              <a:cxn ang="0">
                <a:pos x="97358" y="15925"/>
              </a:cxn>
              <a:cxn ang="0">
                <a:pos x="103530" y="12458"/>
              </a:cxn>
              <a:cxn ang="0">
                <a:pos x="128028" y="9740"/>
              </a:cxn>
              <a:cxn ang="0">
                <a:pos x="119964" y="1930"/>
              </a:cxn>
              <a:cxn ang="0">
                <a:pos x="129072" y="12458"/>
              </a:cxn>
              <a:cxn ang="0">
                <a:pos x="112725" y="13271"/>
              </a:cxn>
              <a:cxn ang="0">
                <a:pos x="117487" y="19240"/>
              </a:cxn>
              <a:cxn ang="0">
                <a:pos x="130390" y="22593"/>
              </a:cxn>
              <a:cxn ang="0">
                <a:pos x="129072" y="12458"/>
              </a:cxn>
              <a:cxn ang="0">
                <a:pos x="61734" y="61556"/>
              </a:cxn>
              <a:cxn ang="0">
                <a:pos x="73456" y="75857"/>
              </a:cxn>
              <a:cxn ang="0">
                <a:pos x="12319" y="1257"/>
              </a:cxn>
              <a:cxn ang="0">
                <a:pos x="0" y="52222"/>
              </a:cxn>
              <a:cxn ang="0">
                <a:pos x="31229" y="77139"/>
              </a:cxn>
              <a:cxn ang="0">
                <a:pos x="43700" y="70218"/>
              </a:cxn>
              <a:cxn ang="0">
                <a:pos x="46629" y="64262"/>
              </a:cxn>
              <a:cxn ang="0">
                <a:pos x="18694" y="63347"/>
              </a:cxn>
              <a:cxn ang="0">
                <a:pos x="13296" y="57213"/>
              </a:cxn>
              <a:cxn ang="0">
                <a:pos x="12466" y="52222"/>
              </a:cxn>
              <a:cxn ang="0">
                <a:pos x="12319" y="1257"/>
              </a:cxn>
              <a:cxn ang="0">
                <a:pos x="36410" y="1257"/>
              </a:cxn>
              <a:cxn ang="0">
                <a:pos x="36068" y="54800"/>
              </a:cxn>
              <a:cxn ang="0">
                <a:pos x="46629" y="64262"/>
              </a:cxn>
              <a:cxn ang="0">
                <a:pos x="48658" y="52031"/>
              </a:cxn>
            </a:cxnLst>
            <a:rect l="0" t="0" r="r" b="b"/>
            <a:pathLst>
              <a:path w="154304" h="77469">
                <a:moveTo>
                  <a:pt x="154203" y="61556"/>
                </a:moveTo>
                <a:lnTo>
                  <a:pt x="142455" y="61556"/>
                </a:lnTo>
                <a:lnTo>
                  <a:pt x="142455" y="75857"/>
                </a:lnTo>
                <a:lnTo>
                  <a:pt x="154203" y="75857"/>
                </a:lnTo>
                <a:lnTo>
                  <a:pt x="154203" y="61556"/>
                </a:lnTo>
                <a:close/>
              </a:path>
              <a:path w="154304" h="77469">
                <a:moveTo>
                  <a:pt x="94475" y="50152"/>
                </a:moveTo>
                <a:lnTo>
                  <a:pt x="82423" y="51587"/>
                </a:lnTo>
                <a:lnTo>
                  <a:pt x="84937" y="62786"/>
                </a:lnTo>
                <a:lnTo>
                  <a:pt x="89944" y="70783"/>
                </a:lnTo>
                <a:lnTo>
                  <a:pt x="97442" y="75579"/>
                </a:lnTo>
                <a:lnTo>
                  <a:pt x="107429" y="77177"/>
                </a:lnTo>
                <a:lnTo>
                  <a:pt x="115938" y="77177"/>
                </a:lnTo>
                <a:lnTo>
                  <a:pt x="122174" y="74980"/>
                </a:lnTo>
                <a:lnTo>
                  <a:pt x="126187" y="70561"/>
                </a:lnTo>
                <a:lnTo>
                  <a:pt x="130136" y="66154"/>
                </a:lnTo>
                <a:lnTo>
                  <a:pt x="130756" y="64465"/>
                </a:lnTo>
                <a:lnTo>
                  <a:pt x="100291" y="64465"/>
                </a:lnTo>
                <a:lnTo>
                  <a:pt x="95821" y="59689"/>
                </a:lnTo>
                <a:lnTo>
                  <a:pt x="94475" y="50152"/>
                </a:lnTo>
                <a:close/>
              </a:path>
              <a:path w="154304" h="77469">
                <a:moveTo>
                  <a:pt x="114338" y="0"/>
                </a:moveTo>
                <a:lnTo>
                  <a:pt x="102374" y="0"/>
                </a:lnTo>
                <a:lnTo>
                  <a:pt x="98336" y="825"/>
                </a:lnTo>
                <a:lnTo>
                  <a:pt x="84670" y="24345"/>
                </a:lnTo>
                <a:lnTo>
                  <a:pt x="85369" y="27597"/>
                </a:lnTo>
                <a:lnTo>
                  <a:pt x="110070" y="44996"/>
                </a:lnTo>
                <a:lnTo>
                  <a:pt x="113741" y="46253"/>
                </a:lnTo>
                <a:lnTo>
                  <a:pt x="116827" y="47777"/>
                </a:lnTo>
                <a:lnTo>
                  <a:pt x="117970" y="48755"/>
                </a:lnTo>
                <a:lnTo>
                  <a:pt x="118817" y="50152"/>
                </a:lnTo>
                <a:lnTo>
                  <a:pt x="119456" y="51142"/>
                </a:lnTo>
                <a:lnTo>
                  <a:pt x="119837" y="52577"/>
                </a:lnTo>
                <a:lnTo>
                  <a:pt x="119837" y="57175"/>
                </a:lnTo>
                <a:lnTo>
                  <a:pt x="118745" y="59575"/>
                </a:lnTo>
                <a:lnTo>
                  <a:pt x="114452" y="63500"/>
                </a:lnTo>
                <a:lnTo>
                  <a:pt x="111544" y="64465"/>
                </a:lnTo>
                <a:lnTo>
                  <a:pt x="130756" y="64465"/>
                </a:lnTo>
                <a:lnTo>
                  <a:pt x="132130" y="60718"/>
                </a:lnTo>
                <a:lnTo>
                  <a:pt x="132130" y="49758"/>
                </a:lnTo>
                <a:lnTo>
                  <a:pt x="104279" y="27774"/>
                </a:lnTo>
                <a:lnTo>
                  <a:pt x="100545" y="26276"/>
                </a:lnTo>
                <a:lnTo>
                  <a:pt x="97269" y="23469"/>
                </a:lnTo>
                <a:lnTo>
                  <a:pt x="96456" y="21767"/>
                </a:lnTo>
                <a:lnTo>
                  <a:pt x="96456" y="17652"/>
                </a:lnTo>
                <a:lnTo>
                  <a:pt x="97358" y="15925"/>
                </a:lnTo>
                <a:lnTo>
                  <a:pt x="100952" y="13169"/>
                </a:lnTo>
                <a:lnTo>
                  <a:pt x="103530" y="12458"/>
                </a:lnTo>
                <a:lnTo>
                  <a:pt x="129072" y="12458"/>
                </a:lnTo>
                <a:lnTo>
                  <a:pt x="128028" y="9740"/>
                </a:lnTo>
                <a:lnTo>
                  <a:pt x="123977" y="5854"/>
                </a:lnTo>
                <a:lnTo>
                  <a:pt x="119964" y="1930"/>
                </a:lnTo>
                <a:lnTo>
                  <a:pt x="114338" y="0"/>
                </a:lnTo>
                <a:close/>
              </a:path>
              <a:path w="154304" h="77469">
                <a:moveTo>
                  <a:pt x="129072" y="12458"/>
                </a:moveTo>
                <a:lnTo>
                  <a:pt x="110159" y="12458"/>
                </a:lnTo>
                <a:lnTo>
                  <a:pt x="112725" y="13271"/>
                </a:lnTo>
                <a:lnTo>
                  <a:pt x="116319" y="16446"/>
                </a:lnTo>
                <a:lnTo>
                  <a:pt x="117487" y="19240"/>
                </a:lnTo>
                <a:lnTo>
                  <a:pt x="118033" y="23253"/>
                </a:lnTo>
                <a:lnTo>
                  <a:pt x="130390" y="22593"/>
                </a:lnTo>
                <a:lnTo>
                  <a:pt x="130175" y="15328"/>
                </a:lnTo>
                <a:lnTo>
                  <a:pt x="129072" y="12458"/>
                </a:lnTo>
                <a:close/>
              </a:path>
              <a:path w="154304" h="77469">
                <a:moveTo>
                  <a:pt x="73456" y="61556"/>
                </a:moveTo>
                <a:lnTo>
                  <a:pt x="61734" y="61556"/>
                </a:lnTo>
                <a:lnTo>
                  <a:pt x="61734" y="75857"/>
                </a:lnTo>
                <a:lnTo>
                  <a:pt x="73456" y="75857"/>
                </a:lnTo>
                <a:lnTo>
                  <a:pt x="73456" y="61556"/>
                </a:lnTo>
                <a:close/>
              </a:path>
              <a:path w="154304" h="77469">
                <a:moveTo>
                  <a:pt x="12319" y="1257"/>
                </a:moveTo>
                <a:lnTo>
                  <a:pt x="0" y="1257"/>
                </a:lnTo>
                <a:lnTo>
                  <a:pt x="0" y="52222"/>
                </a:lnTo>
                <a:lnTo>
                  <a:pt x="18745" y="77139"/>
                </a:lnTo>
                <a:lnTo>
                  <a:pt x="31229" y="77139"/>
                </a:lnTo>
                <a:lnTo>
                  <a:pt x="36207" y="75742"/>
                </a:lnTo>
                <a:lnTo>
                  <a:pt x="43700" y="70218"/>
                </a:lnTo>
                <a:lnTo>
                  <a:pt x="46062" y="66598"/>
                </a:lnTo>
                <a:lnTo>
                  <a:pt x="46629" y="64262"/>
                </a:lnTo>
                <a:lnTo>
                  <a:pt x="21412" y="64262"/>
                </a:lnTo>
                <a:lnTo>
                  <a:pt x="18694" y="63347"/>
                </a:lnTo>
                <a:lnTo>
                  <a:pt x="14605" y="59753"/>
                </a:lnTo>
                <a:lnTo>
                  <a:pt x="13296" y="57213"/>
                </a:lnTo>
                <a:lnTo>
                  <a:pt x="12763" y="53924"/>
                </a:lnTo>
                <a:lnTo>
                  <a:pt x="12466" y="52222"/>
                </a:lnTo>
                <a:lnTo>
                  <a:pt x="12428" y="49961"/>
                </a:lnTo>
                <a:lnTo>
                  <a:pt x="12319" y="1257"/>
                </a:lnTo>
                <a:close/>
              </a:path>
              <a:path w="154304" h="77469">
                <a:moveTo>
                  <a:pt x="48780" y="1257"/>
                </a:moveTo>
                <a:lnTo>
                  <a:pt x="36410" y="1257"/>
                </a:lnTo>
                <a:lnTo>
                  <a:pt x="36376" y="50444"/>
                </a:lnTo>
                <a:lnTo>
                  <a:pt x="36068" y="54800"/>
                </a:lnTo>
                <a:lnTo>
                  <a:pt x="27622" y="64262"/>
                </a:lnTo>
                <a:lnTo>
                  <a:pt x="46629" y="64262"/>
                </a:lnTo>
                <a:lnTo>
                  <a:pt x="48221" y="57696"/>
                </a:lnTo>
                <a:lnTo>
                  <a:pt x="48658" y="52031"/>
                </a:lnTo>
                <a:lnTo>
                  <a:pt x="48780" y="1257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30" name="object 79"/>
          <p:cNvSpPr>
            <a:spLocks noChangeArrowheads="1"/>
          </p:cNvSpPr>
          <p:nvPr/>
        </p:nvSpPr>
        <p:spPr bwMode="auto">
          <a:xfrm>
            <a:off x="3509963" y="1846263"/>
            <a:ext cx="384175" cy="17145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31" name="object 80"/>
          <p:cNvSpPr>
            <a:spLocks/>
          </p:cNvSpPr>
          <p:nvPr/>
        </p:nvSpPr>
        <p:spPr bwMode="auto">
          <a:xfrm>
            <a:off x="1616075" y="4103688"/>
            <a:ext cx="241300" cy="57150"/>
          </a:xfrm>
          <a:custGeom>
            <a:avLst/>
            <a:gdLst/>
            <a:ahLst/>
            <a:cxnLst>
              <a:cxn ang="0">
                <a:pos x="210934" y="1041"/>
              </a:cxn>
              <a:cxn ang="0">
                <a:pos x="207568" y="54495"/>
              </a:cxn>
              <a:cxn ang="0">
                <a:pos x="230784" y="54470"/>
              </a:cxn>
              <a:cxn ang="0">
                <a:pos x="212686" y="45681"/>
              </a:cxn>
              <a:cxn ang="0">
                <a:pos x="206717" y="34645"/>
              </a:cxn>
              <a:cxn ang="0">
                <a:pos x="212533" y="10998"/>
              </a:cxn>
              <a:cxn ang="0">
                <a:pos x="230860" y="2451"/>
              </a:cxn>
              <a:cxn ang="0">
                <a:pos x="222885" y="9474"/>
              </a:cxn>
              <a:cxn ang="0">
                <a:pos x="231584" y="21767"/>
              </a:cxn>
              <a:cxn ang="0">
                <a:pos x="228092" y="42583"/>
              </a:cxn>
              <a:cxn ang="0">
                <a:pos x="236744" y="47269"/>
              </a:cxn>
              <a:cxn ang="0">
                <a:pos x="240995" y="19303"/>
              </a:cxn>
              <a:cxn ang="0">
                <a:pos x="178358" y="0"/>
              </a:cxn>
              <a:cxn ang="0">
                <a:pos x="158546" y="6908"/>
              </a:cxn>
              <a:cxn ang="0">
                <a:pos x="152209" y="37731"/>
              </a:cxn>
              <a:cxn ang="0">
                <a:pos x="166878" y="56756"/>
              </a:cxn>
              <a:cxn ang="0">
                <a:pos x="187744" y="49656"/>
              </a:cxn>
              <a:cxn ang="0">
                <a:pos x="166687" y="45821"/>
              </a:cxn>
              <a:cxn ang="0">
                <a:pos x="161569" y="21475"/>
              </a:cxn>
              <a:cxn ang="0">
                <a:pos x="169494" y="9474"/>
              </a:cxn>
              <a:cxn ang="0">
                <a:pos x="182575" y="1714"/>
              </a:cxn>
              <a:cxn ang="0">
                <a:pos x="175006" y="47269"/>
              </a:cxn>
              <a:cxn ang="0">
                <a:pos x="191414" y="39027"/>
              </a:cxn>
              <a:cxn ang="0">
                <a:pos x="175158" y="9474"/>
              </a:cxn>
              <a:cxn ang="0">
                <a:pos x="180581" y="13436"/>
              </a:cxn>
              <a:cxn ang="0">
                <a:pos x="191300" y="16052"/>
              </a:cxn>
              <a:cxn ang="0">
                <a:pos x="145122" y="952"/>
              </a:cxn>
              <a:cxn ang="0">
                <a:pos x="145122" y="55803"/>
              </a:cxn>
              <a:cxn ang="0">
                <a:pos x="91287" y="952"/>
              </a:cxn>
              <a:cxn ang="0">
                <a:pos x="100749" y="55803"/>
              </a:cxn>
              <a:cxn ang="0">
                <a:pos x="116319" y="27571"/>
              </a:cxn>
              <a:cxn ang="0">
                <a:pos x="101917" y="952"/>
              </a:cxn>
              <a:cxn ang="0">
                <a:pos x="120738" y="55803"/>
              </a:cxn>
              <a:cxn ang="0">
                <a:pos x="130302" y="952"/>
              </a:cxn>
              <a:cxn ang="0">
                <a:pos x="121055" y="18554"/>
              </a:cxn>
              <a:cxn ang="0">
                <a:pos x="52514" y="952"/>
              </a:cxn>
              <a:cxn ang="0">
                <a:pos x="86702" y="46558"/>
              </a:cxn>
              <a:cxn ang="0">
                <a:pos x="84175" y="31622"/>
              </a:cxn>
              <a:cxn ang="0">
                <a:pos x="61569" y="10210"/>
              </a:cxn>
              <a:cxn ang="0">
                <a:pos x="13589" y="952"/>
              </a:cxn>
              <a:cxn ang="0">
                <a:pos x="8483" y="55803"/>
              </a:cxn>
              <a:cxn ang="0">
                <a:pos x="13589" y="952"/>
              </a:cxn>
              <a:cxn ang="0">
                <a:pos x="17335" y="55803"/>
              </a:cxn>
              <a:cxn ang="0">
                <a:pos x="21742" y="38379"/>
              </a:cxn>
              <a:cxn ang="0">
                <a:pos x="35026" y="12611"/>
              </a:cxn>
              <a:cxn ang="0">
                <a:pos x="43459" y="12611"/>
              </a:cxn>
              <a:cxn ang="0">
                <a:pos x="21742" y="38379"/>
              </a:cxn>
              <a:cxn ang="0">
                <a:pos x="43459" y="12611"/>
              </a:cxn>
            </a:cxnLst>
            <a:rect l="0" t="0" r="r" b="b"/>
            <a:pathLst>
              <a:path w="241300" h="57150">
                <a:moveTo>
                  <a:pt x="225615" y="0"/>
                </a:moveTo>
                <a:lnTo>
                  <a:pt x="214731" y="0"/>
                </a:lnTo>
                <a:lnTo>
                  <a:pt x="210934" y="1041"/>
                </a:lnTo>
                <a:lnTo>
                  <a:pt x="197345" y="37731"/>
                </a:lnTo>
                <a:lnTo>
                  <a:pt x="199491" y="44805"/>
                </a:lnTo>
                <a:lnTo>
                  <a:pt x="207568" y="54495"/>
                </a:lnTo>
                <a:lnTo>
                  <a:pt x="212686" y="56756"/>
                </a:lnTo>
                <a:lnTo>
                  <a:pt x="225666" y="56756"/>
                </a:lnTo>
                <a:lnTo>
                  <a:pt x="230784" y="54470"/>
                </a:lnTo>
                <a:lnTo>
                  <a:pt x="236744" y="47269"/>
                </a:lnTo>
                <a:lnTo>
                  <a:pt x="215658" y="47269"/>
                </a:lnTo>
                <a:lnTo>
                  <a:pt x="212686" y="45681"/>
                </a:lnTo>
                <a:lnTo>
                  <a:pt x="210286" y="42532"/>
                </a:lnTo>
                <a:lnTo>
                  <a:pt x="207911" y="39369"/>
                </a:lnTo>
                <a:lnTo>
                  <a:pt x="206717" y="34645"/>
                </a:lnTo>
                <a:lnTo>
                  <a:pt x="206751" y="21767"/>
                </a:lnTo>
                <a:lnTo>
                  <a:pt x="207860" y="17132"/>
                </a:lnTo>
                <a:lnTo>
                  <a:pt x="212533" y="10998"/>
                </a:lnTo>
                <a:lnTo>
                  <a:pt x="215519" y="9474"/>
                </a:lnTo>
                <a:lnTo>
                  <a:pt x="236634" y="9474"/>
                </a:lnTo>
                <a:lnTo>
                  <a:pt x="230860" y="2451"/>
                </a:lnTo>
                <a:lnTo>
                  <a:pt x="225615" y="0"/>
                </a:lnTo>
                <a:close/>
              </a:path>
              <a:path w="241300" h="57150">
                <a:moveTo>
                  <a:pt x="236634" y="9474"/>
                </a:moveTo>
                <a:lnTo>
                  <a:pt x="222885" y="9474"/>
                </a:lnTo>
                <a:lnTo>
                  <a:pt x="225904" y="11010"/>
                </a:lnTo>
                <a:lnTo>
                  <a:pt x="230441" y="17081"/>
                </a:lnTo>
                <a:lnTo>
                  <a:pt x="231584" y="21767"/>
                </a:lnTo>
                <a:lnTo>
                  <a:pt x="231584" y="34645"/>
                </a:lnTo>
                <a:lnTo>
                  <a:pt x="230416" y="39458"/>
                </a:lnTo>
                <a:lnTo>
                  <a:pt x="228092" y="42583"/>
                </a:lnTo>
                <a:lnTo>
                  <a:pt x="225717" y="45681"/>
                </a:lnTo>
                <a:lnTo>
                  <a:pt x="222770" y="47269"/>
                </a:lnTo>
                <a:lnTo>
                  <a:pt x="236744" y="47269"/>
                </a:lnTo>
                <a:lnTo>
                  <a:pt x="238848" y="44742"/>
                </a:lnTo>
                <a:lnTo>
                  <a:pt x="240945" y="37731"/>
                </a:lnTo>
                <a:lnTo>
                  <a:pt x="240995" y="19303"/>
                </a:lnTo>
                <a:lnTo>
                  <a:pt x="238963" y="12306"/>
                </a:lnTo>
                <a:lnTo>
                  <a:pt x="236634" y="9474"/>
                </a:lnTo>
                <a:close/>
              </a:path>
              <a:path w="241300" h="57150">
                <a:moveTo>
                  <a:pt x="178358" y="0"/>
                </a:moveTo>
                <a:lnTo>
                  <a:pt x="167119" y="0"/>
                </a:lnTo>
                <a:lnTo>
                  <a:pt x="162191" y="2311"/>
                </a:lnTo>
                <a:lnTo>
                  <a:pt x="158546" y="6908"/>
                </a:lnTo>
                <a:lnTo>
                  <a:pt x="154330" y="12166"/>
                </a:lnTo>
                <a:lnTo>
                  <a:pt x="152209" y="19507"/>
                </a:lnTo>
                <a:lnTo>
                  <a:pt x="152209" y="37731"/>
                </a:lnTo>
                <a:lnTo>
                  <a:pt x="154305" y="44742"/>
                </a:lnTo>
                <a:lnTo>
                  <a:pt x="162140" y="54495"/>
                </a:lnTo>
                <a:lnTo>
                  <a:pt x="166878" y="56756"/>
                </a:lnTo>
                <a:lnTo>
                  <a:pt x="177419" y="56756"/>
                </a:lnTo>
                <a:lnTo>
                  <a:pt x="181356" y="55321"/>
                </a:lnTo>
                <a:lnTo>
                  <a:pt x="187744" y="49656"/>
                </a:lnTo>
                <a:lnTo>
                  <a:pt x="188954" y="47269"/>
                </a:lnTo>
                <a:lnTo>
                  <a:pt x="169341" y="47269"/>
                </a:lnTo>
                <a:lnTo>
                  <a:pt x="166687" y="45821"/>
                </a:lnTo>
                <a:lnTo>
                  <a:pt x="162598" y="39966"/>
                </a:lnTo>
                <a:lnTo>
                  <a:pt x="161686" y="35610"/>
                </a:lnTo>
                <a:lnTo>
                  <a:pt x="161569" y="21475"/>
                </a:lnTo>
                <a:lnTo>
                  <a:pt x="162610" y="16700"/>
                </a:lnTo>
                <a:lnTo>
                  <a:pt x="166814" y="10921"/>
                </a:lnTo>
                <a:lnTo>
                  <a:pt x="169494" y="9474"/>
                </a:lnTo>
                <a:lnTo>
                  <a:pt x="189292" y="9474"/>
                </a:lnTo>
                <a:lnTo>
                  <a:pt x="188391" y="7619"/>
                </a:lnTo>
                <a:lnTo>
                  <a:pt x="182575" y="1714"/>
                </a:lnTo>
                <a:lnTo>
                  <a:pt x="178358" y="0"/>
                </a:lnTo>
                <a:close/>
              </a:path>
              <a:path w="241300" h="57150">
                <a:moveTo>
                  <a:pt x="182613" y="35610"/>
                </a:moveTo>
                <a:lnTo>
                  <a:pt x="175006" y="47269"/>
                </a:lnTo>
                <a:lnTo>
                  <a:pt x="188954" y="47269"/>
                </a:lnTo>
                <a:lnTo>
                  <a:pt x="190017" y="45173"/>
                </a:lnTo>
                <a:lnTo>
                  <a:pt x="191414" y="39027"/>
                </a:lnTo>
                <a:lnTo>
                  <a:pt x="182613" y="35610"/>
                </a:lnTo>
                <a:close/>
              </a:path>
              <a:path w="241300" h="57150">
                <a:moveTo>
                  <a:pt x="189292" y="9474"/>
                </a:moveTo>
                <a:lnTo>
                  <a:pt x="175158" y="9474"/>
                </a:lnTo>
                <a:lnTo>
                  <a:pt x="177165" y="10274"/>
                </a:lnTo>
                <a:lnTo>
                  <a:pt x="178879" y="11836"/>
                </a:lnTo>
                <a:lnTo>
                  <a:pt x="180581" y="13436"/>
                </a:lnTo>
                <a:lnTo>
                  <a:pt x="181724" y="15709"/>
                </a:lnTo>
                <a:lnTo>
                  <a:pt x="182308" y="18668"/>
                </a:lnTo>
                <a:lnTo>
                  <a:pt x="191300" y="16052"/>
                </a:lnTo>
                <a:lnTo>
                  <a:pt x="190157" y="11252"/>
                </a:lnTo>
                <a:lnTo>
                  <a:pt x="189292" y="9474"/>
                </a:lnTo>
                <a:close/>
              </a:path>
              <a:path w="241300" h="57150">
                <a:moveTo>
                  <a:pt x="145122" y="952"/>
                </a:moveTo>
                <a:lnTo>
                  <a:pt x="136042" y="952"/>
                </a:lnTo>
                <a:lnTo>
                  <a:pt x="136042" y="55803"/>
                </a:lnTo>
                <a:lnTo>
                  <a:pt x="145122" y="55803"/>
                </a:lnTo>
                <a:lnTo>
                  <a:pt x="145122" y="952"/>
                </a:lnTo>
                <a:close/>
              </a:path>
              <a:path w="241300" h="57150">
                <a:moveTo>
                  <a:pt x="101917" y="952"/>
                </a:moveTo>
                <a:lnTo>
                  <a:pt x="91287" y="952"/>
                </a:lnTo>
                <a:lnTo>
                  <a:pt x="105257" y="27165"/>
                </a:lnTo>
                <a:lnTo>
                  <a:pt x="89877" y="55803"/>
                </a:lnTo>
                <a:lnTo>
                  <a:pt x="100749" y="55803"/>
                </a:lnTo>
                <a:lnTo>
                  <a:pt x="110744" y="36829"/>
                </a:lnTo>
                <a:lnTo>
                  <a:pt x="121367" y="36829"/>
                </a:lnTo>
                <a:lnTo>
                  <a:pt x="116319" y="27571"/>
                </a:lnTo>
                <a:lnTo>
                  <a:pt x="121055" y="18554"/>
                </a:lnTo>
                <a:lnTo>
                  <a:pt x="110934" y="18554"/>
                </a:lnTo>
                <a:lnTo>
                  <a:pt x="101917" y="952"/>
                </a:lnTo>
                <a:close/>
              </a:path>
              <a:path w="241300" h="57150">
                <a:moveTo>
                  <a:pt x="121367" y="36829"/>
                </a:moveTo>
                <a:lnTo>
                  <a:pt x="110744" y="36829"/>
                </a:lnTo>
                <a:lnTo>
                  <a:pt x="120738" y="55803"/>
                </a:lnTo>
                <a:lnTo>
                  <a:pt x="131711" y="55803"/>
                </a:lnTo>
                <a:lnTo>
                  <a:pt x="121367" y="36829"/>
                </a:lnTo>
                <a:close/>
              </a:path>
              <a:path w="241300" h="57150">
                <a:moveTo>
                  <a:pt x="130302" y="952"/>
                </a:moveTo>
                <a:lnTo>
                  <a:pt x="119761" y="952"/>
                </a:lnTo>
                <a:lnTo>
                  <a:pt x="110934" y="18554"/>
                </a:lnTo>
                <a:lnTo>
                  <a:pt x="121055" y="18554"/>
                </a:lnTo>
                <a:lnTo>
                  <a:pt x="130302" y="952"/>
                </a:lnTo>
                <a:close/>
              </a:path>
              <a:path w="241300" h="57150">
                <a:moveTo>
                  <a:pt x="85902" y="952"/>
                </a:moveTo>
                <a:lnTo>
                  <a:pt x="52514" y="952"/>
                </a:lnTo>
                <a:lnTo>
                  <a:pt x="52514" y="55803"/>
                </a:lnTo>
                <a:lnTo>
                  <a:pt x="86702" y="55803"/>
                </a:lnTo>
                <a:lnTo>
                  <a:pt x="86702" y="46558"/>
                </a:lnTo>
                <a:lnTo>
                  <a:pt x="61569" y="46558"/>
                </a:lnTo>
                <a:lnTo>
                  <a:pt x="61569" y="31622"/>
                </a:lnTo>
                <a:lnTo>
                  <a:pt x="84175" y="31622"/>
                </a:lnTo>
                <a:lnTo>
                  <a:pt x="84175" y="22402"/>
                </a:lnTo>
                <a:lnTo>
                  <a:pt x="61569" y="22402"/>
                </a:lnTo>
                <a:lnTo>
                  <a:pt x="61569" y="10210"/>
                </a:lnTo>
                <a:lnTo>
                  <a:pt x="85902" y="10210"/>
                </a:lnTo>
                <a:lnTo>
                  <a:pt x="85902" y="952"/>
                </a:lnTo>
                <a:close/>
              </a:path>
              <a:path w="241300" h="57150">
                <a:moveTo>
                  <a:pt x="13589" y="952"/>
                </a:moveTo>
                <a:lnTo>
                  <a:pt x="0" y="952"/>
                </a:lnTo>
                <a:lnTo>
                  <a:pt x="0" y="55803"/>
                </a:lnTo>
                <a:lnTo>
                  <a:pt x="8483" y="55803"/>
                </a:lnTo>
                <a:lnTo>
                  <a:pt x="8483" y="12611"/>
                </a:lnTo>
                <a:lnTo>
                  <a:pt x="16128" y="12611"/>
                </a:lnTo>
                <a:lnTo>
                  <a:pt x="13589" y="952"/>
                </a:lnTo>
                <a:close/>
              </a:path>
              <a:path w="241300" h="57150">
                <a:moveTo>
                  <a:pt x="16128" y="12611"/>
                </a:moveTo>
                <a:lnTo>
                  <a:pt x="8483" y="12611"/>
                </a:lnTo>
                <a:lnTo>
                  <a:pt x="17335" y="55803"/>
                </a:lnTo>
                <a:lnTo>
                  <a:pt x="26085" y="55803"/>
                </a:lnTo>
                <a:lnTo>
                  <a:pt x="29692" y="38379"/>
                </a:lnTo>
                <a:lnTo>
                  <a:pt x="21742" y="38379"/>
                </a:lnTo>
                <a:lnTo>
                  <a:pt x="16128" y="12611"/>
                </a:lnTo>
                <a:close/>
              </a:path>
              <a:path w="241300" h="57150">
                <a:moveTo>
                  <a:pt x="43459" y="12611"/>
                </a:moveTo>
                <a:lnTo>
                  <a:pt x="35026" y="12611"/>
                </a:lnTo>
                <a:lnTo>
                  <a:pt x="35026" y="55803"/>
                </a:lnTo>
                <a:lnTo>
                  <a:pt x="43459" y="55803"/>
                </a:lnTo>
                <a:lnTo>
                  <a:pt x="43459" y="12611"/>
                </a:lnTo>
                <a:close/>
              </a:path>
              <a:path w="241300" h="57150">
                <a:moveTo>
                  <a:pt x="43459" y="952"/>
                </a:moveTo>
                <a:lnTo>
                  <a:pt x="29832" y="952"/>
                </a:lnTo>
                <a:lnTo>
                  <a:pt x="21742" y="38379"/>
                </a:lnTo>
                <a:lnTo>
                  <a:pt x="29692" y="38379"/>
                </a:lnTo>
                <a:lnTo>
                  <a:pt x="35026" y="12611"/>
                </a:lnTo>
                <a:lnTo>
                  <a:pt x="43459" y="12611"/>
                </a:lnTo>
                <a:lnTo>
                  <a:pt x="43459" y="952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32" name="object 81"/>
          <p:cNvSpPr>
            <a:spLocks noChangeArrowheads="1"/>
          </p:cNvSpPr>
          <p:nvPr/>
        </p:nvSpPr>
        <p:spPr bwMode="auto">
          <a:xfrm>
            <a:off x="2935288" y="3806825"/>
            <a:ext cx="104775" cy="58738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33" name="object 82"/>
          <p:cNvSpPr>
            <a:spLocks/>
          </p:cNvSpPr>
          <p:nvPr/>
        </p:nvSpPr>
        <p:spPr bwMode="auto">
          <a:xfrm>
            <a:off x="2506663" y="5199063"/>
            <a:ext cx="127000" cy="42862"/>
          </a:xfrm>
          <a:custGeom>
            <a:avLst/>
            <a:gdLst/>
            <a:ahLst/>
            <a:cxnLst>
              <a:cxn ang="0">
                <a:pos x="99174" y="28803"/>
              </a:cxn>
              <a:cxn ang="0">
                <a:pos x="119608" y="42100"/>
              </a:cxn>
              <a:cxn ang="0">
                <a:pos x="125221" y="36906"/>
              </a:cxn>
              <a:cxn ang="0">
                <a:pos x="109727" y="35090"/>
              </a:cxn>
              <a:cxn ang="0">
                <a:pos x="106216" y="28803"/>
              </a:cxn>
              <a:cxn ang="0">
                <a:pos x="119710" y="0"/>
              </a:cxn>
              <a:cxn ang="0">
                <a:pos x="118808" y="32791"/>
              </a:cxn>
              <a:cxn ang="0">
                <a:pos x="114769" y="35598"/>
              </a:cxn>
              <a:cxn ang="0">
                <a:pos x="126656" y="28689"/>
              </a:cxn>
              <a:cxn ang="0">
                <a:pos x="64414" y="0"/>
              </a:cxn>
              <a:cxn ang="0">
                <a:pos x="71373" y="24561"/>
              </a:cxn>
              <a:cxn ang="0">
                <a:pos x="86448" y="23037"/>
              </a:cxn>
              <a:cxn ang="0">
                <a:pos x="91835" y="17830"/>
              </a:cxn>
              <a:cxn ang="0">
                <a:pos x="92176" y="7137"/>
              </a:cxn>
              <a:cxn ang="0">
                <a:pos x="88747" y="1917"/>
              </a:cxn>
              <a:cxn ang="0">
                <a:pos x="85009" y="24561"/>
              </a:cxn>
              <a:cxn ang="0">
                <a:pos x="76314" y="25019"/>
              </a:cxn>
              <a:cxn ang="0">
                <a:pos x="78371" y="26771"/>
              </a:cxn>
              <a:cxn ang="0">
                <a:pos x="82054" y="32969"/>
              </a:cxn>
              <a:cxn ang="0">
                <a:pos x="91262" y="33921"/>
              </a:cxn>
              <a:cxn ang="0">
                <a:pos x="86271" y="25793"/>
              </a:cxn>
              <a:cxn ang="0">
                <a:pos x="71373" y="7137"/>
              </a:cxn>
              <a:cxn ang="0">
                <a:pos x="84124" y="8305"/>
              </a:cxn>
              <a:cxn ang="0">
                <a:pos x="85458" y="11036"/>
              </a:cxn>
              <a:cxn ang="0">
                <a:pos x="81724" y="17716"/>
              </a:cxn>
              <a:cxn ang="0">
                <a:pos x="92646" y="15074"/>
              </a:cxn>
              <a:cxn ang="0">
                <a:pos x="57861" y="0"/>
              </a:cxn>
              <a:cxn ang="0">
                <a:pos x="58483" y="42151"/>
              </a:cxn>
              <a:cxn ang="0">
                <a:pos x="39166" y="23571"/>
              </a:cxn>
              <a:cxn ang="0">
                <a:pos x="39166" y="16484"/>
              </a:cxn>
              <a:cxn ang="0">
                <a:pos x="57861" y="0"/>
              </a:cxn>
              <a:cxn ang="0">
                <a:pos x="0" y="42151"/>
              </a:cxn>
              <a:cxn ang="0">
                <a:pos x="15747" y="26250"/>
              </a:cxn>
              <a:cxn ang="0">
                <a:pos x="23609" y="22720"/>
              </a:cxn>
              <a:cxn ang="0">
                <a:pos x="6959" y="7137"/>
              </a:cxn>
              <a:cxn ang="0">
                <a:pos x="24460" y="4775"/>
              </a:cxn>
              <a:cxn ang="0">
                <a:pos x="18135" y="215"/>
              </a:cxn>
              <a:cxn ang="0">
                <a:pos x="13258" y="7137"/>
              </a:cxn>
              <a:cxn ang="0">
                <a:pos x="17716" y="8610"/>
              </a:cxn>
              <a:cxn ang="0">
                <a:pos x="19265" y="14465"/>
              </a:cxn>
              <a:cxn ang="0">
                <a:pos x="17779" y="17538"/>
              </a:cxn>
              <a:cxn ang="0">
                <a:pos x="13411" y="19100"/>
              </a:cxn>
              <a:cxn ang="0">
                <a:pos x="26342" y="16560"/>
              </a:cxn>
            </a:cxnLst>
            <a:rect l="0" t="0" r="r" b="b"/>
            <a:pathLst>
              <a:path w="127000" h="43179">
                <a:moveTo>
                  <a:pt x="106133" y="0"/>
                </a:moveTo>
                <a:lnTo>
                  <a:pt x="99174" y="0"/>
                </a:lnTo>
                <a:lnTo>
                  <a:pt x="99174" y="28803"/>
                </a:lnTo>
                <a:lnTo>
                  <a:pt x="109753" y="42849"/>
                </a:lnTo>
                <a:lnTo>
                  <a:pt x="116827" y="42849"/>
                </a:lnTo>
                <a:lnTo>
                  <a:pt x="119608" y="42100"/>
                </a:lnTo>
                <a:lnTo>
                  <a:pt x="121742" y="40500"/>
                </a:lnTo>
                <a:lnTo>
                  <a:pt x="123863" y="38963"/>
                </a:lnTo>
                <a:lnTo>
                  <a:pt x="125221" y="36906"/>
                </a:lnTo>
                <a:lnTo>
                  <a:pt x="125537" y="35598"/>
                </a:lnTo>
                <a:lnTo>
                  <a:pt x="111264" y="35598"/>
                </a:lnTo>
                <a:lnTo>
                  <a:pt x="109727" y="35090"/>
                </a:lnTo>
                <a:lnTo>
                  <a:pt x="107403" y="33070"/>
                </a:lnTo>
                <a:lnTo>
                  <a:pt x="106679" y="31623"/>
                </a:lnTo>
                <a:lnTo>
                  <a:pt x="106216" y="28803"/>
                </a:lnTo>
                <a:lnTo>
                  <a:pt x="106133" y="0"/>
                </a:lnTo>
                <a:close/>
              </a:path>
              <a:path w="127000" h="43179">
                <a:moveTo>
                  <a:pt x="126720" y="0"/>
                </a:moveTo>
                <a:lnTo>
                  <a:pt x="119710" y="0"/>
                </a:lnTo>
                <a:lnTo>
                  <a:pt x="119639" y="28689"/>
                </a:lnTo>
                <a:lnTo>
                  <a:pt x="119545" y="30251"/>
                </a:lnTo>
                <a:lnTo>
                  <a:pt x="118808" y="32791"/>
                </a:lnTo>
                <a:lnTo>
                  <a:pt x="118109" y="33782"/>
                </a:lnTo>
                <a:lnTo>
                  <a:pt x="116077" y="35229"/>
                </a:lnTo>
                <a:lnTo>
                  <a:pt x="114769" y="35598"/>
                </a:lnTo>
                <a:lnTo>
                  <a:pt x="125537" y="35598"/>
                </a:lnTo>
                <a:lnTo>
                  <a:pt x="126428" y="31902"/>
                </a:lnTo>
                <a:lnTo>
                  <a:pt x="126656" y="28689"/>
                </a:lnTo>
                <a:lnTo>
                  <a:pt x="126720" y="0"/>
                </a:lnTo>
                <a:close/>
              </a:path>
              <a:path w="127000" h="43179">
                <a:moveTo>
                  <a:pt x="82842" y="0"/>
                </a:moveTo>
                <a:lnTo>
                  <a:pt x="64414" y="0"/>
                </a:lnTo>
                <a:lnTo>
                  <a:pt x="64414" y="42151"/>
                </a:lnTo>
                <a:lnTo>
                  <a:pt x="71373" y="42151"/>
                </a:lnTo>
                <a:lnTo>
                  <a:pt x="71373" y="24561"/>
                </a:lnTo>
                <a:lnTo>
                  <a:pt x="85009" y="24561"/>
                </a:lnTo>
                <a:lnTo>
                  <a:pt x="83553" y="23545"/>
                </a:lnTo>
                <a:lnTo>
                  <a:pt x="86448" y="23037"/>
                </a:lnTo>
                <a:lnTo>
                  <a:pt x="88696" y="21780"/>
                </a:lnTo>
                <a:lnTo>
                  <a:pt x="90271" y="19761"/>
                </a:lnTo>
                <a:lnTo>
                  <a:pt x="91835" y="17830"/>
                </a:lnTo>
                <a:lnTo>
                  <a:pt x="71373" y="17830"/>
                </a:lnTo>
                <a:lnTo>
                  <a:pt x="71373" y="7137"/>
                </a:lnTo>
                <a:lnTo>
                  <a:pt x="92176" y="7137"/>
                </a:lnTo>
                <a:lnTo>
                  <a:pt x="92138" y="6972"/>
                </a:lnTo>
                <a:lnTo>
                  <a:pt x="90068" y="3200"/>
                </a:lnTo>
                <a:lnTo>
                  <a:pt x="88747" y="1917"/>
                </a:lnTo>
                <a:lnTo>
                  <a:pt x="85547" y="393"/>
                </a:lnTo>
                <a:lnTo>
                  <a:pt x="82842" y="0"/>
                </a:lnTo>
                <a:close/>
              </a:path>
              <a:path w="127000" h="43179">
                <a:moveTo>
                  <a:pt x="85009" y="24561"/>
                </a:moveTo>
                <a:lnTo>
                  <a:pt x="74409" y="24561"/>
                </a:lnTo>
                <a:lnTo>
                  <a:pt x="75590" y="24714"/>
                </a:lnTo>
                <a:lnTo>
                  <a:pt x="76314" y="25019"/>
                </a:lnTo>
                <a:lnTo>
                  <a:pt x="77050" y="25374"/>
                </a:lnTo>
                <a:lnTo>
                  <a:pt x="77736" y="25933"/>
                </a:lnTo>
                <a:lnTo>
                  <a:pt x="78371" y="26771"/>
                </a:lnTo>
                <a:lnTo>
                  <a:pt x="79044" y="27571"/>
                </a:lnTo>
                <a:lnTo>
                  <a:pt x="80289" y="29654"/>
                </a:lnTo>
                <a:lnTo>
                  <a:pt x="82054" y="32969"/>
                </a:lnTo>
                <a:lnTo>
                  <a:pt x="87121" y="42151"/>
                </a:lnTo>
                <a:lnTo>
                  <a:pt x="95440" y="42151"/>
                </a:lnTo>
                <a:lnTo>
                  <a:pt x="91262" y="33921"/>
                </a:lnTo>
                <a:lnTo>
                  <a:pt x="89560" y="30619"/>
                </a:lnTo>
                <a:lnTo>
                  <a:pt x="88252" y="28333"/>
                </a:lnTo>
                <a:lnTo>
                  <a:pt x="86271" y="25793"/>
                </a:lnTo>
                <a:lnTo>
                  <a:pt x="85009" y="24561"/>
                </a:lnTo>
                <a:close/>
              </a:path>
              <a:path w="127000" h="43179">
                <a:moveTo>
                  <a:pt x="92176" y="7137"/>
                </a:moveTo>
                <a:lnTo>
                  <a:pt x="71373" y="7137"/>
                </a:lnTo>
                <a:lnTo>
                  <a:pt x="81838" y="7213"/>
                </a:lnTo>
                <a:lnTo>
                  <a:pt x="83413" y="7759"/>
                </a:lnTo>
                <a:lnTo>
                  <a:pt x="84124" y="8305"/>
                </a:lnTo>
                <a:lnTo>
                  <a:pt x="84718" y="9194"/>
                </a:lnTo>
                <a:lnTo>
                  <a:pt x="85191" y="9956"/>
                </a:lnTo>
                <a:lnTo>
                  <a:pt x="85458" y="11036"/>
                </a:lnTo>
                <a:lnTo>
                  <a:pt x="85458" y="13766"/>
                </a:lnTo>
                <a:lnTo>
                  <a:pt x="82562" y="17399"/>
                </a:lnTo>
                <a:lnTo>
                  <a:pt x="81724" y="17716"/>
                </a:lnTo>
                <a:lnTo>
                  <a:pt x="71373" y="17830"/>
                </a:lnTo>
                <a:lnTo>
                  <a:pt x="91835" y="17830"/>
                </a:lnTo>
                <a:lnTo>
                  <a:pt x="92646" y="15074"/>
                </a:lnTo>
                <a:lnTo>
                  <a:pt x="92629" y="9118"/>
                </a:lnTo>
                <a:lnTo>
                  <a:pt x="92176" y="7137"/>
                </a:lnTo>
                <a:close/>
              </a:path>
              <a:path w="127000" h="43179">
                <a:moveTo>
                  <a:pt x="57861" y="0"/>
                </a:moveTo>
                <a:lnTo>
                  <a:pt x="32219" y="0"/>
                </a:lnTo>
                <a:lnTo>
                  <a:pt x="32219" y="42151"/>
                </a:lnTo>
                <a:lnTo>
                  <a:pt x="58483" y="42151"/>
                </a:lnTo>
                <a:lnTo>
                  <a:pt x="58483" y="35064"/>
                </a:lnTo>
                <a:lnTo>
                  <a:pt x="39166" y="35064"/>
                </a:lnTo>
                <a:lnTo>
                  <a:pt x="39166" y="23571"/>
                </a:lnTo>
                <a:lnTo>
                  <a:pt x="56540" y="23571"/>
                </a:lnTo>
                <a:lnTo>
                  <a:pt x="56540" y="16484"/>
                </a:lnTo>
                <a:lnTo>
                  <a:pt x="39166" y="16484"/>
                </a:lnTo>
                <a:lnTo>
                  <a:pt x="39166" y="7137"/>
                </a:lnTo>
                <a:lnTo>
                  <a:pt x="57861" y="7137"/>
                </a:lnTo>
                <a:lnTo>
                  <a:pt x="57861" y="0"/>
                </a:lnTo>
                <a:close/>
              </a:path>
              <a:path w="127000" h="43179">
                <a:moveTo>
                  <a:pt x="15379" y="0"/>
                </a:moveTo>
                <a:lnTo>
                  <a:pt x="0" y="0"/>
                </a:lnTo>
                <a:lnTo>
                  <a:pt x="0" y="42151"/>
                </a:lnTo>
                <a:lnTo>
                  <a:pt x="6959" y="42151"/>
                </a:lnTo>
                <a:lnTo>
                  <a:pt x="6959" y="26250"/>
                </a:lnTo>
                <a:lnTo>
                  <a:pt x="15747" y="26250"/>
                </a:lnTo>
                <a:lnTo>
                  <a:pt x="18719" y="25819"/>
                </a:lnTo>
                <a:lnTo>
                  <a:pt x="22161" y="24168"/>
                </a:lnTo>
                <a:lnTo>
                  <a:pt x="23609" y="22720"/>
                </a:lnTo>
                <a:lnTo>
                  <a:pt x="25602" y="19100"/>
                </a:lnTo>
                <a:lnTo>
                  <a:pt x="6959" y="19100"/>
                </a:lnTo>
                <a:lnTo>
                  <a:pt x="6959" y="7137"/>
                </a:lnTo>
                <a:lnTo>
                  <a:pt x="25874" y="7137"/>
                </a:lnTo>
                <a:lnTo>
                  <a:pt x="25819" y="6896"/>
                </a:lnTo>
                <a:lnTo>
                  <a:pt x="24460" y="4775"/>
                </a:lnTo>
                <a:lnTo>
                  <a:pt x="23139" y="2641"/>
                </a:lnTo>
                <a:lnTo>
                  <a:pt x="21437" y="1270"/>
                </a:lnTo>
                <a:lnTo>
                  <a:pt x="18135" y="215"/>
                </a:lnTo>
                <a:lnTo>
                  <a:pt x="15379" y="0"/>
                </a:lnTo>
                <a:close/>
              </a:path>
              <a:path w="127000" h="43179">
                <a:moveTo>
                  <a:pt x="25874" y="7137"/>
                </a:moveTo>
                <a:lnTo>
                  <a:pt x="13258" y="7137"/>
                </a:lnTo>
                <a:lnTo>
                  <a:pt x="15138" y="7289"/>
                </a:lnTo>
                <a:lnTo>
                  <a:pt x="16967" y="7962"/>
                </a:lnTo>
                <a:lnTo>
                  <a:pt x="17716" y="8610"/>
                </a:lnTo>
                <a:lnTo>
                  <a:pt x="18961" y="10490"/>
                </a:lnTo>
                <a:lnTo>
                  <a:pt x="19265" y="11709"/>
                </a:lnTo>
                <a:lnTo>
                  <a:pt x="19265" y="14465"/>
                </a:lnTo>
                <a:lnTo>
                  <a:pt x="18986" y="15621"/>
                </a:lnTo>
                <a:lnTo>
                  <a:pt x="18364" y="16560"/>
                </a:lnTo>
                <a:lnTo>
                  <a:pt x="17779" y="17538"/>
                </a:lnTo>
                <a:lnTo>
                  <a:pt x="17005" y="18186"/>
                </a:lnTo>
                <a:lnTo>
                  <a:pt x="15138" y="18910"/>
                </a:lnTo>
                <a:lnTo>
                  <a:pt x="13411" y="19100"/>
                </a:lnTo>
                <a:lnTo>
                  <a:pt x="25602" y="19100"/>
                </a:lnTo>
                <a:lnTo>
                  <a:pt x="25882" y="18592"/>
                </a:lnTo>
                <a:lnTo>
                  <a:pt x="26342" y="16560"/>
                </a:lnTo>
                <a:lnTo>
                  <a:pt x="26454" y="9639"/>
                </a:lnTo>
                <a:lnTo>
                  <a:pt x="25874" y="7137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34" name="object 83"/>
          <p:cNvSpPr>
            <a:spLocks/>
          </p:cNvSpPr>
          <p:nvPr/>
        </p:nvSpPr>
        <p:spPr bwMode="auto">
          <a:xfrm>
            <a:off x="3121025" y="5248275"/>
            <a:ext cx="425450" cy="71438"/>
          </a:xfrm>
          <a:custGeom>
            <a:avLst/>
            <a:gdLst/>
            <a:ahLst/>
            <a:cxnLst>
              <a:cxn ang="0">
                <a:pos x="384962" y="69888"/>
              </a:cxn>
              <a:cxn ang="0">
                <a:pos x="396494" y="58127"/>
              </a:cxn>
              <a:cxn ang="0">
                <a:pos x="334010" y="0"/>
              </a:cxn>
              <a:cxn ang="0">
                <a:pos x="345554" y="0"/>
              </a:cxn>
              <a:cxn ang="0">
                <a:pos x="255854" y="11861"/>
              </a:cxn>
              <a:cxn ang="0">
                <a:pos x="252450" y="69888"/>
              </a:cxn>
              <a:cxn ang="0">
                <a:pos x="266407" y="58127"/>
              </a:cxn>
              <a:cxn ang="0">
                <a:pos x="200355" y="0"/>
              </a:cxn>
              <a:cxn ang="0">
                <a:pos x="178104" y="69888"/>
              </a:cxn>
              <a:cxn ang="0">
                <a:pos x="214233" y="42265"/>
              </a:cxn>
              <a:cxn ang="0">
                <a:pos x="205713" y="16319"/>
              </a:cxn>
              <a:cxn ang="0">
                <a:pos x="205701" y="54000"/>
              </a:cxn>
              <a:cxn ang="0">
                <a:pos x="218087" y="54000"/>
              </a:cxn>
              <a:cxn ang="0">
                <a:pos x="201980" y="42265"/>
              </a:cxn>
              <a:cxn ang="0">
                <a:pos x="116433" y="0"/>
              </a:cxn>
              <a:cxn ang="0">
                <a:pos x="97396" y="69888"/>
              </a:cxn>
              <a:cxn ang="0">
                <a:pos x="117614" y="39052"/>
              </a:cxn>
              <a:cxn ang="0">
                <a:pos x="131310" y="29552"/>
              </a:cxn>
              <a:cxn ang="0">
                <a:pos x="131931" y="11861"/>
              </a:cxn>
              <a:cxn ang="0">
                <a:pos x="126263" y="3162"/>
              </a:cxn>
              <a:cxn ang="0">
                <a:pos x="119920" y="40716"/>
              </a:cxn>
              <a:cxn ang="0">
                <a:pos x="106794" y="42049"/>
              </a:cxn>
              <a:cxn ang="0">
                <a:pos x="112179" y="49187"/>
              </a:cxn>
              <a:cxn ang="0">
                <a:pos x="137325" y="69888"/>
              </a:cxn>
              <a:cxn ang="0">
                <a:pos x="122161" y="42773"/>
              </a:cxn>
              <a:cxn ang="0">
                <a:pos x="131931" y="11861"/>
              </a:cxn>
              <a:cxn ang="0">
                <a:pos x="117373" y="12877"/>
              </a:cxn>
              <a:cxn ang="0">
                <a:pos x="120357" y="16497"/>
              </a:cxn>
              <a:cxn ang="0">
                <a:pos x="111201" y="29552"/>
              </a:cxn>
              <a:cxn ang="0">
                <a:pos x="132727" y="25018"/>
              </a:cxn>
              <a:cxn ang="0">
                <a:pos x="29197" y="0"/>
              </a:cxn>
              <a:cxn ang="0">
                <a:pos x="27952" y="69888"/>
              </a:cxn>
              <a:cxn ang="0">
                <a:pos x="11544" y="58127"/>
              </a:cxn>
              <a:cxn ang="0">
                <a:pos x="43218" y="36029"/>
              </a:cxn>
              <a:cxn ang="0">
                <a:pos x="39535" y="31470"/>
              </a:cxn>
              <a:cxn ang="0">
                <a:pos x="11544" y="27800"/>
              </a:cxn>
              <a:cxn ang="0">
                <a:pos x="44335" y="10655"/>
              </a:cxn>
              <a:cxn ang="0">
                <a:pos x="33591" y="571"/>
              </a:cxn>
              <a:cxn ang="0">
                <a:pos x="25844" y="39433"/>
              </a:cxn>
              <a:cxn ang="0">
                <a:pos x="33642" y="41846"/>
              </a:cxn>
              <a:cxn ang="0">
                <a:pos x="36029" y="51180"/>
              </a:cxn>
              <a:cxn ang="0">
                <a:pos x="48031" y="54711"/>
              </a:cxn>
              <a:cxn ang="0">
                <a:pos x="45447" y="39433"/>
              </a:cxn>
              <a:cxn ang="0">
                <a:pos x="28041" y="11798"/>
              </a:cxn>
              <a:cxn ang="0">
                <a:pos x="33502" y="15824"/>
              </a:cxn>
              <a:cxn ang="0">
                <a:pos x="11544" y="27800"/>
              </a:cxn>
              <a:cxn ang="0">
                <a:pos x="45212" y="20967"/>
              </a:cxn>
            </a:cxnLst>
            <a:rect l="0" t="0" r="r" b="b"/>
            <a:pathLst>
              <a:path w="425450" h="70485">
                <a:moveTo>
                  <a:pt x="396494" y="571"/>
                </a:moveTo>
                <a:lnTo>
                  <a:pt x="384962" y="571"/>
                </a:lnTo>
                <a:lnTo>
                  <a:pt x="384962" y="69888"/>
                </a:lnTo>
                <a:lnTo>
                  <a:pt x="425284" y="69888"/>
                </a:lnTo>
                <a:lnTo>
                  <a:pt x="425284" y="58127"/>
                </a:lnTo>
                <a:lnTo>
                  <a:pt x="396494" y="58127"/>
                </a:lnTo>
                <a:lnTo>
                  <a:pt x="396494" y="571"/>
                </a:lnTo>
                <a:close/>
              </a:path>
              <a:path w="425450" h="70485">
                <a:moveTo>
                  <a:pt x="345554" y="0"/>
                </a:moveTo>
                <a:lnTo>
                  <a:pt x="334010" y="0"/>
                </a:lnTo>
                <a:lnTo>
                  <a:pt x="334010" y="69888"/>
                </a:lnTo>
                <a:lnTo>
                  <a:pt x="345554" y="69888"/>
                </a:lnTo>
                <a:lnTo>
                  <a:pt x="345554" y="0"/>
                </a:lnTo>
                <a:close/>
              </a:path>
              <a:path w="425450" h="70485">
                <a:moveTo>
                  <a:pt x="297802" y="0"/>
                </a:moveTo>
                <a:lnTo>
                  <a:pt x="255854" y="0"/>
                </a:lnTo>
                <a:lnTo>
                  <a:pt x="255854" y="11861"/>
                </a:lnTo>
                <a:lnTo>
                  <a:pt x="282562" y="11861"/>
                </a:lnTo>
                <a:lnTo>
                  <a:pt x="252450" y="57149"/>
                </a:lnTo>
                <a:lnTo>
                  <a:pt x="252450" y="69888"/>
                </a:lnTo>
                <a:lnTo>
                  <a:pt x="299021" y="69888"/>
                </a:lnTo>
                <a:lnTo>
                  <a:pt x="299021" y="58127"/>
                </a:lnTo>
                <a:lnTo>
                  <a:pt x="266407" y="58127"/>
                </a:lnTo>
                <a:lnTo>
                  <a:pt x="297802" y="10972"/>
                </a:lnTo>
                <a:lnTo>
                  <a:pt x="297802" y="0"/>
                </a:lnTo>
                <a:close/>
              </a:path>
              <a:path w="425450" h="70485">
                <a:moveTo>
                  <a:pt x="200355" y="0"/>
                </a:moveTo>
                <a:lnTo>
                  <a:pt x="188099" y="0"/>
                </a:lnTo>
                <a:lnTo>
                  <a:pt x="165785" y="69888"/>
                </a:lnTo>
                <a:lnTo>
                  <a:pt x="178104" y="69888"/>
                </a:lnTo>
                <a:lnTo>
                  <a:pt x="182803" y="54000"/>
                </a:lnTo>
                <a:lnTo>
                  <a:pt x="218087" y="54000"/>
                </a:lnTo>
                <a:lnTo>
                  <a:pt x="214233" y="42265"/>
                </a:lnTo>
                <a:lnTo>
                  <a:pt x="186321" y="42265"/>
                </a:lnTo>
                <a:lnTo>
                  <a:pt x="194119" y="16319"/>
                </a:lnTo>
                <a:lnTo>
                  <a:pt x="205713" y="16319"/>
                </a:lnTo>
                <a:lnTo>
                  <a:pt x="200355" y="0"/>
                </a:lnTo>
                <a:close/>
              </a:path>
              <a:path w="425450" h="70485">
                <a:moveTo>
                  <a:pt x="218087" y="54000"/>
                </a:moveTo>
                <a:lnTo>
                  <a:pt x="205701" y="54000"/>
                </a:lnTo>
                <a:lnTo>
                  <a:pt x="210693" y="69888"/>
                </a:lnTo>
                <a:lnTo>
                  <a:pt x="223304" y="69888"/>
                </a:lnTo>
                <a:lnTo>
                  <a:pt x="218087" y="54000"/>
                </a:lnTo>
                <a:close/>
              </a:path>
              <a:path w="425450" h="70485">
                <a:moveTo>
                  <a:pt x="205713" y="16319"/>
                </a:moveTo>
                <a:lnTo>
                  <a:pt x="194119" y="16319"/>
                </a:lnTo>
                <a:lnTo>
                  <a:pt x="201980" y="42265"/>
                </a:lnTo>
                <a:lnTo>
                  <a:pt x="214233" y="42265"/>
                </a:lnTo>
                <a:lnTo>
                  <a:pt x="205713" y="16319"/>
                </a:lnTo>
                <a:close/>
              </a:path>
              <a:path w="425450" h="70485">
                <a:moveTo>
                  <a:pt x="116433" y="0"/>
                </a:moveTo>
                <a:lnTo>
                  <a:pt x="85864" y="0"/>
                </a:lnTo>
                <a:lnTo>
                  <a:pt x="85864" y="69888"/>
                </a:lnTo>
                <a:lnTo>
                  <a:pt x="97396" y="69888"/>
                </a:lnTo>
                <a:lnTo>
                  <a:pt x="97396" y="40716"/>
                </a:lnTo>
                <a:lnTo>
                  <a:pt x="119920" y="40716"/>
                </a:lnTo>
                <a:lnTo>
                  <a:pt x="117614" y="39052"/>
                </a:lnTo>
                <a:lnTo>
                  <a:pt x="122428" y="38176"/>
                </a:lnTo>
                <a:lnTo>
                  <a:pt x="126174" y="36106"/>
                </a:lnTo>
                <a:lnTo>
                  <a:pt x="131310" y="29552"/>
                </a:lnTo>
                <a:lnTo>
                  <a:pt x="97396" y="29552"/>
                </a:lnTo>
                <a:lnTo>
                  <a:pt x="97396" y="11861"/>
                </a:lnTo>
                <a:lnTo>
                  <a:pt x="131931" y="11861"/>
                </a:lnTo>
                <a:lnTo>
                  <a:pt x="131851" y="11518"/>
                </a:lnTo>
                <a:lnTo>
                  <a:pt x="128435" y="5308"/>
                </a:lnTo>
                <a:lnTo>
                  <a:pt x="126263" y="3162"/>
                </a:lnTo>
                <a:lnTo>
                  <a:pt x="120891" y="647"/>
                </a:lnTo>
                <a:lnTo>
                  <a:pt x="116433" y="0"/>
                </a:lnTo>
                <a:close/>
              </a:path>
              <a:path w="425450" h="70485">
                <a:moveTo>
                  <a:pt x="119920" y="40716"/>
                </a:moveTo>
                <a:lnTo>
                  <a:pt x="102450" y="40716"/>
                </a:lnTo>
                <a:lnTo>
                  <a:pt x="104394" y="40970"/>
                </a:lnTo>
                <a:lnTo>
                  <a:pt x="106794" y="42049"/>
                </a:lnTo>
                <a:lnTo>
                  <a:pt x="107950" y="42989"/>
                </a:lnTo>
                <a:lnTo>
                  <a:pt x="110096" y="45745"/>
                </a:lnTo>
                <a:lnTo>
                  <a:pt x="112179" y="49187"/>
                </a:lnTo>
                <a:lnTo>
                  <a:pt x="115163" y="54686"/>
                </a:lnTo>
                <a:lnTo>
                  <a:pt x="123571" y="69888"/>
                </a:lnTo>
                <a:lnTo>
                  <a:pt x="137325" y="69888"/>
                </a:lnTo>
                <a:lnTo>
                  <a:pt x="127596" y="50787"/>
                </a:lnTo>
                <a:lnTo>
                  <a:pt x="125399" y="47015"/>
                </a:lnTo>
                <a:lnTo>
                  <a:pt x="122161" y="42773"/>
                </a:lnTo>
                <a:lnTo>
                  <a:pt x="120078" y="40830"/>
                </a:lnTo>
                <a:lnTo>
                  <a:pt x="119920" y="40716"/>
                </a:lnTo>
                <a:close/>
              </a:path>
              <a:path w="425450" h="70485">
                <a:moveTo>
                  <a:pt x="131931" y="11861"/>
                </a:moveTo>
                <a:lnTo>
                  <a:pt x="111633" y="11861"/>
                </a:lnTo>
                <a:lnTo>
                  <a:pt x="114769" y="12001"/>
                </a:lnTo>
                <a:lnTo>
                  <a:pt x="117373" y="12877"/>
                </a:lnTo>
                <a:lnTo>
                  <a:pt x="118567" y="13792"/>
                </a:lnTo>
                <a:lnTo>
                  <a:pt x="119566" y="15252"/>
                </a:lnTo>
                <a:lnTo>
                  <a:pt x="120357" y="16497"/>
                </a:lnTo>
                <a:lnTo>
                  <a:pt x="120802" y="18275"/>
                </a:lnTo>
                <a:lnTo>
                  <a:pt x="120802" y="22834"/>
                </a:lnTo>
                <a:lnTo>
                  <a:pt x="111201" y="29552"/>
                </a:lnTo>
                <a:lnTo>
                  <a:pt x="131310" y="29552"/>
                </a:lnTo>
                <a:lnTo>
                  <a:pt x="131419" y="29413"/>
                </a:lnTo>
                <a:lnTo>
                  <a:pt x="132727" y="25018"/>
                </a:lnTo>
                <a:lnTo>
                  <a:pt x="132700" y="15138"/>
                </a:lnTo>
                <a:lnTo>
                  <a:pt x="131931" y="11861"/>
                </a:lnTo>
                <a:close/>
              </a:path>
              <a:path w="425450" h="70485">
                <a:moveTo>
                  <a:pt x="29197" y="0"/>
                </a:moveTo>
                <a:lnTo>
                  <a:pt x="0" y="0"/>
                </a:lnTo>
                <a:lnTo>
                  <a:pt x="0" y="69888"/>
                </a:lnTo>
                <a:lnTo>
                  <a:pt x="27952" y="69888"/>
                </a:lnTo>
                <a:lnTo>
                  <a:pt x="33337" y="69595"/>
                </a:lnTo>
                <a:lnTo>
                  <a:pt x="47036" y="58127"/>
                </a:lnTo>
                <a:lnTo>
                  <a:pt x="11544" y="58127"/>
                </a:lnTo>
                <a:lnTo>
                  <a:pt x="11544" y="39433"/>
                </a:lnTo>
                <a:lnTo>
                  <a:pt x="45447" y="39433"/>
                </a:lnTo>
                <a:lnTo>
                  <a:pt x="43218" y="36029"/>
                </a:lnTo>
                <a:lnTo>
                  <a:pt x="40576" y="33985"/>
                </a:lnTo>
                <a:lnTo>
                  <a:pt x="37134" y="32753"/>
                </a:lnTo>
                <a:lnTo>
                  <a:pt x="39535" y="31470"/>
                </a:lnTo>
                <a:lnTo>
                  <a:pt x="41465" y="29438"/>
                </a:lnTo>
                <a:lnTo>
                  <a:pt x="42367" y="27800"/>
                </a:lnTo>
                <a:lnTo>
                  <a:pt x="11544" y="27800"/>
                </a:lnTo>
                <a:lnTo>
                  <a:pt x="11544" y="11658"/>
                </a:lnTo>
                <a:lnTo>
                  <a:pt x="44601" y="11658"/>
                </a:lnTo>
                <a:lnTo>
                  <a:pt x="44335" y="10655"/>
                </a:lnTo>
                <a:lnTo>
                  <a:pt x="40830" y="4889"/>
                </a:lnTo>
                <a:lnTo>
                  <a:pt x="38671" y="2895"/>
                </a:lnTo>
                <a:lnTo>
                  <a:pt x="33591" y="571"/>
                </a:lnTo>
                <a:lnTo>
                  <a:pt x="29197" y="0"/>
                </a:lnTo>
                <a:close/>
              </a:path>
              <a:path w="425450" h="70485">
                <a:moveTo>
                  <a:pt x="45447" y="39433"/>
                </a:moveTo>
                <a:lnTo>
                  <a:pt x="25844" y="39433"/>
                </a:lnTo>
                <a:lnTo>
                  <a:pt x="29121" y="39725"/>
                </a:lnTo>
                <a:lnTo>
                  <a:pt x="32321" y="40830"/>
                </a:lnTo>
                <a:lnTo>
                  <a:pt x="33642" y="41846"/>
                </a:lnTo>
                <a:lnTo>
                  <a:pt x="35560" y="44792"/>
                </a:lnTo>
                <a:lnTo>
                  <a:pt x="36029" y="46697"/>
                </a:lnTo>
                <a:lnTo>
                  <a:pt x="36029" y="51180"/>
                </a:lnTo>
                <a:lnTo>
                  <a:pt x="26987" y="58127"/>
                </a:lnTo>
                <a:lnTo>
                  <a:pt x="47036" y="58127"/>
                </a:lnTo>
                <a:lnTo>
                  <a:pt x="48031" y="54711"/>
                </a:lnTo>
                <a:lnTo>
                  <a:pt x="48031" y="45440"/>
                </a:lnTo>
                <a:lnTo>
                  <a:pt x="47053" y="41884"/>
                </a:lnTo>
                <a:lnTo>
                  <a:pt x="45447" y="39433"/>
                </a:lnTo>
                <a:close/>
              </a:path>
              <a:path w="425450" h="70485">
                <a:moveTo>
                  <a:pt x="44601" y="11658"/>
                </a:moveTo>
                <a:lnTo>
                  <a:pt x="24333" y="11658"/>
                </a:lnTo>
                <a:lnTo>
                  <a:pt x="28041" y="11798"/>
                </a:lnTo>
                <a:lnTo>
                  <a:pt x="30594" y="12458"/>
                </a:lnTo>
                <a:lnTo>
                  <a:pt x="31686" y="13220"/>
                </a:lnTo>
                <a:lnTo>
                  <a:pt x="33502" y="15824"/>
                </a:lnTo>
                <a:lnTo>
                  <a:pt x="33959" y="17487"/>
                </a:lnTo>
                <a:lnTo>
                  <a:pt x="33959" y="21894"/>
                </a:lnTo>
                <a:lnTo>
                  <a:pt x="11544" y="27800"/>
                </a:lnTo>
                <a:lnTo>
                  <a:pt x="42367" y="27800"/>
                </a:lnTo>
                <a:lnTo>
                  <a:pt x="44450" y="24015"/>
                </a:lnTo>
                <a:lnTo>
                  <a:pt x="45212" y="20967"/>
                </a:lnTo>
                <a:lnTo>
                  <a:pt x="45212" y="13957"/>
                </a:lnTo>
                <a:lnTo>
                  <a:pt x="44601" y="11658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35" name="object 84"/>
          <p:cNvSpPr>
            <a:spLocks noChangeArrowheads="1"/>
          </p:cNvSpPr>
          <p:nvPr/>
        </p:nvSpPr>
        <p:spPr bwMode="auto">
          <a:xfrm>
            <a:off x="3243263" y="3124200"/>
            <a:ext cx="207962" cy="65088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36" name="object 85"/>
          <p:cNvSpPr>
            <a:spLocks noChangeArrowheads="1"/>
          </p:cNvSpPr>
          <p:nvPr/>
        </p:nvSpPr>
        <p:spPr bwMode="auto">
          <a:xfrm>
            <a:off x="3094038" y="3357563"/>
            <a:ext cx="192087" cy="106362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37" name="object 86"/>
          <p:cNvSpPr>
            <a:spLocks/>
          </p:cNvSpPr>
          <p:nvPr/>
        </p:nvSpPr>
        <p:spPr bwMode="auto">
          <a:xfrm>
            <a:off x="47625" y="4171950"/>
            <a:ext cx="84138" cy="42863"/>
          </a:xfrm>
          <a:custGeom>
            <a:avLst/>
            <a:gdLst/>
            <a:ahLst/>
            <a:cxnLst>
              <a:cxn ang="0">
                <a:pos x="77520" y="33502"/>
              </a:cxn>
              <a:cxn ang="0">
                <a:pos x="83896" y="41262"/>
              </a:cxn>
              <a:cxn ang="0">
                <a:pos x="51422" y="27292"/>
              </a:cxn>
              <a:cxn ang="0">
                <a:pos x="45770" y="37350"/>
              </a:cxn>
              <a:cxn ang="0">
                <a:pos x="63055" y="41998"/>
              </a:cxn>
              <a:cxn ang="0">
                <a:pos x="70815" y="35966"/>
              </a:cxn>
              <a:cxn ang="0">
                <a:pos x="54559" y="35051"/>
              </a:cxn>
              <a:cxn ang="0">
                <a:pos x="51422" y="27292"/>
              </a:cxn>
              <a:cxn ang="0">
                <a:pos x="55689" y="0"/>
              </a:cxn>
              <a:cxn ang="0">
                <a:pos x="46075" y="13246"/>
              </a:cxn>
              <a:cxn ang="0">
                <a:pos x="59893" y="24485"/>
              </a:cxn>
              <a:cxn ang="0">
                <a:pos x="63563" y="25984"/>
              </a:cxn>
              <a:cxn ang="0">
                <a:pos x="64985" y="27838"/>
              </a:cxn>
              <a:cxn ang="0">
                <a:pos x="65189" y="31089"/>
              </a:cxn>
              <a:cxn ang="0">
                <a:pos x="62255" y="34544"/>
              </a:cxn>
              <a:cxn ang="0">
                <a:pos x="71151" y="35051"/>
              </a:cxn>
              <a:cxn ang="0">
                <a:pos x="71793" y="26530"/>
              </a:cxn>
              <a:cxn ang="0">
                <a:pos x="70688" y="23279"/>
              </a:cxn>
              <a:cxn ang="0">
                <a:pos x="68745" y="20193"/>
              </a:cxn>
              <a:cxn ang="0">
                <a:pos x="63296" y="16992"/>
              </a:cxn>
              <a:cxn ang="0">
                <a:pos x="54711" y="14300"/>
              </a:cxn>
              <a:cxn ang="0">
                <a:pos x="52489" y="11849"/>
              </a:cxn>
              <a:cxn ang="0">
                <a:pos x="52984" y="8661"/>
              </a:cxn>
              <a:cxn ang="0">
                <a:pos x="56299" y="6781"/>
              </a:cxn>
              <a:cxn ang="0">
                <a:pos x="69646" y="5283"/>
              </a:cxn>
              <a:cxn ang="0">
                <a:pos x="62204" y="0"/>
              </a:cxn>
              <a:cxn ang="0">
                <a:pos x="59931" y="6781"/>
              </a:cxn>
              <a:cxn ang="0">
                <a:pos x="63271" y="8928"/>
              </a:cxn>
              <a:cxn ang="0">
                <a:pos x="64223" y="12649"/>
              </a:cxn>
              <a:cxn ang="0">
                <a:pos x="70827" y="8356"/>
              </a:cxn>
              <a:cxn ang="0">
                <a:pos x="39979" y="33502"/>
              </a:cxn>
              <a:cxn ang="0">
                <a:pos x="33591" y="41262"/>
              </a:cxn>
              <a:cxn ang="0">
                <a:pos x="39979" y="33502"/>
              </a:cxn>
              <a:cxn ang="0">
                <a:pos x="0" y="711"/>
              </a:cxn>
              <a:cxn ang="0">
                <a:pos x="10223" y="41960"/>
              </a:cxn>
              <a:cxn ang="0">
                <a:pos x="19697" y="41211"/>
              </a:cxn>
              <a:cxn ang="0">
                <a:pos x="25107" y="36220"/>
              </a:cxn>
              <a:cxn ang="0">
                <a:pos x="11658" y="34950"/>
              </a:cxn>
              <a:cxn ang="0">
                <a:pos x="9080" y="33502"/>
              </a:cxn>
              <a:cxn ang="0">
                <a:pos x="7251" y="31114"/>
              </a:cxn>
              <a:cxn ang="0">
                <a:pos x="6705" y="711"/>
              </a:cxn>
              <a:cxn ang="0">
                <a:pos x="19824" y="711"/>
              </a:cxn>
              <a:cxn ang="0">
                <a:pos x="19646" y="29832"/>
              </a:cxn>
              <a:cxn ang="0">
                <a:pos x="18262" y="33235"/>
              </a:cxn>
              <a:cxn ang="0">
                <a:pos x="15036" y="34950"/>
              </a:cxn>
              <a:cxn ang="0">
                <a:pos x="26238" y="31381"/>
              </a:cxn>
              <a:cxn ang="0">
                <a:pos x="26581" y="711"/>
              </a:cxn>
            </a:cxnLst>
            <a:rect l="0" t="0" r="r" b="b"/>
            <a:pathLst>
              <a:path w="84455" h="42545">
                <a:moveTo>
                  <a:pt x="83896" y="33502"/>
                </a:moveTo>
                <a:lnTo>
                  <a:pt x="77520" y="33502"/>
                </a:lnTo>
                <a:lnTo>
                  <a:pt x="77520" y="41262"/>
                </a:lnTo>
                <a:lnTo>
                  <a:pt x="83896" y="41262"/>
                </a:lnTo>
                <a:lnTo>
                  <a:pt x="83896" y="33502"/>
                </a:lnTo>
                <a:close/>
              </a:path>
              <a:path w="84455" h="42545">
                <a:moveTo>
                  <a:pt x="51422" y="27292"/>
                </a:moveTo>
                <a:lnTo>
                  <a:pt x="44869" y="28054"/>
                </a:lnTo>
                <a:lnTo>
                  <a:pt x="45770" y="37350"/>
                </a:lnTo>
                <a:lnTo>
                  <a:pt x="50317" y="41998"/>
                </a:lnTo>
                <a:lnTo>
                  <a:pt x="63055" y="41998"/>
                </a:lnTo>
                <a:lnTo>
                  <a:pt x="66459" y="40766"/>
                </a:lnTo>
                <a:lnTo>
                  <a:pt x="70815" y="35966"/>
                </a:lnTo>
                <a:lnTo>
                  <a:pt x="71151" y="35051"/>
                </a:lnTo>
                <a:lnTo>
                  <a:pt x="54559" y="35051"/>
                </a:lnTo>
                <a:lnTo>
                  <a:pt x="52146" y="32473"/>
                </a:lnTo>
                <a:lnTo>
                  <a:pt x="51422" y="27292"/>
                </a:lnTo>
                <a:close/>
              </a:path>
              <a:path w="84455" h="42545">
                <a:moveTo>
                  <a:pt x="62204" y="0"/>
                </a:moveTo>
                <a:lnTo>
                  <a:pt x="55689" y="0"/>
                </a:lnTo>
                <a:lnTo>
                  <a:pt x="53505" y="457"/>
                </a:lnTo>
                <a:lnTo>
                  <a:pt x="46075" y="13246"/>
                </a:lnTo>
                <a:lnTo>
                  <a:pt x="46456" y="15036"/>
                </a:lnTo>
                <a:lnTo>
                  <a:pt x="59893" y="24485"/>
                </a:lnTo>
                <a:lnTo>
                  <a:pt x="61899" y="25184"/>
                </a:lnTo>
                <a:lnTo>
                  <a:pt x="63563" y="25984"/>
                </a:lnTo>
                <a:lnTo>
                  <a:pt x="64185" y="26530"/>
                </a:lnTo>
                <a:lnTo>
                  <a:pt x="64985" y="27838"/>
                </a:lnTo>
                <a:lnTo>
                  <a:pt x="65189" y="28600"/>
                </a:lnTo>
                <a:lnTo>
                  <a:pt x="65189" y="31089"/>
                </a:lnTo>
                <a:lnTo>
                  <a:pt x="64617" y="32410"/>
                </a:lnTo>
                <a:lnTo>
                  <a:pt x="62255" y="34544"/>
                </a:lnTo>
                <a:lnTo>
                  <a:pt x="60680" y="35051"/>
                </a:lnTo>
                <a:lnTo>
                  <a:pt x="71151" y="35051"/>
                </a:lnTo>
                <a:lnTo>
                  <a:pt x="71894" y="33032"/>
                </a:lnTo>
                <a:lnTo>
                  <a:pt x="71793" y="26530"/>
                </a:lnTo>
                <a:lnTo>
                  <a:pt x="71501" y="24980"/>
                </a:lnTo>
                <a:lnTo>
                  <a:pt x="70688" y="23279"/>
                </a:lnTo>
                <a:lnTo>
                  <a:pt x="69913" y="21589"/>
                </a:lnTo>
                <a:lnTo>
                  <a:pt x="68745" y="20193"/>
                </a:lnTo>
                <a:lnTo>
                  <a:pt x="65747" y="18021"/>
                </a:lnTo>
                <a:lnTo>
                  <a:pt x="63296" y="16992"/>
                </a:lnTo>
                <a:lnTo>
                  <a:pt x="56743" y="15125"/>
                </a:lnTo>
                <a:lnTo>
                  <a:pt x="54711" y="14300"/>
                </a:lnTo>
                <a:lnTo>
                  <a:pt x="52920" y="12763"/>
                </a:lnTo>
                <a:lnTo>
                  <a:pt x="52489" y="11849"/>
                </a:lnTo>
                <a:lnTo>
                  <a:pt x="52489" y="9601"/>
                </a:lnTo>
                <a:lnTo>
                  <a:pt x="52984" y="8661"/>
                </a:lnTo>
                <a:lnTo>
                  <a:pt x="54940" y="7150"/>
                </a:lnTo>
                <a:lnTo>
                  <a:pt x="56299" y="6781"/>
                </a:lnTo>
                <a:lnTo>
                  <a:pt x="70222" y="6781"/>
                </a:lnTo>
                <a:lnTo>
                  <a:pt x="69646" y="5283"/>
                </a:lnTo>
                <a:lnTo>
                  <a:pt x="65265" y="1054"/>
                </a:lnTo>
                <a:lnTo>
                  <a:pt x="62204" y="0"/>
                </a:lnTo>
                <a:close/>
              </a:path>
              <a:path w="84455" h="42545">
                <a:moveTo>
                  <a:pt x="70222" y="6781"/>
                </a:moveTo>
                <a:lnTo>
                  <a:pt x="59931" y="6781"/>
                </a:lnTo>
                <a:lnTo>
                  <a:pt x="61328" y="7213"/>
                </a:lnTo>
                <a:lnTo>
                  <a:pt x="63271" y="8928"/>
                </a:lnTo>
                <a:lnTo>
                  <a:pt x="63944" y="10477"/>
                </a:lnTo>
                <a:lnTo>
                  <a:pt x="64223" y="12649"/>
                </a:lnTo>
                <a:lnTo>
                  <a:pt x="70942" y="12280"/>
                </a:lnTo>
                <a:lnTo>
                  <a:pt x="70827" y="8356"/>
                </a:lnTo>
                <a:lnTo>
                  <a:pt x="70222" y="6781"/>
                </a:lnTo>
                <a:close/>
              </a:path>
              <a:path w="84455" h="42545">
                <a:moveTo>
                  <a:pt x="39979" y="33502"/>
                </a:moveTo>
                <a:lnTo>
                  <a:pt x="33591" y="33502"/>
                </a:lnTo>
                <a:lnTo>
                  <a:pt x="33591" y="41262"/>
                </a:lnTo>
                <a:lnTo>
                  <a:pt x="39979" y="41262"/>
                </a:lnTo>
                <a:lnTo>
                  <a:pt x="39979" y="33502"/>
                </a:lnTo>
                <a:close/>
              </a:path>
              <a:path w="84455" h="42545">
                <a:moveTo>
                  <a:pt x="6705" y="711"/>
                </a:moveTo>
                <a:lnTo>
                  <a:pt x="0" y="711"/>
                </a:lnTo>
                <a:lnTo>
                  <a:pt x="0" y="28435"/>
                </a:lnTo>
                <a:lnTo>
                  <a:pt x="10223" y="41960"/>
                </a:lnTo>
                <a:lnTo>
                  <a:pt x="17030" y="41960"/>
                </a:lnTo>
                <a:lnTo>
                  <a:pt x="19697" y="41211"/>
                </a:lnTo>
                <a:lnTo>
                  <a:pt x="23799" y="38188"/>
                </a:lnTo>
                <a:lnTo>
                  <a:pt x="25107" y="36220"/>
                </a:lnTo>
                <a:lnTo>
                  <a:pt x="25404" y="34950"/>
                </a:lnTo>
                <a:lnTo>
                  <a:pt x="11658" y="34950"/>
                </a:lnTo>
                <a:lnTo>
                  <a:pt x="10210" y="34467"/>
                </a:lnTo>
                <a:lnTo>
                  <a:pt x="9080" y="33502"/>
                </a:lnTo>
                <a:lnTo>
                  <a:pt x="7975" y="32524"/>
                </a:lnTo>
                <a:lnTo>
                  <a:pt x="7251" y="31114"/>
                </a:lnTo>
                <a:lnTo>
                  <a:pt x="6815" y="28435"/>
                </a:lnTo>
                <a:lnTo>
                  <a:pt x="6705" y="711"/>
                </a:lnTo>
                <a:close/>
              </a:path>
              <a:path w="84455" h="42545">
                <a:moveTo>
                  <a:pt x="26581" y="711"/>
                </a:moveTo>
                <a:lnTo>
                  <a:pt x="19824" y="711"/>
                </a:lnTo>
                <a:lnTo>
                  <a:pt x="19748" y="28308"/>
                </a:lnTo>
                <a:lnTo>
                  <a:pt x="19646" y="29832"/>
                </a:lnTo>
                <a:lnTo>
                  <a:pt x="18910" y="32245"/>
                </a:lnTo>
                <a:lnTo>
                  <a:pt x="18262" y="33235"/>
                </a:lnTo>
                <a:lnTo>
                  <a:pt x="16319" y="34594"/>
                </a:lnTo>
                <a:lnTo>
                  <a:pt x="15036" y="34950"/>
                </a:lnTo>
                <a:lnTo>
                  <a:pt x="25404" y="34950"/>
                </a:lnTo>
                <a:lnTo>
                  <a:pt x="26238" y="31381"/>
                </a:lnTo>
                <a:lnTo>
                  <a:pt x="26494" y="28435"/>
                </a:lnTo>
                <a:lnTo>
                  <a:pt x="26581" y="711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38" name="object 87"/>
          <p:cNvSpPr>
            <a:spLocks noChangeArrowheads="1"/>
          </p:cNvSpPr>
          <p:nvPr/>
        </p:nvSpPr>
        <p:spPr bwMode="auto">
          <a:xfrm>
            <a:off x="142875" y="5492750"/>
            <a:ext cx="406400" cy="111125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39" name="object 88"/>
          <p:cNvSpPr>
            <a:spLocks/>
          </p:cNvSpPr>
          <p:nvPr/>
        </p:nvSpPr>
        <p:spPr bwMode="auto">
          <a:xfrm>
            <a:off x="0" y="5019675"/>
            <a:ext cx="25400" cy="42863"/>
          </a:xfrm>
          <a:custGeom>
            <a:avLst/>
            <a:gdLst/>
            <a:ahLst/>
            <a:cxnLst>
              <a:cxn ang="0">
                <a:pos x="25387" y="0"/>
              </a:cxn>
              <a:cxn ang="0">
                <a:pos x="18249" y="0"/>
              </a:cxn>
              <a:cxn ang="0">
                <a:pos x="18249" y="43205"/>
              </a:cxn>
              <a:cxn ang="0">
                <a:pos x="25387" y="43205"/>
              </a:cxn>
              <a:cxn ang="0">
                <a:pos x="25387" y="0"/>
              </a:cxn>
              <a:cxn ang="0">
                <a:pos x="13817" y="0"/>
              </a:cxn>
              <a:cxn ang="0">
                <a:pos x="0" y="0"/>
              </a:cxn>
              <a:cxn ang="0">
                <a:pos x="0" y="43205"/>
              </a:cxn>
              <a:cxn ang="0">
                <a:pos x="3340" y="43205"/>
              </a:cxn>
              <a:cxn ang="0">
                <a:pos x="3340" y="7340"/>
              </a:cxn>
              <a:cxn ang="0">
                <a:pos x="13817" y="7340"/>
              </a:cxn>
              <a:cxn ang="0">
                <a:pos x="13817" y="0"/>
              </a:cxn>
            </a:cxnLst>
            <a:rect l="0" t="0" r="r" b="b"/>
            <a:pathLst>
              <a:path w="25400" h="43814">
                <a:moveTo>
                  <a:pt x="25387" y="0"/>
                </a:moveTo>
                <a:lnTo>
                  <a:pt x="18249" y="0"/>
                </a:lnTo>
                <a:lnTo>
                  <a:pt x="18249" y="43205"/>
                </a:lnTo>
                <a:lnTo>
                  <a:pt x="25387" y="43205"/>
                </a:lnTo>
                <a:lnTo>
                  <a:pt x="25387" y="0"/>
                </a:lnTo>
                <a:close/>
              </a:path>
              <a:path w="25400" h="43814">
                <a:moveTo>
                  <a:pt x="13817" y="0"/>
                </a:moveTo>
                <a:lnTo>
                  <a:pt x="0" y="0"/>
                </a:lnTo>
                <a:lnTo>
                  <a:pt x="0" y="43205"/>
                </a:lnTo>
                <a:lnTo>
                  <a:pt x="3340" y="43205"/>
                </a:lnTo>
                <a:lnTo>
                  <a:pt x="3340" y="7340"/>
                </a:lnTo>
                <a:lnTo>
                  <a:pt x="13817" y="7340"/>
                </a:lnTo>
                <a:lnTo>
                  <a:pt x="13817" y="0"/>
                </a:lnTo>
                <a:close/>
              </a:path>
            </a:pathLst>
          </a:custGeom>
          <a:solidFill>
            <a:srgbClr val="4E4E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40" name="object 89"/>
          <p:cNvSpPr>
            <a:spLocks noChangeArrowheads="1"/>
          </p:cNvSpPr>
          <p:nvPr/>
        </p:nvSpPr>
        <p:spPr bwMode="auto">
          <a:xfrm>
            <a:off x="1511300" y="5730875"/>
            <a:ext cx="190500" cy="6350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41" name="object 90"/>
          <p:cNvSpPr>
            <a:spLocks noChangeArrowheads="1"/>
          </p:cNvSpPr>
          <p:nvPr/>
        </p:nvSpPr>
        <p:spPr bwMode="auto">
          <a:xfrm>
            <a:off x="839788" y="5624513"/>
            <a:ext cx="223837" cy="66675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42" name="object 91"/>
          <p:cNvSpPr>
            <a:spLocks noChangeArrowheads="1"/>
          </p:cNvSpPr>
          <p:nvPr/>
        </p:nvSpPr>
        <p:spPr bwMode="auto">
          <a:xfrm>
            <a:off x="3011488" y="6599238"/>
            <a:ext cx="236537" cy="73025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43" name="object 92"/>
          <p:cNvSpPr>
            <a:spLocks noChangeArrowheads="1"/>
          </p:cNvSpPr>
          <p:nvPr/>
        </p:nvSpPr>
        <p:spPr bwMode="auto">
          <a:xfrm>
            <a:off x="3698875" y="6718300"/>
            <a:ext cx="349250" cy="65088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44" name="object 93"/>
          <p:cNvSpPr>
            <a:spLocks noChangeArrowheads="1"/>
          </p:cNvSpPr>
          <p:nvPr/>
        </p:nvSpPr>
        <p:spPr bwMode="auto">
          <a:xfrm>
            <a:off x="806450" y="1622425"/>
            <a:ext cx="1557338" cy="2127250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45" name="object 94"/>
          <p:cNvSpPr>
            <a:spLocks/>
          </p:cNvSpPr>
          <p:nvPr/>
        </p:nvSpPr>
        <p:spPr bwMode="auto">
          <a:xfrm>
            <a:off x="914400" y="1730375"/>
            <a:ext cx="1339850" cy="1909763"/>
          </a:xfrm>
          <a:custGeom>
            <a:avLst/>
            <a:gdLst/>
            <a:ahLst/>
            <a:cxnLst>
              <a:cxn ang="0">
                <a:pos x="1137831" y="1359496"/>
              </a:cxn>
              <a:cxn ang="0">
                <a:pos x="972731" y="1359496"/>
              </a:cxn>
              <a:cxn ang="0">
                <a:pos x="1339354" y="1908886"/>
              </a:cxn>
              <a:cxn ang="0">
                <a:pos x="1137831" y="1359496"/>
              </a:cxn>
              <a:cxn ang="0">
                <a:pos x="1294752" y="0"/>
              </a:cxn>
              <a:cxn ang="0">
                <a:pos x="0" y="0"/>
              </a:cxn>
              <a:cxn ang="0">
                <a:pos x="0" y="1359496"/>
              </a:cxn>
              <a:cxn ang="0">
                <a:pos x="1294752" y="1359496"/>
              </a:cxn>
              <a:cxn ang="0">
                <a:pos x="1294752" y="0"/>
              </a:cxn>
            </a:cxnLst>
            <a:rect l="0" t="0" r="r" b="b"/>
            <a:pathLst>
              <a:path w="1339850" h="1909445">
                <a:moveTo>
                  <a:pt x="1137831" y="1359496"/>
                </a:moveTo>
                <a:lnTo>
                  <a:pt x="972731" y="1359496"/>
                </a:lnTo>
                <a:lnTo>
                  <a:pt x="1339354" y="1908886"/>
                </a:lnTo>
                <a:lnTo>
                  <a:pt x="1137831" y="1359496"/>
                </a:lnTo>
                <a:close/>
              </a:path>
              <a:path w="1339850" h="1909445">
                <a:moveTo>
                  <a:pt x="1294752" y="0"/>
                </a:moveTo>
                <a:lnTo>
                  <a:pt x="0" y="0"/>
                </a:lnTo>
                <a:lnTo>
                  <a:pt x="0" y="1359496"/>
                </a:lnTo>
                <a:lnTo>
                  <a:pt x="1294752" y="1359496"/>
                </a:lnTo>
                <a:lnTo>
                  <a:pt x="129475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5" name="object 95"/>
          <p:cNvSpPr txBox="1"/>
          <p:nvPr/>
        </p:nvSpPr>
        <p:spPr>
          <a:xfrm>
            <a:off x="1041400" y="2768600"/>
            <a:ext cx="1027113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 b="1">
                <a:solidFill>
                  <a:srgbClr val="0B6893"/>
                </a:solidFill>
                <a:latin typeface="Calibri" pitchFamily="34" charset="0"/>
              </a:rPr>
              <a:t>Флинт (США)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3647" name="object 96"/>
          <p:cNvSpPr>
            <a:spLocks noChangeArrowheads="1"/>
          </p:cNvSpPr>
          <p:nvPr/>
        </p:nvSpPr>
        <p:spPr bwMode="auto">
          <a:xfrm>
            <a:off x="1093788" y="1843088"/>
            <a:ext cx="977900" cy="9271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48" name="object 97"/>
          <p:cNvSpPr>
            <a:spLocks noChangeArrowheads="1"/>
          </p:cNvSpPr>
          <p:nvPr/>
        </p:nvSpPr>
        <p:spPr bwMode="auto">
          <a:xfrm>
            <a:off x="3586163" y="1090613"/>
            <a:ext cx="1736725" cy="2136775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49" name="object 98"/>
          <p:cNvSpPr>
            <a:spLocks/>
          </p:cNvSpPr>
          <p:nvPr/>
        </p:nvSpPr>
        <p:spPr bwMode="auto">
          <a:xfrm>
            <a:off x="3694113" y="1198563"/>
            <a:ext cx="1520825" cy="1920875"/>
          </a:xfrm>
          <a:custGeom>
            <a:avLst/>
            <a:gdLst/>
            <a:ahLst/>
            <a:cxnLst>
              <a:cxn ang="0">
                <a:pos x="1137818" y="1359496"/>
              </a:cxn>
              <a:cxn ang="0">
                <a:pos x="972718" y="1359496"/>
              </a:cxn>
              <a:cxn ang="0">
                <a:pos x="1520875" y="1920303"/>
              </a:cxn>
              <a:cxn ang="0">
                <a:pos x="1137818" y="1359496"/>
              </a:cxn>
              <a:cxn ang="0">
                <a:pos x="1294739" y="0"/>
              </a:cxn>
              <a:cxn ang="0">
                <a:pos x="0" y="0"/>
              </a:cxn>
              <a:cxn ang="0">
                <a:pos x="0" y="1359496"/>
              </a:cxn>
              <a:cxn ang="0">
                <a:pos x="1294739" y="1359496"/>
              </a:cxn>
              <a:cxn ang="0">
                <a:pos x="1294739" y="0"/>
              </a:cxn>
            </a:cxnLst>
            <a:rect l="0" t="0" r="r" b="b"/>
            <a:pathLst>
              <a:path w="1521460" h="1920875">
                <a:moveTo>
                  <a:pt x="1137818" y="1359496"/>
                </a:moveTo>
                <a:lnTo>
                  <a:pt x="972718" y="1359496"/>
                </a:lnTo>
                <a:lnTo>
                  <a:pt x="1520875" y="1920303"/>
                </a:lnTo>
                <a:lnTo>
                  <a:pt x="1137818" y="1359496"/>
                </a:lnTo>
                <a:close/>
              </a:path>
              <a:path w="1521460" h="1920875">
                <a:moveTo>
                  <a:pt x="1294739" y="0"/>
                </a:moveTo>
                <a:lnTo>
                  <a:pt x="0" y="0"/>
                </a:lnTo>
                <a:lnTo>
                  <a:pt x="0" y="1359496"/>
                </a:lnTo>
                <a:lnTo>
                  <a:pt x="1294739" y="1359496"/>
                </a:lnTo>
                <a:lnTo>
                  <a:pt x="129473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9" name="object 99"/>
          <p:cNvSpPr txBox="1"/>
          <p:nvPr/>
        </p:nvSpPr>
        <p:spPr>
          <a:xfrm>
            <a:off x="3962400" y="2146300"/>
            <a:ext cx="771525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7150" indent="-46038"/>
            <a:r>
              <a:rPr lang="ru-RU" sz="1000" b="1">
                <a:solidFill>
                  <a:srgbClr val="0B6893"/>
                </a:solidFill>
                <a:latin typeface="Calibri" pitchFamily="34" charset="0"/>
              </a:rPr>
              <a:t>Вольфсбург  (Германия)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23651" name="object 100"/>
          <p:cNvSpPr>
            <a:spLocks noChangeArrowheads="1"/>
          </p:cNvSpPr>
          <p:nvPr/>
        </p:nvSpPr>
        <p:spPr bwMode="auto">
          <a:xfrm>
            <a:off x="1162050" y="1879600"/>
            <a:ext cx="819150" cy="769938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52" name="object 101"/>
          <p:cNvSpPr>
            <a:spLocks noChangeArrowheads="1"/>
          </p:cNvSpPr>
          <p:nvPr/>
        </p:nvSpPr>
        <p:spPr bwMode="auto">
          <a:xfrm>
            <a:off x="3987800" y="1289050"/>
            <a:ext cx="762000" cy="889000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53" name="object 102"/>
          <p:cNvSpPr>
            <a:spLocks noChangeArrowheads="1"/>
          </p:cNvSpPr>
          <p:nvPr/>
        </p:nvSpPr>
        <p:spPr bwMode="auto">
          <a:xfrm>
            <a:off x="4037013" y="1314450"/>
            <a:ext cx="601662" cy="719138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54" name="object 103"/>
          <p:cNvSpPr>
            <a:spLocks noChangeArrowheads="1"/>
          </p:cNvSpPr>
          <p:nvPr/>
        </p:nvSpPr>
        <p:spPr bwMode="auto">
          <a:xfrm>
            <a:off x="5481638" y="1090613"/>
            <a:ext cx="1512887" cy="2325687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55" name="object 104"/>
          <p:cNvSpPr>
            <a:spLocks/>
          </p:cNvSpPr>
          <p:nvPr/>
        </p:nvSpPr>
        <p:spPr bwMode="auto">
          <a:xfrm>
            <a:off x="5591175" y="1198563"/>
            <a:ext cx="1293813" cy="2108200"/>
          </a:xfrm>
          <a:custGeom>
            <a:avLst/>
            <a:gdLst/>
            <a:ahLst/>
            <a:cxnLst>
              <a:cxn ang="0">
                <a:pos x="791984" y="1359496"/>
              </a:cxn>
              <a:cxn ang="0">
                <a:pos x="626884" y="1359496"/>
              </a:cxn>
              <a:cxn ang="0">
                <a:pos x="15405" y="2108098"/>
              </a:cxn>
              <a:cxn ang="0">
                <a:pos x="791984" y="1359496"/>
              </a:cxn>
              <a:cxn ang="0">
                <a:pos x="1294752" y="0"/>
              </a:cxn>
              <a:cxn ang="0">
                <a:pos x="0" y="0"/>
              </a:cxn>
              <a:cxn ang="0">
                <a:pos x="0" y="1359496"/>
              </a:cxn>
              <a:cxn ang="0">
                <a:pos x="1294752" y="1359496"/>
              </a:cxn>
              <a:cxn ang="0">
                <a:pos x="1294752" y="0"/>
              </a:cxn>
            </a:cxnLst>
            <a:rect l="0" t="0" r="r" b="b"/>
            <a:pathLst>
              <a:path w="1294765" h="2108200">
                <a:moveTo>
                  <a:pt x="791984" y="1359496"/>
                </a:moveTo>
                <a:lnTo>
                  <a:pt x="626884" y="1359496"/>
                </a:lnTo>
                <a:lnTo>
                  <a:pt x="15405" y="2108098"/>
                </a:lnTo>
                <a:lnTo>
                  <a:pt x="791984" y="1359496"/>
                </a:lnTo>
                <a:close/>
              </a:path>
              <a:path w="1294765" h="2108200">
                <a:moveTo>
                  <a:pt x="1294752" y="0"/>
                </a:moveTo>
                <a:lnTo>
                  <a:pt x="0" y="0"/>
                </a:lnTo>
                <a:lnTo>
                  <a:pt x="0" y="1359496"/>
                </a:lnTo>
                <a:lnTo>
                  <a:pt x="1294752" y="1359496"/>
                </a:lnTo>
                <a:lnTo>
                  <a:pt x="129475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5" name="object 105"/>
          <p:cNvSpPr txBox="1"/>
          <p:nvPr/>
        </p:nvSpPr>
        <p:spPr>
          <a:xfrm>
            <a:off x="5837238" y="2144713"/>
            <a:ext cx="814387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4300" indent="-101600"/>
            <a:r>
              <a:rPr lang="ru-RU" sz="1000" b="1">
                <a:solidFill>
                  <a:srgbClr val="0B6893"/>
                </a:solidFill>
                <a:latin typeface="Calibri" pitchFamily="34" charset="0"/>
              </a:rPr>
              <a:t>Надьканижа  (Венгрия)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23657" name="object 106"/>
          <p:cNvSpPr>
            <a:spLocks noChangeArrowheads="1"/>
          </p:cNvSpPr>
          <p:nvPr/>
        </p:nvSpPr>
        <p:spPr bwMode="auto">
          <a:xfrm>
            <a:off x="2917825" y="2954338"/>
            <a:ext cx="2520950" cy="1576387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58" name="object 107"/>
          <p:cNvSpPr>
            <a:spLocks/>
          </p:cNvSpPr>
          <p:nvPr/>
        </p:nvSpPr>
        <p:spPr bwMode="auto">
          <a:xfrm>
            <a:off x="3025775" y="3062288"/>
            <a:ext cx="2305050" cy="1360487"/>
          </a:xfrm>
          <a:custGeom>
            <a:avLst/>
            <a:gdLst/>
            <a:ahLst/>
            <a:cxnLst>
              <a:cxn ang="0">
                <a:pos x="1294752" y="0"/>
              </a:cxn>
              <a:cxn ang="0">
                <a:pos x="0" y="0"/>
              </a:cxn>
              <a:cxn ang="0">
                <a:pos x="0" y="1359484"/>
              </a:cxn>
              <a:cxn ang="0">
                <a:pos x="1294752" y="1359484"/>
              </a:cxn>
              <a:cxn ang="0">
                <a:pos x="1294752" y="1207808"/>
              </a:cxn>
              <a:cxn ang="0">
                <a:pos x="1505203" y="1038479"/>
              </a:cxn>
              <a:cxn ang="0">
                <a:pos x="1294752" y="1038479"/>
              </a:cxn>
              <a:cxn ang="0">
                <a:pos x="1294752" y="0"/>
              </a:cxn>
              <a:cxn ang="0">
                <a:pos x="2304313" y="395516"/>
              </a:cxn>
              <a:cxn ang="0">
                <a:pos x="1294752" y="1038479"/>
              </a:cxn>
              <a:cxn ang="0">
                <a:pos x="1505203" y="1038479"/>
              </a:cxn>
              <a:cxn ang="0">
                <a:pos x="2304313" y="395516"/>
              </a:cxn>
            </a:cxnLst>
            <a:rect l="0" t="0" r="r" b="b"/>
            <a:pathLst>
              <a:path w="2304415" h="1359535">
                <a:moveTo>
                  <a:pt x="1294752" y="0"/>
                </a:moveTo>
                <a:lnTo>
                  <a:pt x="0" y="0"/>
                </a:lnTo>
                <a:lnTo>
                  <a:pt x="0" y="1359484"/>
                </a:lnTo>
                <a:lnTo>
                  <a:pt x="1294752" y="1359484"/>
                </a:lnTo>
                <a:lnTo>
                  <a:pt x="1294752" y="1207808"/>
                </a:lnTo>
                <a:lnTo>
                  <a:pt x="1505203" y="1038479"/>
                </a:lnTo>
                <a:lnTo>
                  <a:pt x="1294752" y="1038479"/>
                </a:lnTo>
                <a:lnTo>
                  <a:pt x="1294752" y="0"/>
                </a:lnTo>
                <a:close/>
              </a:path>
              <a:path w="2304415" h="1359535">
                <a:moveTo>
                  <a:pt x="2304313" y="395516"/>
                </a:moveTo>
                <a:lnTo>
                  <a:pt x="1294752" y="1038479"/>
                </a:lnTo>
                <a:lnTo>
                  <a:pt x="1505203" y="1038479"/>
                </a:lnTo>
                <a:lnTo>
                  <a:pt x="2304313" y="3955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8" name="object 108"/>
          <p:cNvSpPr txBox="1"/>
          <p:nvPr/>
        </p:nvSpPr>
        <p:spPr>
          <a:xfrm>
            <a:off x="3351213" y="4010025"/>
            <a:ext cx="623887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2863" indent="-30163"/>
            <a:r>
              <a:rPr lang="ru-RU" sz="1000" b="1">
                <a:solidFill>
                  <a:srgbClr val="0B6893"/>
                </a:solidFill>
                <a:latin typeface="Calibri" pitchFamily="34" charset="0"/>
              </a:rPr>
              <a:t>Пьяченца  (Италия)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23660" name="object 110"/>
          <p:cNvSpPr>
            <a:spLocks noChangeArrowheads="1"/>
          </p:cNvSpPr>
          <p:nvPr/>
        </p:nvSpPr>
        <p:spPr bwMode="auto">
          <a:xfrm>
            <a:off x="3467100" y="3200400"/>
            <a:ext cx="425450" cy="7350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61" name="object 111"/>
          <p:cNvSpPr>
            <a:spLocks noChangeArrowheads="1"/>
          </p:cNvSpPr>
          <p:nvPr/>
        </p:nvSpPr>
        <p:spPr bwMode="auto">
          <a:xfrm>
            <a:off x="4287838" y="3394075"/>
            <a:ext cx="1544637" cy="2874963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62" name="object 112"/>
          <p:cNvSpPr>
            <a:spLocks/>
          </p:cNvSpPr>
          <p:nvPr/>
        </p:nvSpPr>
        <p:spPr bwMode="auto">
          <a:xfrm>
            <a:off x="4395788" y="3502025"/>
            <a:ext cx="1327150" cy="2659063"/>
          </a:xfrm>
          <a:custGeom>
            <a:avLst/>
            <a:gdLst/>
            <a:ahLst/>
            <a:cxnLst>
              <a:cxn ang="0">
                <a:pos x="1294764" y="1298371"/>
              </a:cxn>
              <a:cxn ang="0">
                <a:pos x="0" y="1298371"/>
              </a:cxn>
              <a:cxn ang="0">
                <a:pos x="0" y="2657868"/>
              </a:cxn>
              <a:cxn ang="0">
                <a:pos x="1294764" y="2657868"/>
              </a:cxn>
              <a:cxn ang="0">
                <a:pos x="1294764" y="1298371"/>
              </a:cxn>
              <a:cxn ang="0">
                <a:pos x="1326895" y="0"/>
              </a:cxn>
              <a:cxn ang="0">
                <a:pos x="998829" y="1298371"/>
              </a:cxn>
              <a:cxn ang="0">
                <a:pos x="1115987" y="1298371"/>
              </a:cxn>
              <a:cxn ang="0">
                <a:pos x="1326895" y="0"/>
              </a:cxn>
            </a:cxnLst>
            <a:rect l="0" t="0" r="r" b="b"/>
            <a:pathLst>
              <a:path w="1327150" h="2658110">
                <a:moveTo>
                  <a:pt x="1294764" y="1298371"/>
                </a:moveTo>
                <a:lnTo>
                  <a:pt x="0" y="1298371"/>
                </a:lnTo>
                <a:lnTo>
                  <a:pt x="0" y="2657868"/>
                </a:lnTo>
                <a:lnTo>
                  <a:pt x="1294764" y="2657868"/>
                </a:lnTo>
                <a:lnTo>
                  <a:pt x="1294764" y="1298371"/>
                </a:lnTo>
                <a:close/>
              </a:path>
              <a:path w="1327150" h="2658110">
                <a:moveTo>
                  <a:pt x="1326895" y="0"/>
                </a:moveTo>
                <a:lnTo>
                  <a:pt x="998829" y="1298371"/>
                </a:lnTo>
                <a:lnTo>
                  <a:pt x="1115987" y="1298371"/>
                </a:lnTo>
                <a:lnTo>
                  <a:pt x="132689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63" name="object 113"/>
          <p:cNvSpPr>
            <a:spLocks noChangeArrowheads="1"/>
          </p:cNvSpPr>
          <p:nvPr/>
        </p:nvSpPr>
        <p:spPr bwMode="auto">
          <a:xfrm>
            <a:off x="4748213" y="4906963"/>
            <a:ext cx="690562" cy="808037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64" name="object 114"/>
          <p:cNvSpPr>
            <a:spLocks noChangeArrowheads="1"/>
          </p:cNvSpPr>
          <p:nvPr/>
        </p:nvSpPr>
        <p:spPr bwMode="auto">
          <a:xfrm>
            <a:off x="4768850" y="4927600"/>
            <a:ext cx="595313" cy="712788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65" name="object 115"/>
          <p:cNvSpPr>
            <a:spLocks noChangeArrowheads="1"/>
          </p:cNvSpPr>
          <p:nvPr/>
        </p:nvSpPr>
        <p:spPr bwMode="auto">
          <a:xfrm>
            <a:off x="5935663" y="1323975"/>
            <a:ext cx="692150" cy="755650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66" name="object 116"/>
          <p:cNvSpPr>
            <a:spLocks noChangeArrowheads="1"/>
          </p:cNvSpPr>
          <p:nvPr/>
        </p:nvSpPr>
        <p:spPr bwMode="auto">
          <a:xfrm>
            <a:off x="5957888" y="1346200"/>
            <a:ext cx="593725" cy="657225"/>
          </a:xfrm>
          <a:prstGeom prst="rect">
            <a:avLst/>
          </a:prstGeom>
          <a:blipFill dpi="0" rotWithShape="1">
            <a:blip r:embed="rId3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67" name="object 117"/>
          <p:cNvSpPr>
            <a:spLocks noChangeArrowheads="1"/>
          </p:cNvSpPr>
          <p:nvPr/>
        </p:nvSpPr>
        <p:spPr bwMode="auto">
          <a:xfrm>
            <a:off x="8551863" y="1587500"/>
            <a:ext cx="1874837" cy="2160588"/>
          </a:xfrm>
          <a:prstGeom prst="rect">
            <a:avLst/>
          </a:prstGeom>
          <a:blipFill dpi="0" rotWithShape="1">
            <a:blip r:embed="rId4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68" name="object 118"/>
          <p:cNvSpPr>
            <a:spLocks/>
          </p:cNvSpPr>
          <p:nvPr/>
        </p:nvSpPr>
        <p:spPr bwMode="auto">
          <a:xfrm>
            <a:off x="8659813" y="1695450"/>
            <a:ext cx="1658937" cy="1944688"/>
          </a:xfrm>
          <a:custGeom>
            <a:avLst/>
            <a:gdLst/>
            <a:ahLst/>
            <a:cxnLst>
              <a:cxn ang="0">
                <a:pos x="1154658" y="1359496"/>
              </a:cxn>
              <a:cxn ang="0">
                <a:pos x="989558" y="1359496"/>
              </a:cxn>
              <a:cxn ang="0">
                <a:pos x="0" y="1945017"/>
              </a:cxn>
              <a:cxn ang="0">
                <a:pos x="1154658" y="1359496"/>
              </a:cxn>
              <a:cxn ang="0">
                <a:pos x="1657426" y="0"/>
              </a:cxn>
              <a:cxn ang="0">
                <a:pos x="362673" y="0"/>
              </a:cxn>
              <a:cxn ang="0">
                <a:pos x="362673" y="1359496"/>
              </a:cxn>
              <a:cxn ang="0">
                <a:pos x="1657426" y="1359496"/>
              </a:cxn>
              <a:cxn ang="0">
                <a:pos x="1657426" y="0"/>
              </a:cxn>
            </a:cxnLst>
            <a:rect l="0" t="0" r="r" b="b"/>
            <a:pathLst>
              <a:path w="1657984" h="1945004">
                <a:moveTo>
                  <a:pt x="1154658" y="1359496"/>
                </a:moveTo>
                <a:lnTo>
                  <a:pt x="989558" y="1359496"/>
                </a:lnTo>
                <a:lnTo>
                  <a:pt x="0" y="1945017"/>
                </a:lnTo>
                <a:lnTo>
                  <a:pt x="1154658" y="1359496"/>
                </a:lnTo>
                <a:close/>
              </a:path>
              <a:path w="1657984" h="1945004">
                <a:moveTo>
                  <a:pt x="1657426" y="0"/>
                </a:moveTo>
                <a:lnTo>
                  <a:pt x="362673" y="0"/>
                </a:lnTo>
                <a:lnTo>
                  <a:pt x="362673" y="1359496"/>
                </a:lnTo>
                <a:lnTo>
                  <a:pt x="1657426" y="1359496"/>
                </a:lnTo>
                <a:lnTo>
                  <a:pt x="165742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9" name="object 119"/>
          <p:cNvSpPr txBox="1"/>
          <p:nvPr/>
        </p:nvSpPr>
        <p:spPr>
          <a:xfrm>
            <a:off x="9323388" y="2746375"/>
            <a:ext cx="727075" cy="1698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000" b="1">
                <a:solidFill>
                  <a:srgbClr val="0B6893"/>
                </a:solidFill>
                <a:latin typeface="Calibri" pitchFamily="34" charset="0"/>
              </a:rPr>
              <a:t>Лоян (КНР)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23670" name="object 120"/>
          <p:cNvSpPr>
            <a:spLocks noChangeArrowheads="1"/>
          </p:cNvSpPr>
          <p:nvPr/>
        </p:nvSpPr>
        <p:spPr bwMode="auto">
          <a:xfrm>
            <a:off x="9380538" y="1925638"/>
            <a:ext cx="647700" cy="660400"/>
          </a:xfrm>
          <a:prstGeom prst="rect">
            <a:avLst/>
          </a:prstGeom>
          <a:blipFill dpi="0" rotWithShape="1">
            <a:blip r:embed="rId4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71" name="object 121"/>
          <p:cNvSpPr>
            <a:spLocks noChangeArrowheads="1"/>
          </p:cNvSpPr>
          <p:nvPr/>
        </p:nvSpPr>
        <p:spPr bwMode="auto">
          <a:xfrm>
            <a:off x="8578850" y="3841750"/>
            <a:ext cx="1849438" cy="1992313"/>
          </a:xfrm>
          <a:prstGeom prst="rect">
            <a:avLst/>
          </a:prstGeom>
          <a:blipFill dpi="0" rotWithShape="1">
            <a:blip r:embed="rId4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72" name="object 122"/>
          <p:cNvSpPr>
            <a:spLocks/>
          </p:cNvSpPr>
          <p:nvPr/>
        </p:nvSpPr>
        <p:spPr bwMode="auto">
          <a:xfrm>
            <a:off x="8686800" y="3949700"/>
            <a:ext cx="1631950" cy="1776413"/>
          </a:xfrm>
          <a:custGeom>
            <a:avLst/>
            <a:gdLst/>
            <a:ahLst/>
            <a:cxnLst>
              <a:cxn ang="0">
                <a:pos x="1631403" y="416928"/>
              </a:cxn>
              <a:cxn ang="0">
                <a:pos x="336626" y="416928"/>
              </a:cxn>
              <a:cxn ang="0">
                <a:pos x="336626" y="1776425"/>
              </a:cxn>
              <a:cxn ang="0">
                <a:pos x="1631403" y="1776425"/>
              </a:cxn>
              <a:cxn ang="0">
                <a:pos x="1631403" y="416928"/>
              </a:cxn>
              <a:cxn ang="0">
                <a:pos x="0" y="0"/>
              </a:cxn>
              <a:cxn ang="0">
                <a:pos x="518198" y="416928"/>
              </a:cxn>
              <a:cxn ang="0">
                <a:pos x="611314" y="416928"/>
              </a:cxn>
              <a:cxn ang="0">
                <a:pos x="0" y="0"/>
              </a:cxn>
            </a:cxnLst>
            <a:rect l="0" t="0" r="r" b="b"/>
            <a:pathLst>
              <a:path w="1631950" h="1776729">
                <a:moveTo>
                  <a:pt x="1631403" y="416928"/>
                </a:moveTo>
                <a:lnTo>
                  <a:pt x="336626" y="416928"/>
                </a:lnTo>
                <a:lnTo>
                  <a:pt x="336626" y="1776425"/>
                </a:lnTo>
                <a:lnTo>
                  <a:pt x="1631403" y="1776425"/>
                </a:lnTo>
                <a:lnTo>
                  <a:pt x="1631403" y="416928"/>
                </a:lnTo>
                <a:close/>
              </a:path>
              <a:path w="1631950" h="1776729">
                <a:moveTo>
                  <a:pt x="0" y="0"/>
                </a:moveTo>
                <a:lnTo>
                  <a:pt x="518198" y="416928"/>
                </a:lnTo>
                <a:lnTo>
                  <a:pt x="611314" y="4169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" name="object 123"/>
          <p:cNvSpPr txBox="1"/>
          <p:nvPr/>
        </p:nvSpPr>
        <p:spPr>
          <a:xfrm>
            <a:off x="8912225" y="5287963"/>
            <a:ext cx="1920875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/>
            <a:r>
              <a:rPr lang="ru-RU" sz="1000" b="1">
                <a:solidFill>
                  <a:srgbClr val="0B6893"/>
                </a:solidFill>
                <a:latin typeface="Calibri" pitchFamily="34" charset="0"/>
              </a:rPr>
              <a:t>Футьен</a:t>
            </a:r>
          </a:p>
          <a:p>
            <a:pPr algn="ctr"/>
            <a:r>
              <a:rPr lang="ru-RU" sz="1000" b="1">
                <a:solidFill>
                  <a:srgbClr val="0B6893"/>
                </a:solidFill>
                <a:latin typeface="Calibri" pitchFamily="34" charset="0"/>
              </a:rPr>
              <a:t>Шэньчжэнь (КНР)</a:t>
            </a:r>
          </a:p>
        </p:txBody>
      </p:sp>
      <p:sp>
        <p:nvSpPr>
          <p:cNvPr id="124" name="object 124"/>
          <p:cNvSpPr txBox="1"/>
          <p:nvPr/>
        </p:nvSpPr>
        <p:spPr>
          <a:xfrm>
            <a:off x="4708525" y="5743575"/>
            <a:ext cx="5538788" cy="323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20638"/>
            <a:r>
              <a:rPr lang="ru-RU" sz="1000" b="1">
                <a:solidFill>
                  <a:srgbClr val="0B6893"/>
                </a:solidFill>
                <a:latin typeface="Calibri" pitchFamily="34" charset="0"/>
              </a:rPr>
              <a:t>Казанлык  (Болгария)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23675" name="object 125"/>
          <p:cNvSpPr>
            <a:spLocks/>
          </p:cNvSpPr>
          <p:nvPr/>
        </p:nvSpPr>
        <p:spPr bwMode="auto">
          <a:xfrm>
            <a:off x="9385300" y="4391025"/>
            <a:ext cx="684213" cy="838200"/>
          </a:xfrm>
          <a:custGeom>
            <a:avLst/>
            <a:gdLst/>
            <a:ahLst/>
            <a:cxnLst>
              <a:cxn ang="0">
                <a:pos x="0" y="838606"/>
              </a:cxn>
              <a:cxn ang="0">
                <a:pos x="684364" y="838606"/>
              </a:cxn>
              <a:cxn ang="0">
                <a:pos x="684364" y="0"/>
              </a:cxn>
              <a:cxn ang="0">
                <a:pos x="0" y="0"/>
              </a:cxn>
              <a:cxn ang="0">
                <a:pos x="0" y="838606"/>
              </a:cxn>
            </a:cxnLst>
            <a:rect l="0" t="0" r="r" b="b"/>
            <a:pathLst>
              <a:path w="684529" h="838835">
                <a:moveTo>
                  <a:pt x="0" y="838606"/>
                </a:moveTo>
                <a:lnTo>
                  <a:pt x="684364" y="838606"/>
                </a:lnTo>
                <a:lnTo>
                  <a:pt x="684364" y="0"/>
                </a:lnTo>
                <a:lnTo>
                  <a:pt x="0" y="0"/>
                </a:lnTo>
                <a:lnTo>
                  <a:pt x="0" y="8386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676" name="object 126"/>
          <p:cNvSpPr>
            <a:spLocks noChangeArrowheads="1"/>
          </p:cNvSpPr>
          <p:nvPr/>
        </p:nvSpPr>
        <p:spPr bwMode="auto">
          <a:xfrm>
            <a:off x="9386888" y="4427538"/>
            <a:ext cx="649287" cy="817562"/>
          </a:xfrm>
          <a:prstGeom prst="rect">
            <a:avLst/>
          </a:prstGeom>
          <a:blipFill dpi="0" rotWithShape="1">
            <a:blip r:embed="rId4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77" name="object 127"/>
          <p:cNvSpPr>
            <a:spLocks noChangeArrowheads="1"/>
          </p:cNvSpPr>
          <p:nvPr/>
        </p:nvSpPr>
        <p:spPr bwMode="auto">
          <a:xfrm>
            <a:off x="5980113" y="3346450"/>
            <a:ext cx="247650" cy="69850"/>
          </a:xfrm>
          <a:prstGeom prst="rect">
            <a:avLst/>
          </a:prstGeom>
          <a:blipFill dpi="0" rotWithShape="1">
            <a:blip r:embed="rId4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678" name="object 128"/>
          <p:cNvSpPr>
            <a:spLocks/>
          </p:cNvSpPr>
          <p:nvPr/>
        </p:nvSpPr>
        <p:spPr bwMode="auto">
          <a:xfrm>
            <a:off x="6232525" y="3362325"/>
            <a:ext cx="31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55" y="0"/>
              </a:cxn>
            </a:cxnLst>
            <a:rect l="0" t="0" r="r" b="b"/>
            <a:pathLst>
              <a:path w="3810">
                <a:moveTo>
                  <a:pt x="0" y="0"/>
                </a:moveTo>
                <a:lnTo>
                  <a:pt x="3555" y="0"/>
                </a:lnTo>
              </a:path>
            </a:pathLst>
          </a:custGeom>
          <a:noFill/>
          <a:ln w="28524">
            <a:solidFill>
              <a:srgbClr val="4E4E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9" name="object 129"/>
          <p:cNvSpPr txBox="1"/>
          <p:nvPr/>
        </p:nvSpPr>
        <p:spPr>
          <a:xfrm>
            <a:off x="3036888" y="346075"/>
            <a:ext cx="4451350" cy="2968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900" b="1">
                <a:solidFill>
                  <a:srgbClr val="231F20"/>
                </a:solidFill>
                <a:latin typeface="Calibri" pitchFamily="34" charset="0"/>
              </a:rPr>
              <a:t>ГОРОДА ПОБРАТИМЫ И ПАРТНЁРЫ</a:t>
            </a:r>
            <a:endParaRPr lang="ru-RU" sz="1900">
              <a:latin typeface="Calibri" pitchFamily="34" charset="0"/>
            </a:endParaRPr>
          </a:p>
        </p:txBody>
      </p:sp>
      <p:grpSp>
        <p:nvGrpSpPr>
          <p:cNvPr id="23680" name="Группа 138"/>
          <p:cNvGrpSpPr>
            <a:grpSpLocks/>
          </p:cNvGrpSpPr>
          <p:nvPr/>
        </p:nvGrpSpPr>
        <p:grpSpPr bwMode="auto">
          <a:xfrm flipH="1">
            <a:off x="5408613" y="3213100"/>
            <a:ext cx="1500187" cy="2720975"/>
            <a:chOff x="6048334" y="4476013"/>
            <a:chExt cx="1655820" cy="2877312"/>
          </a:xfrm>
        </p:grpSpPr>
        <p:sp>
          <p:nvSpPr>
            <p:cNvPr id="23688" name="object 114"/>
            <p:cNvSpPr>
              <a:spLocks noChangeArrowheads="1"/>
            </p:cNvSpPr>
            <p:nvPr/>
          </p:nvSpPr>
          <p:spPr bwMode="auto">
            <a:xfrm>
              <a:off x="6048334" y="4476013"/>
              <a:ext cx="1655820" cy="2877312"/>
            </a:xfrm>
            <a:prstGeom prst="rect">
              <a:avLst/>
            </a:prstGeom>
            <a:blipFill dpi="0" rotWithShape="1">
              <a:blip r:embed="rId45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689" name="object 115"/>
            <p:cNvSpPr>
              <a:spLocks/>
            </p:cNvSpPr>
            <p:nvPr/>
          </p:nvSpPr>
          <p:spPr bwMode="auto">
            <a:xfrm>
              <a:off x="6132518" y="4567243"/>
              <a:ext cx="1419236" cy="2658110"/>
            </a:xfrm>
            <a:custGeom>
              <a:avLst/>
              <a:gdLst/>
              <a:ahLst/>
              <a:cxnLst>
                <a:cxn ang="0">
                  <a:pos x="1294752" y="1298371"/>
                </a:cxn>
                <a:cxn ang="0">
                  <a:pos x="0" y="1298371"/>
                </a:cxn>
                <a:cxn ang="0">
                  <a:pos x="0" y="2657868"/>
                </a:cxn>
                <a:cxn ang="0">
                  <a:pos x="1294752" y="2657868"/>
                </a:cxn>
                <a:cxn ang="0">
                  <a:pos x="1294752" y="1298371"/>
                </a:cxn>
                <a:cxn ang="0">
                  <a:pos x="1326896" y="0"/>
                </a:cxn>
                <a:cxn ang="0">
                  <a:pos x="998816" y="1298371"/>
                </a:cxn>
                <a:cxn ang="0">
                  <a:pos x="1115961" y="1298371"/>
                </a:cxn>
                <a:cxn ang="0">
                  <a:pos x="1326896" y="0"/>
                </a:cxn>
              </a:cxnLst>
              <a:rect l="0" t="0" r="r" b="b"/>
              <a:pathLst>
                <a:path w="1327150" h="2658110">
                  <a:moveTo>
                    <a:pt x="1294752" y="1298371"/>
                  </a:moveTo>
                  <a:lnTo>
                    <a:pt x="0" y="1298371"/>
                  </a:lnTo>
                  <a:lnTo>
                    <a:pt x="0" y="2657868"/>
                  </a:lnTo>
                  <a:lnTo>
                    <a:pt x="1294752" y="2657868"/>
                  </a:lnTo>
                  <a:lnTo>
                    <a:pt x="1294752" y="1298371"/>
                  </a:lnTo>
                  <a:close/>
                </a:path>
                <a:path w="1327150" h="2658110">
                  <a:moveTo>
                    <a:pt x="1326896" y="0"/>
                  </a:moveTo>
                  <a:lnTo>
                    <a:pt x="998816" y="1298371"/>
                  </a:lnTo>
                  <a:lnTo>
                    <a:pt x="1115961" y="1298371"/>
                  </a:lnTo>
                  <a:lnTo>
                    <a:pt x="13268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23681" name="Picture 2" descr="Картинки по запросу Ново Место герб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5895975" y="4703763"/>
            <a:ext cx="55721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object 111"/>
          <p:cNvSpPr txBox="1"/>
          <p:nvPr/>
        </p:nvSpPr>
        <p:spPr>
          <a:xfrm>
            <a:off x="5792788" y="5446713"/>
            <a:ext cx="776287" cy="2778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9375" indent="-69850" algn="ctr"/>
            <a:r>
              <a:rPr lang="ru-RU" sz="900" b="1">
                <a:solidFill>
                  <a:srgbClr val="166991"/>
                </a:solidFill>
                <a:cs typeface="Arial" charset="0"/>
              </a:rPr>
              <a:t>Ново-Место</a:t>
            </a:r>
          </a:p>
          <a:p>
            <a:pPr marL="79375" indent="-69850" algn="ctr"/>
            <a:r>
              <a:rPr lang="en-US" sz="900" b="1">
                <a:solidFill>
                  <a:srgbClr val="166991"/>
                </a:solidFill>
                <a:cs typeface="Arial" charset="0"/>
              </a:rPr>
              <a:t>(</a:t>
            </a:r>
            <a:r>
              <a:rPr lang="ru-RU" sz="900" b="1">
                <a:solidFill>
                  <a:srgbClr val="166991"/>
                </a:solidFill>
                <a:cs typeface="Arial" charset="0"/>
              </a:rPr>
              <a:t>Словения</a:t>
            </a:r>
            <a:r>
              <a:rPr lang="en-US" sz="900" b="1">
                <a:solidFill>
                  <a:srgbClr val="166991"/>
                </a:solidFill>
                <a:cs typeface="Arial" charset="0"/>
              </a:rPr>
              <a:t>)</a:t>
            </a:r>
            <a:endParaRPr lang="ru-RU" sz="900">
              <a:cs typeface="Arial" charset="0"/>
            </a:endParaRPr>
          </a:p>
        </p:txBody>
      </p:sp>
      <p:sp>
        <p:nvSpPr>
          <p:cNvPr id="135" name="object 110"/>
          <p:cNvSpPr/>
          <p:nvPr/>
        </p:nvSpPr>
        <p:spPr>
          <a:xfrm flipH="1">
            <a:off x="5106988" y="962025"/>
            <a:ext cx="3756025" cy="2309813"/>
          </a:xfrm>
          <a:custGeom>
            <a:avLst/>
            <a:gdLst>
              <a:gd name="connsiteX0" fmla="*/ 1294752 w 2486847"/>
              <a:gd name="connsiteY0" fmla="*/ 0 h 1585564"/>
              <a:gd name="connsiteX1" fmla="*/ 0 w 2486847"/>
              <a:gd name="connsiteY1" fmla="*/ 0 h 1585564"/>
              <a:gd name="connsiteX2" fmla="*/ 0 w 2486847"/>
              <a:gd name="connsiteY2" fmla="*/ 1359484 h 1585564"/>
              <a:gd name="connsiteX3" fmla="*/ 1294752 w 2486847"/>
              <a:gd name="connsiteY3" fmla="*/ 1359484 h 1585564"/>
              <a:gd name="connsiteX4" fmla="*/ 1294752 w 2486847"/>
              <a:gd name="connsiteY4" fmla="*/ 1207808 h 1585564"/>
              <a:gd name="connsiteX5" fmla="*/ 1505203 w 2486847"/>
              <a:gd name="connsiteY5" fmla="*/ 1038479 h 1585564"/>
              <a:gd name="connsiteX6" fmla="*/ 1294752 w 2486847"/>
              <a:gd name="connsiteY6" fmla="*/ 1038479 h 1585564"/>
              <a:gd name="connsiteX7" fmla="*/ 1294752 w 2486847"/>
              <a:gd name="connsiteY7" fmla="*/ 0 h 1585564"/>
              <a:gd name="connsiteX0" fmla="*/ 2486847 w 2486847"/>
              <a:gd name="connsiteY0" fmla="*/ 1553669 h 1585564"/>
              <a:gd name="connsiteX1" fmla="*/ 1294752 w 2486847"/>
              <a:gd name="connsiteY1" fmla="*/ 1038479 h 1585564"/>
              <a:gd name="connsiteX2" fmla="*/ 1505203 w 2486847"/>
              <a:gd name="connsiteY2" fmla="*/ 1038479 h 1585564"/>
              <a:gd name="connsiteX3" fmla="*/ 2486847 w 2486847"/>
              <a:gd name="connsiteY3" fmla="*/ 1553669 h 1585564"/>
              <a:gd name="connsiteX0" fmla="*/ 1294752 w 2486847"/>
              <a:gd name="connsiteY0" fmla="*/ 0 h 1585564"/>
              <a:gd name="connsiteX1" fmla="*/ 0 w 2486847"/>
              <a:gd name="connsiteY1" fmla="*/ 0 h 1585564"/>
              <a:gd name="connsiteX2" fmla="*/ 0 w 2486847"/>
              <a:gd name="connsiteY2" fmla="*/ 1359484 h 1585564"/>
              <a:gd name="connsiteX3" fmla="*/ 1294752 w 2486847"/>
              <a:gd name="connsiteY3" fmla="*/ 1359484 h 1585564"/>
              <a:gd name="connsiteX4" fmla="*/ 1294752 w 2486847"/>
              <a:gd name="connsiteY4" fmla="*/ 1207808 h 1585564"/>
              <a:gd name="connsiteX5" fmla="*/ 1505203 w 2486847"/>
              <a:gd name="connsiteY5" fmla="*/ 1038479 h 1585564"/>
              <a:gd name="connsiteX6" fmla="*/ 1294752 w 2486847"/>
              <a:gd name="connsiteY6" fmla="*/ 1038479 h 1585564"/>
              <a:gd name="connsiteX7" fmla="*/ 1294752 w 2486847"/>
              <a:gd name="connsiteY7" fmla="*/ 0 h 1585564"/>
              <a:gd name="connsiteX0" fmla="*/ 2486847 w 2486847"/>
              <a:gd name="connsiteY0" fmla="*/ 1553669 h 1585564"/>
              <a:gd name="connsiteX1" fmla="*/ 1294752 w 2486847"/>
              <a:gd name="connsiteY1" fmla="*/ 1038479 h 1585564"/>
              <a:gd name="connsiteX2" fmla="*/ 1505203 w 2486847"/>
              <a:gd name="connsiteY2" fmla="*/ 1038479 h 1585564"/>
              <a:gd name="connsiteX3" fmla="*/ 2486847 w 2486847"/>
              <a:gd name="connsiteY3" fmla="*/ 1553669 h 1585564"/>
              <a:gd name="connsiteX0" fmla="*/ 1294752 w 2486847"/>
              <a:gd name="connsiteY0" fmla="*/ 0 h 1553669"/>
              <a:gd name="connsiteX1" fmla="*/ 0 w 2486847"/>
              <a:gd name="connsiteY1" fmla="*/ 0 h 1553669"/>
              <a:gd name="connsiteX2" fmla="*/ 0 w 2486847"/>
              <a:gd name="connsiteY2" fmla="*/ 1359484 h 1553669"/>
              <a:gd name="connsiteX3" fmla="*/ 1294752 w 2486847"/>
              <a:gd name="connsiteY3" fmla="*/ 1359484 h 1553669"/>
              <a:gd name="connsiteX4" fmla="*/ 1294752 w 2486847"/>
              <a:gd name="connsiteY4" fmla="*/ 1207808 h 1553669"/>
              <a:gd name="connsiteX5" fmla="*/ 1505203 w 2486847"/>
              <a:gd name="connsiteY5" fmla="*/ 1038479 h 1553669"/>
              <a:gd name="connsiteX6" fmla="*/ 1294752 w 2486847"/>
              <a:gd name="connsiteY6" fmla="*/ 1038479 h 1553669"/>
              <a:gd name="connsiteX7" fmla="*/ 1294752 w 2486847"/>
              <a:gd name="connsiteY7" fmla="*/ 0 h 1553669"/>
              <a:gd name="connsiteX0" fmla="*/ 2486847 w 2486847"/>
              <a:gd name="connsiteY0" fmla="*/ 1553669 h 1553669"/>
              <a:gd name="connsiteX1" fmla="*/ 1294752 w 2486847"/>
              <a:gd name="connsiteY1" fmla="*/ 1038479 h 1553669"/>
              <a:gd name="connsiteX2" fmla="*/ 1505203 w 2486847"/>
              <a:gd name="connsiteY2" fmla="*/ 1038479 h 1553669"/>
              <a:gd name="connsiteX3" fmla="*/ 2486847 w 2486847"/>
              <a:gd name="connsiteY3" fmla="*/ 1553669 h 1553669"/>
              <a:gd name="connsiteX0" fmla="*/ 1294752 w 2486847"/>
              <a:gd name="connsiteY0" fmla="*/ 0 h 1553669"/>
              <a:gd name="connsiteX1" fmla="*/ 0 w 2486847"/>
              <a:gd name="connsiteY1" fmla="*/ 0 h 1553669"/>
              <a:gd name="connsiteX2" fmla="*/ 0 w 2486847"/>
              <a:gd name="connsiteY2" fmla="*/ 1359484 h 1553669"/>
              <a:gd name="connsiteX3" fmla="*/ 1294752 w 2486847"/>
              <a:gd name="connsiteY3" fmla="*/ 1359484 h 1553669"/>
              <a:gd name="connsiteX4" fmla="*/ 1294752 w 2486847"/>
              <a:gd name="connsiteY4" fmla="*/ 1207808 h 1553669"/>
              <a:gd name="connsiteX5" fmla="*/ 1505203 w 2486847"/>
              <a:gd name="connsiteY5" fmla="*/ 1038479 h 1553669"/>
              <a:gd name="connsiteX6" fmla="*/ 1294752 w 2486847"/>
              <a:gd name="connsiteY6" fmla="*/ 1038479 h 1553669"/>
              <a:gd name="connsiteX7" fmla="*/ 1294752 w 2486847"/>
              <a:gd name="connsiteY7" fmla="*/ 0 h 1553669"/>
              <a:gd name="connsiteX0" fmla="*/ 2486847 w 2486847"/>
              <a:gd name="connsiteY0" fmla="*/ 1553669 h 1553669"/>
              <a:gd name="connsiteX1" fmla="*/ 1294752 w 2486847"/>
              <a:gd name="connsiteY1" fmla="*/ 1038479 h 1553669"/>
              <a:gd name="connsiteX2" fmla="*/ 1505203 w 2486847"/>
              <a:gd name="connsiteY2" fmla="*/ 1324904 h 1553669"/>
              <a:gd name="connsiteX3" fmla="*/ 2486847 w 2486847"/>
              <a:gd name="connsiteY3" fmla="*/ 1553669 h 1553669"/>
              <a:gd name="connsiteX0" fmla="*/ 1294752 w 2486847"/>
              <a:gd name="connsiteY0" fmla="*/ 0 h 1553669"/>
              <a:gd name="connsiteX1" fmla="*/ 0 w 2486847"/>
              <a:gd name="connsiteY1" fmla="*/ 0 h 1553669"/>
              <a:gd name="connsiteX2" fmla="*/ 0 w 2486847"/>
              <a:gd name="connsiteY2" fmla="*/ 1359484 h 1553669"/>
              <a:gd name="connsiteX3" fmla="*/ 1294752 w 2486847"/>
              <a:gd name="connsiteY3" fmla="*/ 1359484 h 1553669"/>
              <a:gd name="connsiteX4" fmla="*/ 1294752 w 2486847"/>
              <a:gd name="connsiteY4" fmla="*/ 1207808 h 1553669"/>
              <a:gd name="connsiteX5" fmla="*/ 1505203 w 2486847"/>
              <a:gd name="connsiteY5" fmla="*/ 1038479 h 1553669"/>
              <a:gd name="connsiteX6" fmla="*/ 1294752 w 2486847"/>
              <a:gd name="connsiteY6" fmla="*/ 1038479 h 1553669"/>
              <a:gd name="connsiteX7" fmla="*/ 1294752 w 2486847"/>
              <a:gd name="connsiteY7" fmla="*/ 0 h 1553669"/>
              <a:gd name="connsiteX0" fmla="*/ 2486847 w 2486847"/>
              <a:gd name="connsiteY0" fmla="*/ 1553669 h 1553669"/>
              <a:gd name="connsiteX1" fmla="*/ 1294752 w 2486847"/>
              <a:gd name="connsiteY1" fmla="*/ 1038479 h 1553669"/>
              <a:gd name="connsiteX2" fmla="*/ 1505203 w 2486847"/>
              <a:gd name="connsiteY2" fmla="*/ 1324904 h 1553669"/>
              <a:gd name="connsiteX3" fmla="*/ 2486847 w 2486847"/>
              <a:gd name="connsiteY3" fmla="*/ 1553669 h 1553669"/>
              <a:gd name="connsiteX0" fmla="*/ 1294752 w 2486847"/>
              <a:gd name="connsiteY0" fmla="*/ 0 h 1553669"/>
              <a:gd name="connsiteX1" fmla="*/ 0 w 2486847"/>
              <a:gd name="connsiteY1" fmla="*/ 0 h 1553669"/>
              <a:gd name="connsiteX2" fmla="*/ 0 w 2486847"/>
              <a:gd name="connsiteY2" fmla="*/ 1359484 h 1553669"/>
              <a:gd name="connsiteX3" fmla="*/ 1294752 w 2486847"/>
              <a:gd name="connsiteY3" fmla="*/ 1359484 h 1553669"/>
              <a:gd name="connsiteX4" fmla="*/ 1294752 w 2486847"/>
              <a:gd name="connsiteY4" fmla="*/ 1207808 h 1553669"/>
              <a:gd name="connsiteX5" fmla="*/ 1289906 w 2486847"/>
              <a:gd name="connsiteY5" fmla="*/ 1138105 h 1553669"/>
              <a:gd name="connsiteX6" fmla="*/ 1294752 w 2486847"/>
              <a:gd name="connsiteY6" fmla="*/ 1038479 h 1553669"/>
              <a:gd name="connsiteX7" fmla="*/ 1294752 w 2486847"/>
              <a:gd name="connsiteY7" fmla="*/ 0 h 1553669"/>
              <a:gd name="connsiteX0" fmla="*/ 2486847 w 2486847"/>
              <a:gd name="connsiteY0" fmla="*/ 1553669 h 1553669"/>
              <a:gd name="connsiteX1" fmla="*/ 1294752 w 2486847"/>
              <a:gd name="connsiteY1" fmla="*/ 1038479 h 1553669"/>
              <a:gd name="connsiteX2" fmla="*/ 1505203 w 2486847"/>
              <a:gd name="connsiteY2" fmla="*/ 1324904 h 1553669"/>
              <a:gd name="connsiteX3" fmla="*/ 2486847 w 2486847"/>
              <a:gd name="connsiteY3" fmla="*/ 1553669 h 1553669"/>
              <a:gd name="connsiteX0" fmla="*/ 1294752 w 2486847"/>
              <a:gd name="connsiteY0" fmla="*/ 0 h 1553669"/>
              <a:gd name="connsiteX1" fmla="*/ 0 w 2486847"/>
              <a:gd name="connsiteY1" fmla="*/ 0 h 1553669"/>
              <a:gd name="connsiteX2" fmla="*/ 0 w 2486847"/>
              <a:gd name="connsiteY2" fmla="*/ 1359484 h 1553669"/>
              <a:gd name="connsiteX3" fmla="*/ 1294752 w 2486847"/>
              <a:gd name="connsiteY3" fmla="*/ 1359484 h 1553669"/>
              <a:gd name="connsiteX4" fmla="*/ 1294752 w 2486847"/>
              <a:gd name="connsiteY4" fmla="*/ 1207808 h 1553669"/>
              <a:gd name="connsiteX5" fmla="*/ 1289906 w 2486847"/>
              <a:gd name="connsiteY5" fmla="*/ 1138105 h 1553669"/>
              <a:gd name="connsiteX6" fmla="*/ 1294752 w 2486847"/>
              <a:gd name="connsiteY6" fmla="*/ 1038479 h 1553669"/>
              <a:gd name="connsiteX7" fmla="*/ 1294752 w 2486847"/>
              <a:gd name="connsiteY7" fmla="*/ 0 h 1553669"/>
              <a:gd name="connsiteX0" fmla="*/ 2486847 w 2486847"/>
              <a:gd name="connsiteY0" fmla="*/ 1553669 h 1553669"/>
              <a:gd name="connsiteX1" fmla="*/ 1294752 w 2486847"/>
              <a:gd name="connsiteY1" fmla="*/ 1038479 h 1553669"/>
              <a:gd name="connsiteX2" fmla="*/ 1299267 w 2486847"/>
              <a:gd name="connsiteY2" fmla="*/ 1200371 h 1553669"/>
              <a:gd name="connsiteX3" fmla="*/ 2486847 w 2486847"/>
              <a:gd name="connsiteY3" fmla="*/ 1553669 h 1553669"/>
              <a:gd name="connsiteX0" fmla="*/ 1294752 w 2486847"/>
              <a:gd name="connsiteY0" fmla="*/ 0 h 1553669"/>
              <a:gd name="connsiteX1" fmla="*/ 0 w 2486847"/>
              <a:gd name="connsiteY1" fmla="*/ 0 h 1553669"/>
              <a:gd name="connsiteX2" fmla="*/ 0 w 2486847"/>
              <a:gd name="connsiteY2" fmla="*/ 1359484 h 1553669"/>
              <a:gd name="connsiteX3" fmla="*/ 1294752 w 2486847"/>
              <a:gd name="connsiteY3" fmla="*/ 1359484 h 1553669"/>
              <a:gd name="connsiteX4" fmla="*/ 1294752 w 2486847"/>
              <a:gd name="connsiteY4" fmla="*/ 1207808 h 1553669"/>
              <a:gd name="connsiteX5" fmla="*/ 1593153 w 2486847"/>
              <a:gd name="connsiteY5" fmla="*/ 1119768 h 1553669"/>
              <a:gd name="connsiteX6" fmla="*/ 1294752 w 2486847"/>
              <a:gd name="connsiteY6" fmla="*/ 1038479 h 1553669"/>
              <a:gd name="connsiteX7" fmla="*/ 1294752 w 2486847"/>
              <a:gd name="connsiteY7" fmla="*/ 0 h 1553669"/>
              <a:gd name="connsiteX0" fmla="*/ 2486847 w 2486847"/>
              <a:gd name="connsiteY0" fmla="*/ 1553669 h 1553669"/>
              <a:gd name="connsiteX1" fmla="*/ 1294752 w 2486847"/>
              <a:gd name="connsiteY1" fmla="*/ 1038479 h 1553669"/>
              <a:gd name="connsiteX2" fmla="*/ 1299267 w 2486847"/>
              <a:gd name="connsiteY2" fmla="*/ 1200371 h 1553669"/>
              <a:gd name="connsiteX3" fmla="*/ 2486847 w 2486847"/>
              <a:gd name="connsiteY3" fmla="*/ 1553669 h 1553669"/>
              <a:gd name="connsiteX0" fmla="*/ 1294752 w 2486847"/>
              <a:gd name="connsiteY0" fmla="*/ 0 h 1553669"/>
              <a:gd name="connsiteX1" fmla="*/ 0 w 2486847"/>
              <a:gd name="connsiteY1" fmla="*/ 0 h 1553669"/>
              <a:gd name="connsiteX2" fmla="*/ 0 w 2486847"/>
              <a:gd name="connsiteY2" fmla="*/ 1359484 h 1553669"/>
              <a:gd name="connsiteX3" fmla="*/ 1294752 w 2486847"/>
              <a:gd name="connsiteY3" fmla="*/ 1359484 h 1553669"/>
              <a:gd name="connsiteX4" fmla="*/ 1477389 w 2486847"/>
              <a:gd name="connsiteY4" fmla="*/ 1386600 h 1553669"/>
              <a:gd name="connsiteX5" fmla="*/ 1593153 w 2486847"/>
              <a:gd name="connsiteY5" fmla="*/ 1119768 h 1553669"/>
              <a:gd name="connsiteX6" fmla="*/ 1294752 w 2486847"/>
              <a:gd name="connsiteY6" fmla="*/ 1038479 h 1553669"/>
              <a:gd name="connsiteX7" fmla="*/ 1294752 w 2486847"/>
              <a:gd name="connsiteY7" fmla="*/ 0 h 1553669"/>
              <a:gd name="connsiteX0" fmla="*/ 2486847 w 2486847"/>
              <a:gd name="connsiteY0" fmla="*/ 1553669 h 1553669"/>
              <a:gd name="connsiteX1" fmla="*/ 1294752 w 2486847"/>
              <a:gd name="connsiteY1" fmla="*/ 1038479 h 1553669"/>
              <a:gd name="connsiteX2" fmla="*/ 1299267 w 2486847"/>
              <a:gd name="connsiteY2" fmla="*/ 1200371 h 1553669"/>
              <a:gd name="connsiteX3" fmla="*/ 2486847 w 2486847"/>
              <a:gd name="connsiteY3" fmla="*/ 1553669 h 1553669"/>
              <a:gd name="connsiteX0" fmla="*/ 1294752 w 2486847"/>
              <a:gd name="connsiteY0" fmla="*/ 0 h 1553669"/>
              <a:gd name="connsiteX1" fmla="*/ 0 w 2486847"/>
              <a:gd name="connsiteY1" fmla="*/ 0 h 1553669"/>
              <a:gd name="connsiteX2" fmla="*/ 0 w 2486847"/>
              <a:gd name="connsiteY2" fmla="*/ 1359484 h 1553669"/>
              <a:gd name="connsiteX3" fmla="*/ 1294752 w 2486847"/>
              <a:gd name="connsiteY3" fmla="*/ 1359484 h 1553669"/>
              <a:gd name="connsiteX4" fmla="*/ 1477389 w 2486847"/>
              <a:gd name="connsiteY4" fmla="*/ 1386600 h 1553669"/>
              <a:gd name="connsiteX5" fmla="*/ 1593153 w 2486847"/>
              <a:gd name="connsiteY5" fmla="*/ 1119768 h 1553669"/>
              <a:gd name="connsiteX6" fmla="*/ 1294752 w 2486847"/>
              <a:gd name="connsiteY6" fmla="*/ 1038479 h 1553669"/>
              <a:gd name="connsiteX7" fmla="*/ 1294752 w 2486847"/>
              <a:gd name="connsiteY7" fmla="*/ 0 h 1553669"/>
              <a:gd name="connsiteX0" fmla="*/ 2486847 w 2486847"/>
              <a:gd name="connsiteY0" fmla="*/ 1553669 h 1553669"/>
              <a:gd name="connsiteX1" fmla="*/ 1294752 w 2486847"/>
              <a:gd name="connsiteY1" fmla="*/ 1038479 h 1553669"/>
              <a:gd name="connsiteX2" fmla="*/ 1299267 w 2486847"/>
              <a:gd name="connsiteY2" fmla="*/ 1200371 h 1553669"/>
              <a:gd name="connsiteX3" fmla="*/ 2486847 w 2486847"/>
              <a:gd name="connsiteY3" fmla="*/ 1553669 h 1553669"/>
              <a:gd name="connsiteX0" fmla="*/ 1294752 w 2486847"/>
              <a:gd name="connsiteY0" fmla="*/ 0 h 1553669"/>
              <a:gd name="connsiteX1" fmla="*/ 0 w 2486847"/>
              <a:gd name="connsiteY1" fmla="*/ 0 h 1553669"/>
              <a:gd name="connsiteX2" fmla="*/ 0 w 2486847"/>
              <a:gd name="connsiteY2" fmla="*/ 1359484 h 1553669"/>
              <a:gd name="connsiteX3" fmla="*/ 1294752 w 2486847"/>
              <a:gd name="connsiteY3" fmla="*/ 1359484 h 1553669"/>
              <a:gd name="connsiteX4" fmla="*/ 1298197 w 2486847"/>
              <a:gd name="connsiteY4" fmla="*/ 1212392 h 1553669"/>
              <a:gd name="connsiteX5" fmla="*/ 1593153 w 2486847"/>
              <a:gd name="connsiteY5" fmla="*/ 1119768 h 1553669"/>
              <a:gd name="connsiteX6" fmla="*/ 1294752 w 2486847"/>
              <a:gd name="connsiteY6" fmla="*/ 1038479 h 1553669"/>
              <a:gd name="connsiteX7" fmla="*/ 1294752 w 2486847"/>
              <a:gd name="connsiteY7" fmla="*/ 0 h 1553669"/>
              <a:gd name="connsiteX0" fmla="*/ 2486847 w 2486847"/>
              <a:gd name="connsiteY0" fmla="*/ 1553669 h 1553669"/>
              <a:gd name="connsiteX1" fmla="*/ 1294752 w 2486847"/>
              <a:gd name="connsiteY1" fmla="*/ 1038479 h 1553669"/>
              <a:gd name="connsiteX2" fmla="*/ 1299267 w 2486847"/>
              <a:gd name="connsiteY2" fmla="*/ 1200371 h 1553669"/>
              <a:gd name="connsiteX3" fmla="*/ 2486847 w 2486847"/>
              <a:gd name="connsiteY3" fmla="*/ 1553669 h 1553669"/>
              <a:gd name="connsiteX0" fmla="*/ 1294752 w 2486847"/>
              <a:gd name="connsiteY0" fmla="*/ 0 h 1553669"/>
              <a:gd name="connsiteX1" fmla="*/ 0 w 2486847"/>
              <a:gd name="connsiteY1" fmla="*/ 0 h 1553669"/>
              <a:gd name="connsiteX2" fmla="*/ 0 w 2486847"/>
              <a:gd name="connsiteY2" fmla="*/ 1359484 h 1553669"/>
              <a:gd name="connsiteX3" fmla="*/ 1294752 w 2486847"/>
              <a:gd name="connsiteY3" fmla="*/ 1359484 h 1553669"/>
              <a:gd name="connsiteX4" fmla="*/ 1298197 w 2486847"/>
              <a:gd name="connsiteY4" fmla="*/ 1212392 h 1553669"/>
              <a:gd name="connsiteX5" fmla="*/ 1292635 w 2486847"/>
              <a:gd name="connsiteY5" fmla="*/ 1123244 h 1553669"/>
              <a:gd name="connsiteX6" fmla="*/ 1294752 w 2486847"/>
              <a:gd name="connsiteY6" fmla="*/ 1038479 h 1553669"/>
              <a:gd name="connsiteX7" fmla="*/ 1294752 w 2486847"/>
              <a:gd name="connsiteY7" fmla="*/ 0 h 1553669"/>
              <a:gd name="connsiteX0" fmla="*/ 2486847 w 2486847"/>
              <a:gd name="connsiteY0" fmla="*/ 1553669 h 1553669"/>
              <a:gd name="connsiteX1" fmla="*/ 1294752 w 2486847"/>
              <a:gd name="connsiteY1" fmla="*/ 1038479 h 1553669"/>
              <a:gd name="connsiteX2" fmla="*/ 1299267 w 2486847"/>
              <a:gd name="connsiteY2" fmla="*/ 1200371 h 1553669"/>
              <a:gd name="connsiteX3" fmla="*/ 2486847 w 2486847"/>
              <a:gd name="connsiteY3" fmla="*/ 1553669 h 1553669"/>
              <a:gd name="connsiteX0" fmla="*/ 1294752 w 2486847"/>
              <a:gd name="connsiteY0" fmla="*/ 0 h 1553669"/>
              <a:gd name="connsiteX1" fmla="*/ 0 w 2486847"/>
              <a:gd name="connsiteY1" fmla="*/ 0 h 1553669"/>
              <a:gd name="connsiteX2" fmla="*/ 0 w 2486847"/>
              <a:gd name="connsiteY2" fmla="*/ 1359484 h 1553669"/>
              <a:gd name="connsiteX3" fmla="*/ 1294752 w 2486847"/>
              <a:gd name="connsiteY3" fmla="*/ 1359484 h 1553669"/>
              <a:gd name="connsiteX4" fmla="*/ 1298197 w 2486847"/>
              <a:gd name="connsiteY4" fmla="*/ 1212392 h 1553669"/>
              <a:gd name="connsiteX5" fmla="*/ 1514757 w 2486847"/>
              <a:gd name="connsiteY5" fmla="*/ 1130197 h 1553669"/>
              <a:gd name="connsiteX6" fmla="*/ 1294752 w 2486847"/>
              <a:gd name="connsiteY6" fmla="*/ 1038479 h 1553669"/>
              <a:gd name="connsiteX7" fmla="*/ 1294752 w 2486847"/>
              <a:gd name="connsiteY7" fmla="*/ 0 h 1553669"/>
              <a:gd name="connsiteX0" fmla="*/ 2486847 w 2486847"/>
              <a:gd name="connsiteY0" fmla="*/ 1553669 h 1553669"/>
              <a:gd name="connsiteX1" fmla="*/ 1294752 w 2486847"/>
              <a:gd name="connsiteY1" fmla="*/ 1038479 h 1553669"/>
              <a:gd name="connsiteX2" fmla="*/ 1299267 w 2486847"/>
              <a:gd name="connsiteY2" fmla="*/ 1200371 h 1553669"/>
              <a:gd name="connsiteX3" fmla="*/ 2486847 w 2486847"/>
              <a:gd name="connsiteY3" fmla="*/ 1553669 h 1553669"/>
              <a:gd name="connsiteX0" fmla="*/ 1294752 w 2486847"/>
              <a:gd name="connsiteY0" fmla="*/ 0 h 1553669"/>
              <a:gd name="connsiteX1" fmla="*/ 0 w 2486847"/>
              <a:gd name="connsiteY1" fmla="*/ 0 h 1553669"/>
              <a:gd name="connsiteX2" fmla="*/ 0 w 2486847"/>
              <a:gd name="connsiteY2" fmla="*/ 1359484 h 1553669"/>
              <a:gd name="connsiteX3" fmla="*/ 1294752 w 2486847"/>
              <a:gd name="connsiteY3" fmla="*/ 1359484 h 1553669"/>
              <a:gd name="connsiteX4" fmla="*/ 1298197 w 2486847"/>
              <a:gd name="connsiteY4" fmla="*/ 1212392 h 1553669"/>
              <a:gd name="connsiteX5" fmla="*/ 1295248 w 2486847"/>
              <a:gd name="connsiteY5" fmla="*/ 1133674 h 1553669"/>
              <a:gd name="connsiteX6" fmla="*/ 1294752 w 2486847"/>
              <a:gd name="connsiteY6" fmla="*/ 1038479 h 1553669"/>
              <a:gd name="connsiteX7" fmla="*/ 1294752 w 2486847"/>
              <a:gd name="connsiteY7" fmla="*/ 0 h 1553669"/>
              <a:gd name="connsiteX0" fmla="*/ 2486847 w 2486847"/>
              <a:gd name="connsiteY0" fmla="*/ 1553669 h 1553669"/>
              <a:gd name="connsiteX1" fmla="*/ 1294752 w 2486847"/>
              <a:gd name="connsiteY1" fmla="*/ 1038479 h 1553669"/>
              <a:gd name="connsiteX2" fmla="*/ 1299267 w 2486847"/>
              <a:gd name="connsiteY2" fmla="*/ 1200371 h 1553669"/>
              <a:gd name="connsiteX3" fmla="*/ 2486847 w 2486847"/>
              <a:gd name="connsiteY3" fmla="*/ 1553669 h 1553669"/>
              <a:gd name="connsiteX0" fmla="*/ 1294752 w 2486847"/>
              <a:gd name="connsiteY0" fmla="*/ 0 h 1553669"/>
              <a:gd name="connsiteX1" fmla="*/ 0 w 2486847"/>
              <a:gd name="connsiteY1" fmla="*/ 0 h 1553669"/>
              <a:gd name="connsiteX2" fmla="*/ 0 w 2486847"/>
              <a:gd name="connsiteY2" fmla="*/ 1359484 h 1553669"/>
              <a:gd name="connsiteX3" fmla="*/ 1294752 w 2486847"/>
              <a:gd name="connsiteY3" fmla="*/ 1359484 h 1553669"/>
              <a:gd name="connsiteX4" fmla="*/ 1287744 w 2486847"/>
              <a:gd name="connsiteY4" fmla="*/ 1212392 h 1553669"/>
              <a:gd name="connsiteX5" fmla="*/ 1295248 w 2486847"/>
              <a:gd name="connsiteY5" fmla="*/ 1133674 h 1553669"/>
              <a:gd name="connsiteX6" fmla="*/ 1294752 w 2486847"/>
              <a:gd name="connsiteY6" fmla="*/ 1038479 h 1553669"/>
              <a:gd name="connsiteX7" fmla="*/ 1294752 w 2486847"/>
              <a:gd name="connsiteY7" fmla="*/ 0 h 1553669"/>
              <a:gd name="connsiteX0" fmla="*/ 2486847 w 2486847"/>
              <a:gd name="connsiteY0" fmla="*/ 1553669 h 1553669"/>
              <a:gd name="connsiteX1" fmla="*/ 1294752 w 2486847"/>
              <a:gd name="connsiteY1" fmla="*/ 1038479 h 1553669"/>
              <a:gd name="connsiteX2" fmla="*/ 1299267 w 2486847"/>
              <a:gd name="connsiteY2" fmla="*/ 1200371 h 1553669"/>
              <a:gd name="connsiteX3" fmla="*/ 2486847 w 2486847"/>
              <a:gd name="connsiteY3" fmla="*/ 1553669 h 1553669"/>
              <a:gd name="connsiteX0" fmla="*/ 1294752 w 2486847"/>
              <a:gd name="connsiteY0" fmla="*/ 0 h 1553669"/>
              <a:gd name="connsiteX1" fmla="*/ 0 w 2486847"/>
              <a:gd name="connsiteY1" fmla="*/ 0 h 1553669"/>
              <a:gd name="connsiteX2" fmla="*/ 0 w 2486847"/>
              <a:gd name="connsiteY2" fmla="*/ 1359484 h 1553669"/>
              <a:gd name="connsiteX3" fmla="*/ 1294752 w 2486847"/>
              <a:gd name="connsiteY3" fmla="*/ 1359484 h 1553669"/>
              <a:gd name="connsiteX4" fmla="*/ 1287744 w 2486847"/>
              <a:gd name="connsiteY4" fmla="*/ 1212392 h 1553669"/>
              <a:gd name="connsiteX5" fmla="*/ 1295248 w 2486847"/>
              <a:gd name="connsiteY5" fmla="*/ 1133674 h 1553669"/>
              <a:gd name="connsiteX6" fmla="*/ 1294752 w 2486847"/>
              <a:gd name="connsiteY6" fmla="*/ 1038479 h 1553669"/>
              <a:gd name="connsiteX7" fmla="*/ 1294752 w 2486847"/>
              <a:gd name="connsiteY7" fmla="*/ 0 h 1553669"/>
              <a:gd name="connsiteX0" fmla="*/ 2486847 w 2486847"/>
              <a:gd name="connsiteY0" fmla="*/ 1553669 h 1553669"/>
              <a:gd name="connsiteX1" fmla="*/ 1294752 w 2486847"/>
              <a:gd name="connsiteY1" fmla="*/ 1038479 h 1553669"/>
              <a:gd name="connsiteX2" fmla="*/ 1299267 w 2486847"/>
              <a:gd name="connsiteY2" fmla="*/ 1200371 h 1553669"/>
              <a:gd name="connsiteX3" fmla="*/ 2486847 w 2486847"/>
              <a:gd name="connsiteY3" fmla="*/ 1553669 h 1553669"/>
              <a:gd name="connsiteX0" fmla="*/ 1294752 w 2486847"/>
              <a:gd name="connsiteY0" fmla="*/ 0 h 1553669"/>
              <a:gd name="connsiteX1" fmla="*/ 0 w 2486847"/>
              <a:gd name="connsiteY1" fmla="*/ 0 h 1553669"/>
              <a:gd name="connsiteX2" fmla="*/ 0 w 2486847"/>
              <a:gd name="connsiteY2" fmla="*/ 1359484 h 1553669"/>
              <a:gd name="connsiteX3" fmla="*/ 1294752 w 2486847"/>
              <a:gd name="connsiteY3" fmla="*/ 1359484 h 1553669"/>
              <a:gd name="connsiteX4" fmla="*/ 1292970 w 2486847"/>
              <a:gd name="connsiteY4" fmla="*/ 1191533 h 1553669"/>
              <a:gd name="connsiteX5" fmla="*/ 1295248 w 2486847"/>
              <a:gd name="connsiteY5" fmla="*/ 1133674 h 1553669"/>
              <a:gd name="connsiteX6" fmla="*/ 1294752 w 2486847"/>
              <a:gd name="connsiteY6" fmla="*/ 1038479 h 1553669"/>
              <a:gd name="connsiteX7" fmla="*/ 1294752 w 2486847"/>
              <a:gd name="connsiteY7" fmla="*/ 0 h 1553669"/>
              <a:gd name="connsiteX0" fmla="*/ 2486847 w 2486847"/>
              <a:gd name="connsiteY0" fmla="*/ 1553669 h 1553669"/>
              <a:gd name="connsiteX1" fmla="*/ 1294752 w 2486847"/>
              <a:gd name="connsiteY1" fmla="*/ 1038479 h 1553669"/>
              <a:gd name="connsiteX2" fmla="*/ 1299267 w 2486847"/>
              <a:gd name="connsiteY2" fmla="*/ 1200371 h 1553669"/>
              <a:gd name="connsiteX3" fmla="*/ 2486847 w 2486847"/>
              <a:gd name="connsiteY3" fmla="*/ 1553669 h 1553669"/>
              <a:gd name="connsiteX0" fmla="*/ 1294752 w 2580922"/>
              <a:gd name="connsiteY0" fmla="*/ 0 h 1588434"/>
              <a:gd name="connsiteX1" fmla="*/ 0 w 2580922"/>
              <a:gd name="connsiteY1" fmla="*/ 0 h 1588434"/>
              <a:gd name="connsiteX2" fmla="*/ 0 w 2580922"/>
              <a:gd name="connsiteY2" fmla="*/ 1359484 h 1588434"/>
              <a:gd name="connsiteX3" fmla="*/ 1294752 w 2580922"/>
              <a:gd name="connsiteY3" fmla="*/ 1359484 h 1588434"/>
              <a:gd name="connsiteX4" fmla="*/ 1292970 w 2580922"/>
              <a:gd name="connsiteY4" fmla="*/ 1191533 h 1588434"/>
              <a:gd name="connsiteX5" fmla="*/ 1295248 w 2580922"/>
              <a:gd name="connsiteY5" fmla="*/ 1133674 h 1588434"/>
              <a:gd name="connsiteX6" fmla="*/ 1294752 w 2580922"/>
              <a:gd name="connsiteY6" fmla="*/ 1038479 h 1588434"/>
              <a:gd name="connsiteX7" fmla="*/ 1294752 w 2580922"/>
              <a:gd name="connsiteY7" fmla="*/ 0 h 1588434"/>
              <a:gd name="connsiteX0" fmla="*/ 2580922 w 2580922"/>
              <a:gd name="connsiteY0" fmla="*/ 1588434 h 1588434"/>
              <a:gd name="connsiteX1" fmla="*/ 1294752 w 2580922"/>
              <a:gd name="connsiteY1" fmla="*/ 1038479 h 1588434"/>
              <a:gd name="connsiteX2" fmla="*/ 1299267 w 2580922"/>
              <a:gd name="connsiteY2" fmla="*/ 1200371 h 1588434"/>
              <a:gd name="connsiteX3" fmla="*/ 2580922 w 2580922"/>
              <a:gd name="connsiteY3" fmla="*/ 1588434 h 1588434"/>
              <a:gd name="connsiteX0" fmla="*/ 1294752 w 2580922"/>
              <a:gd name="connsiteY0" fmla="*/ 0 h 1588434"/>
              <a:gd name="connsiteX1" fmla="*/ 0 w 2580922"/>
              <a:gd name="connsiteY1" fmla="*/ 0 h 1588434"/>
              <a:gd name="connsiteX2" fmla="*/ 0 w 2580922"/>
              <a:gd name="connsiteY2" fmla="*/ 1359484 h 1588434"/>
              <a:gd name="connsiteX3" fmla="*/ 1294752 w 2580922"/>
              <a:gd name="connsiteY3" fmla="*/ 1359484 h 1588434"/>
              <a:gd name="connsiteX4" fmla="*/ 1292970 w 2580922"/>
              <a:gd name="connsiteY4" fmla="*/ 1191533 h 1588434"/>
              <a:gd name="connsiteX5" fmla="*/ 1295248 w 2580922"/>
              <a:gd name="connsiteY5" fmla="*/ 1133674 h 1588434"/>
              <a:gd name="connsiteX6" fmla="*/ 1294752 w 2580922"/>
              <a:gd name="connsiteY6" fmla="*/ 1038479 h 1588434"/>
              <a:gd name="connsiteX7" fmla="*/ 1294752 w 2580922"/>
              <a:gd name="connsiteY7" fmla="*/ 0 h 1588434"/>
              <a:gd name="connsiteX0" fmla="*/ 2580922 w 2580922"/>
              <a:gd name="connsiteY0" fmla="*/ 1588434 h 1588434"/>
              <a:gd name="connsiteX1" fmla="*/ 1294752 w 2580922"/>
              <a:gd name="connsiteY1" fmla="*/ 1038479 h 1588434"/>
              <a:gd name="connsiteX2" fmla="*/ 1299267 w 2580922"/>
              <a:gd name="connsiteY2" fmla="*/ 1200371 h 1588434"/>
              <a:gd name="connsiteX3" fmla="*/ 2580922 w 2580922"/>
              <a:gd name="connsiteY3" fmla="*/ 1588434 h 1588434"/>
              <a:gd name="connsiteX0" fmla="*/ 1294752 w 2580922"/>
              <a:gd name="connsiteY0" fmla="*/ 0 h 1588434"/>
              <a:gd name="connsiteX1" fmla="*/ 0 w 2580922"/>
              <a:gd name="connsiteY1" fmla="*/ 0 h 1588434"/>
              <a:gd name="connsiteX2" fmla="*/ 0 w 2580922"/>
              <a:gd name="connsiteY2" fmla="*/ 1359484 h 1588434"/>
              <a:gd name="connsiteX3" fmla="*/ 1294752 w 2580922"/>
              <a:gd name="connsiteY3" fmla="*/ 1359484 h 1588434"/>
              <a:gd name="connsiteX4" fmla="*/ 1292970 w 2580922"/>
              <a:gd name="connsiteY4" fmla="*/ 1191533 h 1588434"/>
              <a:gd name="connsiteX5" fmla="*/ 1295248 w 2580922"/>
              <a:gd name="connsiteY5" fmla="*/ 1133674 h 1588434"/>
              <a:gd name="connsiteX6" fmla="*/ 1294752 w 2580922"/>
              <a:gd name="connsiteY6" fmla="*/ 1038479 h 1588434"/>
              <a:gd name="connsiteX7" fmla="*/ 1294752 w 2580922"/>
              <a:gd name="connsiteY7" fmla="*/ 0 h 1588434"/>
              <a:gd name="connsiteX0" fmla="*/ 2580922 w 2580922"/>
              <a:gd name="connsiteY0" fmla="*/ 1588434 h 1588434"/>
              <a:gd name="connsiteX1" fmla="*/ 1294752 w 2580922"/>
              <a:gd name="connsiteY1" fmla="*/ 1038479 h 1588434"/>
              <a:gd name="connsiteX2" fmla="*/ 1299267 w 2580922"/>
              <a:gd name="connsiteY2" fmla="*/ 1200371 h 1588434"/>
              <a:gd name="connsiteX3" fmla="*/ 2580922 w 2580922"/>
              <a:gd name="connsiteY3" fmla="*/ 1588434 h 1588434"/>
              <a:gd name="connsiteX0" fmla="*/ 1294752 w 2580922"/>
              <a:gd name="connsiteY0" fmla="*/ 0 h 1588434"/>
              <a:gd name="connsiteX1" fmla="*/ 0 w 2580922"/>
              <a:gd name="connsiteY1" fmla="*/ 0 h 1588434"/>
              <a:gd name="connsiteX2" fmla="*/ 0 w 2580922"/>
              <a:gd name="connsiteY2" fmla="*/ 1359484 h 1588434"/>
              <a:gd name="connsiteX3" fmla="*/ 1294752 w 2580922"/>
              <a:gd name="connsiteY3" fmla="*/ 1359484 h 1588434"/>
              <a:gd name="connsiteX4" fmla="*/ 1292970 w 2580922"/>
              <a:gd name="connsiteY4" fmla="*/ 1191533 h 1588434"/>
              <a:gd name="connsiteX5" fmla="*/ 1295248 w 2580922"/>
              <a:gd name="connsiteY5" fmla="*/ 1133674 h 1588434"/>
              <a:gd name="connsiteX6" fmla="*/ 1294752 w 2580922"/>
              <a:gd name="connsiteY6" fmla="*/ 1038479 h 1588434"/>
              <a:gd name="connsiteX7" fmla="*/ 1294752 w 2580922"/>
              <a:gd name="connsiteY7" fmla="*/ 0 h 1588434"/>
              <a:gd name="connsiteX0" fmla="*/ 2580922 w 2580922"/>
              <a:gd name="connsiteY0" fmla="*/ 1588434 h 1588434"/>
              <a:gd name="connsiteX1" fmla="*/ 1294752 w 2580922"/>
              <a:gd name="connsiteY1" fmla="*/ 1038479 h 1588434"/>
              <a:gd name="connsiteX2" fmla="*/ 1422088 w 2580922"/>
              <a:gd name="connsiteY2" fmla="*/ 1304667 h 1588434"/>
              <a:gd name="connsiteX3" fmla="*/ 2580922 w 2580922"/>
              <a:gd name="connsiteY3" fmla="*/ 1588434 h 1588434"/>
              <a:gd name="connsiteX0" fmla="*/ 1294752 w 2580922"/>
              <a:gd name="connsiteY0" fmla="*/ 0 h 1588434"/>
              <a:gd name="connsiteX1" fmla="*/ 0 w 2580922"/>
              <a:gd name="connsiteY1" fmla="*/ 0 h 1588434"/>
              <a:gd name="connsiteX2" fmla="*/ 0 w 2580922"/>
              <a:gd name="connsiteY2" fmla="*/ 1359484 h 1588434"/>
              <a:gd name="connsiteX3" fmla="*/ 1294752 w 2580922"/>
              <a:gd name="connsiteY3" fmla="*/ 1359484 h 1588434"/>
              <a:gd name="connsiteX4" fmla="*/ 1292970 w 2580922"/>
              <a:gd name="connsiteY4" fmla="*/ 1191533 h 1588434"/>
              <a:gd name="connsiteX5" fmla="*/ 1295248 w 2580922"/>
              <a:gd name="connsiteY5" fmla="*/ 1133674 h 1588434"/>
              <a:gd name="connsiteX6" fmla="*/ 1294752 w 2580922"/>
              <a:gd name="connsiteY6" fmla="*/ 1038479 h 1588434"/>
              <a:gd name="connsiteX7" fmla="*/ 1294752 w 2580922"/>
              <a:gd name="connsiteY7" fmla="*/ 0 h 1588434"/>
              <a:gd name="connsiteX0" fmla="*/ 2580922 w 2580922"/>
              <a:gd name="connsiteY0" fmla="*/ 1588434 h 1588434"/>
              <a:gd name="connsiteX1" fmla="*/ 1294752 w 2580922"/>
              <a:gd name="connsiteY1" fmla="*/ 1038479 h 1588434"/>
              <a:gd name="connsiteX2" fmla="*/ 1422088 w 2580922"/>
              <a:gd name="connsiteY2" fmla="*/ 1304667 h 1588434"/>
              <a:gd name="connsiteX3" fmla="*/ 2580922 w 2580922"/>
              <a:gd name="connsiteY3" fmla="*/ 1588434 h 1588434"/>
              <a:gd name="connsiteX0" fmla="*/ 1294752 w 2580922"/>
              <a:gd name="connsiteY0" fmla="*/ 0 h 1588434"/>
              <a:gd name="connsiteX1" fmla="*/ 0 w 2580922"/>
              <a:gd name="connsiteY1" fmla="*/ 0 h 1588434"/>
              <a:gd name="connsiteX2" fmla="*/ 0 w 2580922"/>
              <a:gd name="connsiteY2" fmla="*/ 1359484 h 1588434"/>
              <a:gd name="connsiteX3" fmla="*/ 1294752 w 2580922"/>
              <a:gd name="connsiteY3" fmla="*/ 1359484 h 1588434"/>
              <a:gd name="connsiteX4" fmla="*/ 1292970 w 2580922"/>
              <a:gd name="connsiteY4" fmla="*/ 1191533 h 1588434"/>
              <a:gd name="connsiteX5" fmla="*/ 1295248 w 2580922"/>
              <a:gd name="connsiteY5" fmla="*/ 1133674 h 1588434"/>
              <a:gd name="connsiteX6" fmla="*/ 1294752 w 2580922"/>
              <a:gd name="connsiteY6" fmla="*/ 1038479 h 1588434"/>
              <a:gd name="connsiteX7" fmla="*/ 1294752 w 2580922"/>
              <a:gd name="connsiteY7" fmla="*/ 0 h 1588434"/>
              <a:gd name="connsiteX0" fmla="*/ 2580922 w 2580922"/>
              <a:gd name="connsiteY0" fmla="*/ 1588434 h 1588434"/>
              <a:gd name="connsiteX1" fmla="*/ 1294752 w 2580922"/>
              <a:gd name="connsiteY1" fmla="*/ 1038479 h 1588434"/>
              <a:gd name="connsiteX2" fmla="*/ 1422088 w 2580922"/>
              <a:gd name="connsiteY2" fmla="*/ 1304667 h 1588434"/>
              <a:gd name="connsiteX3" fmla="*/ 2580922 w 2580922"/>
              <a:gd name="connsiteY3" fmla="*/ 1588434 h 1588434"/>
              <a:gd name="connsiteX0" fmla="*/ 1294752 w 2580922"/>
              <a:gd name="connsiteY0" fmla="*/ 0 h 1588434"/>
              <a:gd name="connsiteX1" fmla="*/ 0 w 2580922"/>
              <a:gd name="connsiteY1" fmla="*/ 0 h 1588434"/>
              <a:gd name="connsiteX2" fmla="*/ 0 w 2580922"/>
              <a:gd name="connsiteY2" fmla="*/ 1359484 h 1588434"/>
              <a:gd name="connsiteX3" fmla="*/ 1294752 w 2580922"/>
              <a:gd name="connsiteY3" fmla="*/ 1359484 h 1588434"/>
              <a:gd name="connsiteX4" fmla="*/ 1290357 w 2580922"/>
              <a:gd name="connsiteY4" fmla="*/ 1219345 h 1588434"/>
              <a:gd name="connsiteX5" fmla="*/ 1295248 w 2580922"/>
              <a:gd name="connsiteY5" fmla="*/ 1133674 h 1588434"/>
              <a:gd name="connsiteX6" fmla="*/ 1294752 w 2580922"/>
              <a:gd name="connsiteY6" fmla="*/ 1038479 h 1588434"/>
              <a:gd name="connsiteX7" fmla="*/ 1294752 w 2580922"/>
              <a:gd name="connsiteY7" fmla="*/ 0 h 1588434"/>
              <a:gd name="connsiteX0" fmla="*/ 2580922 w 2580922"/>
              <a:gd name="connsiteY0" fmla="*/ 1588434 h 1588434"/>
              <a:gd name="connsiteX1" fmla="*/ 1294752 w 2580922"/>
              <a:gd name="connsiteY1" fmla="*/ 1038479 h 1588434"/>
              <a:gd name="connsiteX2" fmla="*/ 1422088 w 2580922"/>
              <a:gd name="connsiteY2" fmla="*/ 1304667 h 1588434"/>
              <a:gd name="connsiteX3" fmla="*/ 2580922 w 2580922"/>
              <a:gd name="connsiteY3" fmla="*/ 1588434 h 1588434"/>
              <a:gd name="connsiteX0" fmla="*/ 1294752 w 2580922"/>
              <a:gd name="connsiteY0" fmla="*/ 0 h 1588434"/>
              <a:gd name="connsiteX1" fmla="*/ 0 w 2580922"/>
              <a:gd name="connsiteY1" fmla="*/ 0 h 1588434"/>
              <a:gd name="connsiteX2" fmla="*/ 0 w 2580922"/>
              <a:gd name="connsiteY2" fmla="*/ 1359484 h 1588434"/>
              <a:gd name="connsiteX3" fmla="*/ 1294752 w 2580922"/>
              <a:gd name="connsiteY3" fmla="*/ 1359484 h 1588434"/>
              <a:gd name="connsiteX4" fmla="*/ 1290357 w 2580922"/>
              <a:gd name="connsiteY4" fmla="*/ 1219345 h 1588434"/>
              <a:gd name="connsiteX5" fmla="*/ 1295248 w 2580922"/>
              <a:gd name="connsiteY5" fmla="*/ 1133674 h 1588434"/>
              <a:gd name="connsiteX6" fmla="*/ 1294752 w 2580922"/>
              <a:gd name="connsiteY6" fmla="*/ 1038479 h 1588434"/>
              <a:gd name="connsiteX7" fmla="*/ 1294752 w 2580922"/>
              <a:gd name="connsiteY7" fmla="*/ 0 h 1588434"/>
              <a:gd name="connsiteX0" fmla="*/ 2580922 w 2580922"/>
              <a:gd name="connsiteY0" fmla="*/ 1588434 h 1588434"/>
              <a:gd name="connsiteX1" fmla="*/ 1294752 w 2580922"/>
              <a:gd name="connsiteY1" fmla="*/ 1038479 h 1588434"/>
              <a:gd name="connsiteX2" fmla="*/ 1422088 w 2580922"/>
              <a:gd name="connsiteY2" fmla="*/ 1304667 h 1588434"/>
              <a:gd name="connsiteX3" fmla="*/ 2580922 w 2580922"/>
              <a:gd name="connsiteY3" fmla="*/ 1588434 h 1588434"/>
              <a:gd name="connsiteX0" fmla="*/ 1294752 w 2580922"/>
              <a:gd name="connsiteY0" fmla="*/ 0 h 1588434"/>
              <a:gd name="connsiteX1" fmla="*/ 0 w 2580922"/>
              <a:gd name="connsiteY1" fmla="*/ 0 h 1588434"/>
              <a:gd name="connsiteX2" fmla="*/ 0 w 2580922"/>
              <a:gd name="connsiteY2" fmla="*/ 1359484 h 1588434"/>
              <a:gd name="connsiteX3" fmla="*/ 1294752 w 2580922"/>
              <a:gd name="connsiteY3" fmla="*/ 1359484 h 1588434"/>
              <a:gd name="connsiteX4" fmla="*/ 1290357 w 2580922"/>
              <a:gd name="connsiteY4" fmla="*/ 1219345 h 1588434"/>
              <a:gd name="connsiteX5" fmla="*/ 1295248 w 2580922"/>
              <a:gd name="connsiteY5" fmla="*/ 1133674 h 1588434"/>
              <a:gd name="connsiteX6" fmla="*/ 1294752 w 2580922"/>
              <a:gd name="connsiteY6" fmla="*/ 1038479 h 1588434"/>
              <a:gd name="connsiteX7" fmla="*/ 1294752 w 2580922"/>
              <a:gd name="connsiteY7" fmla="*/ 0 h 1588434"/>
              <a:gd name="connsiteX0" fmla="*/ 2580922 w 2580922"/>
              <a:gd name="connsiteY0" fmla="*/ 1588434 h 1588434"/>
              <a:gd name="connsiteX1" fmla="*/ 1294752 w 2580922"/>
              <a:gd name="connsiteY1" fmla="*/ 1038479 h 1588434"/>
              <a:gd name="connsiteX2" fmla="*/ 1288815 w 2580922"/>
              <a:gd name="connsiteY2" fmla="*/ 1224707 h 1588434"/>
              <a:gd name="connsiteX3" fmla="*/ 2580922 w 2580922"/>
              <a:gd name="connsiteY3" fmla="*/ 1588434 h 1588434"/>
              <a:gd name="connsiteX0" fmla="*/ 1294752 w 2580922"/>
              <a:gd name="connsiteY0" fmla="*/ 0 h 1588434"/>
              <a:gd name="connsiteX1" fmla="*/ 0 w 2580922"/>
              <a:gd name="connsiteY1" fmla="*/ 0 h 1588434"/>
              <a:gd name="connsiteX2" fmla="*/ 0 w 2580922"/>
              <a:gd name="connsiteY2" fmla="*/ 1359484 h 1588434"/>
              <a:gd name="connsiteX3" fmla="*/ 1294752 w 2580922"/>
              <a:gd name="connsiteY3" fmla="*/ 1359484 h 1588434"/>
              <a:gd name="connsiteX4" fmla="*/ 1290357 w 2580922"/>
              <a:gd name="connsiteY4" fmla="*/ 1219345 h 1588434"/>
              <a:gd name="connsiteX5" fmla="*/ 1295248 w 2580922"/>
              <a:gd name="connsiteY5" fmla="*/ 1133674 h 1588434"/>
              <a:gd name="connsiteX6" fmla="*/ 1294752 w 2580922"/>
              <a:gd name="connsiteY6" fmla="*/ 1038479 h 1588434"/>
              <a:gd name="connsiteX7" fmla="*/ 1294752 w 2580922"/>
              <a:gd name="connsiteY7" fmla="*/ 0 h 1588434"/>
              <a:gd name="connsiteX0" fmla="*/ 2580922 w 2580922"/>
              <a:gd name="connsiteY0" fmla="*/ 1588434 h 1588434"/>
              <a:gd name="connsiteX1" fmla="*/ 1294752 w 2580922"/>
              <a:gd name="connsiteY1" fmla="*/ 1038479 h 1588434"/>
              <a:gd name="connsiteX2" fmla="*/ 1288815 w 2580922"/>
              <a:gd name="connsiteY2" fmla="*/ 1224707 h 1588434"/>
              <a:gd name="connsiteX3" fmla="*/ 2580922 w 2580922"/>
              <a:gd name="connsiteY3" fmla="*/ 1588434 h 1588434"/>
              <a:gd name="connsiteX0" fmla="*/ 1294752 w 2580922"/>
              <a:gd name="connsiteY0" fmla="*/ 0 h 1588434"/>
              <a:gd name="connsiteX1" fmla="*/ 0 w 2580922"/>
              <a:gd name="connsiteY1" fmla="*/ 0 h 1588434"/>
              <a:gd name="connsiteX2" fmla="*/ 0 w 2580922"/>
              <a:gd name="connsiteY2" fmla="*/ 1359484 h 1588434"/>
              <a:gd name="connsiteX3" fmla="*/ 1294752 w 2580922"/>
              <a:gd name="connsiteY3" fmla="*/ 1359484 h 1588434"/>
              <a:gd name="connsiteX4" fmla="*/ 1290357 w 2580922"/>
              <a:gd name="connsiteY4" fmla="*/ 1219345 h 1588434"/>
              <a:gd name="connsiteX5" fmla="*/ 1376257 w 2580922"/>
              <a:gd name="connsiteY5" fmla="*/ 1144103 h 1588434"/>
              <a:gd name="connsiteX6" fmla="*/ 1294752 w 2580922"/>
              <a:gd name="connsiteY6" fmla="*/ 1038479 h 1588434"/>
              <a:gd name="connsiteX7" fmla="*/ 1294752 w 2580922"/>
              <a:gd name="connsiteY7" fmla="*/ 0 h 1588434"/>
              <a:gd name="connsiteX0" fmla="*/ 2580922 w 2580922"/>
              <a:gd name="connsiteY0" fmla="*/ 1588434 h 1588434"/>
              <a:gd name="connsiteX1" fmla="*/ 1294752 w 2580922"/>
              <a:gd name="connsiteY1" fmla="*/ 1038479 h 1588434"/>
              <a:gd name="connsiteX2" fmla="*/ 1288815 w 2580922"/>
              <a:gd name="connsiteY2" fmla="*/ 1224707 h 1588434"/>
              <a:gd name="connsiteX3" fmla="*/ 2580922 w 2580922"/>
              <a:gd name="connsiteY3" fmla="*/ 1588434 h 1588434"/>
              <a:gd name="connsiteX0" fmla="*/ 1294752 w 2580922"/>
              <a:gd name="connsiteY0" fmla="*/ 0 h 1588434"/>
              <a:gd name="connsiteX1" fmla="*/ 0 w 2580922"/>
              <a:gd name="connsiteY1" fmla="*/ 0 h 1588434"/>
              <a:gd name="connsiteX2" fmla="*/ 0 w 2580922"/>
              <a:gd name="connsiteY2" fmla="*/ 1359484 h 1588434"/>
              <a:gd name="connsiteX3" fmla="*/ 1294752 w 2580922"/>
              <a:gd name="connsiteY3" fmla="*/ 1359484 h 1588434"/>
              <a:gd name="connsiteX4" fmla="*/ 1290357 w 2580922"/>
              <a:gd name="connsiteY4" fmla="*/ 1219345 h 1588434"/>
              <a:gd name="connsiteX5" fmla="*/ 1415455 w 2580922"/>
              <a:gd name="connsiteY5" fmla="*/ 1133674 h 1588434"/>
              <a:gd name="connsiteX6" fmla="*/ 1294752 w 2580922"/>
              <a:gd name="connsiteY6" fmla="*/ 1038479 h 1588434"/>
              <a:gd name="connsiteX7" fmla="*/ 1294752 w 2580922"/>
              <a:gd name="connsiteY7" fmla="*/ 0 h 1588434"/>
              <a:gd name="connsiteX0" fmla="*/ 2580922 w 2580922"/>
              <a:gd name="connsiteY0" fmla="*/ 1588434 h 1588434"/>
              <a:gd name="connsiteX1" fmla="*/ 1294752 w 2580922"/>
              <a:gd name="connsiteY1" fmla="*/ 1038479 h 1588434"/>
              <a:gd name="connsiteX2" fmla="*/ 1288815 w 2580922"/>
              <a:gd name="connsiteY2" fmla="*/ 1224707 h 1588434"/>
              <a:gd name="connsiteX3" fmla="*/ 2580922 w 2580922"/>
              <a:gd name="connsiteY3" fmla="*/ 1588434 h 1588434"/>
              <a:gd name="connsiteX0" fmla="*/ 1294752 w 2580922"/>
              <a:gd name="connsiteY0" fmla="*/ 0 h 1588434"/>
              <a:gd name="connsiteX1" fmla="*/ 0 w 2580922"/>
              <a:gd name="connsiteY1" fmla="*/ 0 h 1588434"/>
              <a:gd name="connsiteX2" fmla="*/ 0 w 2580922"/>
              <a:gd name="connsiteY2" fmla="*/ 1359484 h 1588434"/>
              <a:gd name="connsiteX3" fmla="*/ 1294752 w 2580922"/>
              <a:gd name="connsiteY3" fmla="*/ 1359484 h 1588434"/>
              <a:gd name="connsiteX4" fmla="*/ 1290357 w 2580922"/>
              <a:gd name="connsiteY4" fmla="*/ 1219345 h 1588434"/>
              <a:gd name="connsiteX5" fmla="*/ 1415455 w 2580922"/>
              <a:gd name="connsiteY5" fmla="*/ 1133674 h 1588434"/>
              <a:gd name="connsiteX6" fmla="*/ 1294752 w 2580922"/>
              <a:gd name="connsiteY6" fmla="*/ 1038479 h 1588434"/>
              <a:gd name="connsiteX7" fmla="*/ 1294752 w 2580922"/>
              <a:gd name="connsiteY7" fmla="*/ 0 h 1588434"/>
              <a:gd name="connsiteX0" fmla="*/ 2580922 w 2580922"/>
              <a:gd name="connsiteY0" fmla="*/ 1588434 h 1588434"/>
              <a:gd name="connsiteX1" fmla="*/ 1294752 w 2580922"/>
              <a:gd name="connsiteY1" fmla="*/ 1038479 h 1588434"/>
              <a:gd name="connsiteX2" fmla="*/ 1288815 w 2580922"/>
              <a:gd name="connsiteY2" fmla="*/ 1224707 h 1588434"/>
              <a:gd name="connsiteX3" fmla="*/ 2580922 w 2580922"/>
              <a:gd name="connsiteY3" fmla="*/ 1588434 h 1588434"/>
              <a:gd name="connsiteX0" fmla="*/ 1294752 w 2580922"/>
              <a:gd name="connsiteY0" fmla="*/ 0 h 1588434"/>
              <a:gd name="connsiteX1" fmla="*/ 0 w 2580922"/>
              <a:gd name="connsiteY1" fmla="*/ 0 h 1588434"/>
              <a:gd name="connsiteX2" fmla="*/ 0 w 2580922"/>
              <a:gd name="connsiteY2" fmla="*/ 1359484 h 1588434"/>
              <a:gd name="connsiteX3" fmla="*/ 1294752 w 2580922"/>
              <a:gd name="connsiteY3" fmla="*/ 1359484 h 1588434"/>
              <a:gd name="connsiteX4" fmla="*/ 1290357 w 2580922"/>
              <a:gd name="connsiteY4" fmla="*/ 1219345 h 1588434"/>
              <a:gd name="connsiteX5" fmla="*/ 1290021 w 2580922"/>
              <a:gd name="connsiteY5" fmla="*/ 1126721 h 1588434"/>
              <a:gd name="connsiteX6" fmla="*/ 1294752 w 2580922"/>
              <a:gd name="connsiteY6" fmla="*/ 1038479 h 1588434"/>
              <a:gd name="connsiteX7" fmla="*/ 1294752 w 2580922"/>
              <a:gd name="connsiteY7" fmla="*/ 0 h 1588434"/>
              <a:gd name="connsiteX0" fmla="*/ 2580922 w 2580922"/>
              <a:gd name="connsiteY0" fmla="*/ 1588434 h 1588434"/>
              <a:gd name="connsiteX1" fmla="*/ 1294752 w 2580922"/>
              <a:gd name="connsiteY1" fmla="*/ 1038479 h 1588434"/>
              <a:gd name="connsiteX2" fmla="*/ 1288815 w 2580922"/>
              <a:gd name="connsiteY2" fmla="*/ 1224707 h 1588434"/>
              <a:gd name="connsiteX3" fmla="*/ 2580922 w 2580922"/>
              <a:gd name="connsiteY3" fmla="*/ 1588434 h 1588434"/>
              <a:gd name="connsiteX0" fmla="*/ 1294752 w 2584051"/>
              <a:gd name="connsiteY0" fmla="*/ 0 h 1588657"/>
              <a:gd name="connsiteX1" fmla="*/ 0 w 2584051"/>
              <a:gd name="connsiteY1" fmla="*/ 0 h 1588657"/>
              <a:gd name="connsiteX2" fmla="*/ 0 w 2584051"/>
              <a:gd name="connsiteY2" fmla="*/ 1359484 h 1588657"/>
              <a:gd name="connsiteX3" fmla="*/ 1294752 w 2584051"/>
              <a:gd name="connsiteY3" fmla="*/ 1359484 h 1588657"/>
              <a:gd name="connsiteX4" fmla="*/ 1290357 w 2584051"/>
              <a:gd name="connsiteY4" fmla="*/ 1219345 h 1588657"/>
              <a:gd name="connsiteX5" fmla="*/ 1290021 w 2584051"/>
              <a:gd name="connsiteY5" fmla="*/ 1126721 h 1588657"/>
              <a:gd name="connsiteX6" fmla="*/ 1294752 w 2584051"/>
              <a:gd name="connsiteY6" fmla="*/ 1038479 h 1588657"/>
              <a:gd name="connsiteX7" fmla="*/ 1294752 w 2584051"/>
              <a:gd name="connsiteY7" fmla="*/ 0 h 1588657"/>
              <a:gd name="connsiteX0" fmla="*/ 2580922 w 2584051"/>
              <a:gd name="connsiteY0" fmla="*/ 1588434 h 1588657"/>
              <a:gd name="connsiteX1" fmla="*/ 1641078 w 2584051"/>
              <a:gd name="connsiteY1" fmla="*/ 1162559 h 1588657"/>
              <a:gd name="connsiteX2" fmla="*/ 1294752 w 2584051"/>
              <a:gd name="connsiteY2" fmla="*/ 1038479 h 1588657"/>
              <a:gd name="connsiteX3" fmla="*/ 1288815 w 2584051"/>
              <a:gd name="connsiteY3" fmla="*/ 1224707 h 1588657"/>
              <a:gd name="connsiteX4" fmla="*/ 2580922 w 2584051"/>
              <a:gd name="connsiteY4" fmla="*/ 1588434 h 1588657"/>
              <a:gd name="connsiteX0" fmla="*/ 1294752 w 2584051"/>
              <a:gd name="connsiteY0" fmla="*/ 0 h 1588478"/>
              <a:gd name="connsiteX1" fmla="*/ 0 w 2584051"/>
              <a:gd name="connsiteY1" fmla="*/ 0 h 1588478"/>
              <a:gd name="connsiteX2" fmla="*/ 0 w 2584051"/>
              <a:gd name="connsiteY2" fmla="*/ 1359484 h 1588478"/>
              <a:gd name="connsiteX3" fmla="*/ 1294752 w 2584051"/>
              <a:gd name="connsiteY3" fmla="*/ 1359484 h 1588478"/>
              <a:gd name="connsiteX4" fmla="*/ 1290357 w 2584051"/>
              <a:gd name="connsiteY4" fmla="*/ 1219345 h 1588478"/>
              <a:gd name="connsiteX5" fmla="*/ 1290021 w 2584051"/>
              <a:gd name="connsiteY5" fmla="*/ 1126721 h 1588478"/>
              <a:gd name="connsiteX6" fmla="*/ 1294752 w 2584051"/>
              <a:gd name="connsiteY6" fmla="*/ 1038479 h 1588478"/>
              <a:gd name="connsiteX7" fmla="*/ 1294752 w 2584051"/>
              <a:gd name="connsiteY7" fmla="*/ 0 h 1588478"/>
              <a:gd name="connsiteX0" fmla="*/ 2580922 w 2584051"/>
              <a:gd name="connsiteY0" fmla="*/ 1588434 h 1588478"/>
              <a:gd name="connsiteX1" fmla="*/ 1641078 w 2584051"/>
              <a:gd name="connsiteY1" fmla="*/ 1197325 h 1588478"/>
              <a:gd name="connsiteX2" fmla="*/ 1294752 w 2584051"/>
              <a:gd name="connsiteY2" fmla="*/ 1038479 h 1588478"/>
              <a:gd name="connsiteX3" fmla="*/ 1288815 w 2584051"/>
              <a:gd name="connsiteY3" fmla="*/ 1224707 h 1588478"/>
              <a:gd name="connsiteX4" fmla="*/ 2580922 w 2584051"/>
              <a:gd name="connsiteY4" fmla="*/ 1588434 h 1588478"/>
              <a:gd name="connsiteX0" fmla="*/ 1294752 w 2584051"/>
              <a:gd name="connsiteY0" fmla="*/ 0 h 1588478"/>
              <a:gd name="connsiteX1" fmla="*/ 0 w 2584051"/>
              <a:gd name="connsiteY1" fmla="*/ 0 h 1588478"/>
              <a:gd name="connsiteX2" fmla="*/ 0 w 2584051"/>
              <a:gd name="connsiteY2" fmla="*/ 1359484 h 1588478"/>
              <a:gd name="connsiteX3" fmla="*/ 1294752 w 2584051"/>
              <a:gd name="connsiteY3" fmla="*/ 1359484 h 1588478"/>
              <a:gd name="connsiteX4" fmla="*/ 1290357 w 2584051"/>
              <a:gd name="connsiteY4" fmla="*/ 1219345 h 1588478"/>
              <a:gd name="connsiteX5" fmla="*/ 1290021 w 2584051"/>
              <a:gd name="connsiteY5" fmla="*/ 1126721 h 1588478"/>
              <a:gd name="connsiteX6" fmla="*/ 1294752 w 2584051"/>
              <a:gd name="connsiteY6" fmla="*/ 1038479 h 1588478"/>
              <a:gd name="connsiteX7" fmla="*/ 1294752 w 2584051"/>
              <a:gd name="connsiteY7" fmla="*/ 0 h 1588478"/>
              <a:gd name="connsiteX0" fmla="*/ 2580922 w 2584051"/>
              <a:gd name="connsiteY0" fmla="*/ 1588434 h 1588478"/>
              <a:gd name="connsiteX1" fmla="*/ 1641078 w 2584051"/>
              <a:gd name="connsiteY1" fmla="*/ 1197325 h 1588478"/>
              <a:gd name="connsiteX2" fmla="*/ 1294752 w 2584051"/>
              <a:gd name="connsiteY2" fmla="*/ 1038479 h 1588478"/>
              <a:gd name="connsiteX3" fmla="*/ 1288815 w 2584051"/>
              <a:gd name="connsiteY3" fmla="*/ 1224707 h 1588478"/>
              <a:gd name="connsiteX4" fmla="*/ 2580922 w 2584051"/>
              <a:gd name="connsiteY4" fmla="*/ 1588434 h 1588478"/>
              <a:gd name="connsiteX0" fmla="*/ 1294752 w 2583945"/>
              <a:gd name="connsiteY0" fmla="*/ 0 h 1588434"/>
              <a:gd name="connsiteX1" fmla="*/ 0 w 2583945"/>
              <a:gd name="connsiteY1" fmla="*/ 0 h 1588434"/>
              <a:gd name="connsiteX2" fmla="*/ 0 w 2583945"/>
              <a:gd name="connsiteY2" fmla="*/ 1359484 h 1588434"/>
              <a:gd name="connsiteX3" fmla="*/ 1294752 w 2583945"/>
              <a:gd name="connsiteY3" fmla="*/ 1359484 h 1588434"/>
              <a:gd name="connsiteX4" fmla="*/ 1290357 w 2583945"/>
              <a:gd name="connsiteY4" fmla="*/ 1219345 h 1588434"/>
              <a:gd name="connsiteX5" fmla="*/ 1290021 w 2583945"/>
              <a:gd name="connsiteY5" fmla="*/ 1126721 h 1588434"/>
              <a:gd name="connsiteX6" fmla="*/ 1294752 w 2583945"/>
              <a:gd name="connsiteY6" fmla="*/ 1038479 h 1588434"/>
              <a:gd name="connsiteX7" fmla="*/ 1294752 w 2583945"/>
              <a:gd name="connsiteY7" fmla="*/ 0 h 1588434"/>
              <a:gd name="connsiteX0" fmla="*/ 2580922 w 2583945"/>
              <a:gd name="connsiteY0" fmla="*/ 1588434 h 1588434"/>
              <a:gd name="connsiteX1" fmla="*/ 1635852 w 2583945"/>
              <a:gd name="connsiteY1" fmla="*/ 1221661 h 1588434"/>
              <a:gd name="connsiteX2" fmla="*/ 1294752 w 2583945"/>
              <a:gd name="connsiteY2" fmla="*/ 1038479 h 1588434"/>
              <a:gd name="connsiteX3" fmla="*/ 1288815 w 2583945"/>
              <a:gd name="connsiteY3" fmla="*/ 1224707 h 1588434"/>
              <a:gd name="connsiteX4" fmla="*/ 2580922 w 2583945"/>
              <a:gd name="connsiteY4" fmla="*/ 1588434 h 1588434"/>
              <a:gd name="connsiteX0" fmla="*/ 1294752 w 2583945"/>
              <a:gd name="connsiteY0" fmla="*/ 0 h 1588434"/>
              <a:gd name="connsiteX1" fmla="*/ 0 w 2583945"/>
              <a:gd name="connsiteY1" fmla="*/ 0 h 1588434"/>
              <a:gd name="connsiteX2" fmla="*/ 0 w 2583945"/>
              <a:gd name="connsiteY2" fmla="*/ 1359484 h 1588434"/>
              <a:gd name="connsiteX3" fmla="*/ 1294752 w 2583945"/>
              <a:gd name="connsiteY3" fmla="*/ 1359484 h 1588434"/>
              <a:gd name="connsiteX4" fmla="*/ 1290357 w 2583945"/>
              <a:gd name="connsiteY4" fmla="*/ 1219345 h 1588434"/>
              <a:gd name="connsiteX5" fmla="*/ 1290021 w 2583945"/>
              <a:gd name="connsiteY5" fmla="*/ 1126721 h 1588434"/>
              <a:gd name="connsiteX6" fmla="*/ 1294752 w 2583945"/>
              <a:gd name="connsiteY6" fmla="*/ 1038479 h 1588434"/>
              <a:gd name="connsiteX7" fmla="*/ 1294752 w 2583945"/>
              <a:gd name="connsiteY7" fmla="*/ 0 h 1588434"/>
              <a:gd name="connsiteX0" fmla="*/ 2580922 w 2583945"/>
              <a:gd name="connsiteY0" fmla="*/ 1588434 h 1588434"/>
              <a:gd name="connsiteX1" fmla="*/ 1635852 w 2583945"/>
              <a:gd name="connsiteY1" fmla="*/ 1221661 h 1588434"/>
              <a:gd name="connsiteX2" fmla="*/ 1294752 w 2583945"/>
              <a:gd name="connsiteY2" fmla="*/ 1080197 h 1588434"/>
              <a:gd name="connsiteX3" fmla="*/ 1288815 w 2583945"/>
              <a:gd name="connsiteY3" fmla="*/ 1224707 h 1588434"/>
              <a:gd name="connsiteX4" fmla="*/ 2580922 w 2583945"/>
              <a:gd name="connsiteY4" fmla="*/ 1588434 h 1588434"/>
              <a:gd name="connsiteX0" fmla="*/ 1294752 w 2583945"/>
              <a:gd name="connsiteY0" fmla="*/ 0 h 1588434"/>
              <a:gd name="connsiteX1" fmla="*/ 0 w 2583945"/>
              <a:gd name="connsiteY1" fmla="*/ 0 h 1588434"/>
              <a:gd name="connsiteX2" fmla="*/ 0 w 2583945"/>
              <a:gd name="connsiteY2" fmla="*/ 1359484 h 1588434"/>
              <a:gd name="connsiteX3" fmla="*/ 1294752 w 2583945"/>
              <a:gd name="connsiteY3" fmla="*/ 1359484 h 1588434"/>
              <a:gd name="connsiteX4" fmla="*/ 1290357 w 2583945"/>
              <a:gd name="connsiteY4" fmla="*/ 1219345 h 1588434"/>
              <a:gd name="connsiteX5" fmla="*/ 1290021 w 2583945"/>
              <a:gd name="connsiteY5" fmla="*/ 1126721 h 1588434"/>
              <a:gd name="connsiteX6" fmla="*/ 1294752 w 2583945"/>
              <a:gd name="connsiteY6" fmla="*/ 1038479 h 1588434"/>
              <a:gd name="connsiteX7" fmla="*/ 1294752 w 2583945"/>
              <a:gd name="connsiteY7" fmla="*/ 0 h 1588434"/>
              <a:gd name="connsiteX0" fmla="*/ 2580922 w 2583945"/>
              <a:gd name="connsiteY0" fmla="*/ 1588434 h 1588434"/>
              <a:gd name="connsiteX1" fmla="*/ 1635852 w 2583945"/>
              <a:gd name="connsiteY1" fmla="*/ 1221661 h 1588434"/>
              <a:gd name="connsiteX2" fmla="*/ 1292495 w 2583945"/>
              <a:gd name="connsiteY2" fmla="*/ 1113211 h 1588434"/>
              <a:gd name="connsiteX3" fmla="*/ 1288815 w 2583945"/>
              <a:gd name="connsiteY3" fmla="*/ 1224707 h 1588434"/>
              <a:gd name="connsiteX4" fmla="*/ 2580922 w 2583945"/>
              <a:gd name="connsiteY4" fmla="*/ 1588434 h 1588434"/>
              <a:gd name="connsiteX0" fmla="*/ 1294752 w 2583945"/>
              <a:gd name="connsiteY0" fmla="*/ 0 h 1588434"/>
              <a:gd name="connsiteX1" fmla="*/ 0 w 2583945"/>
              <a:gd name="connsiteY1" fmla="*/ 0 h 1588434"/>
              <a:gd name="connsiteX2" fmla="*/ 0 w 2583945"/>
              <a:gd name="connsiteY2" fmla="*/ 1359484 h 1588434"/>
              <a:gd name="connsiteX3" fmla="*/ 1294752 w 2583945"/>
              <a:gd name="connsiteY3" fmla="*/ 1359484 h 1588434"/>
              <a:gd name="connsiteX4" fmla="*/ 1290357 w 2583945"/>
              <a:gd name="connsiteY4" fmla="*/ 1219345 h 1588434"/>
              <a:gd name="connsiteX5" fmla="*/ 1290021 w 2583945"/>
              <a:gd name="connsiteY5" fmla="*/ 1126721 h 1588434"/>
              <a:gd name="connsiteX6" fmla="*/ 1294752 w 2583945"/>
              <a:gd name="connsiteY6" fmla="*/ 1038479 h 1588434"/>
              <a:gd name="connsiteX7" fmla="*/ 1294752 w 2583945"/>
              <a:gd name="connsiteY7" fmla="*/ 0 h 1588434"/>
              <a:gd name="connsiteX0" fmla="*/ 2580922 w 2583945"/>
              <a:gd name="connsiteY0" fmla="*/ 1588434 h 1588434"/>
              <a:gd name="connsiteX1" fmla="*/ 1635852 w 2583945"/>
              <a:gd name="connsiteY1" fmla="*/ 1221661 h 1588434"/>
              <a:gd name="connsiteX2" fmla="*/ 1292495 w 2583945"/>
              <a:gd name="connsiteY2" fmla="*/ 1113211 h 1588434"/>
              <a:gd name="connsiteX3" fmla="*/ 1288815 w 2583945"/>
              <a:gd name="connsiteY3" fmla="*/ 1224707 h 1588434"/>
              <a:gd name="connsiteX4" fmla="*/ 2580922 w 2583945"/>
              <a:gd name="connsiteY4" fmla="*/ 1588434 h 1588434"/>
              <a:gd name="connsiteX0" fmla="*/ 1294752 w 2583945"/>
              <a:gd name="connsiteY0" fmla="*/ 0 h 1588434"/>
              <a:gd name="connsiteX1" fmla="*/ 0 w 2583945"/>
              <a:gd name="connsiteY1" fmla="*/ 0 h 1588434"/>
              <a:gd name="connsiteX2" fmla="*/ 0 w 2583945"/>
              <a:gd name="connsiteY2" fmla="*/ 1359484 h 1588434"/>
              <a:gd name="connsiteX3" fmla="*/ 1294752 w 2583945"/>
              <a:gd name="connsiteY3" fmla="*/ 1359484 h 1588434"/>
              <a:gd name="connsiteX4" fmla="*/ 1290357 w 2583945"/>
              <a:gd name="connsiteY4" fmla="*/ 1219345 h 1588434"/>
              <a:gd name="connsiteX5" fmla="*/ 1321605 w 2583945"/>
              <a:gd name="connsiteY5" fmla="*/ 1159735 h 1588434"/>
              <a:gd name="connsiteX6" fmla="*/ 1294752 w 2583945"/>
              <a:gd name="connsiteY6" fmla="*/ 1038479 h 1588434"/>
              <a:gd name="connsiteX7" fmla="*/ 1294752 w 2583945"/>
              <a:gd name="connsiteY7" fmla="*/ 0 h 1588434"/>
              <a:gd name="connsiteX0" fmla="*/ 2580922 w 2583945"/>
              <a:gd name="connsiteY0" fmla="*/ 1588434 h 1588434"/>
              <a:gd name="connsiteX1" fmla="*/ 1635852 w 2583945"/>
              <a:gd name="connsiteY1" fmla="*/ 1221661 h 1588434"/>
              <a:gd name="connsiteX2" fmla="*/ 1292495 w 2583945"/>
              <a:gd name="connsiteY2" fmla="*/ 1113211 h 1588434"/>
              <a:gd name="connsiteX3" fmla="*/ 1288815 w 2583945"/>
              <a:gd name="connsiteY3" fmla="*/ 1224707 h 1588434"/>
              <a:gd name="connsiteX4" fmla="*/ 2580922 w 2583945"/>
              <a:gd name="connsiteY4" fmla="*/ 1588434 h 1588434"/>
              <a:gd name="connsiteX0" fmla="*/ 1294752 w 2583727"/>
              <a:gd name="connsiteY0" fmla="*/ 0 h 1588436"/>
              <a:gd name="connsiteX1" fmla="*/ 0 w 2583727"/>
              <a:gd name="connsiteY1" fmla="*/ 0 h 1588436"/>
              <a:gd name="connsiteX2" fmla="*/ 0 w 2583727"/>
              <a:gd name="connsiteY2" fmla="*/ 1359484 h 1588436"/>
              <a:gd name="connsiteX3" fmla="*/ 1294752 w 2583727"/>
              <a:gd name="connsiteY3" fmla="*/ 1359484 h 1588436"/>
              <a:gd name="connsiteX4" fmla="*/ 1290357 w 2583727"/>
              <a:gd name="connsiteY4" fmla="*/ 1219345 h 1588436"/>
              <a:gd name="connsiteX5" fmla="*/ 1321605 w 2583727"/>
              <a:gd name="connsiteY5" fmla="*/ 1159735 h 1588436"/>
              <a:gd name="connsiteX6" fmla="*/ 1294752 w 2583727"/>
              <a:gd name="connsiteY6" fmla="*/ 1038479 h 1588436"/>
              <a:gd name="connsiteX7" fmla="*/ 1294752 w 2583727"/>
              <a:gd name="connsiteY7" fmla="*/ 0 h 1588436"/>
              <a:gd name="connsiteX0" fmla="*/ 2580922 w 2583727"/>
              <a:gd name="connsiteY0" fmla="*/ 1588434 h 1588436"/>
              <a:gd name="connsiteX1" fmla="*/ 1635852 w 2583727"/>
              <a:gd name="connsiteY1" fmla="*/ 1221661 h 1588436"/>
              <a:gd name="connsiteX2" fmla="*/ 1292495 w 2583727"/>
              <a:gd name="connsiteY2" fmla="*/ 1113211 h 1588436"/>
              <a:gd name="connsiteX3" fmla="*/ 1302351 w 2583727"/>
              <a:gd name="connsiteY3" fmla="*/ 1227708 h 1588436"/>
              <a:gd name="connsiteX4" fmla="*/ 2580922 w 2583727"/>
              <a:gd name="connsiteY4" fmla="*/ 1588434 h 1588436"/>
              <a:gd name="connsiteX0" fmla="*/ 1294752 w 2583727"/>
              <a:gd name="connsiteY0" fmla="*/ 0 h 1588436"/>
              <a:gd name="connsiteX1" fmla="*/ 0 w 2583727"/>
              <a:gd name="connsiteY1" fmla="*/ 0 h 1588436"/>
              <a:gd name="connsiteX2" fmla="*/ 0 w 2583727"/>
              <a:gd name="connsiteY2" fmla="*/ 1359484 h 1588436"/>
              <a:gd name="connsiteX3" fmla="*/ 1294752 w 2583727"/>
              <a:gd name="connsiteY3" fmla="*/ 1359484 h 1588436"/>
              <a:gd name="connsiteX4" fmla="*/ 1294869 w 2583727"/>
              <a:gd name="connsiteY4" fmla="*/ 1219345 h 1588436"/>
              <a:gd name="connsiteX5" fmla="*/ 1321605 w 2583727"/>
              <a:gd name="connsiteY5" fmla="*/ 1159735 h 1588436"/>
              <a:gd name="connsiteX6" fmla="*/ 1294752 w 2583727"/>
              <a:gd name="connsiteY6" fmla="*/ 1038479 h 1588436"/>
              <a:gd name="connsiteX7" fmla="*/ 1294752 w 2583727"/>
              <a:gd name="connsiteY7" fmla="*/ 0 h 1588436"/>
              <a:gd name="connsiteX0" fmla="*/ 2580922 w 2583727"/>
              <a:gd name="connsiteY0" fmla="*/ 1588434 h 1588436"/>
              <a:gd name="connsiteX1" fmla="*/ 1635852 w 2583727"/>
              <a:gd name="connsiteY1" fmla="*/ 1221661 h 1588436"/>
              <a:gd name="connsiteX2" fmla="*/ 1292495 w 2583727"/>
              <a:gd name="connsiteY2" fmla="*/ 1113211 h 1588436"/>
              <a:gd name="connsiteX3" fmla="*/ 1302351 w 2583727"/>
              <a:gd name="connsiteY3" fmla="*/ 1227708 h 1588436"/>
              <a:gd name="connsiteX4" fmla="*/ 2580922 w 2583727"/>
              <a:gd name="connsiteY4" fmla="*/ 1588434 h 1588436"/>
              <a:gd name="connsiteX0" fmla="*/ 1294752 w 2583727"/>
              <a:gd name="connsiteY0" fmla="*/ 0 h 1588436"/>
              <a:gd name="connsiteX1" fmla="*/ 0 w 2583727"/>
              <a:gd name="connsiteY1" fmla="*/ 0 h 1588436"/>
              <a:gd name="connsiteX2" fmla="*/ 0 w 2583727"/>
              <a:gd name="connsiteY2" fmla="*/ 1359484 h 1588436"/>
              <a:gd name="connsiteX3" fmla="*/ 1294752 w 2583727"/>
              <a:gd name="connsiteY3" fmla="*/ 1359484 h 1588436"/>
              <a:gd name="connsiteX4" fmla="*/ 1294869 w 2583727"/>
              <a:gd name="connsiteY4" fmla="*/ 1219345 h 1588436"/>
              <a:gd name="connsiteX5" fmla="*/ 1321605 w 2583727"/>
              <a:gd name="connsiteY5" fmla="*/ 1159735 h 1588436"/>
              <a:gd name="connsiteX6" fmla="*/ 1294752 w 2583727"/>
              <a:gd name="connsiteY6" fmla="*/ 1038479 h 1588436"/>
              <a:gd name="connsiteX7" fmla="*/ 1294752 w 2583727"/>
              <a:gd name="connsiteY7" fmla="*/ 0 h 1588436"/>
              <a:gd name="connsiteX0" fmla="*/ 2580922 w 2583727"/>
              <a:gd name="connsiteY0" fmla="*/ 1588434 h 1588436"/>
              <a:gd name="connsiteX1" fmla="*/ 1635852 w 2583727"/>
              <a:gd name="connsiteY1" fmla="*/ 1221661 h 1588436"/>
              <a:gd name="connsiteX2" fmla="*/ 1292495 w 2583727"/>
              <a:gd name="connsiteY2" fmla="*/ 1113211 h 1588436"/>
              <a:gd name="connsiteX3" fmla="*/ 1302351 w 2583727"/>
              <a:gd name="connsiteY3" fmla="*/ 1227708 h 1588436"/>
              <a:gd name="connsiteX4" fmla="*/ 2580922 w 2583727"/>
              <a:gd name="connsiteY4" fmla="*/ 1588434 h 1588436"/>
              <a:gd name="connsiteX0" fmla="*/ 1294752 w 2583727"/>
              <a:gd name="connsiteY0" fmla="*/ 0 h 1588436"/>
              <a:gd name="connsiteX1" fmla="*/ 0 w 2583727"/>
              <a:gd name="connsiteY1" fmla="*/ 0 h 1588436"/>
              <a:gd name="connsiteX2" fmla="*/ 0 w 2583727"/>
              <a:gd name="connsiteY2" fmla="*/ 1359484 h 1588436"/>
              <a:gd name="connsiteX3" fmla="*/ 1294752 w 2583727"/>
              <a:gd name="connsiteY3" fmla="*/ 1359484 h 1588436"/>
              <a:gd name="connsiteX4" fmla="*/ 1294869 w 2583727"/>
              <a:gd name="connsiteY4" fmla="*/ 1219345 h 1588436"/>
              <a:gd name="connsiteX5" fmla="*/ 1294533 w 2583727"/>
              <a:gd name="connsiteY5" fmla="*/ 1138725 h 1588436"/>
              <a:gd name="connsiteX6" fmla="*/ 1294752 w 2583727"/>
              <a:gd name="connsiteY6" fmla="*/ 1038479 h 1588436"/>
              <a:gd name="connsiteX7" fmla="*/ 1294752 w 2583727"/>
              <a:gd name="connsiteY7" fmla="*/ 0 h 1588436"/>
              <a:gd name="connsiteX0" fmla="*/ 2580922 w 2583727"/>
              <a:gd name="connsiteY0" fmla="*/ 1588434 h 1588436"/>
              <a:gd name="connsiteX1" fmla="*/ 1635852 w 2583727"/>
              <a:gd name="connsiteY1" fmla="*/ 1221661 h 1588436"/>
              <a:gd name="connsiteX2" fmla="*/ 1292495 w 2583727"/>
              <a:gd name="connsiteY2" fmla="*/ 1113211 h 1588436"/>
              <a:gd name="connsiteX3" fmla="*/ 1302351 w 2583727"/>
              <a:gd name="connsiteY3" fmla="*/ 1227708 h 1588436"/>
              <a:gd name="connsiteX4" fmla="*/ 2580922 w 2583727"/>
              <a:gd name="connsiteY4" fmla="*/ 1588434 h 1588436"/>
              <a:gd name="connsiteX0" fmla="*/ 1294752 w 2582251"/>
              <a:gd name="connsiteY0" fmla="*/ 0 h 1588617"/>
              <a:gd name="connsiteX1" fmla="*/ 0 w 2582251"/>
              <a:gd name="connsiteY1" fmla="*/ 0 h 1588617"/>
              <a:gd name="connsiteX2" fmla="*/ 0 w 2582251"/>
              <a:gd name="connsiteY2" fmla="*/ 1359484 h 1588617"/>
              <a:gd name="connsiteX3" fmla="*/ 1294752 w 2582251"/>
              <a:gd name="connsiteY3" fmla="*/ 1359484 h 1588617"/>
              <a:gd name="connsiteX4" fmla="*/ 1294869 w 2582251"/>
              <a:gd name="connsiteY4" fmla="*/ 1219345 h 1588617"/>
              <a:gd name="connsiteX5" fmla="*/ 1294533 w 2582251"/>
              <a:gd name="connsiteY5" fmla="*/ 1138725 h 1588617"/>
              <a:gd name="connsiteX6" fmla="*/ 1294752 w 2582251"/>
              <a:gd name="connsiteY6" fmla="*/ 1038479 h 1588617"/>
              <a:gd name="connsiteX7" fmla="*/ 1294752 w 2582251"/>
              <a:gd name="connsiteY7" fmla="*/ 0 h 1588617"/>
              <a:gd name="connsiteX0" fmla="*/ 2580922 w 2582251"/>
              <a:gd name="connsiteY0" fmla="*/ 1588434 h 1588617"/>
              <a:gd name="connsiteX1" fmla="*/ 1541099 w 2582251"/>
              <a:gd name="connsiteY1" fmla="*/ 1176640 h 1588617"/>
              <a:gd name="connsiteX2" fmla="*/ 1292495 w 2582251"/>
              <a:gd name="connsiteY2" fmla="*/ 1113211 h 1588617"/>
              <a:gd name="connsiteX3" fmla="*/ 1302351 w 2582251"/>
              <a:gd name="connsiteY3" fmla="*/ 1227708 h 1588617"/>
              <a:gd name="connsiteX4" fmla="*/ 2580922 w 2582251"/>
              <a:gd name="connsiteY4" fmla="*/ 1588434 h 1588617"/>
              <a:gd name="connsiteX0" fmla="*/ 1294752 w 2582251"/>
              <a:gd name="connsiteY0" fmla="*/ 0 h 1588617"/>
              <a:gd name="connsiteX1" fmla="*/ 0 w 2582251"/>
              <a:gd name="connsiteY1" fmla="*/ 0 h 1588617"/>
              <a:gd name="connsiteX2" fmla="*/ 0 w 2582251"/>
              <a:gd name="connsiteY2" fmla="*/ 1359484 h 1588617"/>
              <a:gd name="connsiteX3" fmla="*/ 1294752 w 2582251"/>
              <a:gd name="connsiteY3" fmla="*/ 1359484 h 1588617"/>
              <a:gd name="connsiteX4" fmla="*/ 1294869 w 2582251"/>
              <a:gd name="connsiteY4" fmla="*/ 1219345 h 1588617"/>
              <a:gd name="connsiteX5" fmla="*/ 1294533 w 2582251"/>
              <a:gd name="connsiteY5" fmla="*/ 1138725 h 1588617"/>
              <a:gd name="connsiteX6" fmla="*/ 1294752 w 2582251"/>
              <a:gd name="connsiteY6" fmla="*/ 1038479 h 1588617"/>
              <a:gd name="connsiteX7" fmla="*/ 1294752 w 2582251"/>
              <a:gd name="connsiteY7" fmla="*/ 0 h 1588617"/>
              <a:gd name="connsiteX0" fmla="*/ 2580922 w 2582251"/>
              <a:gd name="connsiteY0" fmla="*/ 1588434 h 1588617"/>
              <a:gd name="connsiteX1" fmla="*/ 1541099 w 2582251"/>
              <a:gd name="connsiteY1" fmla="*/ 1176640 h 1588617"/>
              <a:gd name="connsiteX2" fmla="*/ 1292495 w 2582251"/>
              <a:gd name="connsiteY2" fmla="*/ 1113211 h 1588617"/>
              <a:gd name="connsiteX3" fmla="*/ 1302351 w 2582251"/>
              <a:gd name="connsiteY3" fmla="*/ 1227708 h 1588617"/>
              <a:gd name="connsiteX4" fmla="*/ 2580922 w 2582251"/>
              <a:gd name="connsiteY4" fmla="*/ 1588434 h 1588617"/>
              <a:gd name="connsiteX0" fmla="*/ 1294752 w 2582278"/>
              <a:gd name="connsiteY0" fmla="*/ 0 h 1588617"/>
              <a:gd name="connsiteX1" fmla="*/ 0 w 2582278"/>
              <a:gd name="connsiteY1" fmla="*/ 0 h 1588617"/>
              <a:gd name="connsiteX2" fmla="*/ 0 w 2582278"/>
              <a:gd name="connsiteY2" fmla="*/ 1359484 h 1588617"/>
              <a:gd name="connsiteX3" fmla="*/ 1294752 w 2582278"/>
              <a:gd name="connsiteY3" fmla="*/ 1359484 h 1588617"/>
              <a:gd name="connsiteX4" fmla="*/ 1294869 w 2582278"/>
              <a:gd name="connsiteY4" fmla="*/ 1219345 h 1588617"/>
              <a:gd name="connsiteX5" fmla="*/ 1294533 w 2582278"/>
              <a:gd name="connsiteY5" fmla="*/ 1138725 h 1588617"/>
              <a:gd name="connsiteX6" fmla="*/ 1294752 w 2582278"/>
              <a:gd name="connsiteY6" fmla="*/ 1038479 h 1588617"/>
              <a:gd name="connsiteX7" fmla="*/ 1294752 w 2582278"/>
              <a:gd name="connsiteY7" fmla="*/ 0 h 1588617"/>
              <a:gd name="connsiteX0" fmla="*/ 2580922 w 2582278"/>
              <a:gd name="connsiteY0" fmla="*/ 1588434 h 1588617"/>
              <a:gd name="connsiteX1" fmla="*/ 1541099 w 2582278"/>
              <a:gd name="connsiteY1" fmla="*/ 1176640 h 1588617"/>
              <a:gd name="connsiteX2" fmla="*/ 1292495 w 2582278"/>
              <a:gd name="connsiteY2" fmla="*/ 1113211 h 1588617"/>
              <a:gd name="connsiteX3" fmla="*/ 1302351 w 2582278"/>
              <a:gd name="connsiteY3" fmla="*/ 1227708 h 1588617"/>
              <a:gd name="connsiteX4" fmla="*/ 2580922 w 2582278"/>
              <a:gd name="connsiteY4" fmla="*/ 1588434 h 1588617"/>
              <a:gd name="connsiteX0" fmla="*/ 1294752 w 2582278"/>
              <a:gd name="connsiteY0" fmla="*/ 0 h 1588618"/>
              <a:gd name="connsiteX1" fmla="*/ 0 w 2582278"/>
              <a:gd name="connsiteY1" fmla="*/ 0 h 1588618"/>
              <a:gd name="connsiteX2" fmla="*/ 0 w 2582278"/>
              <a:gd name="connsiteY2" fmla="*/ 1359484 h 1588618"/>
              <a:gd name="connsiteX3" fmla="*/ 1294752 w 2582278"/>
              <a:gd name="connsiteY3" fmla="*/ 1359484 h 1588618"/>
              <a:gd name="connsiteX4" fmla="*/ 1294869 w 2582278"/>
              <a:gd name="connsiteY4" fmla="*/ 1219345 h 1588618"/>
              <a:gd name="connsiteX5" fmla="*/ 1294533 w 2582278"/>
              <a:gd name="connsiteY5" fmla="*/ 1138725 h 1588618"/>
              <a:gd name="connsiteX6" fmla="*/ 1294752 w 2582278"/>
              <a:gd name="connsiteY6" fmla="*/ 1038479 h 1588618"/>
              <a:gd name="connsiteX7" fmla="*/ 1294752 w 2582278"/>
              <a:gd name="connsiteY7" fmla="*/ 0 h 1588618"/>
              <a:gd name="connsiteX0" fmla="*/ 2580922 w 2582278"/>
              <a:gd name="connsiteY0" fmla="*/ 1588434 h 1588618"/>
              <a:gd name="connsiteX1" fmla="*/ 1541099 w 2582278"/>
              <a:gd name="connsiteY1" fmla="*/ 1176640 h 1588618"/>
              <a:gd name="connsiteX2" fmla="*/ 1258655 w 2582278"/>
              <a:gd name="connsiteY2" fmla="*/ 1104207 h 1588618"/>
              <a:gd name="connsiteX3" fmla="*/ 1302351 w 2582278"/>
              <a:gd name="connsiteY3" fmla="*/ 1227708 h 1588618"/>
              <a:gd name="connsiteX4" fmla="*/ 2580922 w 2582278"/>
              <a:gd name="connsiteY4" fmla="*/ 1588434 h 1588618"/>
              <a:gd name="connsiteX0" fmla="*/ 1294752 w 2582278"/>
              <a:gd name="connsiteY0" fmla="*/ 0 h 1588616"/>
              <a:gd name="connsiteX1" fmla="*/ 0 w 2582278"/>
              <a:gd name="connsiteY1" fmla="*/ 0 h 1588616"/>
              <a:gd name="connsiteX2" fmla="*/ 0 w 2582278"/>
              <a:gd name="connsiteY2" fmla="*/ 1359484 h 1588616"/>
              <a:gd name="connsiteX3" fmla="*/ 1294752 w 2582278"/>
              <a:gd name="connsiteY3" fmla="*/ 1359484 h 1588616"/>
              <a:gd name="connsiteX4" fmla="*/ 1294869 w 2582278"/>
              <a:gd name="connsiteY4" fmla="*/ 1219345 h 1588616"/>
              <a:gd name="connsiteX5" fmla="*/ 1294533 w 2582278"/>
              <a:gd name="connsiteY5" fmla="*/ 1138725 h 1588616"/>
              <a:gd name="connsiteX6" fmla="*/ 1294752 w 2582278"/>
              <a:gd name="connsiteY6" fmla="*/ 1038479 h 1588616"/>
              <a:gd name="connsiteX7" fmla="*/ 1294752 w 2582278"/>
              <a:gd name="connsiteY7" fmla="*/ 0 h 1588616"/>
              <a:gd name="connsiteX0" fmla="*/ 2580922 w 2582278"/>
              <a:gd name="connsiteY0" fmla="*/ 1588434 h 1588616"/>
              <a:gd name="connsiteX1" fmla="*/ 1541099 w 2582278"/>
              <a:gd name="connsiteY1" fmla="*/ 1176640 h 1588616"/>
              <a:gd name="connsiteX2" fmla="*/ 1256398 w 2582278"/>
              <a:gd name="connsiteY2" fmla="*/ 1119213 h 1588616"/>
              <a:gd name="connsiteX3" fmla="*/ 1302351 w 2582278"/>
              <a:gd name="connsiteY3" fmla="*/ 1227708 h 1588616"/>
              <a:gd name="connsiteX4" fmla="*/ 2580922 w 2582278"/>
              <a:gd name="connsiteY4" fmla="*/ 1588434 h 1588616"/>
              <a:gd name="connsiteX0" fmla="*/ 1294752 w 2582278"/>
              <a:gd name="connsiteY0" fmla="*/ 0 h 1588616"/>
              <a:gd name="connsiteX1" fmla="*/ 0 w 2582278"/>
              <a:gd name="connsiteY1" fmla="*/ 0 h 1588616"/>
              <a:gd name="connsiteX2" fmla="*/ 0 w 2582278"/>
              <a:gd name="connsiteY2" fmla="*/ 1359484 h 1588616"/>
              <a:gd name="connsiteX3" fmla="*/ 1294752 w 2582278"/>
              <a:gd name="connsiteY3" fmla="*/ 1359484 h 1588616"/>
              <a:gd name="connsiteX4" fmla="*/ 1294869 w 2582278"/>
              <a:gd name="connsiteY4" fmla="*/ 1219345 h 1588616"/>
              <a:gd name="connsiteX5" fmla="*/ 1294533 w 2582278"/>
              <a:gd name="connsiteY5" fmla="*/ 1138725 h 1588616"/>
              <a:gd name="connsiteX6" fmla="*/ 1294752 w 2582278"/>
              <a:gd name="connsiteY6" fmla="*/ 1038479 h 1588616"/>
              <a:gd name="connsiteX7" fmla="*/ 1294752 w 2582278"/>
              <a:gd name="connsiteY7" fmla="*/ 0 h 1588616"/>
              <a:gd name="connsiteX0" fmla="*/ 2580922 w 2582278"/>
              <a:gd name="connsiteY0" fmla="*/ 1588434 h 1588616"/>
              <a:gd name="connsiteX1" fmla="*/ 1541099 w 2582278"/>
              <a:gd name="connsiteY1" fmla="*/ 1176640 h 1588616"/>
              <a:gd name="connsiteX2" fmla="*/ 1256398 w 2582278"/>
              <a:gd name="connsiteY2" fmla="*/ 1119213 h 1588616"/>
              <a:gd name="connsiteX3" fmla="*/ 1302351 w 2582278"/>
              <a:gd name="connsiteY3" fmla="*/ 1227708 h 1588616"/>
              <a:gd name="connsiteX4" fmla="*/ 2580922 w 2582278"/>
              <a:gd name="connsiteY4" fmla="*/ 1588434 h 1588616"/>
              <a:gd name="connsiteX0" fmla="*/ 1294752 w 2582278"/>
              <a:gd name="connsiteY0" fmla="*/ 0 h 1588606"/>
              <a:gd name="connsiteX1" fmla="*/ 0 w 2582278"/>
              <a:gd name="connsiteY1" fmla="*/ 0 h 1588606"/>
              <a:gd name="connsiteX2" fmla="*/ 0 w 2582278"/>
              <a:gd name="connsiteY2" fmla="*/ 1359484 h 1588606"/>
              <a:gd name="connsiteX3" fmla="*/ 1294752 w 2582278"/>
              <a:gd name="connsiteY3" fmla="*/ 1359484 h 1588606"/>
              <a:gd name="connsiteX4" fmla="*/ 1294869 w 2582278"/>
              <a:gd name="connsiteY4" fmla="*/ 1219345 h 1588606"/>
              <a:gd name="connsiteX5" fmla="*/ 1294533 w 2582278"/>
              <a:gd name="connsiteY5" fmla="*/ 1138725 h 1588606"/>
              <a:gd name="connsiteX6" fmla="*/ 1294752 w 2582278"/>
              <a:gd name="connsiteY6" fmla="*/ 1038479 h 1588606"/>
              <a:gd name="connsiteX7" fmla="*/ 1294752 w 2582278"/>
              <a:gd name="connsiteY7" fmla="*/ 0 h 1588606"/>
              <a:gd name="connsiteX0" fmla="*/ 2580922 w 2582278"/>
              <a:gd name="connsiteY0" fmla="*/ 1588434 h 1588606"/>
              <a:gd name="connsiteX1" fmla="*/ 1541099 w 2582278"/>
              <a:gd name="connsiteY1" fmla="*/ 1176640 h 1588606"/>
              <a:gd name="connsiteX2" fmla="*/ 1256398 w 2582278"/>
              <a:gd name="connsiteY2" fmla="*/ 1119213 h 1588606"/>
              <a:gd name="connsiteX3" fmla="*/ 1302351 w 2582278"/>
              <a:gd name="connsiteY3" fmla="*/ 1227708 h 1588606"/>
              <a:gd name="connsiteX4" fmla="*/ 2580922 w 2582278"/>
              <a:gd name="connsiteY4" fmla="*/ 1588434 h 1588606"/>
              <a:gd name="connsiteX0" fmla="*/ 1294752 w 2582089"/>
              <a:gd name="connsiteY0" fmla="*/ 0 h 1588798"/>
              <a:gd name="connsiteX1" fmla="*/ 0 w 2582089"/>
              <a:gd name="connsiteY1" fmla="*/ 0 h 1588798"/>
              <a:gd name="connsiteX2" fmla="*/ 0 w 2582089"/>
              <a:gd name="connsiteY2" fmla="*/ 1359484 h 1588798"/>
              <a:gd name="connsiteX3" fmla="*/ 1294752 w 2582089"/>
              <a:gd name="connsiteY3" fmla="*/ 1359484 h 1588798"/>
              <a:gd name="connsiteX4" fmla="*/ 1294869 w 2582089"/>
              <a:gd name="connsiteY4" fmla="*/ 1219345 h 1588798"/>
              <a:gd name="connsiteX5" fmla="*/ 1294533 w 2582089"/>
              <a:gd name="connsiteY5" fmla="*/ 1138725 h 1588798"/>
              <a:gd name="connsiteX6" fmla="*/ 1294752 w 2582089"/>
              <a:gd name="connsiteY6" fmla="*/ 1038479 h 1588798"/>
              <a:gd name="connsiteX7" fmla="*/ 1294752 w 2582089"/>
              <a:gd name="connsiteY7" fmla="*/ 0 h 1588798"/>
              <a:gd name="connsiteX0" fmla="*/ 2580922 w 2582089"/>
              <a:gd name="connsiteY0" fmla="*/ 1588434 h 1588798"/>
              <a:gd name="connsiteX1" fmla="*/ 1525307 w 2582089"/>
              <a:gd name="connsiteY1" fmla="*/ 1152629 h 1588798"/>
              <a:gd name="connsiteX2" fmla="*/ 1256398 w 2582089"/>
              <a:gd name="connsiteY2" fmla="*/ 1119213 h 1588798"/>
              <a:gd name="connsiteX3" fmla="*/ 1302351 w 2582089"/>
              <a:gd name="connsiteY3" fmla="*/ 1227708 h 1588798"/>
              <a:gd name="connsiteX4" fmla="*/ 2580922 w 2582089"/>
              <a:gd name="connsiteY4" fmla="*/ 1588434 h 1588798"/>
              <a:gd name="connsiteX0" fmla="*/ 1294752 w 2581782"/>
              <a:gd name="connsiteY0" fmla="*/ 0 h 1589020"/>
              <a:gd name="connsiteX1" fmla="*/ 0 w 2581782"/>
              <a:gd name="connsiteY1" fmla="*/ 0 h 1589020"/>
              <a:gd name="connsiteX2" fmla="*/ 0 w 2581782"/>
              <a:gd name="connsiteY2" fmla="*/ 1359484 h 1589020"/>
              <a:gd name="connsiteX3" fmla="*/ 1294752 w 2581782"/>
              <a:gd name="connsiteY3" fmla="*/ 1359484 h 1589020"/>
              <a:gd name="connsiteX4" fmla="*/ 1294869 w 2581782"/>
              <a:gd name="connsiteY4" fmla="*/ 1219345 h 1589020"/>
              <a:gd name="connsiteX5" fmla="*/ 1294533 w 2581782"/>
              <a:gd name="connsiteY5" fmla="*/ 1138725 h 1589020"/>
              <a:gd name="connsiteX6" fmla="*/ 1294752 w 2581782"/>
              <a:gd name="connsiteY6" fmla="*/ 1038479 h 1589020"/>
              <a:gd name="connsiteX7" fmla="*/ 1294752 w 2581782"/>
              <a:gd name="connsiteY7" fmla="*/ 0 h 1589020"/>
              <a:gd name="connsiteX0" fmla="*/ 2580922 w 2581782"/>
              <a:gd name="connsiteY0" fmla="*/ 1588434 h 1589020"/>
              <a:gd name="connsiteX1" fmla="*/ 1495979 w 2581782"/>
              <a:gd name="connsiteY1" fmla="*/ 1131619 h 1589020"/>
              <a:gd name="connsiteX2" fmla="*/ 1256398 w 2581782"/>
              <a:gd name="connsiteY2" fmla="*/ 1119213 h 1589020"/>
              <a:gd name="connsiteX3" fmla="*/ 1302351 w 2581782"/>
              <a:gd name="connsiteY3" fmla="*/ 1227708 h 1589020"/>
              <a:gd name="connsiteX4" fmla="*/ 2580922 w 2581782"/>
              <a:gd name="connsiteY4" fmla="*/ 1588434 h 1589020"/>
              <a:gd name="connsiteX0" fmla="*/ 1294752 w 2582307"/>
              <a:gd name="connsiteY0" fmla="*/ 0 h 1588808"/>
              <a:gd name="connsiteX1" fmla="*/ 0 w 2582307"/>
              <a:gd name="connsiteY1" fmla="*/ 0 h 1588808"/>
              <a:gd name="connsiteX2" fmla="*/ 0 w 2582307"/>
              <a:gd name="connsiteY2" fmla="*/ 1359484 h 1588808"/>
              <a:gd name="connsiteX3" fmla="*/ 1294752 w 2582307"/>
              <a:gd name="connsiteY3" fmla="*/ 1359484 h 1588808"/>
              <a:gd name="connsiteX4" fmla="*/ 1294869 w 2582307"/>
              <a:gd name="connsiteY4" fmla="*/ 1219345 h 1588808"/>
              <a:gd name="connsiteX5" fmla="*/ 1294533 w 2582307"/>
              <a:gd name="connsiteY5" fmla="*/ 1138725 h 1588808"/>
              <a:gd name="connsiteX6" fmla="*/ 1294752 w 2582307"/>
              <a:gd name="connsiteY6" fmla="*/ 1038479 h 1588808"/>
              <a:gd name="connsiteX7" fmla="*/ 1294752 w 2582307"/>
              <a:gd name="connsiteY7" fmla="*/ 0 h 1588808"/>
              <a:gd name="connsiteX0" fmla="*/ 2580922 w 2582307"/>
              <a:gd name="connsiteY0" fmla="*/ 1588434 h 1588808"/>
              <a:gd name="connsiteX1" fmla="*/ 1495979 w 2582307"/>
              <a:gd name="connsiteY1" fmla="*/ 1131619 h 1588808"/>
              <a:gd name="connsiteX2" fmla="*/ 1256398 w 2582307"/>
              <a:gd name="connsiteY2" fmla="*/ 1119213 h 1588808"/>
              <a:gd name="connsiteX3" fmla="*/ 1302351 w 2582307"/>
              <a:gd name="connsiteY3" fmla="*/ 1227708 h 1588808"/>
              <a:gd name="connsiteX4" fmla="*/ 2580922 w 2582307"/>
              <a:gd name="connsiteY4" fmla="*/ 1588434 h 1588808"/>
              <a:gd name="connsiteX0" fmla="*/ 1294752 w 2582307"/>
              <a:gd name="connsiteY0" fmla="*/ 0 h 1588808"/>
              <a:gd name="connsiteX1" fmla="*/ 0 w 2582307"/>
              <a:gd name="connsiteY1" fmla="*/ 0 h 1588808"/>
              <a:gd name="connsiteX2" fmla="*/ 0 w 2582307"/>
              <a:gd name="connsiteY2" fmla="*/ 1359484 h 1588808"/>
              <a:gd name="connsiteX3" fmla="*/ 1294752 w 2582307"/>
              <a:gd name="connsiteY3" fmla="*/ 1359484 h 1588808"/>
              <a:gd name="connsiteX4" fmla="*/ 1294869 w 2582307"/>
              <a:gd name="connsiteY4" fmla="*/ 1219345 h 1588808"/>
              <a:gd name="connsiteX5" fmla="*/ 1294533 w 2582307"/>
              <a:gd name="connsiteY5" fmla="*/ 1138725 h 1588808"/>
              <a:gd name="connsiteX6" fmla="*/ 1294752 w 2582307"/>
              <a:gd name="connsiteY6" fmla="*/ 1038479 h 1588808"/>
              <a:gd name="connsiteX7" fmla="*/ 1294752 w 2582307"/>
              <a:gd name="connsiteY7" fmla="*/ 0 h 1588808"/>
              <a:gd name="connsiteX0" fmla="*/ 2580922 w 2582307"/>
              <a:gd name="connsiteY0" fmla="*/ 1588434 h 1588808"/>
              <a:gd name="connsiteX1" fmla="*/ 1495979 w 2582307"/>
              <a:gd name="connsiteY1" fmla="*/ 1131619 h 1588808"/>
              <a:gd name="connsiteX2" fmla="*/ 1256398 w 2582307"/>
              <a:gd name="connsiteY2" fmla="*/ 1119213 h 1588808"/>
              <a:gd name="connsiteX3" fmla="*/ 1302351 w 2582307"/>
              <a:gd name="connsiteY3" fmla="*/ 1227708 h 1588808"/>
              <a:gd name="connsiteX4" fmla="*/ 2580922 w 2582307"/>
              <a:gd name="connsiteY4" fmla="*/ 1588434 h 1588808"/>
              <a:gd name="connsiteX0" fmla="*/ 1294752 w 2582307"/>
              <a:gd name="connsiteY0" fmla="*/ 0 h 1588808"/>
              <a:gd name="connsiteX1" fmla="*/ 0 w 2582307"/>
              <a:gd name="connsiteY1" fmla="*/ 0 h 1588808"/>
              <a:gd name="connsiteX2" fmla="*/ 0 w 2582307"/>
              <a:gd name="connsiteY2" fmla="*/ 1359484 h 1588808"/>
              <a:gd name="connsiteX3" fmla="*/ 1294752 w 2582307"/>
              <a:gd name="connsiteY3" fmla="*/ 1359484 h 1588808"/>
              <a:gd name="connsiteX4" fmla="*/ 1294869 w 2582307"/>
              <a:gd name="connsiteY4" fmla="*/ 1219345 h 1588808"/>
              <a:gd name="connsiteX5" fmla="*/ 1294533 w 2582307"/>
              <a:gd name="connsiteY5" fmla="*/ 1138725 h 1588808"/>
              <a:gd name="connsiteX6" fmla="*/ 1294752 w 2582307"/>
              <a:gd name="connsiteY6" fmla="*/ 1038479 h 1588808"/>
              <a:gd name="connsiteX7" fmla="*/ 1294752 w 2582307"/>
              <a:gd name="connsiteY7" fmla="*/ 0 h 1588808"/>
              <a:gd name="connsiteX0" fmla="*/ 2580922 w 2582307"/>
              <a:gd name="connsiteY0" fmla="*/ 1588434 h 1588808"/>
              <a:gd name="connsiteX1" fmla="*/ 1495979 w 2582307"/>
              <a:gd name="connsiteY1" fmla="*/ 1131619 h 1588808"/>
              <a:gd name="connsiteX2" fmla="*/ 1256398 w 2582307"/>
              <a:gd name="connsiteY2" fmla="*/ 1119213 h 1588808"/>
              <a:gd name="connsiteX3" fmla="*/ 1302351 w 2582307"/>
              <a:gd name="connsiteY3" fmla="*/ 1227708 h 1588808"/>
              <a:gd name="connsiteX4" fmla="*/ 2580922 w 2582307"/>
              <a:gd name="connsiteY4" fmla="*/ 1588434 h 1588808"/>
              <a:gd name="connsiteX0" fmla="*/ 1294752 w 2582307"/>
              <a:gd name="connsiteY0" fmla="*/ 0 h 1588808"/>
              <a:gd name="connsiteX1" fmla="*/ 0 w 2582307"/>
              <a:gd name="connsiteY1" fmla="*/ 0 h 1588808"/>
              <a:gd name="connsiteX2" fmla="*/ 0 w 2582307"/>
              <a:gd name="connsiteY2" fmla="*/ 1359484 h 1588808"/>
              <a:gd name="connsiteX3" fmla="*/ 1294752 w 2582307"/>
              <a:gd name="connsiteY3" fmla="*/ 1359484 h 1588808"/>
              <a:gd name="connsiteX4" fmla="*/ 1294869 w 2582307"/>
              <a:gd name="connsiteY4" fmla="*/ 1219345 h 1588808"/>
              <a:gd name="connsiteX5" fmla="*/ 1294533 w 2582307"/>
              <a:gd name="connsiteY5" fmla="*/ 1138725 h 1588808"/>
              <a:gd name="connsiteX6" fmla="*/ 1294752 w 2582307"/>
              <a:gd name="connsiteY6" fmla="*/ 1038479 h 1588808"/>
              <a:gd name="connsiteX7" fmla="*/ 1294752 w 2582307"/>
              <a:gd name="connsiteY7" fmla="*/ 0 h 1588808"/>
              <a:gd name="connsiteX0" fmla="*/ 2580922 w 2582307"/>
              <a:gd name="connsiteY0" fmla="*/ 1588434 h 1588808"/>
              <a:gd name="connsiteX1" fmla="*/ 1495979 w 2582307"/>
              <a:gd name="connsiteY1" fmla="*/ 1131619 h 1588808"/>
              <a:gd name="connsiteX2" fmla="*/ 1256398 w 2582307"/>
              <a:gd name="connsiteY2" fmla="*/ 1119213 h 1588808"/>
              <a:gd name="connsiteX3" fmla="*/ 1302351 w 2582307"/>
              <a:gd name="connsiteY3" fmla="*/ 1227708 h 1588808"/>
              <a:gd name="connsiteX4" fmla="*/ 2580922 w 2582307"/>
              <a:gd name="connsiteY4" fmla="*/ 1588434 h 1588808"/>
              <a:gd name="connsiteX0" fmla="*/ 1294752 w 2678368"/>
              <a:gd name="connsiteY0" fmla="*/ 0 h 2080006"/>
              <a:gd name="connsiteX1" fmla="*/ 0 w 2678368"/>
              <a:gd name="connsiteY1" fmla="*/ 0 h 2080006"/>
              <a:gd name="connsiteX2" fmla="*/ 0 w 2678368"/>
              <a:gd name="connsiteY2" fmla="*/ 1359484 h 2080006"/>
              <a:gd name="connsiteX3" fmla="*/ 1294752 w 2678368"/>
              <a:gd name="connsiteY3" fmla="*/ 1359484 h 2080006"/>
              <a:gd name="connsiteX4" fmla="*/ 1294869 w 2678368"/>
              <a:gd name="connsiteY4" fmla="*/ 1219345 h 2080006"/>
              <a:gd name="connsiteX5" fmla="*/ 1294533 w 2678368"/>
              <a:gd name="connsiteY5" fmla="*/ 1138725 h 2080006"/>
              <a:gd name="connsiteX6" fmla="*/ 1294752 w 2678368"/>
              <a:gd name="connsiteY6" fmla="*/ 1038479 h 2080006"/>
              <a:gd name="connsiteX7" fmla="*/ 1294752 w 2678368"/>
              <a:gd name="connsiteY7" fmla="*/ 0 h 2080006"/>
              <a:gd name="connsiteX0" fmla="*/ 2677114 w 2678368"/>
              <a:gd name="connsiteY0" fmla="*/ 2079840 h 2080006"/>
              <a:gd name="connsiteX1" fmla="*/ 1495979 w 2678368"/>
              <a:gd name="connsiteY1" fmla="*/ 1131619 h 2080006"/>
              <a:gd name="connsiteX2" fmla="*/ 1256398 w 2678368"/>
              <a:gd name="connsiteY2" fmla="*/ 1119213 h 2080006"/>
              <a:gd name="connsiteX3" fmla="*/ 1302351 w 2678368"/>
              <a:gd name="connsiteY3" fmla="*/ 1227708 h 2080006"/>
              <a:gd name="connsiteX4" fmla="*/ 2677114 w 2678368"/>
              <a:gd name="connsiteY4" fmla="*/ 2079840 h 2080006"/>
              <a:gd name="connsiteX0" fmla="*/ 1294752 w 2709113"/>
              <a:gd name="connsiteY0" fmla="*/ 0 h 2100478"/>
              <a:gd name="connsiteX1" fmla="*/ 0 w 2709113"/>
              <a:gd name="connsiteY1" fmla="*/ 0 h 2100478"/>
              <a:gd name="connsiteX2" fmla="*/ 0 w 2709113"/>
              <a:gd name="connsiteY2" fmla="*/ 1359484 h 2100478"/>
              <a:gd name="connsiteX3" fmla="*/ 1294752 w 2709113"/>
              <a:gd name="connsiteY3" fmla="*/ 1359484 h 2100478"/>
              <a:gd name="connsiteX4" fmla="*/ 1294869 w 2709113"/>
              <a:gd name="connsiteY4" fmla="*/ 1219345 h 2100478"/>
              <a:gd name="connsiteX5" fmla="*/ 1294533 w 2709113"/>
              <a:gd name="connsiteY5" fmla="*/ 1138725 h 2100478"/>
              <a:gd name="connsiteX6" fmla="*/ 1294752 w 2709113"/>
              <a:gd name="connsiteY6" fmla="*/ 1038479 h 2100478"/>
              <a:gd name="connsiteX7" fmla="*/ 1294752 w 2709113"/>
              <a:gd name="connsiteY7" fmla="*/ 0 h 2100478"/>
              <a:gd name="connsiteX0" fmla="*/ 2707895 w 2709113"/>
              <a:gd name="connsiteY0" fmla="*/ 2100316 h 2100478"/>
              <a:gd name="connsiteX1" fmla="*/ 1495979 w 2709113"/>
              <a:gd name="connsiteY1" fmla="*/ 1131619 h 2100478"/>
              <a:gd name="connsiteX2" fmla="*/ 1256398 w 2709113"/>
              <a:gd name="connsiteY2" fmla="*/ 1119213 h 2100478"/>
              <a:gd name="connsiteX3" fmla="*/ 1302351 w 2709113"/>
              <a:gd name="connsiteY3" fmla="*/ 1227708 h 2100478"/>
              <a:gd name="connsiteX4" fmla="*/ 2707895 w 2709113"/>
              <a:gd name="connsiteY4" fmla="*/ 2100316 h 2100478"/>
              <a:gd name="connsiteX0" fmla="*/ 1294752 w 2709113"/>
              <a:gd name="connsiteY0" fmla="*/ 0 h 2100478"/>
              <a:gd name="connsiteX1" fmla="*/ 0 w 2709113"/>
              <a:gd name="connsiteY1" fmla="*/ 0 h 2100478"/>
              <a:gd name="connsiteX2" fmla="*/ 0 w 2709113"/>
              <a:gd name="connsiteY2" fmla="*/ 1359484 h 2100478"/>
              <a:gd name="connsiteX3" fmla="*/ 1294752 w 2709113"/>
              <a:gd name="connsiteY3" fmla="*/ 1359484 h 2100478"/>
              <a:gd name="connsiteX4" fmla="*/ 1294869 w 2709113"/>
              <a:gd name="connsiteY4" fmla="*/ 1219345 h 2100478"/>
              <a:gd name="connsiteX5" fmla="*/ 1294533 w 2709113"/>
              <a:gd name="connsiteY5" fmla="*/ 1138725 h 2100478"/>
              <a:gd name="connsiteX6" fmla="*/ 1294752 w 2709113"/>
              <a:gd name="connsiteY6" fmla="*/ 1038479 h 2100478"/>
              <a:gd name="connsiteX7" fmla="*/ 1294752 w 2709113"/>
              <a:gd name="connsiteY7" fmla="*/ 0 h 2100478"/>
              <a:gd name="connsiteX0" fmla="*/ 2707895 w 2709113"/>
              <a:gd name="connsiteY0" fmla="*/ 2100316 h 2100478"/>
              <a:gd name="connsiteX1" fmla="*/ 1495979 w 2709113"/>
              <a:gd name="connsiteY1" fmla="*/ 1131619 h 2100478"/>
              <a:gd name="connsiteX2" fmla="*/ 1548821 w 2709113"/>
              <a:gd name="connsiteY2" fmla="*/ 1262540 h 2100478"/>
              <a:gd name="connsiteX3" fmla="*/ 1302351 w 2709113"/>
              <a:gd name="connsiteY3" fmla="*/ 1227708 h 2100478"/>
              <a:gd name="connsiteX4" fmla="*/ 2707895 w 2709113"/>
              <a:gd name="connsiteY4" fmla="*/ 2100316 h 2100478"/>
              <a:gd name="connsiteX0" fmla="*/ 1294752 w 2713966"/>
              <a:gd name="connsiteY0" fmla="*/ 0 h 2100408"/>
              <a:gd name="connsiteX1" fmla="*/ 0 w 2713966"/>
              <a:gd name="connsiteY1" fmla="*/ 0 h 2100408"/>
              <a:gd name="connsiteX2" fmla="*/ 0 w 2713966"/>
              <a:gd name="connsiteY2" fmla="*/ 1359484 h 2100408"/>
              <a:gd name="connsiteX3" fmla="*/ 1294752 w 2713966"/>
              <a:gd name="connsiteY3" fmla="*/ 1359484 h 2100408"/>
              <a:gd name="connsiteX4" fmla="*/ 1294869 w 2713966"/>
              <a:gd name="connsiteY4" fmla="*/ 1219345 h 2100408"/>
              <a:gd name="connsiteX5" fmla="*/ 1294533 w 2713966"/>
              <a:gd name="connsiteY5" fmla="*/ 1138725 h 2100408"/>
              <a:gd name="connsiteX6" fmla="*/ 1294752 w 2713966"/>
              <a:gd name="connsiteY6" fmla="*/ 1038479 h 2100408"/>
              <a:gd name="connsiteX7" fmla="*/ 1294752 w 2713966"/>
              <a:gd name="connsiteY7" fmla="*/ 0 h 2100408"/>
              <a:gd name="connsiteX0" fmla="*/ 2707895 w 2713966"/>
              <a:gd name="connsiteY0" fmla="*/ 2100316 h 2100408"/>
              <a:gd name="connsiteX1" fmla="*/ 1792250 w 2713966"/>
              <a:gd name="connsiteY1" fmla="*/ 1285183 h 2100408"/>
              <a:gd name="connsiteX2" fmla="*/ 1548821 w 2713966"/>
              <a:gd name="connsiteY2" fmla="*/ 1262540 h 2100408"/>
              <a:gd name="connsiteX3" fmla="*/ 1302351 w 2713966"/>
              <a:gd name="connsiteY3" fmla="*/ 1227708 h 2100408"/>
              <a:gd name="connsiteX4" fmla="*/ 2707895 w 2713966"/>
              <a:gd name="connsiteY4" fmla="*/ 2100316 h 2100408"/>
              <a:gd name="connsiteX0" fmla="*/ 1294752 w 2709439"/>
              <a:gd name="connsiteY0" fmla="*/ 0 h 2101853"/>
              <a:gd name="connsiteX1" fmla="*/ 0 w 2709439"/>
              <a:gd name="connsiteY1" fmla="*/ 0 h 2101853"/>
              <a:gd name="connsiteX2" fmla="*/ 0 w 2709439"/>
              <a:gd name="connsiteY2" fmla="*/ 1359484 h 2101853"/>
              <a:gd name="connsiteX3" fmla="*/ 1294752 w 2709439"/>
              <a:gd name="connsiteY3" fmla="*/ 1359484 h 2101853"/>
              <a:gd name="connsiteX4" fmla="*/ 1294869 w 2709439"/>
              <a:gd name="connsiteY4" fmla="*/ 1219345 h 2101853"/>
              <a:gd name="connsiteX5" fmla="*/ 1294533 w 2709439"/>
              <a:gd name="connsiteY5" fmla="*/ 1138725 h 2101853"/>
              <a:gd name="connsiteX6" fmla="*/ 1294752 w 2709439"/>
              <a:gd name="connsiteY6" fmla="*/ 1038479 h 2101853"/>
              <a:gd name="connsiteX7" fmla="*/ 1294752 w 2709439"/>
              <a:gd name="connsiteY7" fmla="*/ 0 h 2101853"/>
              <a:gd name="connsiteX0" fmla="*/ 2707895 w 2709439"/>
              <a:gd name="connsiteY0" fmla="*/ 2100316 h 2101853"/>
              <a:gd name="connsiteX1" fmla="*/ 1792250 w 2709439"/>
              <a:gd name="connsiteY1" fmla="*/ 1285183 h 2101853"/>
              <a:gd name="connsiteX2" fmla="*/ 1548821 w 2709439"/>
              <a:gd name="connsiteY2" fmla="*/ 1262540 h 2101853"/>
              <a:gd name="connsiteX3" fmla="*/ 1556297 w 2709439"/>
              <a:gd name="connsiteY3" fmla="*/ 1483649 h 2101853"/>
              <a:gd name="connsiteX4" fmla="*/ 2707895 w 2709439"/>
              <a:gd name="connsiteY4" fmla="*/ 2100316 h 2101853"/>
              <a:gd name="connsiteX0" fmla="*/ 1294752 w 2742669"/>
              <a:gd name="connsiteY0" fmla="*/ 0 h 2100566"/>
              <a:gd name="connsiteX1" fmla="*/ 0 w 2742669"/>
              <a:gd name="connsiteY1" fmla="*/ 0 h 2100566"/>
              <a:gd name="connsiteX2" fmla="*/ 0 w 2742669"/>
              <a:gd name="connsiteY2" fmla="*/ 1359484 h 2100566"/>
              <a:gd name="connsiteX3" fmla="*/ 1294752 w 2742669"/>
              <a:gd name="connsiteY3" fmla="*/ 1359484 h 2100566"/>
              <a:gd name="connsiteX4" fmla="*/ 1294869 w 2742669"/>
              <a:gd name="connsiteY4" fmla="*/ 1219345 h 2100566"/>
              <a:gd name="connsiteX5" fmla="*/ 1294533 w 2742669"/>
              <a:gd name="connsiteY5" fmla="*/ 1138725 h 2100566"/>
              <a:gd name="connsiteX6" fmla="*/ 1294752 w 2742669"/>
              <a:gd name="connsiteY6" fmla="*/ 1038479 h 2100566"/>
              <a:gd name="connsiteX7" fmla="*/ 1294752 w 2742669"/>
              <a:gd name="connsiteY7" fmla="*/ 0 h 2100566"/>
              <a:gd name="connsiteX0" fmla="*/ 2707895 w 2742669"/>
              <a:gd name="connsiteY0" fmla="*/ 2100316 h 2100566"/>
              <a:gd name="connsiteX1" fmla="*/ 1792250 w 2742669"/>
              <a:gd name="connsiteY1" fmla="*/ 1285183 h 2100566"/>
              <a:gd name="connsiteX2" fmla="*/ 1548821 w 2742669"/>
              <a:gd name="connsiteY2" fmla="*/ 1262540 h 2100566"/>
              <a:gd name="connsiteX3" fmla="*/ 459714 w 2742669"/>
              <a:gd name="connsiteY3" fmla="*/ 1371035 h 2100566"/>
              <a:gd name="connsiteX4" fmla="*/ 2707895 w 2742669"/>
              <a:gd name="connsiteY4" fmla="*/ 2100316 h 2100566"/>
              <a:gd name="connsiteX0" fmla="*/ 1294752 w 2742669"/>
              <a:gd name="connsiteY0" fmla="*/ 0 h 2100563"/>
              <a:gd name="connsiteX1" fmla="*/ 0 w 2742669"/>
              <a:gd name="connsiteY1" fmla="*/ 0 h 2100563"/>
              <a:gd name="connsiteX2" fmla="*/ 0 w 2742669"/>
              <a:gd name="connsiteY2" fmla="*/ 1359484 h 2100563"/>
              <a:gd name="connsiteX3" fmla="*/ 1294752 w 2742669"/>
              <a:gd name="connsiteY3" fmla="*/ 1359484 h 2100563"/>
              <a:gd name="connsiteX4" fmla="*/ 1294869 w 2742669"/>
              <a:gd name="connsiteY4" fmla="*/ 1219345 h 2100563"/>
              <a:gd name="connsiteX5" fmla="*/ 1294533 w 2742669"/>
              <a:gd name="connsiteY5" fmla="*/ 1138725 h 2100563"/>
              <a:gd name="connsiteX6" fmla="*/ 1294752 w 2742669"/>
              <a:gd name="connsiteY6" fmla="*/ 1038479 h 2100563"/>
              <a:gd name="connsiteX7" fmla="*/ 1294752 w 2742669"/>
              <a:gd name="connsiteY7" fmla="*/ 0 h 2100563"/>
              <a:gd name="connsiteX0" fmla="*/ 2707895 w 2742669"/>
              <a:gd name="connsiteY0" fmla="*/ 2100316 h 2100563"/>
              <a:gd name="connsiteX1" fmla="*/ 1792250 w 2742669"/>
              <a:gd name="connsiteY1" fmla="*/ 1285183 h 2100563"/>
              <a:gd name="connsiteX2" fmla="*/ 506104 w 2742669"/>
              <a:gd name="connsiteY2" fmla="*/ 1303491 h 2100563"/>
              <a:gd name="connsiteX3" fmla="*/ 459714 w 2742669"/>
              <a:gd name="connsiteY3" fmla="*/ 1371035 h 2100563"/>
              <a:gd name="connsiteX4" fmla="*/ 2707895 w 2742669"/>
              <a:gd name="connsiteY4" fmla="*/ 2100316 h 2100563"/>
              <a:gd name="connsiteX0" fmla="*/ 1294752 w 2742669"/>
              <a:gd name="connsiteY0" fmla="*/ 0 h 2100563"/>
              <a:gd name="connsiteX1" fmla="*/ 0 w 2742669"/>
              <a:gd name="connsiteY1" fmla="*/ 0 h 2100563"/>
              <a:gd name="connsiteX2" fmla="*/ 0 w 2742669"/>
              <a:gd name="connsiteY2" fmla="*/ 1359484 h 2100563"/>
              <a:gd name="connsiteX3" fmla="*/ 1294752 w 2742669"/>
              <a:gd name="connsiteY3" fmla="*/ 1359484 h 2100563"/>
              <a:gd name="connsiteX4" fmla="*/ 1294869 w 2742669"/>
              <a:gd name="connsiteY4" fmla="*/ 1219345 h 2100563"/>
              <a:gd name="connsiteX5" fmla="*/ 1294533 w 2742669"/>
              <a:gd name="connsiteY5" fmla="*/ 1138725 h 2100563"/>
              <a:gd name="connsiteX6" fmla="*/ 1294752 w 2742669"/>
              <a:gd name="connsiteY6" fmla="*/ 1038479 h 2100563"/>
              <a:gd name="connsiteX7" fmla="*/ 1294752 w 2742669"/>
              <a:gd name="connsiteY7" fmla="*/ 0 h 2100563"/>
              <a:gd name="connsiteX0" fmla="*/ 2707895 w 2742669"/>
              <a:gd name="connsiteY0" fmla="*/ 2100316 h 2100563"/>
              <a:gd name="connsiteX1" fmla="*/ 1792250 w 2742669"/>
              <a:gd name="connsiteY1" fmla="*/ 1285183 h 2100563"/>
              <a:gd name="connsiteX2" fmla="*/ 506104 w 2742669"/>
              <a:gd name="connsiteY2" fmla="*/ 1303491 h 2100563"/>
              <a:gd name="connsiteX3" fmla="*/ 459714 w 2742669"/>
              <a:gd name="connsiteY3" fmla="*/ 1371035 h 2100563"/>
              <a:gd name="connsiteX4" fmla="*/ 2707895 w 2742669"/>
              <a:gd name="connsiteY4" fmla="*/ 2100316 h 2100563"/>
              <a:gd name="connsiteX0" fmla="*/ 1294752 w 2730061"/>
              <a:gd name="connsiteY0" fmla="*/ 0 h 2103787"/>
              <a:gd name="connsiteX1" fmla="*/ 0 w 2730061"/>
              <a:gd name="connsiteY1" fmla="*/ 0 h 2103787"/>
              <a:gd name="connsiteX2" fmla="*/ 0 w 2730061"/>
              <a:gd name="connsiteY2" fmla="*/ 1359484 h 2103787"/>
              <a:gd name="connsiteX3" fmla="*/ 1294752 w 2730061"/>
              <a:gd name="connsiteY3" fmla="*/ 1359484 h 2103787"/>
              <a:gd name="connsiteX4" fmla="*/ 1294869 w 2730061"/>
              <a:gd name="connsiteY4" fmla="*/ 1219345 h 2103787"/>
              <a:gd name="connsiteX5" fmla="*/ 1294533 w 2730061"/>
              <a:gd name="connsiteY5" fmla="*/ 1138725 h 2103787"/>
              <a:gd name="connsiteX6" fmla="*/ 1294752 w 2730061"/>
              <a:gd name="connsiteY6" fmla="*/ 1038479 h 2103787"/>
              <a:gd name="connsiteX7" fmla="*/ 1294752 w 2730061"/>
              <a:gd name="connsiteY7" fmla="*/ 0 h 2103787"/>
              <a:gd name="connsiteX0" fmla="*/ 2707895 w 2730061"/>
              <a:gd name="connsiteY0" fmla="*/ 2100316 h 2103787"/>
              <a:gd name="connsiteX1" fmla="*/ 1592172 w 2730061"/>
              <a:gd name="connsiteY1" fmla="*/ 1643500 h 2103787"/>
              <a:gd name="connsiteX2" fmla="*/ 506104 w 2730061"/>
              <a:gd name="connsiteY2" fmla="*/ 1303491 h 2103787"/>
              <a:gd name="connsiteX3" fmla="*/ 459714 w 2730061"/>
              <a:gd name="connsiteY3" fmla="*/ 1371035 h 2103787"/>
              <a:gd name="connsiteX4" fmla="*/ 2707895 w 2730061"/>
              <a:gd name="connsiteY4" fmla="*/ 2100316 h 2103787"/>
              <a:gd name="connsiteX0" fmla="*/ 1294752 w 2741396"/>
              <a:gd name="connsiteY0" fmla="*/ 0 h 2236079"/>
              <a:gd name="connsiteX1" fmla="*/ 0 w 2741396"/>
              <a:gd name="connsiteY1" fmla="*/ 0 h 2236079"/>
              <a:gd name="connsiteX2" fmla="*/ 0 w 2741396"/>
              <a:gd name="connsiteY2" fmla="*/ 1359484 h 2236079"/>
              <a:gd name="connsiteX3" fmla="*/ 1294752 w 2741396"/>
              <a:gd name="connsiteY3" fmla="*/ 1359484 h 2236079"/>
              <a:gd name="connsiteX4" fmla="*/ 1294869 w 2741396"/>
              <a:gd name="connsiteY4" fmla="*/ 1219345 h 2236079"/>
              <a:gd name="connsiteX5" fmla="*/ 1294533 w 2741396"/>
              <a:gd name="connsiteY5" fmla="*/ 1138725 h 2236079"/>
              <a:gd name="connsiteX6" fmla="*/ 1294752 w 2741396"/>
              <a:gd name="connsiteY6" fmla="*/ 1038479 h 2236079"/>
              <a:gd name="connsiteX7" fmla="*/ 1294752 w 2741396"/>
              <a:gd name="connsiteY7" fmla="*/ 0 h 2236079"/>
              <a:gd name="connsiteX0" fmla="*/ 2719439 w 2741396"/>
              <a:gd name="connsiteY0" fmla="*/ 2233405 h 2236079"/>
              <a:gd name="connsiteX1" fmla="*/ 1592172 w 2741396"/>
              <a:gd name="connsiteY1" fmla="*/ 1643500 h 2236079"/>
              <a:gd name="connsiteX2" fmla="*/ 506104 w 2741396"/>
              <a:gd name="connsiteY2" fmla="*/ 1303491 h 2236079"/>
              <a:gd name="connsiteX3" fmla="*/ 459714 w 2741396"/>
              <a:gd name="connsiteY3" fmla="*/ 1371035 h 2236079"/>
              <a:gd name="connsiteX4" fmla="*/ 2719439 w 2741396"/>
              <a:gd name="connsiteY4" fmla="*/ 2233405 h 2236079"/>
              <a:gd name="connsiteX0" fmla="*/ 1294752 w 2722299"/>
              <a:gd name="connsiteY0" fmla="*/ 0 h 2234631"/>
              <a:gd name="connsiteX1" fmla="*/ 0 w 2722299"/>
              <a:gd name="connsiteY1" fmla="*/ 0 h 2234631"/>
              <a:gd name="connsiteX2" fmla="*/ 0 w 2722299"/>
              <a:gd name="connsiteY2" fmla="*/ 1359484 h 2234631"/>
              <a:gd name="connsiteX3" fmla="*/ 1294752 w 2722299"/>
              <a:gd name="connsiteY3" fmla="*/ 1359484 h 2234631"/>
              <a:gd name="connsiteX4" fmla="*/ 1294869 w 2722299"/>
              <a:gd name="connsiteY4" fmla="*/ 1219345 h 2234631"/>
              <a:gd name="connsiteX5" fmla="*/ 1294533 w 2722299"/>
              <a:gd name="connsiteY5" fmla="*/ 1138725 h 2234631"/>
              <a:gd name="connsiteX6" fmla="*/ 1294752 w 2722299"/>
              <a:gd name="connsiteY6" fmla="*/ 1038479 h 2234631"/>
              <a:gd name="connsiteX7" fmla="*/ 1294752 w 2722299"/>
              <a:gd name="connsiteY7" fmla="*/ 0 h 2234631"/>
              <a:gd name="connsiteX0" fmla="*/ 2719439 w 2722299"/>
              <a:gd name="connsiteY0" fmla="*/ 2233405 h 2234631"/>
              <a:gd name="connsiteX1" fmla="*/ 1592172 w 2722299"/>
              <a:gd name="connsiteY1" fmla="*/ 1643500 h 2234631"/>
              <a:gd name="connsiteX2" fmla="*/ 506104 w 2722299"/>
              <a:gd name="connsiteY2" fmla="*/ 1303491 h 2234631"/>
              <a:gd name="connsiteX3" fmla="*/ 459714 w 2722299"/>
              <a:gd name="connsiteY3" fmla="*/ 1371035 h 2234631"/>
              <a:gd name="connsiteX4" fmla="*/ 2719439 w 2722299"/>
              <a:gd name="connsiteY4" fmla="*/ 2233405 h 2234631"/>
              <a:gd name="connsiteX0" fmla="*/ 1294752 w 2730944"/>
              <a:gd name="connsiteY0" fmla="*/ 0 h 2234739"/>
              <a:gd name="connsiteX1" fmla="*/ 0 w 2730944"/>
              <a:gd name="connsiteY1" fmla="*/ 0 h 2234739"/>
              <a:gd name="connsiteX2" fmla="*/ 0 w 2730944"/>
              <a:gd name="connsiteY2" fmla="*/ 1359484 h 2234739"/>
              <a:gd name="connsiteX3" fmla="*/ 1294752 w 2730944"/>
              <a:gd name="connsiteY3" fmla="*/ 1359484 h 2234739"/>
              <a:gd name="connsiteX4" fmla="*/ 1294869 w 2730944"/>
              <a:gd name="connsiteY4" fmla="*/ 1219345 h 2234739"/>
              <a:gd name="connsiteX5" fmla="*/ 1294533 w 2730944"/>
              <a:gd name="connsiteY5" fmla="*/ 1138725 h 2234739"/>
              <a:gd name="connsiteX6" fmla="*/ 1294752 w 2730944"/>
              <a:gd name="connsiteY6" fmla="*/ 1038479 h 2234739"/>
              <a:gd name="connsiteX7" fmla="*/ 1294752 w 2730944"/>
              <a:gd name="connsiteY7" fmla="*/ 0 h 2234739"/>
              <a:gd name="connsiteX0" fmla="*/ 2719439 w 2730944"/>
              <a:gd name="connsiteY0" fmla="*/ 2233405 h 2234739"/>
              <a:gd name="connsiteX1" fmla="*/ 1338226 w 2730944"/>
              <a:gd name="connsiteY1" fmla="*/ 1571836 h 2234739"/>
              <a:gd name="connsiteX2" fmla="*/ 506104 w 2730944"/>
              <a:gd name="connsiteY2" fmla="*/ 1303491 h 2234739"/>
              <a:gd name="connsiteX3" fmla="*/ 459714 w 2730944"/>
              <a:gd name="connsiteY3" fmla="*/ 1371035 h 2234739"/>
              <a:gd name="connsiteX4" fmla="*/ 2719439 w 2730944"/>
              <a:gd name="connsiteY4" fmla="*/ 2233405 h 2234739"/>
              <a:gd name="connsiteX0" fmla="*/ 1294752 w 2730944"/>
              <a:gd name="connsiteY0" fmla="*/ 0 h 2234739"/>
              <a:gd name="connsiteX1" fmla="*/ 0 w 2730944"/>
              <a:gd name="connsiteY1" fmla="*/ 0 h 2234739"/>
              <a:gd name="connsiteX2" fmla="*/ 0 w 2730944"/>
              <a:gd name="connsiteY2" fmla="*/ 1359484 h 2234739"/>
              <a:gd name="connsiteX3" fmla="*/ 1294752 w 2730944"/>
              <a:gd name="connsiteY3" fmla="*/ 1359484 h 2234739"/>
              <a:gd name="connsiteX4" fmla="*/ 1294869 w 2730944"/>
              <a:gd name="connsiteY4" fmla="*/ 1219345 h 2234739"/>
              <a:gd name="connsiteX5" fmla="*/ 1294533 w 2730944"/>
              <a:gd name="connsiteY5" fmla="*/ 1138725 h 2234739"/>
              <a:gd name="connsiteX6" fmla="*/ 1294752 w 2730944"/>
              <a:gd name="connsiteY6" fmla="*/ 1038479 h 2234739"/>
              <a:gd name="connsiteX7" fmla="*/ 1294752 w 2730944"/>
              <a:gd name="connsiteY7" fmla="*/ 0 h 2234739"/>
              <a:gd name="connsiteX0" fmla="*/ 2719439 w 2730944"/>
              <a:gd name="connsiteY0" fmla="*/ 2233405 h 2234739"/>
              <a:gd name="connsiteX1" fmla="*/ 1338226 w 2730944"/>
              <a:gd name="connsiteY1" fmla="*/ 1571836 h 2234739"/>
              <a:gd name="connsiteX2" fmla="*/ 506104 w 2730944"/>
              <a:gd name="connsiteY2" fmla="*/ 1303491 h 2234739"/>
              <a:gd name="connsiteX3" fmla="*/ 459714 w 2730944"/>
              <a:gd name="connsiteY3" fmla="*/ 1371035 h 2234739"/>
              <a:gd name="connsiteX4" fmla="*/ 2719439 w 2730944"/>
              <a:gd name="connsiteY4" fmla="*/ 2233405 h 2234739"/>
              <a:gd name="connsiteX0" fmla="*/ 1294752 w 2730944"/>
              <a:gd name="connsiteY0" fmla="*/ 0 h 2234739"/>
              <a:gd name="connsiteX1" fmla="*/ 0 w 2730944"/>
              <a:gd name="connsiteY1" fmla="*/ 0 h 2234739"/>
              <a:gd name="connsiteX2" fmla="*/ 0 w 2730944"/>
              <a:gd name="connsiteY2" fmla="*/ 1359484 h 2234739"/>
              <a:gd name="connsiteX3" fmla="*/ 1294752 w 2730944"/>
              <a:gd name="connsiteY3" fmla="*/ 1359484 h 2234739"/>
              <a:gd name="connsiteX4" fmla="*/ 1294869 w 2730944"/>
              <a:gd name="connsiteY4" fmla="*/ 1219345 h 2234739"/>
              <a:gd name="connsiteX5" fmla="*/ 1294533 w 2730944"/>
              <a:gd name="connsiteY5" fmla="*/ 1138725 h 2234739"/>
              <a:gd name="connsiteX6" fmla="*/ 1294752 w 2730944"/>
              <a:gd name="connsiteY6" fmla="*/ 1038479 h 2234739"/>
              <a:gd name="connsiteX7" fmla="*/ 1294752 w 2730944"/>
              <a:gd name="connsiteY7" fmla="*/ 0 h 2234739"/>
              <a:gd name="connsiteX0" fmla="*/ 2719439 w 2730944"/>
              <a:gd name="connsiteY0" fmla="*/ 2233405 h 2234739"/>
              <a:gd name="connsiteX1" fmla="*/ 1338226 w 2730944"/>
              <a:gd name="connsiteY1" fmla="*/ 1571836 h 2234739"/>
              <a:gd name="connsiteX2" fmla="*/ 652315 w 2730944"/>
              <a:gd name="connsiteY2" fmla="*/ 1308609 h 2234739"/>
              <a:gd name="connsiteX3" fmla="*/ 459714 w 2730944"/>
              <a:gd name="connsiteY3" fmla="*/ 1371035 h 2234739"/>
              <a:gd name="connsiteX4" fmla="*/ 2719439 w 2730944"/>
              <a:gd name="connsiteY4" fmla="*/ 2233405 h 2234739"/>
              <a:gd name="connsiteX0" fmla="*/ 1294752 w 2730944"/>
              <a:gd name="connsiteY0" fmla="*/ 0 h 2234739"/>
              <a:gd name="connsiteX1" fmla="*/ 0 w 2730944"/>
              <a:gd name="connsiteY1" fmla="*/ 0 h 2234739"/>
              <a:gd name="connsiteX2" fmla="*/ 0 w 2730944"/>
              <a:gd name="connsiteY2" fmla="*/ 1359484 h 2234739"/>
              <a:gd name="connsiteX3" fmla="*/ 1294752 w 2730944"/>
              <a:gd name="connsiteY3" fmla="*/ 1359484 h 2234739"/>
              <a:gd name="connsiteX4" fmla="*/ 1294869 w 2730944"/>
              <a:gd name="connsiteY4" fmla="*/ 1219345 h 2234739"/>
              <a:gd name="connsiteX5" fmla="*/ 1294533 w 2730944"/>
              <a:gd name="connsiteY5" fmla="*/ 1138725 h 2234739"/>
              <a:gd name="connsiteX6" fmla="*/ 1294752 w 2730944"/>
              <a:gd name="connsiteY6" fmla="*/ 1038479 h 2234739"/>
              <a:gd name="connsiteX7" fmla="*/ 1294752 w 2730944"/>
              <a:gd name="connsiteY7" fmla="*/ 0 h 2234739"/>
              <a:gd name="connsiteX0" fmla="*/ 2719439 w 2730944"/>
              <a:gd name="connsiteY0" fmla="*/ 2233405 h 2234739"/>
              <a:gd name="connsiteX1" fmla="*/ 1338226 w 2730944"/>
              <a:gd name="connsiteY1" fmla="*/ 1571836 h 2234739"/>
              <a:gd name="connsiteX2" fmla="*/ 652315 w 2730944"/>
              <a:gd name="connsiteY2" fmla="*/ 1308609 h 2234739"/>
              <a:gd name="connsiteX3" fmla="*/ 459714 w 2730944"/>
              <a:gd name="connsiteY3" fmla="*/ 1371035 h 2234739"/>
              <a:gd name="connsiteX4" fmla="*/ 2719439 w 2730944"/>
              <a:gd name="connsiteY4" fmla="*/ 2233405 h 2234739"/>
              <a:gd name="connsiteX0" fmla="*/ 1294752 w 2730944"/>
              <a:gd name="connsiteY0" fmla="*/ 0 h 2234739"/>
              <a:gd name="connsiteX1" fmla="*/ 0 w 2730944"/>
              <a:gd name="connsiteY1" fmla="*/ 0 h 2234739"/>
              <a:gd name="connsiteX2" fmla="*/ 0 w 2730944"/>
              <a:gd name="connsiteY2" fmla="*/ 1359484 h 2234739"/>
              <a:gd name="connsiteX3" fmla="*/ 1294752 w 2730944"/>
              <a:gd name="connsiteY3" fmla="*/ 1359484 h 2234739"/>
              <a:gd name="connsiteX4" fmla="*/ 1294869 w 2730944"/>
              <a:gd name="connsiteY4" fmla="*/ 1219345 h 2234739"/>
              <a:gd name="connsiteX5" fmla="*/ 1294533 w 2730944"/>
              <a:gd name="connsiteY5" fmla="*/ 1138725 h 2234739"/>
              <a:gd name="connsiteX6" fmla="*/ 1294752 w 2730944"/>
              <a:gd name="connsiteY6" fmla="*/ 1038479 h 2234739"/>
              <a:gd name="connsiteX7" fmla="*/ 1294752 w 2730944"/>
              <a:gd name="connsiteY7" fmla="*/ 0 h 2234739"/>
              <a:gd name="connsiteX0" fmla="*/ 2719439 w 2730944"/>
              <a:gd name="connsiteY0" fmla="*/ 2233405 h 2234739"/>
              <a:gd name="connsiteX1" fmla="*/ 1338226 w 2730944"/>
              <a:gd name="connsiteY1" fmla="*/ 1571836 h 2234739"/>
              <a:gd name="connsiteX2" fmla="*/ 652315 w 2730944"/>
              <a:gd name="connsiteY2" fmla="*/ 1308609 h 2234739"/>
              <a:gd name="connsiteX3" fmla="*/ 459714 w 2730944"/>
              <a:gd name="connsiteY3" fmla="*/ 1371035 h 2234739"/>
              <a:gd name="connsiteX4" fmla="*/ 2719439 w 2730944"/>
              <a:gd name="connsiteY4" fmla="*/ 2233405 h 2234739"/>
              <a:gd name="connsiteX0" fmla="*/ 1294752 w 2727932"/>
              <a:gd name="connsiteY0" fmla="*/ 0 h 2234005"/>
              <a:gd name="connsiteX1" fmla="*/ 0 w 2727932"/>
              <a:gd name="connsiteY1" fmla="*/ 0 h 2234005"/>
              <a:gd name="connsiteX2" fmla="*/ 0 w 2727932"/>
              <a:gd name="connsiteY2" fmla="*/ 1359484 h 2234005"/>
              <a:gd name="connsiteX3" fmla="*/ 1294752 w 2727932"/>
              <a:gd name="connsiteY3" fmla="*/ 1359484 h 2234005"/>
              <a:gd name="connsiteX4" fmla="*/ 1294869 w 2727932"/>
              <a:gd name="connsiteY4" fmla="*/ 1219345 h 2234005"/>
              <a:gd name="connsiteX5" fmla="*/ 1294533 w 2727932"/>
              <a:gd name="connsiteY5" fmla="*/ 1138725 h 2234005"/>
              <a:gd name="connsiteX6" fmla="*/ 1294752 w 2727932"/>
              <a:gd name="connsiteY6" fmla="*/ 1038479 h 2234005"/>
              <a:gd name="connsiteX7" fmla="*/ 1294752 w 2727932"/>
              <a:gd name="connsiteY7" fmla="*/ 0 h 2234005"/>
              <a:gd name="connsiteX0" fmla="*/ 2719439 w 2727932"/>
              <a:gd name="connsiteY0" fmla="*/ 2233405 h 2234005"/>
              <a:gd name="connsiteX1" fmla="*/ 1234339 w 2727932"/>
              <a:gd name="connsiteY1" fmla="*/ 1510411 h 2234005"/>
              <a:gd name="connsiteX2" fmla="*/ 652315 w 2727932"/>
              <a:gd name="connsiteY2" fmla="*/ 1308609 h 2234005"/>
              <a:gd name="connsiteX3" fmla="*/ 459714 w 2727932"/>
              <a:gd name="connsiteY3" fmla="*/ 1371035 h 2234005"/>
              <a:gd name="connsiteX4" fmla="*/ 2719439 w 2727932"/>
              <a:gd name="connsiteY4" fmla="*/ 2233405 h 2234005"/>
              <a:gd name="connsiteX0" fmla="*/ 1294752 w 2727932"/>
              <a:gd name="connsiteY0" fmla="*/ 0 h 2234005"/>
              <a:gd name="connsiteX1" fmla="*/ 0 w 2727932"/>
              <a:gd name="connsiteY1" fmla="*/ 0 h 2234005"/>
              <a:gd name="connsiteX2" fmla="*/ 0 w 2727932"/>
              <a:gd name="connsiteY2" fmla="*/ 1359484 h 2234005"/>
              <a:gd name="connsiteX3" fmla="*/ 1294752 w 2727932"/>
              <a:gd name="connsiteY3" fmla="*/ 1359484 h 2234005"/>
              <a:gd name="connsiteX4" fmla="*/ 1294869 w 2727932"/>
              <a:gd name="connsiteY4" fmla="*/ 1219345 h 2234005"/>
              <a:gd name="connsiteX5" fmla="*/ 1294533 w 2727932"/>
              <a:gd name="connsiteY5" fmla="*/ 1138725 h 2234005"/>
              <a:gd name="connsiteX6" fmla="*/ 1294752 w 2727932"/>
              <a:gd name="connsiteY6" fmla="*/ 1038479 h 2234005"/>
              <a:gd name="connsiteX7" fmla="*/ 1294752 w 2727932"/>
              <a:gd name="connsiteY7" fmla="*/ 0 h 2234005"/>
              <a:gd name="connsiteX0" fmla="*/ 2719439 w 2727932"/>
              <a:gd name="connsiteY0" fmla="*/ 2233405 h 2234005"/>
              <a:gd name="connsiteX1" fmla="*/ 1234339 w 2727932"/>
              <a:gd name="connsiteY1" fmla="*/ 1510411 h 2234005"/>
              <a:gd name="connsiteX2" fmla="*/ 652315 w 2727932"/>
              <a:gd name="connsiteY2" fmla="*/ 1308609 h 2234005"/>
              <a:gd name="connsiteX3" fmla="*/ 459714 w 2727932"/>
              <a:gd name="connsiteY3" fmla="*/ 1371035 h 2234005"/>
              <a:gd name="connsiteX4" fmla="*/ 2719439 w 2727932"/>
              <a:gd name="connsiteY4" fmla="*/ 2233405 h 2234005"/>
              <a:gd name="connsiteX0" fmla="*/ 1294752 w 2727976"/>
              <a:gd name="connsiteY0" fmla="*/ 0 h 2234029"/>
              <a:gd name="connsiteX1" fmla="*/ 0 w 2727976"/>
              <a:gd name="connsiteY1" fmla="*/ 0 h 2234029"/>
              <a:gd name="connsiteX2" fmla="*/ 0 w 2727976"/>
              <a:gd name="connsiteY2" fmla="*/ 1359484 h 2234029"/>
              <a:gd name="connsiteX3" fmla="*/ 1294752 w 2727976"/>
              <a:gd name="connsiteY3" fmla="*/ 1359484 h 2234029"/>
              <a:gd name="connsiteX4" fmla="*/ 1294869 w 2727976"/>
              <a:gd name="connsiteY4" fmla="*/ 1219345 h 2234029"/>
              <a:gd name="connsiteX5" fmla="*/ 1294533 w 2727976"/>
              <a:gd name="connsiteY5" fmla="*/ 1138725 h 2234029"/>
              <a:gd name="connsiteX6" fmla="*/ 1294752 w 2727976"/>
              <a:gd name="connsiteY6" fmla="*/ 1038479 h 2234029"/>
              <a:gd name="connsiteX7" fmla="*/ 1294752 w 2727976"/>
              <a:gd name="connsiteY7" fmla="*/ 0 h 2234029"/>
              <a:gd name="connsiteX0" fmla="*/ 2719439 w 2727976"/>
              <a:gd name="connsiteY0" fmla="*/ 2233405 h 2234029"/>
              <a:gd name="connsiteX1" fmla="*/ 1234339 w 2727976"/>
              <a:gd name="connsiteY1" fmla="*/ 1510411 h 2234029"/>
              <a:gd name="connsiteX2" fmla="*/ 652315 w 2727976"/>
              <a:gd name="connsiteY2" fmla="*/ 1308609 h 2234029"/>
              <a:gd name="connsiteX3" fmla="*/ 459714 w 2727976"/>
              <a:gd name="connsiteY3" fmla="*/ 1371035 h 2234029"/>
              <a:gd name="connsiteX4" fmla="*/ 2719439 w 2727976"/>
              <a:gd name="connsiteY4" fmla="*/ 2233405 h 2234029"/>
              <a:gd name="connsiteX0" fmla="*/ 1294752 w 2727976"/>
              <a:gd name="connsiteY0" fmla="*/ 0 h 2234029"/>
              <a:gd name="connsiteX1" fmla="*/ 0 w 2727976"/>
              <a:gd name="connsiteY1" fmla="*/ 0 h 2234029"/>
              <a:gd name="connsiteX2" fmla="*/ 0 w 2727976"/>
              <a:gd name="connsiteY2" fmla="*/ 1359484 h 2234029"/>
              <a:gd name="connsiteX3" fmla="*/ 1294752 w 2727976"/>
              <a:gd name="connsiteY3" fmla="*/ 1359484 h 2234029"/>
              <a:gd name="connsiteX4" fmla="*/ 1294869 w 2727976"/>
              <a:gd name="connsiteY4" fmla="*/ 1219345 h 2234029"/>
              <a:gd name="connsiteX5" fmla="*/ 1294533 w 2727976"/>
              <a:gd name="connsiteY5" fmla="*/ 1138725 h 2234029"/>
              <a:gd name="connsiteX6" fmla="*/ 1294752 w 2727976"/>
              <a:gd name="connsiteY6" fmla="*/ 1038479 h 2234029"/>
              <a:gd name="connsiteX7" fmla="*/ 1294752 w 2727976"/>
              <a:gd name="connsiteY7" fmla="*/ 0 h 2234029"/>
              <a:gd name="connsiteX0" fmla="*/ 2719439 w 2727976"/>
              <a:gd name="connsiteY0" fmla="*/ 2233405 h 2234029"/>
              <a:gd name="connsiteX1" fmla="*/ 1234339 w 2727976"/>
              <a:gd name="connsiteY1" fmla="*/ 1510411 h 2234029"/>
              <a:gd name="connsiteX2" fmla="*/ 1067863 w 2727976"/>
              <a:gd name="connsiteY2" fmla="*/ 1318846 h 2234029"/>
              <a:gd name="connsiteX3" fmla="*/ 459714 w 2727976"/>
              <a:gd name="connsiteY3" fmla="*/ 1371035 h 2234029"/>
              <a:gd name="connsiteX4" fmla="*/ 2719439 w 2727976"/>
              <a:gd name="connsiteY4" fmla="*/ 2233405 h 2234029"/>
              <a:gd name="connsiteX0" fmla="*/ 1294752 w 2738327"/>
              <a:gd name="connsiteY0" fmla="*/ 0 h 2234367"/>
              <a:gd name="connsiteX1" fmla="*/ 0 w 2738327"/>
              <a:gd name="connsiteY1" fmla="*/ 0 h 2234367"/>
              <a:gd name="connsiteX2" fmla="*/ 0 w 2738327"/>
              <a:gd name="connsiteY2" fmla="*/ 1359484 h 2234367"/>
              <a:gd name="connsiteX3" fmla="*/ 1294752 w 2738327"/>
              <a:gd name="connsiteY3" fmla="*/ 1359484 h 2234367"/>
              <a:gd name="connsiteX4" fmla="*/ 1294869 w 2738327"/>
              <a:gd name="connsiteY4" fmla="*/ 1219345 h 2234367"/>
              <a:gd name="connsiteX5" fmla="*/ 1294533 w 2738327"/>
              <a:gd name="connsiteY5" fmla="*/ 1138725 h 2234367"/>
              <a:gd name="connsiteX6" fmla="*/ 1294752 w 2738327"/>
              <a:gd name="connsiteY6" fmla="*/ 1038479 h 2234367"/>
              <a:gd name="connsiteX7" fmla="*/ 1294752 w 2738327"/>
              <a:gd name="connsiteY7" fmla="*/ 0 h 2234367"/>
              <a:gd name="connsiteX0" fmla="*/ 2719439 w 2738327"/>
              <a:gd name="connsiteY0" fmla="*/ 2233405 h 2234367"/>
              <a:gd name="connsiteX1" fmla="*/ 1526761 w 2738327"/>
              <a:gd name="connsiteY1" fmla="*/ 1541124 h 2234367"/>
              <a:gd name="connsiteX2" fmla="*/ 1067863 w 2738327"/>
              <a:gd name="connsiteY2" fmla="*/ 1318846 h 2234367"/>
              <a:gd name="connsiteX3" fmla="*/ 459714 w 2738327"/>
              <a:gd name="connsiteY3" fmla="*/ 1371035 h 2234367"/>
              <a:gd name="connsiteX4" fmla="*/ 2719439 w 2738327"/>
              <a:gd name="connsiteY4" fmla="*/ 2233405 h 2234367"/>
              <a:gd name="connsiteX0" fmla="*/ 1294752 w 2726226"/>
              <a:gd name="connsiteY0" fmla="*/ 0 h 2234728"/>
              <a:gd name="connsiteX1" fmla="*/ 0 w 2726226"/>
              <a:gd name="connsiteY1" fmla="*/ 0 h 2234728"/>
              <a:gd name="connsiteX2" fmla="*/ 0 w 2726226"/>
              <a:gd name="connsiteY2" fmla="*/ 1359484 h 2234728"/>
              <a:gd name="connsiteX3" fmla="*/ 1294752 w 2726226"/>
              <a:gd name="connsiteY3" fmla="*/ 1359484 h 2234728"/>
              <a:gd name="connsiteX4" fmla="*/ 1294869 w 2726226"/>
              <a:gd name="connsiteY4" fmla="*/ 1219345 h 2234728"/>
              <a:gd name="connsiteX5" fmla="*/ 1294533 w 2726226"/>
              <a:gd name="connsiteY5" fmla="*/ 1138725 h 2234728"/>
              <a:gd name="connsiteX6" fmla="*/ 1294752 w 2726226"/>
              <a:gd name="connsiteY6" fmla="*/ 1038479 h 2234728"/>
              <a:gd name="connsiteX7" fmla="*/ 1294752 w 2726226"/>
              <a:gd name="connsiteY7" fmla="*/ 0 h 2234728"/>
              <a:gd name="connsiteX0" fmla="*/ 2719439 w 2726226"/>
              <a:gd name="connsiteY0" fmla="*/ 2233405 h 2234728"/>
              <a:gd name="connsiteX1" fmla="*/ 1526761 w 2726226"/>
              <a:gd name="connsiteY1" fmla="*/ 1541124 h 2234728"/>
              <a:gd name="connsiteX2" fmla="*/ 1067863 w 2726226"/>
              <a:gd name="connsiteY2" fmla="*/ 1318846 h 2234728"/>
              <a:gd name="connsiteX3" fmla="*/ 921434 w 2726226"/>
              <a:gd name="connsiteY3" fmla="*/ 1340322 h 2234728"/>
              <a:gd name="connsiteX4" fmla="*/ 2719439 w 2726226"/>
              <a:gd name="connsiteY4" fmla="*/ 2233405 h 2234728"/>
              <a:gd name="connsiteX0" fmla="*/ 1294752 w 2726226"/>
              <a:gd name="connsiteY0" fmla="*/ 0 h 2234728"/>
              <a:gd name="connsiteX1" fmla="*/ 0 w 2726226"/>
              <a:gd name="connsiteY1" fmla="*/ 0 h 2234728"/>
              <a:gd name="connsiteX2" fmla="*/ 0 w 2726226"/>
              <a:gd name="connsiteY2" fmla="*/ 1359484 h 2234728"/>
              <a:gd name="connsiteX3" fmla="*/ 1294752 w 2726226"/>
              <a:gd name="connsiteY3" fmla="*/ 1359484 h 2234728"/>
              <a:gd name="connsiteX4" fmla="*/ 1294869 w 2726226"/>
              <a:gd name="connsiteY4" fmla="*/ 1219345 h 2234728"/>
              <a:gd name="connsiteX5" fmla="*/ 1294533 w 2726226"/>
              <a:gd name="connsiteY5" fmla="*/ 1138725 h 2234728"/>
              <a:gd name="connsiteX6" fmla="*/ 1294752 w 2726226"/>
              <a:gd name="connsiteY6" fmla="*/ 1038479 h 2234728"/>
              <a:gd name="connsiteX7" fmla="*/ 1294752 w 2726226"/>
              <a:gd name="connsiteY7" fmla="*/ 0 h 2234728"/>
              <a:gd name="connsiteX0" fmla="*/ 2719439 w 2726226"/>
              <a:gd name="connsiteY0" fmla="*/ 2233405 h 2234728"/>
              <a:gd name="connsiteX1" fmla="*/ 1526761 w 2726226"/>
              <a:gd name="connsiteY1" fmla="*/ 1541124 h 2234728"/>
              <a:gd name="connsiteX2" fmla="*/ 1067863 w 2726226"/>
              <a:gd name="connsiteY2" fmla="*/ 1318846 h 2234728"/>
              <a:gd name="connsiteX3" fmla="*/ 921434 w 2726226"/>
              <a:gd name="connsiteY3" fmla="*/ 1340322 h 2234728"/>
              <a:gd name="connsiteX4" fmla="*/ 2719439 w 2726226"/>
              <a:gd name="connsiteY4" fmla="*/ 2233405 h 2234728"/>
              <a:gd name="connsiteX0" fmla="*/ 1294752 w 2726226"/>
              <a:gd name="connsiteY0" fmla="*/ 0 h 2234728"/>
              <a:gd name="connsiteX1" fmla="*/ 0 w 2726226"/>
              <a:gd name="connsiteY1" fmla="*/ 0 h 2234728"/>
              <a:gd name="connsiteX2" fmla="*/ 0 w 2726226"/>
              <a:gd name="connsiteY2" fmla="*/ 1359484 h 2234728"/>
              <a:gd name="connsiteX3" fmla="*/ 1294752 w 2726226"/>
              <a:gd name="connsiteY3" fmla="*/ 1359484 h 2234728"/>
              <a:gd name="connsiteX4" fmla="*/ 1294869 w 2726226"/>
              <a:gd name="connsiteY4" fmla="*/ 1219345 h 2234728"/>
              <a:gd name="connsiteX5" fmla="*/ 1294533 w 2726226"/>
              <a:gd name="connsiteY5" fmla="*/ 1138725 h 2234728"/>
              <a:gd name="connsiteX6" fmla="*/ 1294752 w 2726226"/>
              <a:gd name="connsiteY6" fmla="*/ 1038479 h 2234728"/>
              <a:gd name="connsiteX7" fmla="*/ 1294752 w 2726226"/>
              <a:gd name="connsiteY7" fmla="*/ 0 h 2234728"/>
              <a:gd name="connsiteX0" fmla="*/ 2719439 w 2726226"/>
              <a:gd name="connsiteY0" fmla="*/ 2233405 h 2234728"/>
              <a:gd name="connsiteX1" fmla="*/ 1526761 w 2726226"/>
              <a:gd name="connsiteY1" fmla="*/ 1541124 h 2234728"/>
              <a:gd name="connsiteX2" fmla="*/ 1164054 w 2726226"/>
              <a:gd name="connsiteY2" fmla="*/ 1318846 h 2234728"/>
              <a:gd name="connsiteX3" fmla="*/ 921434 w 2726226"/>
              <a:gd name="connsiteY3" fmla="*/ 1340322 h 2234728"/>
              <a:gd name="connsiteX4" fmla="*/ 2719439 w 2726226"/>
              <a:gd name="connsiteY4" fmla="*/ 2233405 h 2234728"/>
              <a:gd name="connsiteX0" fmla="*/ 1294752 w 2726226"/>
              <a:gd name="connsiteY0" fmla="*/ 0 h 2234728"/>
              <a:gd name="connsiteX1" fmla="*/ 0 w 2726226"/>
              <a:gd name="connsiteY1" fmla="*/ 0 h 2234728"/>
              <a:gd name="connsiteX2" fmla="*/ 0 w 2726226"/>
              <a:gd name="connsiteY2" fmla="*/ 1359484 h 2234728"/>
              <a:gd name="connsiteX3" fmla="*/ 1294752 w 2726226"/>
              <a:gd name="connsiteY3" fmla="*/ 1359484 h 2234728"/>
              <a:gd name="connsiteX4" fmla="*/ 1294869 w 2726226"/>
              <a:gd name="connsiteY4" fmla="*/ 1219345 h 2234728"/>
              <a:gd name="connsiteX5" fmla="*/ 1294533 w 2726226"/>
              <a:gd name="connsiteY5" fmla="*/ 1138725 h 2234728"/>
              <a:gd name="connsiteX6" fmla="*/ 1294752 w 2726226"/>
              <a:gd name="connsiteY6" fmla="*/ 1038479 h 2234728"/>
              <a:gd name="connsiteX7" fmla="*/ 1294752 w 2726226"/>
              <a:gd name="connsiteY7" fmla="*/ 0 h 2234728"/>
              <a:gd name="connsiteX0" fmla="*/ 2719439 w 2726226"/>
              <a:gd name="connsiteY0" fmla="*/ 2233405 h 2234728"/>
              <a:gd name="connsiteX1" fmla="*/ 1526761 w 2726226"/>
              <a:gd name="connsiteY1" fmla="*/ 1541124 h 2234728"/>
              <a:gd name="connsiteX2" fmla="*/ 1164054 w 2726226"/>
              <a:gd name="connsiteY2" fmla="*/ 1318846 h 2234728"/>
              <a:gd name="connsiteX3" fmla="*/ 921434 w 2726226"/>
              <a:gd name="connsiteY3" fmla="*/ 1340322 h 2234728"/>
              <a:gd name="connsiteX4" fmla="*/ 2719439 w 2726226"/>
              <a:gd name="connsiteY4" fmla="*/ 2233405 h 2234728"/>
              <a:gd name="connsiteX0" fmla="*/ 1294752 w 2726226"/>
              <a:gd name="connsiteY0" fmla="*/ 0 h 2235415"/>
              <a:gd name="connsiteX1" fmla="*/ 0 w 2726226"/>
              <a:gd name="connsiteY1" fmla="*/ 0 h 2235415"/>
              <a:gd name="connsiteX2" fmla="*/ 0 w 2726226"/>
              <a:gd name="connsiteY2" fmla="*/ 1359484 h 2235415"/>
              <a:gd name="connsiteX3" fmla="*/ 1294752 w 2726226"/>
              <a:gd name="connsiteY3" fmla="*/ 1359484 h 2235415"/>
              <a:gd name="connsiteX4" fmla="*/ 1294869 w 2726226"/>
              <a:gd name="connsiteY4" fmla="*/ 1219345 h 2235415"/>
              <a:gd name="connsiteX5" fmla="*/ 1294533 w 2726226"/>
              <a:gd name="connsiteY5" fmla="*/ 1138725 h 2235415"/>
              <a:gd name="connsiteX6" fmla="*/ 1294752 w 2726226"/>
              <a:gd name="connsiteY6" fmla="*/ 1038479 h 2235415"/>
              <a:gd name="connsiteX7" fmla="*/ 1294752 w 2726226"/>
              <a:gd name="connsiteY7" fmla="*/ 0 h 2235415"/>
              <a:gd name="connsiteX0" fmla="*/ 2719439 w 2726226"/>
              <a:gd name="connsiteY0" fmla="*/ 2233405 h 2235415"/>
              <a:gd name="connsiteX1" fmla="*/ 1526761 w 2726226"/>
              <a:gd name="connsiteY1" fmla="*/ 1582074 h 2235415"/>
              <a:gd name="connsiteX2" fmla="*/ 1164054 w 2726226"/>
              <a:gd name="connsiteY2" fmla="*/ 1318846 h 2235415"/>
              <a:gd name="connsiteX3" fmla="*/ 921434 w 2726226"/>
              <a:gd name="connsiteY3" fmla="*/ 1340322 h 2235415"/>
              <a:gd name="connsiteX4" fmla="*/ 2719439 w 2726226"/>
              <a:gd name="connsiteY4" fmla="*/ 2233405 h 2235415"/>
              <a:gd name="connsiteX0" fmla="*/ 1294752 w 2726226"/>
              <a:gd name="connsiteY0" fmla="*/ 0 h 2235415"/>
              <a:gd name="connsiteX1" fmla="*/ 0 w 2726226"/>
              <a:gd name="connsiteY1" fmla="*/ 0 h 2235415"/>
              <a:gd name="connsiteX2" fmla="*/ 0 w 2726226"/>
              <a:gd name="connsiteY2" fmla="*/ 1359484 h 2235415"/>
              <a:gd name="connsiteX3" fmla="*/ 1294752 w 2726226"/>
              <a:gd name="connsiteY3" fmla="*/ 1359484 h 2235415"/>
              <a:gd name="connsiteX4" fmla="*/ 1294869 w 2726226"/>
              <a:gd name="connsiteY4" fmla="*/ 1219345 h 2235415"/>
              <a:gd name="connsiteX5" fmla="*/ 1294533 w 2726226"/>
              <a:gd name="connsiteY5" fmla="*/ 1138725 h 2235415"/>
              <a:gd name="connsiteX6" fmla="*/ 1294752 w 2726226"/>
              <a:gd name="connsiteY6" fmla="*/ 1038479 h 2235415"/>
              <a:gd name="connsiteX7" fmla="*/ 1294752 w 2726226"/>
              <a:gd name="connsiteY7" fmla="*/ 0 h 2235415"/>
              <a:gd name="connsiteX0" fmla="*/ 2719439 w 2726226"/>
              <a:gd name="connsiteY0" fmla="*/ 2233405 h 2235415"/>
              <a:gd name="connsiteX1" fmla="*/ 1526761 w 2726226"/>
              <a:gd name="connsiteY1" fmla="*/ 1582074 h 2235415"/>
              <a:gd name="connsiteX2" fmla="*/ 1164054 w 2726226"/>
              <a:gd name="connsiteY2" fmla="*/ 1318846 h 2235415"/>
              <a:gd name="connsiteX3" fmla="*/ 921434 w 2726226"/>
              <a:gd name="connsiteY3" fmla="*/ 1340322 h 2235415"/>
              <a:gd name="connsiteX4" fmla="*/ 2719439 w 2726226"/>
              <a:gd name="connsiteY4" fmla="*/ 2233405 h 2235415"/>
              <a:gd name="connsiteX0" fmla="*/ 1294752 w 2726226"/>
              <a:gd name="connsiteY0" fmla="*/ 0 h 2235415"/>
              <a:gd name="connsiteX1" fmla="*/ 0 w 2726226"/>
              <a:gd name="connsiteY1" fmla="*/ 0 h 2235415"/>
              <a:gd name="connsiteX2" fmla="*/ 0 w 2726226"/>
              <a:gd name="connsiteY2" fmla="*/ 1359484 h 2235415"/>
              <a:gd name="connsiteX3" fmla="*/ 1294752 w 2726226"/>
              <a:gd name="connsiteY3" fmla="*/ 1359484 h 2235415"/>
              <a:gd name="connsiteX4" fmla="*/ 1294869 w 2726226"/>
              <a:gd name="connsiteY4" fmla="*/ 1219345 h 2235415"/>
              <a:gd name="connsiteX5" fmla="*/ 1294533 w 2726226"/>
              <a:gd name="connsiteY5" fmla="*/ 1138725 h 2235415"/>
              <a:gd name="connsiteX6" fmla="*/ 1294752 w 2726226"/>
              <a:gd name="connsiteY6" fmla="*/ 1038479 h 2235415"/>
              <a:gd name="connsiteX7" fmla="*/ 1294752 w 2726226"/>
              <a:gd name="connsiteY7" fmla="*/ 0 h 2235415"/>
              <a:gd name="connsiteX0" fmla="*/ 2719439 w 2726226"/>
              <a:gd name="connsiteY0" fmla="*/ 2233405 h 2235415"/>
              <a:gd name="connsiteX1" fmla="*/ 1526761 w 2726226"/>
              <a:gd name="connsiteY1" fmla="*/ 1582074 h 2235415"/>
              <a:gd name="connsiteX2" fmla="*/ 1071711 w 2726226"/>
              <a:gd name="connsiteY2" fmla="*/ 1257420 h 2235415"/>
              <a:gd name="connsiteX3" fmla="*/ 921434 w 2726226"/>
              <a:gd name="connsiteY3" fmla="*/ 1340322 h 2235415"/>
              <a:gd name="connsiteX4" fmla="*/ 2719439 w 2726226"/>
              <a:gd name="connsiteY4" fmla="*/ 2233405 h 2235415"/>
              <a:gd name="connsiteX0" fmla="*/ 1294752 w 2726226"/>
              <a:gd name="connsiteY0" fmla="*/ 0 h 2235415"/>
              <a:gd name="connsiteX1" fmla="*/ 0 w 2726226"/>
              <a:gd name="connsiteY1" fmla="*/ 0 h 2235415"/>
              <a:gd name="connsiteX2" fmla="*/ 0 w 2726226"/>
              <a:gd name="connsiteY2" fmla="*/ 1359484 h 2235415"/>
              <a:gd name="connsiteX3" fmla="*/ 1294752 w 2726226"/>
              <a:gd name="connsiteY3" fmla="*/ 1359484 h 2235415"/>
              <a:gd name="connsiteX4" fmla="*/ 1294869 w 2726226"/>
              <a:gd name="connsiteY4" fmla="*/ 1219345 h 2235415"/>
              <a:gd name="connsiteX5" fmla="*/ 1294533 w 2726226"/>
              <a:gd name="connsiteY5" fmla="*/ 1138725 h 2235415"/>
              <a:gd name="connsiteX6" fmla="*/ 1294752 w 2726226"/>
              <a:gd name="connsiteY6" fmla="*/ 1038479 h 2235415"/>
              <a:gd name="connsiteX7" fmla="*/ 1294752 w 2726226"/>
              <a:gd name="connsiteY7" fmla="*/ 0 h 2235415"/>
              <a:gd name="connsiteX0" fmla="*/ 2719439 w 2726226"/>
              <a:gd name="connsiteY0" fmla="*/ 2233405 h 2235415"/>
              <a:gd name="connsiteX1" fmla="*/ 1526761 w 2726226"/>
              <a:gd name="connsiteY1" fmla="*/ 1582074 h 2235415"/>
              <a:gd name="connsiteX2" fmla="*/ 1071711 w 2726226"/>
              <a:gd name="connsiteY2" fmla="*/ 1257420 h 2235415"/>
              <a:gd name="connsiteX3" fmla="*/ 921434 w 2726226"/>
              <a:gd name="connsiteY3" fmla="*/ 1340322 h 2235415"/>
              <a:gd name="connsiteX4" fmla="*/ 2719439 w 2726226"/>
              <a:gd name="connsiteY4" fmla="*/ 2233405 h 2235415"/>
              <a:gd name="connsiteX0" fmla="*/ 1294752 w 2726226"/>
              <a:gd name="connsiteY0" fmla="*/ 0 h 2235415"/>
              <a:gd name="connsiteX1" fmla="*/ 0 w 2726226"/>
              <a:gd name="connsiteY1" fmla="*/ 0 h 2235415"/>
              <a:gd name="connsiteX2" fmla="*/ 0 w 2726226"/>
              <a:gd name="connsiteY2" fmla="*/ 1359484 h 2235415"/>
              <a:gd name="connsiteX3" fmla="*/ 1294752 w 2726226"/>
              <a:gd name="connsiteY3" fmla="*/ 1359484 h 2235415"/>
              <a:gd name="connsiteX4" fmla="*/ 1294869 w 2726226"/>
              <a:gd name="connsiteY4" fmla="*/ 1219345 h 2235415"/>
              <a:gd name="connsiteX5" fmla="*/ 1294533 w 2726226"/>
              <a:gd name="connsiteY5" fmla="*/ 1138725 h 2235415"/>
              <a:gd name="connsiteX6" fmla="*/ 1294752 w 2726226"/>
              <a:gd name="connsiteY6" fmla="*/ 1038479 h 2235415"/>
              <a:gd name="connsiteX7" fmla="*/ 1294752 w 2726226"/>
              <a:gd name="connsiteY7" fmla="*/ 0 h 2235415"/>
              <a:gd name="connsiteX0" fmla="*/ 2719439 w 2726226"/>
              <a:gd name="connsiteY0" fmla="*/ 2233405 h 2235415"/>
              <a:gd name="connsiteX1" fmla="*/ 1526761 w 2726226"/>
              <a:gd name="connsiteY1" fmla="*/ 1582074 h 2235415"/>
              <a:gd name="connsiteX2" fmla="*/ 1048625 w 2726226"/>
              <a:gd name="connsiteY2" fmla="*/ 1323965 h 2235415"/>
              <a:gd name="connsiteX3" fmla="*/ 921434 w 2726226"/>
              <a:gd name="connsiteY3" fmla="*/ 1340322 h 2235415"/>
              <a:gd name="connsiteX4" fmla="*/ 2719439 w 2726226"/>
              <a:gd name="connsiteY4" fmla="*/ 2233405 h 2235415"/>
              <a:gd name="connsiteX0" fmla="*/ 1294752 w 2726226"/>
              <a:gd name="connsiteY0" fmla="*/ 0 h 2235415"/>
              <a:gd name="connsiteX1" fmla="*/ 0 w 2726226"/>
              <a:gd name="connsiteY1" fmla="*/ 0 h 2235415"/>
              <a:gd name="connsiteX2" fmla="*/ 0 w 2726226"/>
              <a:gd name="connsiteY2" fmla="*/ 1359484 h 2235415"/>
              <a:gd name="connsiteX3" fmla="*/ 1294752 w 2726226"/>
              <a:gd name="connsiteY3" fmla="*/ 1359484 h 2235415"/>
              <a:gd name="connsiteX4" fmla="*/ 1294869 w 2726226"/>
              <a:gd name="connsiteY4" fmla="*/ 1219345 h 2235415"/>
              <a:gd name="connsiteX5" fmla="*/ 1294533 w 2726226"/>
              <a:gd name="connsiteY5" fmla="*/ 1138725 h 2235415"/>
              <a:gd name="connsiteX6" fmla="*/ 1294752 w 2726226"/>
              <a:gd name="connsiteY6" fmla="*/ 1038479 h 2235415"/>
              <a:gd name="connsiteX7" fmla="*/ 1294752 w 2726226"/>
              <a:gd name="connsiteY7" fmla="*/ 0 h 2235415"/>
              <a:gd name="connsiteX0" fmla="*/ 2719439 w 2726226"/>
              <a:gd name="connsiteY0" fmla="*/ 2233405 h 2235415"/>
              <a:gd name="connsiteX1" fmla="*/ 1526761 w 2726226"/>
              <a:gd name="connsiteY1" fmla="*/ 1582074 h 2235415"/>
              <a:gd name="connsiteX2" fmla="*/ 1048625 w 2726226"/>
              <a:gd name="connsiteY2" fmla="*/ 1323965 h 2235415"/>
              <a:gd name="connsiteX3" fmla="*/ 921434 w 2726226"/>
              <a:gd name="connsiteY3" fmla="*/ 1340322 h 2235415"/>
              <a:gd name="connsiteX4" fmla="*/ 2719439 w 2726226"/>
              <a:gd name="connsiteY4" fmla="*/ 2233405 h 2235415"/>
              <a:gd name="connsiteX0" fmla="*/ 1294752 w 2726226"/>
              <a:gd name="connsiteY0" fmla="*/ 0 h 2235415"/>
              <a:gd name="connsiteX1" fmla="*/ 0 w 2726226"/>
              <a:gd name="connsiteY1" fmla="*/ 0 h 2235415"/>
              <a:gd name="connsiteX2" fmla="*/ 0 w 2726226"/>
              <a:gd name="connsiteY2" fmla="*/ 1359484 h 2235415"/>
              <a:gd name="connsiteX3" fmla="*/ 1294752 w 2726226"/>
              <a:gd name="connsiteY3" fmla="*/ 1359484 h 2235415"/>
              <a:gd name="connsiteX4" fmla="*/ 1294869 w 2726226"/>
              <a:gd name="connsiteY4" fmla="*/ 1219345 h 2235415"/>
              <a:gd name="connsiteX5" fmla="*/ 1294533 w 2726226"/>
              <a:gd name="connsiteY5" fmla="*/ 1138725 h 2235415"/>
              <a:gd name="connsiteX6" fmla="*/ 1294752 w 2726226"/>
              <a:gd name="connsiteY6" fmla="*/ 1038479 h 2235415"/>
              <a:gd name="connsiteX7" fmla="*/ 1294752 w 2726226"/>
              <a:gd name="connsiteY7" fmla="*/ 0 h 2235415"/>
              <a:gd name="connsiteX0" fmla="*/ 2719439 w 2726226"/>
              <a:gd name="connsiteY0" fmla="*/ 2233405 h 2235415"/>
              <a:gd name="connsiteX1" fmla="*/ 1526761 w 2726226"/>
              <a:gd name="connsiteY1" fmla="*/ 1582074 h 2235415"/>
              <a:gd name="connsiteX2" fmla="*/ 1048625 w 2726226"/>
              <a:gd name="connsiteY2" fmla="*/ 1323965 h 2235415"/>
              <a:gd name="connsiteX3" fmla="*/ 921434 w 2726226"/>
              <a:gd name="connsiteY3" fmla="*/ 1340322 h 2235415"/>
              <a:gd name="connsiteX4" fmla="*/ 2719439 w 2726226"/>
              <a:gd name="connsiteY4" fmla="*/ 2233405 h 2235415"/>
              <a:gd name="connsiteX0" fmla="*/ 1294752 w 2725725"/>
              <a:gd name="connsiteY0" fmla="*/ 0 h 2235049"/>
              <a:gd name="connsiteX1" fmla="*/ 0 w 2725725"/>
              <a:gd name="connsiteY1" fmla="*/ 0 h 2235049"/>
              <a:gd name="connsiteX2" fmla="*/ 0 w 2725725"/>
              <a:gd name="connsiteY2" fmla="*/ 1359484 h 2235049"/>
              <a:gd name="connsiteX3" fmla="*/ 1294752 w 2725725"/>
              <a:gd name="connsiteY3" fmla="*/ 1359484 h 2235049"/>
              <a:gd name="connsiteX4" fmla="*/ 1294869 w 2725725"/>
              <a:gd name="connsiteY4" fmla="*/ 1219345 h 2235049"/>
              <a:gd name="connsiteX5" fmla="*/ 1294533 w 2725725"/>
              <a:gd name="connsiteY5" fmla="*/ 1138725 h 2235049"/>
              <a:gd name="connsiteX6" fmla="*/ 1294752 w 2725725"/>
              <a:gd name="connsiteY6" fmla="*/ 1038479 h 2235049"/>
              <a:gd name="connsiteX7" fmla="*/ 1294752 w 2725725"/>
              <a:gd name="connsiteY7" fmla="*/ 0 h 2235049"/>
              <a:gd name="connsiteX0" fmla="*/ 2719439 w 2725725"/>
              <a:gd name="connsiteY0" fmla="*/ 2233405 h 2235049"/>
              <a:gd name="connsiteX1" fmla="*/ 1507523 w 2725725"/>
              <a:gd name="connsiteY1" fmla="*/ 1561599 h 2235049"/>
              <a:gd name="connsiteX2" fmla="*/ 1048625 w 2725725"/>
              <a:gd name="connsiteY2" fmla="*/ 1323965 h 2235049"/>
              <a:gd name="connsiteX3" fmla="*/ 921434 w 2725725"/>
              <a:gd name="connsiteY3" fmla="*/ 1340322 h 2235049"/>
              <a:gd name="connsiteX4" fmla="*/ 2719439 w 2725725"/>
              <a:gd name="connsiteY4" fmla="*/ 2233405 h 2235049"/>
              <a:gd name="connsiteX0" fmla="*/ 1294752 w 2725725"/>
              <a:gd name="connsiteY0" fmla="*/ 0 h 2235049"/>
              <a:gd name="connsiteX1" fmla="*/ 0 w 2725725"/>
              <a:gd name="connsiteY1" fmla="*/ 0 h 2235049"/>
              <a:gd name="connsiteX2" fmla="*/ 0 w 2725725"/>
              <a:gd name="connsiteY2" fmla="*/ 1359484 h 2235049"/>
              <a:gd name="connsiteX3" fmla="*/ 1294752 w 2725725"/>
              <a:gd name="connsiteY3" fmla="*/ 1359484 h 2235049"/>
              <a:gd name="connsiteX4" fmla="*/ 1294869 w 2725725"/>
              <a:gd name="connsiteY4" fmla="*/ 1219345 h 2235049"/>
              <a:gd name="connsiteX5" fmla="*/ 1294533 w 2725725"/>
              <a:gd name="connsiteY5" fmla="*/ 1138725 h 2235049"/>
              <a:gd name="connsiteX6" fmla="*/ 1294752 w 2725725"/>
              <a:gd name="connsiteY6" fmla="*/ 1038479 h 2235049"/>
              <a:gd name="connsiteX7" fmla="*/ 1294752 w 2725725"/>
              <a:gd name="connsiteY7" fmla="*/ 0 h 2235049"/>
              <a:gd name="connsiteX0" fmla="*/ 2719439 w 2725725"/>
              <a:gd name="connsiteY0" fmla="*/ 2233405 h 2235049"/>
              <a:gd name="connsiteX1" fmla="*/ 1507523 w 2725725"/>
              <a:gd name="connsiteY1" fmla="*/ 1561599 h 2235049"/>
              <a:gd name="connsiteX2" fmla="*/ 1048625 w 2725725"/>
              <a:gd name="connsiteY2" fmla="*/ 1323965 h 2235049"/>
              <a:gd name="connsiteX3" fmla="*/ 921434 w 2725725"/>
              <a:gd name="connsiteY3" fmla="*/ 1340322 h 2235049"/>
              <a:gd name="connsiteX4" fmla="*/ 2719439 w 2725725"/>
              <a:gd name="connsiteY4" fmla="*/ 2233405 h 2235049"/>
              <a:gd name="connsiteX0" fmla="*/ 1294752 w 2725823"/>
              <a:gd name="connsiteY0" fmla="*/ 0 h 2234728"/>
              <a:gd name="connsiteX1" fmla="*/ 0 w 2725823"/>
              <a:gd name="connsiteY1" fmla="*/ 0 h 2234728"/>
              <a:gd name="connsiteX2" fmla="*/ 0 w 2725823"/>
              <a:gd name="connsiteY2" fmla="*/ 1359484 h 2234728"/>
              <a:gd name="connsiteX3" fmla="*/ 1294752 w 2725823"/>
              <a:gd name="connsiteY3" fmla="*/ 1359484 h 2234728"/>
              <a:gd name="connsiteX4" fmla="*/ 1294869 w 2725823"/>
              <a:gd name="connsiteY4" fmla="*/ 1219345 h 2234728"/>
              <a:gd name="connsiteX5" fmla="*/ 1294533 w 2725823"/>
              <a:gd name="connsiteY5" fmla="*/ 1138725 h 2234728"/>
              <a:gd name="connsiteX6" fmla="*/ 1294752 w 2725823"/>
              <a:gd name="connsiteY6" fmla="*/ 1038479 h 2234728"/>
              <a:gd name="connsiteX7" fmla="*/ 1294752 w 2725823"/>
              <a:gd name="connsiteY7" fmla="*/ 0 h 2234728"/>
              <a:gd name="connsiteX0" fmla="*/ 2719439 w 2725823"/>
              <a:gd name="connsiteY0" fmla="*/ 2233405 h 2234728"/>
              <a:gd name="connsiteX1" fmla="*/ 1511371 w 2725823"/>
              <a:gd name="connsiteY1" fmla="*/ 1541124 h 2234728"/>
              <a:gd name="connsiteX2" fmla="*/ 1048625 w 2725823"/>
              <a:gd name="connsiteY2" fmla="*/ 1323965 h 2234728"/>
              <a:gd name="connsiteX3" fmla="*/ 921434 w 2725823"/>
              <a:gd name="connsiteY3" fmla="*/ 1340322 h 2234728"/>
              <a:gd name="connsiteX4" fmla="*/ 2719439 w 2725823"/>
              <a:gd name="connsiteY4" fmla="*/ 2233405 h 2234728"/>
              <a:gd name="connsiteX0" fmla="*/ 1294752 w 2725844"/>
              <a:gd name="connsiteY0" fmla="*/ 0 h 2234783"/>
              <a:gd name="connsiteX1" fmla="*/ 0 w 2725844"/>
              <a:gd name="connsiteY1" fmla="*/ 0 h 2234783"/>
              <a:gd name="connsiteX2" fmla="*/ 0 w 2725844"/>
              <a:gd name="connsiteY2" fmla="*/ 1359484 h 2234783"/>
              <a:gd name="connsiteX3" fmla="*/ 1294752 w 2725844"/>
              <a:gd name="connsiteY3" fmla="*/ 1359484 h 2234783"/>
              <a:gd name="connsiteX4" fmla="*/ 1294869 w 2725844"/>
              <a:gd name="connsiteY4" fmla="*/ 1219345 h 2234783"/>
              <a:gd name="connsiteX5" fmla="*/ 1294533 w 2725844"/>
              <a:gd name="connsiteY5" fmla="*/ 1138725 h 2234783"/>
              <a:gd name="connsiteX6" fmla="*/ 1294752 w 2725844"/>
              <a:gd name="connsiteY6" fmla="*/ 1038479 h 2234783"/>
              <a:gd name="connsiteX7" fmla="*/ 1294752 w 2725844"/>
              <a:gd name="connsiteY7" fmla="*/ 0 h 2234783"/>
              <a:gd name="connsiteX0" fmla="*/ 2719439 w 2725844"/>
              <a:gd name="connsiteY0" fmla="*/ 2233405 h 2234783"/>
              <a:gd name="connsiteX1" fmla="*/ 1511371 w 2725844"/>
              <a:gd name="connsiteY1" fmla="*/ 1541124 h 2234783"/>
              <a:gd name="connsiteX2" fmla="*/ 1048625 w 2725844"/>
              <a:gd name="connsiteY2" fmla="*/ 1323965 h 2234783"/>
              <a:gd name="connsiteX3" fmla="*/ 921434 w 2725844"/>
              <a:gd name="connsiteY3" fmla="*/ 1340322 h 2234783"/>
              <a:gd name="connsiteX4" fmla="*/ 2719439 w 2725844"/>
              <a:gd name="connsiteY4" fmla="*/ 2233405 h 2234783"/>
              <a:gd name="connsiteX0" fmla="*/ 1294752 w 2576447"/>
              <a:gd name="connsiteY0" fmla="*/ 0 h 2108281"/>
              <a:gd name="connsiteX1" fmla="*/ 0 w 2576447"/>
              <a:gd name="connsiteY1" fmla="*/ 0 h 2108281"/>
              <a:gd name="connsiteX2" fmla="*/ 0 w 2576447"/>
              <a:gd name="connsiteY2" fmla="*/ 1359484 h 2108281"/>
              <a:gd name="connsiteX3" fmla="*/ 1294752 w 2576447"/>
              <a:gd name="connsiteY3" fmla="*/ 1359484 h 2108281"/>
              <a:gd name="connsiteX4" fmla="*/ 1294869 w 2576447"/>
              <a:gd name="connsiteY4" fmla="*/ 1219345 h 2108281"/>
              <a:gd name="connsiteX5" fmla="*/ 1294533 w 2576447"/>
              <a:gd name="connsiteY5" fmla="*/ 1138725 h 2108281"/>
              <a:gd name="connsiteX6" fmla="*/ 1294752 w 2576447"/>
              <a:gd name="connsiteY6" fmla="*/ 1038479 h 2108281"/>
              <a:gd name="connsiteX7" fmla="*/ 1294752 w 2576447"/>
              <a:gd name="connsiteY7" fmla="*/ 0 h 2108281"/>
              <a:gd name="connsiteX0" fmla="*/ 2569065 w 2576447"/>
              <a:gd name="connsiteY0" fmla="*/ 2106543 h 2108281"/>
              <a:gd name="connsiteX1" fmla="*/ 1511371 w 2576447"/>
              <a:gd name="connsiteY1" fmla="*/ 1541124 h 2108281"/>
              <a:gd name="connsiteX2" fmla="*/ 1048625 w 2576447"/>
              <a:gd name="connsiteY2" fmla="*/ 1323965 h 2108281"/>
              <a:gd name="connsiteX3" fmla="*/ 921434 w 2576447"/>
              <a:gd name="connsiteY3" fmla="*/ 1340322 h 2108281"/>
              <a:gd name="connsiteX4" fmla="*/ 2569065 w 2576447"/>
              <a:gd name="connsiteY4" fmla="*/ 2106543 h 210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447" h="2108281">
                <a:moveTo>
                  <a:pt x="1294752" y="0"/>
                </a:moveTo>
                <a:lnTo>
                  <a:pt x="0" y="0"/>
                </a:lnTo>
                <a:lnTo>
                  <a:pt x="0" y="1359484"/>
                </a:lnTo>
                <a:lnTo>
                  <a:pt x="1294752" y="1359484"/>
                </a:lnTo>
                <a:cubicBezTo>
                  <a:pt x="1295900" y="1310453"/>
                  <a:pt x="1296334" y="1278805"/>
                  <a:pt x="1294869" y="1219345"/>
                </a:cubicBezTo>
                <a:cubicBezTo>
                  <a:pt x="1295628" y="1200059"/>
                  <a:pt x="1296387" y="1182347"/>
                  <a:pt x="1294533" y="1138725"/>
                </a:cubicBezTo>
                <a:cubicBezTo>
                  <a:pt x="1295239" y="1110470"/>
                  <a:pt x="1294046" y="1066734"/>
                  <a:pt x="1294752" y="1038479"/>
                </a:cubicBezTo>
                <a:lnTo>
                  <a:pt x="1294752" y="0"/>
                </a:lnTo>
                <a:close/>
              </a:path>
              <a:path w="2576447" h="2108281">
                <a:moveTo>
                  <a:pt x="2569065" y="2106543"/>
                </a:moveTo>
                <a:cubicBezTo>
                  <a:pt x="2667388" y="2140010"/>
                  <a:pt x="1755324" y="1680970"/>
                  <a:pt x="1511371" y="1541124"/>
                </a:cubicBezTo>
                <a:cubicBezTo>
                  <a:pt x="1121946" y="1303795"/>
                  <a:pt x="1146948" y="1357432"/>
                  <a:pt x="1048625" y="1323965"/>
                </a:cubicBezTo>
                <a:cubicBezTo>
                  <a:pt x="950302" y="1290498"/>
                  <a:pt x="668027" y="1209892"/>
                  <a:pt x="921434" y="1340322"/>
                </a:cubicBezTo>
                <a:cubicBezTo>
                  <a:pt x="1174841" y="1470752"/>
                  <a:pt x="2470742" y="2073076"/>
                  <a:pt x="2569065" y="2106543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63500" dist="25400" dir="5400000" algn="ctr" rotWithShape="0">
              <a:schemeClr val="tx1">
                <a:alpha val="59000"/>
              </a:scheme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b="1" dirty="0">
              <a:latin typeface="+mn-lt"/>
            </a:endParaRPr>
          </a:p>
        </p:txBody>
      </p:sp>
      <p:pic>
        <p:nvPicPr>
          <p:cNvPr id="23684" name="Picture 2" descr="C:\Users\PORUCH~1.AA\AppData\Local\Temp\ГЕРБ ГАВР.png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7137400" y="1157288"/>
            <a:ext cx="59531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85" name="Picture 3" descr="C:\Users\PORUCH~1.AA\AppData\Local\Temp\Logo_Val_d'Oise.png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7672388" y="1027113"/>
            <a:ext cx="122237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object 111"/>
          <p:cNvSpPr txBox="1"/>
          <p:nvPr/>
        </p:nvSpPr>
        <p:spPr>
          <a:xfrm>
            <a:off x="7119938" y="1965325"/>
            <a:ext cx="611187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9375" indent="-69850" algn="ctr"/>
            <a:r>
              <a:rPr lang="ru-RU" sz="900" b="1">
                <a:solidFill>
                  <a:srgbClr val="215968"/>
                </a:solidFill>
                <a:latin typeface="岰틈 餻屻"/>
                <a:cs typeface="Arial" charset="0"/>
              </a:rPr>
              <a:t>Гавр</a:t>
            </a:r>
          </a:p>
          <a:p>
            <a:pPr marL="79375" indent="-69850" algn="ctr"/>
            <a:r>
              <a:rPr lang="en-US" sz="900" b="1">
                <a:solidFill>
                  <a:srgbClr val="215968"/>
                </a:solidFill>
                <a:latin typeface="岰틈 餻屻"/>
                <a:cs typeface="Arial" charset="0"/>
              </a:rPr>
              <a:t>(</a:t>
            </a:r>
            <a:r>
              <a:rPr lang="ru-RU" sz="900" b="1">
                <a:solidFill>
                  <a:srgbClr val="215968"/>
                </a:solidFill>
                <a:latin typeface="岰틈 餻屻"/>
                <a:cs typeface="Arial" charset="0"/>
              </a:rPr>
              <a:t>Франция</a:t>
            </a:r>
            <a:r>
              <a:rPr lang="en-US" sz="900" b="1">
                <a:solidFill>
                  <a:srgbClr val="215968"/>
                </a:solidFill>
                <a:latin typeface="岰틈 餻屻"/>
                <a:cs typeface="Arial" charset="0"/>
              </a:rPr>
              <a:t>)</a:t>
            </a:r>
            <a:endParaRPr lang="ru-RU" sz="900" b="1">
              <a:solidFill>
                <a:srgbClr val="215968"/>
              </a:solidFill>
              <a:latin typeface="岰틈 餻屻"/>
              <a:cs typeface="Arial" charset="0"/>
            </a:endParaRPr>
          </a:p>
        </p:txBody>
      </p:sp>
      <p:sp>
        <p:nvSpPr>
          <p:cNvPr id="139" name="object 111"/>
          <p:cNvSpPr txBox="1"/>
          <p:nvPr/>
        </p:nvSpPr>
        <p:spPr>
          <a:xfrm>
            <a:off x="7861300" y="1965325"/>
            <a:ext cx="817563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9375" indent="-69850" algn="ctr"/>
            <a:r>
              <a:rPr lang="ru-RU" sz="900" b="1">
                <a:solidFill>
                  <a:srgbClr val="215968"/>
                </a:solidFill>
                <a:latin typeface="岰틈 餻屻"/>
                <a:cs typeface="Arial" charset="0"/>
              </a:rPr>
              <a:t>Валь-д'Уаз</a:t>
            </a:r>
          </a:p>
          <a:p>
            <a:pPr marL="79375" indent="-69850" algn="ctr"/>
            <a:r>
              <a:rPr lang="en-US" sz="900" b="1">
                <a:solidFill>
                  <a:srgbClr val="215968"/>
                </a:solidFill>
                <a:latin typeface="岰틈 餻屻"/>
                <a:cs typeface="Arial" charset="0"/>
              </a:rPr>
              <a:t>(</a:t>
            </a:r>
            <a:r>
              <a:rPr lang="ru-RU" sz="900" b="1">
                <a:solidFill>
                  <a:srgbClr val="215968"/>
                </a:solidFill>
                <a:latin typeface="岰틈 餻屻"/>
                <a:cs typeface="Arial" charset="0"/>
              </a:rPr>
              <a:t>Франция</a:t>
            </a:r>
            <a:r>
              <a:rPr lang="en-US" sz="900" b="1">
                <a:solidFill>
                  <a:srgbClr val="215968"/>
                </a:solidFill>
                <a:latin typeface="岰틈 餻屻"/>
                <a:cs typeface="Arial" charset="0"/>
              </a:rPr>
              <a:t>)</a:t>
            </a:r>
            <a:endParaRPr lang="ru-RU" sz="900" b="1">
              <a:solidFill>
                <a:srgbClr val="215968"/>
              </a:solidFill>
              <a:latin typeface="岰틈 餻屻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ject 2"/>
          <p:cNvSpPr>
            <a:spLocks noChangeArrowheads="1"/>
          </p:cNvSpPr>
          <p:nvPr/>
        </p:nvSpPr>
        <p:spPr bwMode="auto">
          <a:xfrm>
            <a:off x="1588" y="3175"/>
            <a:ext cx="10691812" cy="7559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02" name="Изображение 9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3757613"/>
            <a:ext cx="55372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object 4"/>
          <p:cNvSpPr>
            <a:spLocks/>
          </p:cNvSpPr>
          <p:nvPr/>
        </p:nvSpPr>
        <p:spPr bwMode="auto">
          <a:xfrm>
            <a:off x="954088" y="5151438"/>
            <a:ext cx="139223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174" y="0"/>
              </a:cxn>
            </a:cxnLst>
            <a:rect l="0" t="0" r="r" b="b"/>
            <a:pathLst>
              <a:path w="1392555">
                <a:moveTo>
                  <a:pt x="0" y="0"/>
                </a:moveTo>
                <a:lnTo>
                  <a:pt x="1392174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4" name="object 5"/>
          <p:cNvSpPr>
            <a:spLocks/>
          </p:cNvSpPr>
          <p:nvPr/>
        </p:nvSpPr>
        <p:spPr bwMode="auto">
          <a:xfrm>
            <a:off x="4551363" y="4816475"/>
            <a:ext cx="995362" cy="1219200"/>
          </a:xfrm>
          <a:custGeom>
            <a:avLst/>
            <a:gdLst/>
            <a:ahLst/>
            <a:cxnLst>
              <a:cxn ang="0">
                <a:pos x="993902" y="0"/>
              </a:cxn>
              <a:cxn ang="0">
                <a:pos x="0" y="0"/>
              </a:cxn>
              <a:cxn ang="0">
                <a:pos x="38" y="727646"/>
              </a:cxn>
              <a:cxn ang="0">
                <a:pos x="3841" y="784020"/>
              </a:cxn>
              <a:cxn ang="0">
                <a:pos x="13779" y="838441"/>
              </a:cxn>
              <a:cxn ang="0">
                <a:pos x="29521" y="890717"/>
              </a:cxn>
              <a:cxn ang="0">
                <a:pos x="50673" y="940422"/>
              </a:cxn>
              <a:cxn ang="0">
                <a:pos x="74920" y="984033"/>
              </a:cxn>
              <a:cxn ang="0">
                <a:pos x="103279" y="1024838"/>
              </a:cxn>
              <a:cxn ang="0">
                <a:pos x="135466" y="1062552"/>
              </a:cxn>
              <a:cxn ang="0">
                <a:pos x="171201" y="1096892"/>
              </a:cxn>
              <a:cxn ang="0">
                <a:pos x="210200" y="1127574"/>
              </a:cxn>
              <a:cxn ang="0">
                <a:pos x="252183" y="1154315"/>
              </a:cxn>
              <a:cxn ang="0">
                <a:pos x="296866" y="1176830"/>
              </a:cxn>
              <a:cxn ang="0">
                <a:pos x="343967" y="1194835"/>
              </a:cxn>
              <a:cxn ang="0">
                <a:pos x="393205" y="1208048"/>
              </a:cxn>
              <a:cxn ang="0">
                <a:pos x="444298" y="1216183"/>
              </a:cxn>
              <a:cxn ang="0">
                <a:pos x="496963" y="1218958"/>
              </a:cxn>
              <a:cxn ang="0">
                <a:pos x="501459" y="1218958"/>
              </a:cxn>
              <a:cxn ang="0">
                <a:pos x="557914" y="1215229"/>
              </a:cxn>
              <a:cxn ang="0">
                <a:pos x="612482" y="1205357"/>
              </a:cxn>
              <a:cxn ang="0">
                <a:pos x="664846" y="1189736"/>
              </a:cxn>
              <a:cxn ang="0">
                <a:pos x="714590" y="1168628"/>
              </a:cxn>
              <a:cxn ang="0">
                <a:pos x="758268" y="1144444"/>
              </a:cxn>
              <a:cxn ang="0">
                <a:pos x="799135" y="1116144"/>
              </a:cxn>
              <a:cxn ang="0">
                <a:pos x="836908" y="1084012"/>
              </a:cxn>
              <a:cxn ang="0">
                <a:pos x="871306" y="1048333"/>
              </a:cxn>
              <a:cxn ang="0">
                <a:pos x="902047" y="1009391"/>
              </a:cxn>
              <a:cxn ang="0">
                <a:pos x="928849" y="967470"/>
              </a:cxn>
              <a:cxn ang="0">
                <a:pos x="951430" y="922853"/>
              </a:cxn>
              <a:cxn ang="0">
                <a:pos x="969508" y="875824"/>
              </a:cxn>
              <a:cxn ang="0">
                <a:pos x="982800" y="826669"/>
              </a:cxn>
              <a:cxn ang="0">
                <a:pos x="991026" y="775670"/>
              </a:cxn>
              <a:cxn ang="0">
                <a:pos x="993902" y="723112"/>
              </a:cxn>
              <a:cxn ang="0">
                <a:pos x="993902" y="0"/>
              </a:cxn>
            </a:cxnLst>
            <a:rect l="0" t="0" r="r" b="b"/>
            <a:pathLst>
              <a:path w="994410" h="1219200">
                <a:moveTo>
                  <a:pt x="993902" y="0"/>
                </a:moveTo>
                <a:lnTo>
                  <a:pt x="0" y="0"/>
                </a:lnTo>
                <a:lnTo>
                  <a:pt x="38" y="727646"/>
                </a:lnTo>
                <a:lnTo>
                  <a:pt x="3841" y="784020"/>
                </a:lnTo>
                <a:lnTo>
                  <a:pt x="13779" y="838441"/>
                </a:lnTo>
                <a:lnTo>
                  <a:pt x="29521" y="890717"/>
                </a:lnTo>
                <a:lnTo>
                  <a:pt x="50673" y="940422"/>
                </a:lnTo>
                <a:lnTo>
                  <a:pt x="74920" y="984033"/>
                </a:lnTo>
                <a:lnTo>
                  <a:pt x="103279" y="1024838"/>
                </a:lnTo>
                <a:lnTo>
                  <a:pt x="135466" y="1062552"/>
                </a:lnTo>
                <a:lnTo>
                  <a:pt x="171201" y="1096892"/>
                </a:lnTo>
                <a:lnTo>
                  <a:pt x="210200" y="1127574"/>
                </a:lnTo>
                <a:lnTo>
                  <a:pt x="252183" y="1154315"/>
                </a:lnTo>
                <a:lnTo>
                  <a:pt x="296866" y="1176830"/>
                </a:lnTo>
                <a:lnTo>
                  <a:pt x="343967" y="1194835"/>
                </a:lnTo>
                <a:lnTo>
                  <a:pt x="393205" y="1208048"/>
                </a:lnTo>
                <a:lnTo>
                  <a:pt x="444298" y="1216183"/>
                </a:lnTo>
                <a:lnTo>
                  <a:pt x="496963" y="1218958"/>
                </a:lnTo>
                <a:lnTo>
                  <a:pt x="501459" y="1218958"/>
                </a:lnTo>
                <a:lnTo>
                  <a:pt x="557914" y="1215229"/>
                </a:lnTo>
                <a:lnTo>
                  <a:pt x="612482" y="1205357"/>
                </a:lnTo>
                <a:lnTo>
                  <a:pt x="664846" y="1189736"/>
                </a:lnTo>
                <a:lnTo>
                  <a:pt x="714590" y="1168628"/>
                </a:lnTo>
                <a:lnTo>
                  <a:pt x="758268" y="1144444"/>
                </a:lnTo>
                <a:lnTo>
                  <a:pt x="799135" y="1116144"/>
                </a:lnTo>
                <a:lnTo>
                  <a:pt x="836908" y="1084012"/>
                </a:lnTo>
                <a:lnTo>
                  <a:pt x="871306" y="1048333"/>
                </a:lnTo>
                <a:lnTo>
                  <a:pt x="902047" y="1009391"/>
                </a:lnTo>
                <a:lnTo>
                  <a:pt x="928849" y="967470"/>
                </a:lnTo>
                <a:lnTo>
                  <a:pt x="951430" y="922853"/>
                </a:lnTo>
                <a:lnTo>
                  <a:pt x="969508" y="875824"/>
                </a:lnTo>
                <a:lnTo>
                  <a:pt x="982800" y="826669"/>
                </a:lnTo>
                <a:lnTo>
                  <a:pt x="991026" y="775670"/>
                </a:lnTo>
                <a:lnTo>
                  <a:pt x="993902" y="723112"/>
                </a:lnTo>
                <a:lnTo>
                  <a:pt x="993902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5" name="object 6"/>
          <p:cNvSpPr>
            <a:spLocks/>
          </p:cNvSpPr>
          <p:nvPr/>
        </p:nvSpPr>
        <p:spPr bwMode="auto">
          <a:xfrm>
            <a:off x="4602163" y="4903788"/>
            <a:ext cx="893762" cy="1076325"/>
          </a:xfrm>
          <a:custGeom>
            <a:avLst/>
            <a:gdLst/>
            <a:ahLst/>
            <a:cxnLst>
              <a:cxn ang="0">
                <a:pos x="319633" y="936650"/>
              </a:cxn>
              <a:cxn ang="0">
                <a:pos x="404558" y="927277"/>
              </a:cxn>
              <a:cxn ang="0">
                <a:pos x="407048" y="881189"/>
              </a:cxn>
              <a:cxn ang="0">
                <a:pos x="489330" y="926553"/>
              </a:cxn>
              <a:cxn ang="0">
                <a:pos x="573544" y="936650"/>
              </a:cxn>
              <a:cxn ang="0">
                <a:pos x="675635" y="823302"/>
              </a:cxn>
              <a:cxn ang="0">
                <a:pos x="180124" y="742648"/>
              </a:cxn>
              <a:cxn ang="0">
                <a:pos x="221322" y="760514"/>
              </a:cxn>
              <a:cxn ang="0">
                <a:pos x="290271" y="904036"/>
              </a:cxn>
              <a:cxn ang="0">
                <a:pos x="301523" y="823302"/>
              </a:cxn>
              <a:cxn ang="0">
                <a:pos x="623488" y="881189"/>
              </a:cxn>
              <a:cxn ang="0">
                <a:pos x="447789" y="674738"/>
              </a:cxn>
              <a:cxn ang="0">
                <a:pos x="439927" y="810996"/>
              </a:cxn>
              <a:cxn ang="0">
                <a:pos x="439927" y="741603"/>
              </a:cxn>
              <a:cxn ang="0">
                <a:pos x="328841" y="795947"/>
              </a:cxn>
              <a:cxn ang="0">
                <a:pos x="806513" y="310807"/>
              </a:cxn>
              <a:cxn ang="0">
                <a:pos x="659371" y="610247"/>
              </a:cxn>
              <a:cxn ang="0">
                <a:pos x="671328" y="679891"/>
              </a:cxn>
              <a:cxn ang="0">
                <a:pos x="622655" y="792340"/>
              </a:cxn>
              <a:cxn ang="0">
                <a:pos x="671868" y="761657"/>
              </a:cxn>
              <a:cxn ang="0">
                <a:pos x="693737" y="744456"/>
              </a:cxn>
              <a:cxn ang="0">
                <a:pos x="577659" y="429298"/>
              </a:cxn>
              <a:cxn ang="0">
                <a:pos x="574916" y="426618"/>
              </a:cxn>
              <a:cxn ang="0">
                <a:pos x="572935" y="411733"/>
              </a:cxn>
              <a:cxn ang="0">
                <a:pos x="612355" y="370712"/>
              </a:cxn>
              <a:cxn ang="0">
                <a:pos x="453250" y="714425"/>
              </a:cxn>
              <a:cxn ang="0">
                <a:pos x="453250" y="754900"/>
              </a:cxn>
              <a:cxn ang="0">
                <a:pos x="486644" y="714425"/>
              </a:cxn>
              <a:cxn ang="0">
                <a:pos x="308679" y="382751"/>
              </a:cxn>
              <a:cxn ang="0">
                <a:pos x="319290" y="421957"/>
              </a:cxn>
              <a:cxn ang="0">
                <a:pos x="316890" y="428332"/>
              </a:cxn>
              <a:cxn ang="0">
                <a:pos x="152438" y="751065"/>
              </a:cxn>
              <a:cxn ang="0">
                <a:pos x="229941" y="690955"/>
              </a:cxn>
              <a:cxn ang="0">
                <a:pos x="216099" y="640171"/>
              </a:cxn>
              <a:cxn ang="0">
                <a:pos x="233806" y="608901"/>
              </a:cxn>
              <a:cxn ang="0">
                <a:pos x="713051" y="742648"/>
              </a:cxn>
              <a:cxn ang="0">
                <a:pos x="468947" y="653135"/>
              </a:cxn>
              <a:cxn ang="0">
                <a:pos x="341807" y="566559"/>
              </a:cxn>
              <a:cxn ang="0">
                <a:pos x="341807" y="566559"/>
              </a:cxn>
              <a:cxn ang="0">
                <a:pos x="527850" y="544931"/>
              </a:cxn>
              <a:cxn ang="0">
                <a:pos x="202488" y="423494"/>
              </a:cxn>
              <a:cxn ang="0">
                <a:pos x="265495" y="373945"/>
              </a:cxn>
              <a:cxn ang="0">
                <a:pos x="744953" y="370712"/>
              </a:cxn>
              <a:cxn ang="0">
                <a:pos x="648696" y="395792"/>
              </a:cxn>
              <a:cxn ang="0">
                <a:pos x="649808" y="424586"/>
              </a:cxn>
              <a:cxn ang="0">
                <a:pos x="0" y="228371"/>
              </a:cxn>
              <a:cxn ang="0">
                <a:pos x="167398" y="0"/>
              </a:cxn>
              <a:cxn ang="0">
                <a:pos x="893165" y="228371"/>
              </a:cxn>
              <a:cxn ang="0">
                <a:pos x="264363" y="256476"/>
              </a:cxn>
              <a:cxn ang="0">
                <a:pos x="345719" y="145427"/>
              </a:cxn>
              <a:cxn ang="0">
                <a:pos x="671524" y="195491"/>
              </a:cxn>
              <a:cxn ang="0">
                <a:pos x="388063" y="195491"/>
              </a:cxn>
              <a:cxn ang="0">
                <a:pos x="525418" y="115544"/>
              </a:cxn>
              <a:cxn ang="0">
                <a:pos x="671524" y="195491"/>
              </a:cxn>
              <a:cxn ang="0">
                <a:pos x="447370" y="7797"/>
              </a:cxn>
              <a:cxn ang="0">
                <a:pos x="345719" y="145427"/>
              </a:cxn>
              <a:cxn ang="0">
                <a:pos x="447624" y="10248"/>
              </a:cxn>
              <a:cxn ang="0">
                <a:pos x="447370" y="7797"/>
              </a:cxn>
              <a:cxn ang="0">
                <a:pos x="709838" y="140766"/>
              </a:cxn>
              <a:cxn ang="0">
                <a:pos x="265950" y="140766"/>
              </a:cxn>
              <a:cxn ang="0">
                <a:pos x="627265" y="140766"/>
              </a:cxn>
              <a:cxn ang="0">
                <a:pos x="725817" y="0"/>
              </a:cxn>
            </a:cxnLst>
            <a:rect l="0" t="0" r="r" b="b"/>
            <a:pathLst>
              <a:path w="893445" h="1077595">
                <a:moveTo>
                  <a:pt x="407048" y="881189"/>
                </a:moveTo>
                <a:lnTo>
                  <a:pt x="313118" y="881189"/>
                </a:lnTo>
                <a:lnTo>
                  <a:pt x="344106" y="912139"/>
                </a:lnTo>
                <a:lnTo>
                  <a:pt x="319633" y="936650"/>
                </a:lnTo>
                <a:lnTo>
                  <a:pt x="446570" y="1077595"/>
                </a:lnTo>
                <a:lnTo>
                  <a:pt x="544117" y="969314"/>
                </a:lnTo>
                <a:lnTo>
                  <a:pt x="446570" y="969314"/>
                </a:lnTo>
                <a:lnTo>
                  <a:pt x="404558" y="927277"/>
                </a:lnTo>
                <a:lnTo>
                  <a:pt x="403885" y="926553"/>
                </a:lnTo>
                <a:lnTo>
                  <a:pt x="403885" y="925436"/>
                </a:lnTo>
                <a:lnTo>
                  <a:pt x="426681" y="902588"/>
                </a:lnTo>
                <a:lnTo>
                  <a:pt x="407048" y="881189"/>
                </a:lnTo>
                <a:close/>
              </a:path>
              <a:path w="893445" h="1077595">
                <a:moveTo>
                  <a:pt x="564337" y="795947"/>
                </a:moveTo>
                <a:lnTo>
                  <a:pt x="466483" y="902588"/>
                </a:lnTo>
                <a:lnTo>
                  <a:pt x="489330" y="925436"/>
                </a:lnTo>
                <a:lnTo>
                  <a:pt x="489330" y="926553"/>
                </a:lnTo>
                <a:lnTo>
                  <a:pt x="488632" y="927277"/>
                </a:lnTo>
                <a:lnTo>
                  <a:pt x="446570" y="969314"/>
                </a:lnTo>
                <a:lnTo>
                  <a:pt x="544117" y="969314"/>
                </a:lnTo>
                <a:lnTo>
                  <a:pt x="573544" y="936650"/>
                </a:lnTo>
                <a:lnTo>
                  <a:pt x="549097" y="912139"/>
                </a:lnTo>
                <a:lnTo>
                  <a:pt x="580047" y="881189"/>
                </a:lnTo>
                <a:lnTo>
                  <a:pt x="623488" y="881189"/>
                </a:lnTo>
                <a:lnTo>
                  <a:pt x="675635" y="823302"/>
                </a:lnTo>
                <a:lnTo>
                  <a:pt x="591654" y="823302"/>
                </a:lnTo>
                <a:lnTo>
                  <a:pt x="564337" y="795947"/>
                </a:lnTo>
                <a:close/>
              </a:path>
              <a:path w="893445" h="1077595">
                <a:moveTo>
                  <a:pt x="279936" y="742648"/>
                </a:moveTo>
                <a:lnTo>
                  <a:pt x="180124" y="742648"/>
                </a:lnTo>
                <a:lnTo>
                  <a:pt x="199451" y="744456"/>
                </a:lnTo>
                <a:lnTo>
                  <a:pt x="212318" y="751752"/>
                </a:lnTo>
                <a:lnTo>
                  <a:pt x="220624" y="759802"/>
                </a:lnTo>
                <a:lnTo>
                  <a:pt x="221322" y="760514"/>
                </a:lnTo>
                <a:lnTo>
                  <a:pt x="221322" y="761657"/>
                </a:lnTo>
                <a:lnTo>
                  <a:pt x="220624" y="762304"/>
                </a:lnTo>
                <a:lnTo>
                  <a:pt x="190118" y="792860"/>
                </a:lnTo>
                <a:lnTo>
                  <a:pt x="290271" y="904036"/>
                </a:lnTo>
                <a:lnTo>
                  <a:pt x="313118" y="881189"/>
                </a:lnTo>
                <a:lnTo>
                  <a:pt x="407048" y="881189"/>
                </a:lnTo>
                <a:lnTo>
                  <a:pt x="353939" y="823302"/>
                </a:lnTo>
                <a:lnTo>
                  <a:pt x="301523" y="823302"/>
                </a:lnTo>
                <a:lnTo>
                  <a:pt x="270560" y="792340"/>
                </a:lnTo>
                <a:lnTo>
                  <a:pt x="299186" y="763638"/>
                </a:lnTo>
                <a:lnTo>
                  <a:pt x="279936" y="742648"/>
                </a:lnTo>
                <a:close/>
              </a:path>
              <a:path w="893445" h="1077595">
                <a:moveTo>
                  <a:pt x="623488" y="881189"/>
                </a:moveTo>
                <a:lnTo>
                  <a:pt x="580047" y="881189"/>
                </a:lnTo>
                <a:lnTo>
                  <a:pt x="602907" y="904036"/>
                </a:lnTo>
                <a:lnTo>
                  <a:pt x="623488" y="881189"/>
                </a:lnTo>
                <a:close/>
              </a:path>
              <a:path w="893445" h="1077595">
                <a:moveTo>
                  <a:pt x="447789" y="674738"/>
                </a:moveTo>
                <a:lnTo>
                  <a:pt x="365340" y="758913"/>
                </a:lnTo>
                <a:lnTo>
                  <a:pt x="447789" y="843089"/>
                </a:lnTo>
                <a:lnTo>
                  <a:pt x="479209" y="810996"/>
                </a:lnTo>
                <a:lnTo>
                  <a:pt x="439927" y="810996"/>
                </a:lnTo>
                <a:lnTo>
                  <a:pt x="439927" y="754900"/>
                </a:lnTo>
                <a:lnTo>
                  <a:pt x="411416" y="754900"/>
                </a:lnTo>
                <a:lnTo>
                  <a:pt x="411416" y="741603"/>
                </a:lnTo>
                <a:lnTo>
                  <a:pt x="439927" y="741603"/>
                </a:lnTo>
                <a:lnTo>
                  <a:pt x="439927" y="714425"/>
                </a:lnTo>
                <a:lnTo>
                  <a:pt x="486644" y="714425"/>
                </a:lnTo>
                <a:lnTo>
                  <a:pt x="447789" y="674738"/>
                </a:lnTo>
                <a:close/>
              </a:path>
              <a:path w="893445" h="1077595">
                <a:moveTo>
                  <a:pt x="328841" y="795947"/>
                </a:moveTo>
                <a:lnTo>
                  <a:pt x="301523" y="823302"/>
                </a:lnTo>
                <a:lnTo>
                  <a:pt x="353939" y="823302"/>
                </a:lnTo>
                <a:lnTo>
                  <a:pt x="328841" y="795947"/>
                </a:lnTo>
                <a:close/>
              </a:path>
              <a:path w="893445" h="1077595">
                <a:moveTo>
                  <a:pt x="806513" y="310807"/>
                </a:moveTo>
                <a:lnTo>
                  <a:pt x="568655" y="310807"/>
                </a:lnTo>
                <a:lnTo>
                  <a:pt x="470865" y="419531"/>
                </a:lnTo>
                <a:lnTo>
                  <a:pt x="659396" y="608901"/>
                </a:lnTo>
                <a:lnTo>
                  <a:pt x="659371" y="610247"/>
                </a:lnTo>
                <a:lnTo>
                  <a:pt x="678191" y="650735"/>
                </a:lnTo>
                <a:lnTo>
                  <a:pt x="678301" y="653135"/>
                </a:lnTo>
                <a:lnTo>
                  <a:pt x="676538" y="666898"/>
                </a:lnTo>
                <a:lnTo>
                  <a:pt x="671328" y="679891"/>
                </a:lnTo>
                <a:lnTo>
                  <a:pt x="663242" y="690955"/>
                </a:lnTo>
                <a:lnTo>
                  <a:pt x="652767" y="699566"/>
                </a:lnTo>
                <a:lnTo>
                  <a:pt x="593966" y="763638"/>
                </a:lnTo>
                <a:lnTo>
                  <a:pt x="622655" y="792340"/>
                </a:lnTo>
                <a:lnTo>
                  <a:pt x="591654" y="823302"/>
                </a:lnTo>
                <a:lnTo>
                  <a:pt x="675635" y="823302"/>
                </a:lnTo>
                <a:lnTo>
                  <a:pt x="703059" y="792860"/>
                </a:lnTo>
                <a:lnTo>
                  <a:pt x="671868" y="761657"/>
                </a:lnTo>
                <a:lnTo>
                  <a:pt x="671868" y="760514"/>
                </a:lnTo>
                <a:lnTo>
                  <a:pt x="672528" y="759802"/>
                </a:lnTo>
                <a:lnTo>
                  <a:pt x="680862" y="751752"/>
                </a:lnTo>
                <a:lnTo>
                  <a:pt x="693737" y="744456"/>
                </a:lnTo>
                <a:lnTo>
                  <a:pt x="713051" y="742648"/>
                </a:lnTo>
                <a:lnTo>
                  <a:pt x="748281" y="742648"/>
                </a:lnTo>
                <a:lnTo>
                  <a:pt x="815873" y="667588"/>
                </a:lnTo>
                <a:lnTo>
                  <a:pt x="577659" y="429298"/>
                </a:lnTo>
                <a:lnTo>
                  <a:pt x="576757" y="429298"/>
                </a:lnTo>
                <a:lnTo>
                  <a:pt x="576541" y="428866"/>
                </a:lnTo>
                <a:lnTo>
                  <a:pt x="576097" y="427786"/>
                </a:lnTo>
                <a:lnTo>
                  <a:pt x="574916" y="426618"/>
                </a:lnTo>
                <a:lnTo>
                  <a:pt x="575614" y="426592"/>
                </a:lnTo>
                <a:lnTo>
                  <a:pt x="573874" y="421957"/>
                </a:lnTo>
                <a:lnTo>
                  <a:pt x="572935" y="416966"/>
                </a:lnTo>
                <a:lnTo>
                  <a:pt x="572935" y="411733"/>
                </a:lnTo>
                <a:lnTo>
                  <a:pt x="576040" y="395792"/>
                </a:lnTo>
                <a:lnTo>
                  <a:pt x="584501" y="382751"/>
                </a:lnTo>
                <a:lnTo>
                  <a:pt x="597034" y="373945"/>
                </a:lnTo>
                <a:lnTo>
                  <a:pt x="612355" y="370712"/>
                </a:lnTo>
                <a:lnTo>
                  <a:pt x="744953" y="370712"/>
                </a:lnTo>
                <a:lnTo>
                  <a:pt x="806513" y="310807"/>
                </a:lnTo>
                <a:close/>
              </a:path>
              <a:path w="893445" h="1077595">
                <a:moveTo>
                  <a:pt x="486644" y="714425"/>
                </a:moveTo>
                <a:lnTo>
                  <a:pt x="453250" y="714425"/>
                </a:lnTo>
                <a:lnTo>
                  <a:pt x="453250" y="741603"/>
                </a:lnTo>
                <a:lnTo>
                  <a:pt x="481787" y="741603"/>
                </a:lnTo>
                <a:lnTo>
                  <a:pt x="481787" y="754900"/>
                </a:lnTo>
                <a:lnTo>
                  <a:pt x="453250" y="754900"/>
                </a:lnTo>
                <a:lnTo>
                  <a:pt x="453250" y="810996"/>
                </a:lnTo>
                <a:lnTo>
                  <a:pt x="479209" y="810996"/>
                </a:lnTo>
                <a:lnTo>
                  <a:pt x="530199" y="758913"/>
                </a:lnTo>
                <a:lnTo>
                  <a:pt x="486644" y="714425"/>
                </a:lnTo>
                <a:close/>
              </a:path>
              <a:path w="893445" h="1077595">
                <a:moveTo>
                  <a:pt x="378435" y="370712"/>
                </a:moveTo>
                <a:lnTo>
                  <a:pt x="280809" y="370712"/>
                </a:lnTo>
                <a:lnTo>
                  <a:pt x="296143" y="373945"/>
                </a:lnTo>
                <a:lnTo>
                  <a:pt x="308679" y="382751"/>
                </a:lnTo>
                <a:lnTo>
                  <a:pt x="317139" y="395792"/>
                </a:lnTo>
                <a:lnTo>
                  <a:pt x="320243" y="411733"/>
                </a:lnTo>
                <a:lnTo>
                  <a:pt x="320243" y="416966"/>
                </a:lnTo>
                <a:lnTo>
                  <a:pt x="319290" y="421957"/>
                </a:lnTo>
                <a:lnTo>
                  <a:pt x="317563" y="426592"/>
                </a:lnTo>
                <a:lnTo>
                  <a:pt x="318274" y="426618"/>
                </a:lnTo>
                <a:lnTo>
                  <a:pt x="317068" y="427786"/>
                </a:lnTo>
                <a:lnTo>
                  <a:pt x="316890" y="428332"/>
                </a:lnTo>
                <a:lnTo>
                  <a:pt x="316433" y="429298"/>
                </a:lnTo>
                <a:lnTo>
                  <a:pt x="315556" y="429298"/>
                </a:lnTo>
                <a:lnTo>
                  <a:pt x="77266" y="667588"/>
                </a:lnTo>
                <a:lnTo>
                  <a:pt x="152438" y="751065"/>
                </a:lnTo>
                <a:lnTo>
                  <a:pt x="180124" y="742648"/>
                </a:lnTo>
                <a:lnTo>
                  <a:pt x="279936" y="742648"/>
                </a:lnTo>
                <a:lnTo>
                  <a:pt x="240423" y="699566"/>
                </a:lnTo>
                <a:lnTo>
                  <a:pt x="229941" y="690955"/>
                </a:lnTo>
                <a:lnTo>
                  <a:pt x="221837" y="679891"/>
                </a:lnTo>
                <a:lnTo>
                  <a:pt x="216610" y="666898"/>
                </a:lnTo>
                <a:lnTo>
                  <a:pt x="214756" y="652500"/>
                </a:lnTo>
                <a:lnTo>
                  <a:pt x="216099" y="640171"/>
                </a:lnTo>
                <a:lnTo>
                  <a:pt x="219924" y="628807"/>
                </a:lnTo>
                <a:lnTo>
                  <a:pt x="225928" y="618726"/>
                </a:lnTo>
                <a:lnTo>
                  <a:pt x="233806" y="610247"/>
                </a:lnTo>
                <a:lnTo>
                  <a:pt x="233806" y="608901"/>
                </a:lnTo>
                <a:lnTo>
                  <a:pt x="422338" y="419531"/>
                </a:lnTo>
                <a:lnTo>
                  <a:pt x="378435" y="370712"/>
                </a:lnTo>
                <a:close/>
              </a:path>
              <a:path w="893445" h="1077595">
                <a:moveTo>
                  <a:pt x="748281" y="742648"/>
                </a:moveTo>
                <a:lnTo>
                  <a:pt x="713051" y="742648"/>
                </a:lnTo>
                <a:lnTo>
                  <a:pt x="740702" y="751065"/>
                </a:lnTo>
                <a:lnTo>
                  <a:pt x="748281" y="742648"/>
                </a:lnTo>
                <a:close/>
              </a:path>
              <a:path w="893445" h="1077595">
                <a:moveTo>
                  <a:pt x="551383" y="568972"/>
                </a:moveTo>
                <a:lnTo>
                  <a:pt x="468947" y="653135"/>
                </a:lnTo>
                <a:lnTo>
                  <a:pt x="551383" y="737273"/>
                </a:lnTo>
                <a:lnTo>
                  <a:pt x="633806" y="653135"/>
                </a:lnTo>
                <a:lnTo>
                  <a:pt x="551383" y="568972"/>
                </a:lnTo>
                <a:close/>
              </a:path>
              <a:path w="893445" h="1077595">
                <a:moveTo>
                  <a:pt x="341807" y="566559"/>
                </a:moveTo>
                <a:lnTo>
                  <a:pt x="259372" y="650735"/>
                </a:lnTo>
                <a:lnTo>
                  <a:pt x="341807" y="734872"/>
                </a:lnTo>
                <a:lnTo>
                  <a:pt x="424205" y="650735"/>
                </a:lnTo>
                <a:lnTo>
                  <a:pt x="341807" y="566559"/>
                </a:lnTo>
                <a:close/>
              </a:path>
              <a:path w="893445" h="1077595">
                <a:moveTo>
                  <a:pt x="445427" y="460755"/>
                </a:moveTo>
                <a:lnTo>
                  <a:pt x="362965" y="544931"/>
                </a:lnTo>
                <a:lnTo>
                  <a:pt x="445427" y="629107"/>
                </a:lnTo>
                <a:lnTo>
                  <a:pt x="527850" y="544931"/>
                </a:lnTo>
                <a:lnTo>
                  <a:pt x="445427" y="460755"/>
                </a:lnTo>
                <a:close/>
              </a:path>
              <a:path w="893445" h="1077595">
                <a:moveTo>
                  <a:pt x="324561" y="310807"/>
                </a:moveTo>
                <a:lnTo>
                  <a:pt x="86677" y="310807"/>
                </a:lnTo>
                <a:lnTo>
                  <a:pt x="202488" y="423494"/>
                </a:lnTo>
                <a:lnTo>
                  <a:pt x="243344" y="424586"/>
                </a:lnTo>
                <a:lnTo>
                  <a:pt x="242087" y="420547"/>
                </a:lnTo>
                <a:lnTo>
                  <a:pt x="241488" y="416966"/>
                </a:lnTo>
                <a:lnTo>
                  <a:pt x="265495" y="373945"/>
                </a:lnTo>
                <a:lnTo>
                  <a:pt x="280809" y="370712"/>
                </a:lnTo>
                <a:lnTo>
                  <a:pt x="378435" y="370712"/>
                </a:lnTo>
                <a:lnTo>
                  <a:pt x="324561" y="310807"/>
                </a:lnTo>
                <a:close/>
              </a:path>
              <a:path w="893445" h="1077595">
                <a:moveTo>
                  <a:pt x="744953" y="370712"/>
                </a:moveTo>
                <a:lnTo>
                  <a:pt x="612355" y="370712"/>
                </a:lnTo>
                <a:lnTo>
                  <a:pt x="627691" y="373945"/>
                </a:lnTo>
                <a:lnTo>
                  <a:pt x="640232" y="382751"/>
                </a:lnTo>
                <a:lnTo>
                  <a:pt x="648696" y="395792"/>
                </a:lnTo>
                <a:lnTo>
                  <a:pt x="651802" y="411733"/>
                </a:lnTo>
                <a:lnTo>
                  <a:pt x="651679" y="416966"/>
                </a:lnTo>
                <a:lnTo>
                  <a:pt x="651090" y="420547"/>
                </a:lnTo>
                <a:lnTo>
                  <a:pt x="649808" y="424586"/>
                </a:lnTo>
                <a:lnTo>
                  <a:pt x="690714" y="423494"/>
                </a:lnTo>
                <a:lnTo>
                  <a:pt x="744953" y="370712"/>
                </a:lnTo>
                <a:close/>
              </a:path>
              <a:path w="893445" h="1077595">
                <a:moveTo>
                  <a:pt x="167398" y="0"/>
                </a:moveTo>
                <a:lnTo>
                  <a:pt x="0" y="228371"/>
                </a:lnTo>
                <a:lnTo>
                  <a:pt x="46926" y="278409"/>
                </a:lnTo>
                <a:lnTo>
                  <a:pt x="165836" y="115747"/>
                </a:lnTo>
                <a:lnTo>
                  <a:pt x="248434" y="115747"/>
                </a:lnTo>
                <a:lnTo>
                  <a:pt x="167398" y="0"/>
                </a:lnTo>
                <a:close/>
              </a:path>
              <a:path w="893445" h="1077595">
                <a:moveTo>
                  <a:pt x="810636" y="115747"/>
                </a:moveTo>
                <a:lnTo>
                  <a:pt x="727354" y="115747"/>
                </a:lnTo>
                <a:lnTo>
                  <a:pt x="846226" y="278409"/>
                </a:lnTo>
                <a:lnTo>
                  <a:pt x="893165" y="228371"/>
                </a:lnTo>
                <a:lnTo>
                  <a:pt x="810636" y="115747"/>
                </a:lnTo>
                <a:close/>
              </a:path>
              <a:path w="893445" h="1077595">
                <a:moveTo>
                  <a:pt x="248434" y="115747"/>
                </a:moveTo>
                <a:lnTo>
                  <a:pt x="165836" y="115747"/>
                </a:lnTo>
                <a:lnTo>
                  <a:pt x="264363" y="256476"/>
                </a:lnTo>
                <a:lnTo>
                  <a:pt x="306603" y="195491"/>
                </a:lnTo>
                <a:lnTo>
                  <a:pt x="388063" y="195491"/>
                </a:lnTo>
                <a:lnTo>
                  <a:pt x="424700" y="145427"/>
                </a:lnTo>
                <a:lnTo>
                  <a:pt x="345719" y="145427"/>
                </a:lnTo>
                <a:lnTo>
                  <a:pt x="342920" y="140766"/>
                </a:lnTo>
                <a:lnTo>
                  <a:pt x="265950" y="140766"/>
                </a:lnTo>
                <a:lnTo>
                  <a:pt x="248434" y="115747"/>
                </a:lnTo>
                <a:close/>
              </a:path>
              <a:path w="893445" h="1077595">
                <a:moveTo>
                  <a:pt x="671524" y="195491"/>
                </a:moveTo>
                <a:lnTo>
                  <a:pt x="586612" y="195491"/>
                </a:lnTo>
                <a:lnTo>
                  <a:pt x="628827" y="256476"/>
                </a:lnTo>
                <a:lnTo>
                  <a:pt x="671524" y="195491"/>
                </a:lnTo>
                <a:close/>
              </a:path>
              <a:path w="893445" h="1077595">
                <a:moveTo>
                  <a:pt x="388063" y="195491"/>
                </a:moveTo>
                <a:lnTo>
                  <a:pt x="306603" y="195491"/>
                </a:lnTo>
                <a:lnTo>
                  <a:pt x="345719" y="253352"/>
                </a:lnTo>
                <a:lnTo>
                  <a:pt x="388063" y="195491"/>
                </a:lnTo>
                <a:close/>
              </a:path>
              <a:path w="893445" h="1077595">
                <a:moveTo>
                  <a:pt x="525418" y="115544"/>
                </a:moveTo>
                <a:lnTo>
                  <a:pt x="446570" y="115544"/>
                </a:lnTo>
                <a:lnTo>
                  <a:pt x="547496" y="253352"/>
                </a:lnTo>
                <a:lnTo>
                  <a:pt x="586612" y="195491"/>
                </a:lnTo>
                <a:lnTo>
                  <a:pt x="671524" y="195491"/>
                </a:lnTo>
                <a:lnTo>
                  <a:pt x="706574" y="145427"/>
                </a:lnTo>
                <a:lnTo>
                  <a:pt x="547496" y="145427"/>
                </a:lnTo>
                <a:lnTo>
                  <a:pt x="525418" y="115544"/>
                </a:lnTo>
                <a:close/>
              </a:path>
              <a:path w="893445" h="1077595">
                <a:moveTo>
                  <a:pt x="447370" y="7797"/>
                </a:moveTo>
                <a:lnTo>
                  <a:pt x="446570" y="8877"/>
                </a:lnTo>
                <a:lnTo>
                  <a:pt x="445690" y="8877"/>
                </a:lnTo>
                <a:lnTo>
                  <a:pt x="445541" y="10248"/>
                </a:lnTo>
                <a:lnTo>
                  <a:pt x="345719" y="145427"/>
                </a:lnTo>
                <a:lnTo>
                  <a:pt x="424700" y="145427"/>
                </a:lnTo>
                <a:lnTo>
                  <a:pt x="446570" y="115544"/>
                </a:lnTo>
                <a:lnTo>
                  <a:pt x="525418" y="115544"/>
                </a:lnTo>
                <a:lnTo>
                  <a:pt x="447624" y="10248"/>
                </a:lnTo>
                <a:lnTo>
                  <a:pt x="447482" y="8877"/>
                </a:lnTo>
                <a:lnTo>
                  <a:pt x="446570" y="8877"/>
                </a:lnTo>
                <a:lnTo>
                  <a:pt x="445808" y="7797"/>
                </a:lnTo>
                <a:lnTo>
                  <a:pt x="447370" y="7797"/>
                </a:lnTo>
                <a:close/>
              </a:path>
              <a:path w="893445" h="1077595">
                <a:moveTo>
                  <a:pt x="585012" y="82892"/>
                </a:moveTo>
                <a:lnTo>
                  <a:pt x="547496" y="145427"/>
                </a:lnTo>
                <a:lnTo>
                  <a:pt x="706574" y="145427"/>
                </a:lnTo>
                <a:lnTo>
                  <a:pt x="709838" y="140766"/>
                </a:lnTo>
                <a:lnTo>
                  <a:pt x="627265" y="140766"/>
                </a:lnTo>
                <a:lnTo>
                  <a:pt x="585012" y="82892"/>
                </a:lnTo>
                <a:close/>
              </a:path>
              <a:path w="893445" h="1077595">
                <a:moveTo>
                  <a:pt x="308165" y="82892"/>
                </a:moveTo>
                <a:lnTo>
                  <a:pt x="265950" y="140766"/>
                </a:lnTo>
                <a:lnTo>
                  <a:pt x="342920" y="140766"/>
                </a:lnTo>
                <a:lnTo>
                  <a:pt x="308165" y="82892"/>
                </a:lnTo>
                <a:close/>
              </a:path>
              <a:path w="893445" h="1077595">
                <a:moveTo>
                  <a:pt x="725817" y="0"/>
                </a:moveTo>
                <a:lnTo>
                  <a:pt x="627265" y="140766"/>
                </a:lnTo>
                <a:lnTo>
                  <a:pt x="709838" y="140766"/>
                </a:lnTo>
                <a:lnTo>
                  <a:pt x="727354" y="115747"/>
                </a:lnTo>
                <a:lnTo>
                  <a:pt x="810636" y="115747"/>
                </a:lnTo>
                <a:lnTo>
                  <a:pt x="725817" y="0"/>
                </a:lnTo>
                <a:close/>
              </a:path>
            </a:pathLst>
          </a:custGeom>
          <a:solidFill>
            <a:srgbClr val="DEB72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6" name="object 15"/>
          <p:cNvSpPr>
            <a:spLocks/>
          </p:cNvSpPr>
          <p:nvPr/>
        </p:nvSpPr>
        <p:spPr bwMode="auto">
          <a:xfrm>
            <a:off x="1338263" y="6642100"/>
            <a:ext cx="2063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421" y="0"/>
              </a:cxn>
            </a:cxnLst>
            <a:rect l="0" t="0" r="r" b="b"/>
            <a:pathLst>
              <a:path w="20955">
                <a:moveTo>
                  <a:pt x="0" y="0"/>
                </a:moveTo>
                <a:lnTo>
                  <a:pt x="20421" y="0"/>
                </a:lnTo>
              </a:path>
            </a:pathLst>
          </a:custGeom>
          <a:noFill/>
          <a:ln w="41846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7" name="object 16"/>
          <p:cNvSpPr>
            <a:spLocks/>
          </p:cNvSpPr>
          <p:nvPr/>
        </p:nvSpPr>
        <p:spPr bwMode="auto">
          <a:xfrm>
            <a:off x="1298575" y="6611938"/>
            <a:ext cx="1000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059" y="0"/>
              </a:cxn>
            </a:cxnLst>
            <a:rect l="0" t="0" r="r" b="b"/>
            <a:pathLst>
              <a:path w="99059">
                <a:moveTo>
                  <a:pt x="0" y="0"/>
                </a:moveTo>
                <a:lnTo>
                  <a:pt x="99059" y="0"/>
                </a:lnTo>
              </a:path>
            </a:pathLst>
          </a:custGeom>
          <a:noFill/>
          <a:ln w="186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8" name="object 17"/>
          <p:cNvSpPr>
            <a:spLocks/>
          </p:cNvSpPr>
          <p:nvPr/>
        </p:nvSpPr>
        <p:spPr bwMode="auto">
          <a:xfrm>
            <a:off x="1338263" y="6581775"/>
            <a:ext cx="2063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421" y="0"/>
              </a:cxn>
            </a:cxnLst>
            <a:rect l="0" t="0" r="r" b="b"/>
            <a:pathLst>
              <a:path w="20955">
                <a:moveTo>
                  <a:pt x="0" y="0"/>
                </a:moveTo>
                <a:lnTo>
                  <a:pt x="20421" y="0"/>
                </a:lnTo>
              </a:path>
            </a:pathLst>
          </a:custGeom>
          <a:noFill/>
          <a:ln w="4164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9" name="object 18"/>
          <p:cNvSpPr>
            <a:spLocks/>
          </p:cNvSpPr>
          <p:nvPr/>
        </p:nvSpPr>
        <p:spPr bwMode="auto">
          <a:xfrm>
            <a:off x="1400175" y="6532563"/>
            <a:ext cx="101600" cy="147637"/>
          </a:xfrm>
          <a:custGeom>
            <a:avLst/>
            <a:gdLst/>
            <a:ahLst/>
            <a:cxnLst>
              <a:cxn ang="0">
                <a:pos x="101472" y="0"/>
              </a:cxn>
              <a:cxn ang="0">
                <a:pos x="0" y="0"/>
              </a:cxn>
              <a:cxn ang="0">
                <a:pos x="0" y="18529"/>
              </a:cxn>
              <a:cxn ang="0">
                <a:pos x="571" y="19862"/>
              </a:cxn>
              <a:cxn ang="0">
                <a:pos x="2870" y="22174"/>
              </a:cxn>
              <a:cxn ang="0">
                <a:pos x="4229" y="22745"/>
              </a:cxn>
              <a:cxn ang="0">
                <a:pos x="75984" y="22745"/>
              </a:cxn>
              <a:cxn ang="0">
                <a:pos x="74434" y="24511"/>
              </a:cxn>
              <a:cxn ang="0">
                <a:pos x="11264" y="146913"/>
              </a:cxn>
              <a:cxn ang="0">
                <a:pos x="32969" y="146913"/>
              </a:cxn>
              <a:cxn ang="0">
                <a:pos x="99110" y="22415"/>
              </a:cxn>
              <a:cxn ang="0">
                <a:pos x="101472" y="14109"/>
              </a:cxn>
              <a:cxn ang="0">
                <a:pos x="101472" y="0"/>
              </a:cxn>
            </a:cxnLst>
            <a:rect l="0" t="0" r="r" b="b"/>
            <a:pathLst>
              <a:path w="101600" h="147320">
                <a:moveTo>
                  <a:pt x="101472" y="0"/>
                </a:moveTo>
                <a:lnTo>
                  <a:pt x="0" y="0"/>
                </a:lnTo>
                <a:lnTo>
                  <a:pt x="0" y="18529"/>
                </a:lnTo>
                <a:lnTo>
                  <a:pt x="571" y="19862"/>
                </a:lnTo>
                <a:lnTo>
                  <a:pt x="2870" y="22174"/>
                </a:lnTo>
                <a:lnTo>
                  <a:pt x="4229" y="22745"/>
                </a:lnTo>
                <a:lnTo>
                  <a:pt x="75984" y="22745"/>
                </a:lnTo>
                <a:lnTo>
                  <a:pt x="74434" y="24511"/>
                </a:lnTo>
                <a:lnTo>
                  <a:pt x="11264" y="146913"/>
                </a:lnTo>
                <a:lnTo>
                  <a:pt x="32969" y="146913"/>
                </a:lnTo>
                <a:lnTo>
                  <a:pt x="99110" y="22415"/>
                </a:lnTo>
                <a:lnTo>
                  <a:pt x="101472" y="14109"/>
                </a:lnTo>
                <a:lnTo>
                  <a:pt x="10147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0" name="object 19"/>
          <p:cNvSpPr>
            <a:spLocks/>
          </p:cNvSpPr>
          <p:nvPr/>
        </p:nvSpPr>
        <p:spPr bwMode="auto">
          <a:xfrm>
            <a:off x="1576388" y="6519863"/>
            <a:ext cx="42862" cy="192087"/>
          </a:xfrm>
          <a:custGeom>
            <a:avLst/>
            <a:gdLst/>
            <a:ahLst/>
            <a:cxnLst>
              <a:cxn ang="0">
                <a:pos x="27801" y="0"/>
              </a:cxn>
              <a:cxn ang="0">
                <a:pos x="8624" y="38836"/>
              </a:cxn>
              <a:cxn ang="0">
                <a:pos x="408" y="79044"/>
              </a:cxn>
              <a:cxn ang="0">
                <a:pos x="0" y="106238"/>
              </a:cxn>
              <a:cxn ang="0">
                <a:pos x="408" y="112572"/>
              </a:cxn>
              <a:cxn ang="0">
                <a:pos x="8624" y="152704"/>
              </a:cxn>
              <a:cxn ang="0">
                <a:pos x="27801" y="191630"/>
              </a:cxn>
              <a:cxn ang="0">
                <a:pos x="39663" y="184416"/>
              </a:cxn>
              <a:cxn ang="0">
                <a:pos x="42508" y="179628"/>
              </a:cxn>
              <a:cxn ang="0">
                <a:pos x="42292" y="177520"/>
              </a:cxn>
              <a:cxn ang="0">
                <a:pos x="41911" y="176314"/>
              </a:cxn>
              <a:cxn ang="0">
                <a:pos x="41225" y="174955"/>
              </a:cxn>
              <a:cxn ang="0">
                <a:pos x="36780" y="165915"/>
              </a:cxn>
              <a:cxn ang="0">
                <a:pos x="24478" y="126812"/>
              </a:cxn>
              <a:cxn ang="0">
                <a:pos x="21617" y="95808"/>
              </a:cxn>
              <a:cxn ang="0">
                <a:pos x="21935" y="85383"/>
              </a:cxn>
              <a:cxn ang="0">
                <a:pos x="29513" y="44655"/>
              </a:cxn>
              <a:cxn ang="0">
                <a:pos x="41225" y="16675"/>
              </a:cxn>
              <a:cxn ang="0">
                <a:pos x="41911" y="15240"/>
              </a:cxn>
              <a:cxn ang="0">
                <a:pos x="42292" y="14020"/>
              </a:cxn>
              <a:cxn ang="0">
                <a:pos x="42419" y="10998"/>
              </a:cxn>
              <a:cxn ang="0">
                <a:pos x="41873" y="9436"/>
              </a:cxn>
              <a:cxn ang="0">
                <a:pos x="41454" y="8763"/>
              </a:cxn>
              <a:cxn ang="0">
                <a:pos x="40298" y="7607"/>
              </a:cxn>
              <a:cxn ang="0">
                <a:pos x="39663" y="7137"/>
              </a:cxn>
              <a:cxn ang="0">
                <a:pos x="38990" y="6705"/>
              </a:cxn>
              <a:cxn ang="0">
                <a:pos x="27801" y="0"/>
              </a:cxn>
            </a:cxnLst>
            <a:rect l="0" t="0" r="r" b="b"/>
            <a:pathLst>
              <a:path w="42544" h="191770">
                <a:moveTo>
                  <a:pt x="27801" y="0"/>
                </a:moveTo>
                <a:lnTo>
                  <a:pt x="8624" y="38836"/>
                </a:lnTo>
                <a:lnTo>
                  <a:pt x="408" y="79044"/>
                </a:lnTo>
                <a:lnTo>
                  <a:pt x="0" y="106238"/>
                </a:lnTo>
                <a:lnTo>
                  <a:pt x="408" y="112572"/>
                </a:lnTo>
                <a:lnTo>
                  <a:pt x="8624" y="152704"/>
                </a:lnTo>
                <a:lnTo>
                  <a:pt x="27801" y="191630"/>
                </a:lnTo>
                <a:lnTo>
                  <a:pt x="39663" y="184416"/>
                </a:lnTo>
                <a:lnTo>
                  <a:pt x="42508" y="179628"/>
                </a:lnTo>
                <a:lnTo>
                  <a:pt x="42292" y="177520"/>
                </a:lnTo>
                <a:lnTo>
                  <a:pt x="41911" y="176314"/>
                </a:lnTo>
                <a:lnTo>
                  <a:pt x="41225" y="174955"/>
                </a:lnTo>
                <a:lnTo>
                  <a:pt x="36780" y="165915"/>
                </a:lnTo>
                <a:lnTo>
                  <a:pt x="24478" y="126812"/>
                </a:lnTo>
                <a:lnTo>
                  <a:pt x="21617" y="95808"/>
                </a:lnTo>
                <a:lnTo>
                  <a:pt x="21935" y="85383"/>
                </a:lnTo>
                <a:lnTo>
                  <a:pt x="29513" y="44655"/>
                </a:lnTo>
                <a:lnTo>
                  <a:pt x="41225" y="16675"/>
                </a:lnTo>
                <a:lnTo>
                  <a:pt x="41911" y="15240"/>
                </a:lnTo>
                <a:lnTo>
                  <a:pt x="42292" y="14020"/>
                </a:lnTo>
                <a:lnTo>
                  <a:pt x="42419" y="10998"/>
                </a:lnTo>
                <a:lnTo>
                  <a:pt x="41873" y="9436"/>
                </a:lnTo>
                <a:lnTo>
                  <a:pt x="41454" y="8763"/>
                </a:lnTo>
                <a:lnTo>
                  <a:pt x="40298" y="7607"/>
                </a:lnTo>
                <a:lnTo>
                  <a:pt x="39663" y="7137"/>
                </a:lnTo>
                <a:lnTo>
                  <a:pt x="38990" y="6705"/>
                </a:lnTo>
                <a:lnTo>
                  <a:pt x="2780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1" name="object 20"/>
          <p:cNvSpPr>
            <a:spLocks/>
          </p:cNvSpPr>
          <p:nvPr/>
        </p:nvSpPr>
        <p:spPr bwMode="auto">
          <a:xfrm>
            <a:off x="1635125" y="6530975"/>
            <a:ext cx="103188" cy="150813"/>
          </a:xfrm>
          <a:custGeom>
            <a:avLst/>
            <a:gdLst/>
            <a:ahLst/>
            <a:cxnLst>
              <a:cxn ang="0">
                <a:pos x="44234" y="0"/>
              </a:cxn>
              <a:cxn ang="0">
                <a:pos x="6019" y="28689"/>
              </a:cxn>
              <a:cxn ang="0">
                <a:pos x="4876" y="47142"/>
              </a:cxn>
              <a:cxn ang="0">
                <a:pos x="13766" y="64706"/>
              </a:cxn>
              <a:cxn ang="0">
                <a:pos x="26327" y="71932"/>
              </a:cxn>
              <a:cxn ang="0">
                <a:pos x="10667" y="79298"/>
              </a:cxn>
              <a:cxn ang="0">
                <a:pos x="0" y="98615"/>
              </a:cxn>
              <a:cxn ang="0">
                <a:pos x="23964" y="145097"/>
              </a:cxn>
              <a:cxn ang="0">
                <a:pos x="58597" y="150164"/>
              </a:cxn>
              <a:cxn ang="0">
                <a:pos x="46875" y="130568"/>
              </a:cxn>
              <a:cxn ang="0">
                <a:pos x="25819" y="110274"/>
              </a:cxn>
              <a:cxn ang="0">
                <a:pos x="28041" y="92722"/>
              </a:cxn>
              <a:cxn ang="0">
                <a:pos x="43154" y="82397"/>
              </a:cxn>
              <a:cxn ang="0">
                <a:pos x="91351" y="79298"/>
              </a:cxn>
              <a:cxn ang="0">
                <a:pos x="75691" y="71932"/>
              </a:cxn>
              <a:cxn ang="0">
                <a:pos x="88163" y="64706"/>
              </a:cxn>
              <a:cxn ang="0">
                <a:pos x="46939" y="62699"/>
              </a:cxn>
              <a:cxn ang="0">
                <a:pos x="29375" y="42735"/>
              </a:cxn>
              <a:cxn ang="0">
                <a:pos x="47282" y="18897"/>
              </a:cxn>
              <a:cxn ang="0">
                <a:pos x="88303" y="14871"/>
              </a:cxn>
              <a:cxn ang="0">
                <a:pos x="75310" y="4991"/>
              </a:cxn>
              <a:cxn ang="0">
                <a:pos x="57784" y="0"/>
              </a:cxn>
              <a:cxn ang="0">
                <a:pos x="58864" y="82397"/>
              </a:cxn>
              <a:cxn ang="0">
                <a:pos x="73977" y="92722"/>
              </a:cxn>
              <a:cxn ang="0">
                <a:pos x="76199" y="110274"/>
              </a:cxn>
              <a:cxn ang="0">
                <a:pos x="55143" y="130568"/>
              </a:cxn>
              <a:cxn ang="0">
                <a:pos x="95821" y="130238"/>
              </a:cxn>
              <a:cxn ang="0">
                <a:pos x="102019" y="113779"/>
              </a:cxn>
              <a:cxn ang="0">
                <a:pos x="99872" y="91300"/>
              </a:cxn>
              <a:cxn ang="0">
                <a:pos x="91340" y="18897"/>
              </a:cxn>
              <a:cxn ang="0">
                <a:pos x="57950" y="19469"/>
              </a:cxn>
              <a:cxn ang="0">
                <a:pos x="72656" y="37045"/>
              </a:cxn>
              <a:cxn ang="0">
                <a:pos x="55067" y="62699"/>
              </a:cxn>
              <a:cxn ang="0">
                <a:pos x="95338" y="53746"/>
              </a:cxn>
              <a:cxn ang="0">
                <a:pos x="97142" y="33870"/>
              </a:cxn>
              <a:cxn ang="0">
                <a:pos x="91465" y="19062"/>
              </a:cxn>
            </a:cxnLst>
            <a:rect l="0" t="0" r="r" b="b"/>
            <a:pathLst>
              <a:path w="102235" h="150495">
                <a:moveTo>
                  <a:pt x="57784" y="0"/>
                </a:moveTo>
                <a:lnTo>
                  <a:pt x="44234" y="0"/>
                </a:lnTo>
                <a:lnTo>
                  <a:pt x="38023" y="1015"/>
                </a:lnTo>
                <a:lnTo>
                  <a:pt x="6019" y="28689"/>
                </a:lnTo>
                <a:lnTo>
                  <a:pt x="4876" y="33870"/>
                </a:lnTo>
                <a:lnTo>
                  <a:pt x="4876" y="47142"/>
                </a:lnTo>
                <a:lnTo>
                  <a:pt x="6667" y="53746"/>
                </a:lnTo>
                <a:lnTo>
                  <a:pt x="13766" y="64706"/>
                </a:lnTo>
                <a:lnTo>
                  <a:pt x="19138" y="68948"/>
                </a:lnTo>
                <a:lnTo>
                  <a:pt x="26327" y="71932"/>
                </a:lnTo>
                <a:lnTo>
                  <a:pt x="17322" y="74841"/>
                </a:lnTo>
                <a:lnTo>
                  <a:pt x="10667" y="79298"/>
                </a:lnTo>
                <a:lnTo>
                  <a:pt x="2133" y="91300"/>
                </a:lnTo>
                <a:lnTo>
                  <a:pt x="0" y="98615"/>
                </a:lnTo>
                <a:lnTo>
                  <a:pt x="0" y="113779"/>
                </a:lnTo>
                <a:lnTo>
                  <a:pt x="23964" y="145097"/>
                </a:lnTo>
                <a:lnTo>
                  <a:pt x="43421" y="150164"/>
                </a:lnTo>
                <a:lnTo>
                  <a:pt x="58597" y="150164"/>
                </a:lnTo>
                <a:lnTo>
                  <a:pt x="95568" y="130568"/>
                </a:lnTo>
                <a:lnTo>
                  <a:pt x="46875" y="130568"/>
                </a:lnTo>
                <a:lnTo>
                  <a:pt x="43256" y="129971"/>
                </a:lnTo>
                <a:lnTo>
                  <a:pt x="25819" y="110274"/>
                </a:lnTo>
                <a:lnTo>
                  <a:pt x="25893" y="98615"/>
                </a:lnTo>
                <a:lnTo>
                  <a:pt x="28041" y="92722"/>
                </a:lnTo>
                <a:lnTo>
                  <a:pt x="36995" y="84454"/>
                </a:lnTo>
                <a:lnTo>
                  <a:pt x="43154" y="82397"/>
                </a:lnTo>
                <a:lnTo>
                  <a:pt x="93551" y="82397"/>
                </a:lnTo>
                <a:lnTo>
                  <a:pt x="91351" y="79298"/>
                </a:lnTo>
                <a:lnTo>
                  <a:pt x="84708" y="74841"/>
                </a:lnTo>
                <a:lnTo>
                  <a:pt x="75691" y="71932"/>
                </a:lnTo>
                <a:lnTo>
                  <a:pt x="82816" y="68948"/>
                </a:lnTo>
                <a:lnTo>
                  <a:pt x="88163" y="64706"/>
                </a:lnTo>
                <a:lnTo>
                  <a:pt x="89477" y="62699"/>
                </a:lnTo>
                <a:lnTo>
                  <a:pt x="46939" y="62699"/>
                </a:lnTo>
                <a:lnTo>
                  <a:pt x="43522" y="62039"/>
                </a:lnTo>
                <a:lnTo>
                  <a:pt x="29375" y="42735"/>
                </a:lnTo>
                <a:lnTo>
                  <a:pt x="29375" y="37045"/>
                </a:lnTo>
                <a:lnTo>
                  <a:pt x="47282" y="18897"/>
                </a:lnTo>
                <a:lnTo>
                  <a:pt x="91340" y="18897"/>
                </a:lnTo>
                <a:lnTo>
                  <a:pt x="88303" y="14871"/>
                </a:lnTo>
                <a:lnTo>
                  <a:pt x="80175" y="7785"/>
                </a:lnTo>
                <a:lnTo>
                  <a:pt x="75310" y="4991"/>
                </a:lnTo>
                <a:lnTo>
                  <a:pt x="63995" y="1015"/>
                </a:lnTo>
                <a:lnTo>
                  <a:pt x="57784" y="0"/>
                </a:lnTo>
                <a:close/>
              </a:path>
              <a:path w="102235" h="150495">
                <a:moveTo>
                  <a:pt x="93551" y="82397"/>
                </a:moveTo>
                <a:lnTo>
                  <a:pt x="58864" y="82397"/>
                </a:lnTo>
                <a:lnTo>
                  <a:pt x="65036" y="84454"/>
                </a:lnTo>
                <a:lnTo>
                  <a:pt x="73977" y="92722"/>
                </a:lnTo>
                <a:lnTo>
                  <a:pt x="76125" y="98615"/>
                </a:lnTo>
                <a:lnTo>
                  <a:pt x="76199" y="110274"/>
                </a:lnTo>
                <a:lnTo>
                  <a:pt x="75653" y="113423"/>
                </a:lnTo>
                <a:lnTo>
                  <a:pt x="55143" y="130568"/>
                </a:lnTo>
                <a:lnTo>
                  <a:pt x="95568" y="130568"/>
                </a:lnTo>
                <a:lnTo>
                  <a:pt x="95821" y="130238"/>
                </a:lnTo>
                <a:lnTo>
                  <a:pt x="100774" y="119672"/>
                </a:lnTo>
                <a:lnTo>
                  <a:pt x="102019" y="113779"/>
                </a:lnTo>
                <a:lnTo>
                  <a:pt x="102019" y="98615"/>
                </a:lnTo>
                <a:lnTo>
                  <a:pt x="99872" y="91300"/>
                </a:lnTo>
                <a:lnTo>
                  <a:pt x="93551" y="82397"/>
                </a:lnTo>
                <a:close/>
              </a:path>
              <a:path w="102235" h="150495">
                <a:moveTo>
                  <a:pt x="91340" y="18897"/>
                </a:moveTo>
                <a:lnTo>
                  <a:pt x="54736" y="18897"/>
                </a:lnTo>
                <a:lnTo>
                  <a:pt x="57950" y="19469"/>
                </a:lnTo>
                <a:lnTo>
                  <a:pt x="63372" y="21767"/>
                </a:lnTo>
                <a:lnTo>
                  <a:pt x="72656" y="37045"/>
                </a:lnTo>
                <a:lnTo>
                  <a:pt x="72656" y="42735"/>
                </a:lnTo>
                <a:lnTo>
                  <a:pt x="55067" y="62699"/>
                </a:lnTo>
                <a:lnTo>
                  <a:pt x="89477" y="62699"/>
                </a:lnTo>
                <a:lnTo>
                  <a:pt x="95338" y="53746"/>
                </a:lnTo>
                <a:lnTo>
                  <a:pt x="97142" y="47142"/>
                </a:lnTo>
                <a:lnTo>
                  <a:pt x="97142" y="33870"/>
                </a:lnTo>
                <a:lnTo>
                  <a:pt x="95999" y="28689"/>
                </a:lnTo>
                <a:lnTo>
                  <a:pt x="91465" y="19062"/>
                </a:lnTo>
                <a:lnTo>
                  <a:pt x="91340" y="1889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2" name="object 21"/>
          <p:cNvSpPr>
            <a:spLocks/>
          </p:cNvSpPr>
          <p:nvPr/>
        </p:nvSpPr>
        <p:spPr bwMode="auto">
          <a:xfrm>
            <a:off x="1754188" y="6532563"/>
            <a:ext cx="111125" cy="147637"/>
          </a:xfrm>
          <a:custGeom>
            <a:avLst/>
            <a:gdLst/>
            <a:ahLst/>
            <a:cxnLst>
              <a:cxn ang="0">
                <a:pos x="93370" y="111150"/>
              </a:cxn>
              <a:cxn ang="0">
                <a:pos x="71513" y="111150"/>
              </a:cxn>
              <a:cxn ang="0">
                <a:pos x="71513" y="147027"/>
              </a:cxn>
              <a:cxn ang="0">
                <a:pos x="93370" y="147027"/>
              </a:cxn>
              <a:cxn ang="0">
                <a:pos x="93370" y="111150"/>
              </a:cxn>
              <a:cxn ang="0">
                <a:pos x="93370" y="0"/>
              </a:cxn>
              <a:cxn ang="0">
                <a:pos x="69596" y="0"/>
              </a:cxn>
              <a:cxn ang="0">
                <a:pos x="0" y="92976"/>
              </a:cxn>
              <a:cxn ang="0">
                <a:pos x="7835" y="111150"/>
              </a:cxn>
              <a:cxn ang="0">
                <a:pos x="108407" y="111150"/>
              </a:cxn>
              <a:cxn ang="0">
                <a:pos x="109664" y="110655"/>
              </a:cxn>
              <a:cxn ang="0">
                <a:pos x="110540" y="109664"/>
              </a:cxn>
              <a:cxn ang="0">
                <a:pos x="111429" y="108699"/>
              </a:cxn>
              <a:cxn ang="0">
                <a:pos x="111861" y="107530"/>
              </a:cxn>
              <a:cxn ang="0">
                <a:pos x="111861" y="91630"/>
              </a:cxn>
              <a:cxn ang="0">
                <a:pos x="26809" y="91630"/>
              </a:cxn>
              <a:cxn ang="0">
                <a:pos x="72440" y="28651"/>
              </a:cxn>
              <a:cxn ang="0">
                <a:pos x="93370" y="28651"/>
              </a:cxn>
              <a:cxn ang="0">
                <a:pos x="93370" y="0"/>
              </a:cxn>
              <a:cxn ang="0">
                <a:pos x="93370" y="28651"/>
              </a:cxn>
              <a:cxn ang="0">
                <a:pos x="72440" y="28651"/>
              </a:cxn>
              <a:cxn ang="0">
                <a:pos x="71831" y="34061"/>
              </a:cxn>
              <a:cxn ang="0">
                <a:pos x="71513" y="39039"/>
              </a:cxn>
              <a:cxn ang="0">
                <a:pos x="71513" y="91630"/>
              </a:cxn>
              <a:cxn ang="0">
                <a:pos x="93370" y="91630"/>
              </a:cxn>
              <a:cxn ang="0">
                <a:pos x="93370" y="28651"/>
              </a:cxn>
            </a:cxnLst>
            <a:rect l="0" t="0" r="r" b="b"/>
            <a:pathLst>
              <a:path w="112394" h="147320">
                <a:moveTo>
                  <a:pt x="93370" y="111150"/>
                </a:moveTo>
                <a:lnTo>
                  <a:pt x="71513" y="111150"/>
                </a:lnTo>
                <a:lnTo>
                  <a:pt x="71513" y="147027"/>
                </a:lnTo>
                <a:lnTo>
                  <a:pt x="93370" y="147027"/>
                </a:lnTo>
                <a:lnTo>
                  <a:pt x="93370" y="111150"/>
                </a:lnTo>
                <a:close/>
              </a:path>
              <a:path w="112394" h="147320">
                <a:moveTo>
                  <a:pt x="93370" y="0"/>
                </a:moveTo>
                <a:lnTo>
                  <a:pt x="69596" y="0"/>
                </a:lnTo>
                <a:lnTo>
                  <a:pt x="0" y="92976"/>
                </a:lnTo>
                <a:lnTo>
                  <a:pt x="7835" y="111150"/>
                </a:lnTo>
                <a:lnTo>
                  <a:pt x="108407" y="111150"/>
                </a:lnTo>
                <a:lnTo>
                  <a:pt x="109664" y="110655"/>
                </a:lnTo>
                <a:lnTo>
                  <a:pt x="110540" y="109664"/>
                </a:lnTo>
                <a:lnTo>
                  <a:pt x="111429" y="108699"/>
                </a:lnTo>
                <a:lnTo>
                  <a:pt x="111861" y="107530"/>
                </a:lnTo>
                <a:lnTo>
                  <a:pt x="111861" y="91630"/>
                </a:lnTo>
                <a:lnTo>
                  <a:pt x="26809" y="91630"/>
                </a:lnTo>
                <a:lnTo>
                  <a:pt x="72440" y="28651"/>
                </a:lnTo>
                <a:lnTo>
                  <a:pt x="93370" y="28651"/>
                </a:lnTo>
                <a:lnTo>
                  <a:pt x="93370" y="0"/>
                </a:lnTo>
                <a:close/>
              </a:path>
              <a:path w="112394" h="147320">
                <a:moveTo>
                  <a:pt x="93370" y="28651"/>
                </a:moveTo>
                <a:lnTo>
                  <a:pt x="72440" y="28651"/>
                </a:lnTo>
                <a:lnTo>
                  <a:pt x="71831" y="34061"/>
                </a:lnTo>
                <a:lnTo>
                  <a:pt x="71513" y="39039"/>
                </a:lnTo>
                <a:lnTo>
                  <a:pt x="71513" y="91630"/>
                </a:lnTo>
                <a:lnTo>
                  <a:pt x="93370" y="91630"/>
                </a:lnTo>
                <a:lnTo>
                  <a:pt x="93370" y="286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3" name="object 22"/>
          <p:cNvSpPr>
            <a:spLocks/>
          </p:cNvSpPr>
          <p:nvPr/>
        </p:nvSpPr>
        <p:spPr bwMode="auto">
          <a:xfrm>
            <a:off x="1884363" y="6530975"/>
            <a:ext cx="101600" cy="150813"/>
          </a:xfrm>
          <a:custGeom>
            <a:avLst/>
            <a:gdLst/>
            <a:ahLst/>
            <a:cxnLst>
              <a:cxn ang="0">
                <a:pos x="44234" y="0"/>
              </a:cxn>
              <a:cxn ang="0">
                <a:pos x="6019" y="28689"/>
              </a:cxn>
              <a:cxn ang="0">
                <a:pos x="4876" y="47142"/>
              </a:cxn>
              <a:cxn ang="0">
                <a:pos x="13766" y="64706"/>
              </a:cxn>
              <a:cxn ang="0">
                <a:pos x="26327" y="71932"/>
              </a:cxn>
              <a:cxn ang="0">
                <a:pos x="10667" y="79298"/>
              </a:cxn>
              <a:cxn ang="0">
                <a:pos x="0" y="98615"/>
              </a:cxn>
              <a:cxn ang="0">
                <a:pos x="23964" y="145097"/>
              </a:cxn>
              <a:cxn ang="0">
                <a:pos x="58597" y="150164"/>
              </a:cxn>
              <a:cxn ang="0">
                <a:pos x="46875" y="130568"/>
              </a:cxn>
              <a:cxn ang="0">
                <a:pos x="25819" y="110274"/>
              </a:cxn>
              <a:cxn ang="0">
                <a:pos x="28041" y="92722"/>
              </a:cxn>
              <a:cxn ang="0">
                <a:pos x="43154" y="82397"/>
              </a:cxn>
              <a:cxn ang="0">
                <a:pos x="91351" y="79298"/>
              </a:cxn>
              <a:cxn ang="0">
                <a:pos x="75691" y="71932"/>
              </a:cxn>
              <a:cxn ang="0">
                <a:pos x="88163" y="64706"/>
              </a:cxn>
              <a:cxn ang="0">
                <a:pos x="46951" y="62699"/>
              </a:cxn>
              <a:cxn ang="0">
                <a:pos x="29375" y="42735"/>
              </a:cxn>
              <a:cxn ang="0">
                <a:pos x="47282" y="18897"/>
              </a:cxn>
              <a:cxn ang="0">
                <a:pos x="88303" y="14871"/>
              </a:cxn>
              <a:cxn ang="0">
                <a:pos x="80175" y="7785"/>
              </a:cxn>
              <a:cxn ang="0">
                <a:pos x="63995" y="1015"/>
              </a:cxn>
              <a:cxn ang="0">
                <a:pos x="93554" y="82397"/>
              </a:cxn>
              <a:cxn ang="0">
                <a:pos x="65036" y="84454"/>
              </a:cxn>
              <a:cxn ang="0">
                <a:pos x="76125" y="98615"/>
              </a:cxn>
              <a:cxn ang="0">
                <a:pos x="75653" y="113423"/>
              </a:cxn>
              <a:cxn ang="0">
                <a:pos x="95580" y="130568"/>
              </a:cxn>
              <a:cxn ang="0">
                <a:pos x="100774" y="119672"/>
              </a:cxn>
              <a:cxn ang="0">
                <a:pos x="102019" y="98615"/>
              </a:cxn>
              <a:cxn ang="0">
                <a:pos x="93554" y="82397"/>
              </a:cxn>
              <a:cxn ang="0">
                <a:pos x="54736" y="18897"/>
              </a:cxn>
              <a:cxn ang="0">
                <a:pos x="63372" y="21767"/>
              </a:cxn>
              <a:cxn ang="0">
                <a:pos x="72656" y="42735"/>
              </a:cxn>
              <a:cxn ang="0">
                <a:pos x="89477" y="62699"/>
              </a:cxn>
              <a:cxn ang="0">
                <a:pos x="97142" y="47142"/>
              </a:cxn>
              <a:cxn ang="0">
                <a:pos x="95999" y="28689"/>
              </a:cxn>
              <a:cxn ang="0">
                <a:pos x="91465" y="19062"/>
              </a:cxn>
            </a:cxnLst>
            <a:rect l="0" t="0" r="r" b="b"/>
            <a:pathLst>
              <a:path w="102235" h="150495">
                <a:moveTo>
                  <a:pt x="57784" y="0"/>
                </a:moveTo>
                <a:lnTo>
                  <a:pt x="44234" y="0"/>
                </a:lnTo>
                <a:lnTo>
                  <a:pt x="38023" y="1015"/>
                </a:lnTo>
                <a:lnTo>
                  <a:pt x="6019" y="28689"/>
                </a:lnTo>
                <a:lnTo>
                  <a:pt x="4876" y="33870"/>
                </a:lnTo>
                <a:lnTo>
                  <a:pt x="4876" y="47142"/>
                </a:lnTo>
                <a:lnTo>
                  <a:pt x="6667" y="53746"/>
                </a:lnTo>
                <a:lnTo>
                  <a:pt x="13766" y="64706"/>
                </a:lnTo>
                <a:lnTo>
                  <a:pt x="19138" y="68948"/>
                </a:lnTo>
                <a:lnTo>
                  <a:pt x="26327" y="71932"/>
                </a:lnTo>
                <a:lnTo>
                  <a:pt x="17322" y="74841"/>
                </a:lnTo>
                <a:lnTo>
                  <a:pt x="10667" y="79298"/>
                </a:lnTo>
                <a:lnTo>
                  <a:pt x="2133" y="91300"/>
                </a:lnTo>
                <a:lnTo>
                  <a:pt x="0" y="98615"/>
                </a:lnTo>
                <a:lnTo>
                  <a:pt x="0" y="113779"/>
                </a:lnTo>
                <a:lnTo>
                  <a:pt x="23964" y="145097"/>
                </a:lnTo>
                <a:lnTo>
                  <a:pt x="43421" y="150164"/>
                </a:lnTo>
                <a:lnTo>
                  <a:pt x="58597" y="150164"/>
                </a:lnTo>
                <a:lnTo>
                  <a:pt x="95580" y="130568"/>
                </a:lnTo>
                <a:lnTo>
                  <a:pt x="46875" y="130568"/>
                </a:lnTo>
                <a:lnTo>
                  <a:pt x="43256" y="129971"/>
                </a:lnTo>
                <a:lnTo>
                  <a:pt x="25819" y="110274"/>
                </a:lnTo>
                <a:lnTo>
                  <a:pt x="25893" y="98615"/>
                </a:lnTo>
                <a:lnTo>
                  <a:pt x="28041" y="92722"/>
                </a:lnTo>
                <a:lnTo>
                  <a:pt x="36995" y="84454"/>
                </a:lnTo>
                <a:lnTo>
                  <a:pt x="43154" y="82397"/>
                </a:lnTo>
                <a:lnTo>
                  <a:pt x="93554" y="82397"/>
                </a:lnTo>
                <a:lnTo>
                  <a:pt x="91351" y="79298"/>
                </a:lnTo>
                <a:lnTo>
                  <a:pt x="84708" y="74841"/>
                </a:lnTo>
                <a:lnTo>
                  <a:pt x="75691" y="71932"/>
                </a:lnTo>
                <a:lnTo>
                  <a:pt x="82816" y="68948"/>
                </a:lnTo>
                <a:lnTo>
                  <a:pt x="88163" y="64706"/>
                </a:lnTo>
                <a:lnTo>
                  <a:pt x="89477" y="62699"/>
                </a:lnTo>
                <a:lnTo>
                  <a:pt x="46951" y="62699"/>
                </a:lnTo>
                <a:lnTo>
                  <a:pt x="43522" y="62039"/>
                </a:lnTo>
                <a:lnTo>
                  <a:pt x="29375" y="42735"/>
                </a:lnTo>
                <a:lnTo>
                  <a:pt x="29375" y="37045"/>
                </a:lnTo>
                <a:lnTo>
                  <a:pt x="47282" y="18897"/>
                </a:lnTo>
                <a:lnTo>
                  <a:pt x="91340" y="18897"/>
                </a:lnTo>
                <a:lnTo>
                  <a:pt x="88303" y="14871"/>
                </a:lnTo>
                <a:lnTo>
                  <a:pt x="84213" y="11328"/>
                </a:lnTo>
                <a:lnTo>
                  <a:pt x="80175" y="7785"/>
                </a:lnTo>
                <a:lnTo>
                  <a:pt x="75310" y="4991"/>
                </a:lnTo>
                <a:lnTo>
                  <a:pt x="63995" y="1015"/>
                </a:lnTo>
                <a:lnTo>
                  <a:pt x="57784" y="0"/>
                </a:lnTo>
                <a:close/>
              </a:path>
              <a:path w="102235" h="150495">
                <a:moveTo>
                  <a:pt x="93554" y="82397"/>
                </a:moveTo>
                <a:lnTo>
                  <a:pt x="58864" y="82397"/>
                </a:lnTo>
                <a:lnTo>
                  <a:pt x="65036" y="84454"/>
                </a:lnTo>
                <a:lnTo>
                  <a:pt x="73977" y="92722"/>
                </a:lnTo>
                <a:lnTo>
                  <a:pt x="76125" y="98615"/>
                </a:lnTo>
                <a:lnTo>
                  <a:pt x="76199" y="110274"/>
                </a:lnTo>
                <a:lnTo>
                  <a:pt x="75653" y="113423"/>
                </a:lnTo>
                <a:lnTo>
                  <a:pt x="55143" y="130568"/>
                </a:lnTo>
                <a:lnTo>
                  <a:pt x="95580" y="130568"/>
                </a:lnTo>
                <a:lnTo>
                  <a:pt x="95834" y="130238"/>
                </a:lnTo>
                <a:lnTo>
                  <a:pt x="100774" y="119672"/>
                </a:lnTo>
                <a:lnTo>
                  <a:pt x="102019" y="113779"/>
                </a:lnTo>
                <a:lnTo>
                  <a:pt x="102019" y="98615"/>
                </a:lnTo>
                <a:lnTo>
                  <a:pt x="99885" y="91300"/>
                </a:lnTo>
                <a:lnTo>
                  <a:pt x="93554" y="82397"/>
                </a:lnTo>
                <a:close/>
              </a:path>
              <a:path w="102235" h="150495">
                <a:moveTo>
                  <a:pt x="91340" y="18897"/>
                </a:moveTo>
                <a:lnTo>
                  <a:pt x="54736" y="18897"/>
                </a:lnTo>
                <a:lnTo>
                  <a:pt x="57950" y="19469"/>
                </a:lnTo>
                <a:lnTo>
                  <a:pt x="63372" y="21767"/>
                </a:lnTo>
                <a:lnTo>
                  <a:pt x="72656" y="37045"/>
                </a:lnTo>
                <a:lnTo>
                  <a:pt x="72656" y="42735"/>
                </a:lnTo>
                <a:lnTo>
                  <a:pt x="55067" y="62699"/>
                </a:lnTo>
                <a:lnTo>
                  <a:pt x="89477" y="62699"/>
                </a:lnTo>
                <a:lnTo>
                  <a:pt x="95338" y="53746"/>
                </a:lnTo>
                <a:lnTo>
                  <a:pt x="97142" y="47142"/>
                </a:lnTo>
                <a:lnTo>
                  <a:pt x="97142" y="33870"/>
                </a:lnTo>
                <a:lnTo>
                  <a:pt x="95999" y="28689"/>
                </a:lnTo>
                <a:lnTo>
                  <a:pt x="93713" y="23875"/>
                </a:lnTo>
                <a:lnTo>
                  <a:pt x="91465" y="19062"/>
                </a:lnTo>
                <a:lnTo>
                  <a:pt x="91340" y="1889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4" name="object 23"/>
          <p:cNvSpPr>
            <a:spLocks/>
          </p:cNvSpPr>
          <p:nvPr/>
        </p:nvSpPr>
        <p:spPr bwMode="auto">
          <a:xfrm>
            <a:off x="2003425" y="6530975"/>
            <a:ext cx="101600" cy="149225"/>
          </a:xfrm>
          <a:custGeom>
            <a:avLst/>
            <a:gdLst/>
            <a:ahLst/>
            <a:cxnLst>
              <a:cxn ang="0">
                <a:pos x="93441" y="21132"/>
              </a:cxn>
              <a:cxn ang="0">
                <a:pos x="54470" y="21132"/>
              </a:cxn>
              <a:cxn ang="0">
                <a:pos x="57391" y="21602"/>
              </a:cxn>
              <a:cxn ang="0">
                <a:pos x="62598" y="23418"/>
              </a:cxn>
              <a:cxn ang="0">
                <a:pos x="72433" y="47282"/>
              </a:cxn>
              <a:cxn ang="0">
                <a:pos x="72009" y="50203"/>
              </a:cxn>
              <a:cxn ang="0">
                <a:pos x="49085" y="85153"/>
              </a:cxn>
              <a:cxn ang="0">
                <a:pos x="4470" y="129857"/>
              </a:cxn>
              <a:cxn ang="0">
                <a:pos x="2921" y="131343"/>
              </a:cxn>
              <a:cxn ang="0">
                <a:pos x="1765" y="133032"/>
              </a:cxn>
              <a:cxn ang="0">
                <a:pos x="368" y="136753"/>
              </a:cxn>
              <a:cxn ang="0">
                <a:pos x="0" y="138531"/>
              </a:cxn>
              <a:cxn ang="0">
                <a:pos x="0" y="148551"/>
              </a:cxn>
              <a:cxn ang="0">
                <a:pos x="100787" y="148551"/>
              </a:cxn>
              <a:cxn ang="0">
                <a:pos x="100787" y="130987"/>
              </a:cxn>
              <a:cxn ang="0">
                <a:pos x="99987" y="128981"/>
              </a:cxn>
              <a:cxn ang="0">
                <a:pos x="99083" y="128117"/>
              </a:cxn>
              <a:cxn ang="0">
                <a:pos x="35661" y="128117"/>
              </a:cxn>
              <a:cxn ang="0">
                <a:pos x="68884" y="94284"/>
              </a:cxn>
              <a:cxn ang="0">
                <a:pos x="94373" y="61518"/>
              </a:cxn>
              <a:cxn ang="0">
                <a:pos x="95948" y="56895"/>
              </a:cxn>
              <a:cxn ang="0">
                <a:pos x="97548" y="52285"/>
              </a:cxn>
              <a:cxn ang="0">
                <a:pos x="98361" y="47282"/>
              </a:cxn>
              <a:cxn ang="0">
                <a:pos x="98354" y="35534"/>
              </a:cxn>
              <a:cxn ang="0">
                <a:pos x="97243" y="29844"/>
              </a:cxn>
              <a:cxn ang="0">
                <a:pos x="93441" y="21132"/>
              </a:cxn>
              <a:cxn ang="0">
                <a:pos x="94665" y="125171"/>
              </a:cxn>
              <a:cxn ang="0">
                <a:pos x="51409" y="125171"/>
              </a:cxn>
              <a:cxn ang="0">
                <a:pos x="48412" y="125437"/>
              </a:cxn>
              <a:cxn ang="0">
                <a:pos x="42113" y="126441"/>
              </a:cxn>
              <a:cxn ang="0">
                <a:pos x="38912" y="127177"/>
              </a:cxn>
              <a:cxn ang="0">
                <a:pos x="35661" y="128117"/>
              </a:cxn>
              <a:cxn ang="0">
                <a:pos x="99083" y="128117"/>
              </a:cxn>
              <a:cxn ang="0">
                <a:pos x="96799" y="125933"/>
              </a:cxn>
              <a:cxn ang="0">
                <a:pos x="94665" y="125171"/>
              </a:cxn>
              <a:cxn ang="0">
                <a:pos x="59397" y="0"/>
              </a:cxn>
              <a:cxn ang="0">
                <a:pos x="46126" y="0"/>
              </a:cxn>
              <a:cxn ang="0">
                <a:pos x="40055" y="888"/>
              </a:cxn>
              <a:cxn ang="0">
                <a:pos x="5524" y="29349"/>
              </a:cxn>
              <a:cxn ang="0">
                <a:pos x="2552" y="42570"/>
              </a:cxn>
              <a:cxn ang="0">
                <a:pos x="15760" y="44919"/>
              </a:cxn>
              <a:cxn ang="0">
                <a:pos x="19202" y="45465"/>
              </a:cxn>
              <a:cxn ang="0">
                <a:pos x="21831" y="45224"/>
              </a:cxn>
              <a:cxn ang="0">
                <a:pos x="25501" y="43179"/>
              </a:cxn>
              <a:cxn ang="0">
                <a:pos x="26987" y="41122"/>
              </a:cxn>
              <a:cxn ang="0">
                <a:pos x="28143" y="37998"/>
              </a:cxn>
              <a:cxn ang="0">
                <a:pos x="28846" y="35534"/>
              </a:cxn>
              <a:cxn ang="0">
                <a:pos x="29832" y="33337"/>
              </a:cxn>
              <a:cxn ang="0">
                <a:pos x="48221" y="21132"/>
              </a:cxn>
              <a:cxn ang="0">
                <a:pos x="93441" y="21132"/>
              </a:cxn>
              <a:cxn ang="0">
                <a:pos x="92748" y="19545"/>
              </a:cxn>
              <a:cxn ang="0">
                <a:pos x="65595" y="1015"/>
              </a:cxn>
              <a:cxn ang="0">
                <a:pos x="59397" y="0"/>
              </a:cxn>
            </a:cxnLst>
            <a:rect l="0" t="0" r="r" b="b"/>
            <a:pathLst>
              <a:path w="100964" h="148590">
                <a:moveTo>
                  <a:pt x="93441" y="21132"/>
                </a:moveTo>
                <a:lnTo>
                  <a:pt x="54470" y="21132"/>
                </a:lnTo>
                <a:lnTo>
                  <a:pt x="57391" y="21602"/>
                </a:lnTo>
                <a:lnTo>
                  <a:pt x="62598" y="23418"/>
                </a:lnTo>
                <a:lnTo>
                  <a:pt x="72433" y="47282"/>
                </a:lnTo>
                <a:lnTo>
                  <a:pt x="72009" y="50203"/>
                </a:lnTo>
                <a:lnTo>
                  <a:pt x="49085" y="85153"/>
                </a:lnTo>
                <a:lnTo>
                  <a:pt x="4470" y="129857"/>
                </a:lnTo>
                <a:lnTo>
                  <a:pt x="2921" y="131343"/>
                </a:lnTo>
                <a:lnTo>
                  <a:pt x="1765" y="133032"/>
                </a:lnTo>
                <a:lnTo>
                  <a:pt x="368" y="136753"/>
                </a:lnTo>
                <a:lnTo>
                  <a:pt x="0" y="138531"/>
                </a:lnTo>
                <a:lnTo>
                  <a:pt x="0" y="148551"/>
                </a:lnTo>
                <a:lnTo>
                  <a:pt x="100787" y="148551"/>
                </a:lnTo>
                <a:lnTo>
                  <a:pt x="100787" y="130987"/>
                </a:lnTo>
                <a:lnTo>
                  <a:pt x="99987" y="128981"/>
                </a:lnTo>
                <a:lnTo>
                  <a:pt x="99083" y="128117"/>
                </a:lnTo>
                <a:lnTo>
                  <a:pt x="35661" y="128117"/>
                </a:lnTo>
                <a:lnTo>
                  <a:pt x="68884" y="94284"/>
                </a:lnTo>
                <a:lnTo>
                  <a:pt x="94373" y="61518"/>
                </a:lnTo>
                <a:lnTo>
                  <a:pt x="95948" y="56895"/>
                </a:lnTo>
                <a:lnTo>
                  <a:pt x="97548" y="52285"/>
                </a:lnTo>
                <a:lnTo>
                  <a:pt x="98361" y="47282"/>
                </a:lnTo>
                <a:lnTo>
                  <a:pt x="98354" y="35534"/>
                </a:lnTo>
                <a:lnTo>
                  <a:pt x="97243" y="29844"/>
                </a:lnTo>
                <a:lnTo>
                  <a:pt x="93441" y="21132"/>
                </a:lnTo>
                <a:close/>
              </a:path>
              <a:path w="100964" h="148590">
                <a:moveTo>
                  <a:pt x="94665" y="125171"/>
                </a:moveTo>
                <a:lnTo>
                  <a:pt x="51409" y="125171"/>
                </a:lnTo>
                <a:lnTo>
                  <a:pt x="48412" y="125437"/>
                </a:lnTo>
                <a:lnTo>
                  <a:pt x="42113" y="126441"/>
                </a:lnTo>
                <a:lnTo>
                  <a:pt x="38912" y="127177"/>
                </a:lnTo>
                <a:lnTo>
                  <a:pt x="35661" y="128117"/>
                </a:lnTo>
                <a:lnTo>
                  <a:pt x="99083" y="128117"/>
                </a:lnTo>
                <a:lnTo>
                  <a:pt x="96799" y="125933"/>
                </a:lnTo>
                <a:lnTo>
                  <a:pt x="94665" y="125171"/>
                </a:lnTo>
                <a:close/>
              </a:path>
              <a:path w="100964" h="148590">
                <a:moveTo>
                  <a:pt x="59397" y="0"/>
                </a:moveTo>
                <a:lnTo>
                  <a:pt x="46126" y="0"/>
                </a:lnTo>
                <a:lnTo>
                  <a:pt x="40055" y="888"/>
                </a:lnTo>
                <a:lnTo>
                  <a:pt x="5524" y="29349"/>
                </a:lnTo>
                <a:lnTo>
                  <a:pt x="2552" y="42570"/>
                </a:lnTo>
                <a:lnTo>
                  <a:pt x="15760" y="44919"/>
                </a:lnTo>
                <a:lnTo>
                  <a:pt x="19202" y="45465"/>
                </a:lnTo>
                <a:lnTo>
                  <a:pt x="21831" y="45224"/>
                </a:lnTo>
                <a:lnTo>
                  <a:pt x="25501" y="43179"/>
                </a:lnTo>
                <a:lnTo>
                  <a:pt x="26987" y="41122"/>
                </a:lnTo>
                <a:lnTo>
                  <a:pt x="28143" y="37998"/>
                </a:lnTo>
                <a:lnTo>
                  <a:pt x="28846" y="35534"/>
                </a:lnTo>
                <a:lnTo>
                  <a:pt x="29832" y="33337"/>
                </a:lnTo>
                <a:lnTo>
                  <a:pt x="48221" y="21132"/>
                </a:lnTo>
                <a:lnTo>
                  <a:pt x="93441" y="21132"/>
                </a:lnTo>
                <a:lnTo>
                  <a:pt x="92748" y="19545"/>
                </a:lnTo>
                <a:lnTo>
                  <a:pt x="65595" y="1015"/>
                </a:lnTo>
                <a:lnTo>
                  <a:pt x="5939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5" name="object 24"/>
          <p:cNvSpPr>
            <a:spLocks/>
          </p:cNvSpPr>
          <p:nvPr/>
        </p:nvSpPr>
        <p:spPr bwMode="auto">
          <a:xfrm>
            <a:off x="2120900" y="6519863"/>
            <a:ext cx="42863" cy="192087"/>
          </a:xfrm>
          <a:custGeom>
            <a:avLst/>
            <a:gdLst/>
            <a:ahLst/>
            <a:cxnLst>
              <a:cxn ang="0">
                <a:pos x="14795" y="0"/>
              </a:cxn>
              <a:cxn ang="0">
                <a:pos x="3619" y="6705"/>
              </a:cxn>
              <a:cxn ang="0">
                <a:pos x="2870" y="7137"/>
              </a:cxn>
              <a:cxn ang="0">
                <a:pos x="2209" y="7607"/>
              </a:cxn>
              <a:cxn ang="0">
                <a:pos x="1054" y="8763"/>
              </a:cxn>
              <a:cxn ang="0">
                <a:pos x="635" y="9436"/>
              </a:cxn>
              <a:cxn ang="0">
                <a:pos x="88" y="10998"/>
              </a:cxn>
              <a:cxn ang="0">
                <a:pos x="0" y="11912"/>
              </a:cxn>
              <a:cxn ang="0">
                <a:pos x="215" y="14020"/>
              </a:cxn>
              <a:cxn ang="0">
                <a:pos x="635" y="15240"/>
              </a:cxn>
              <a:cxn ang="0">
                <a:pos x="1384" y="16675"/>
              </a:cxn>
              <a:cxn ang="0">
                <a:pos x="5832" y="25676"/>
              </a:cxn>
              <a:cxn ang="0">
                <a:pos x="18055" y="64795"/>
              </a:cxn>
              <a:cxn ang="0">
                <a:pos x="20878" y="95808"/>
              </a:cxn>
              <a:cxn ang="0">
                <a:pos x="20566" y="106238"/>
              </a:cxn>
              <a:cxn ang="0">
                <a:pos x="13066" y="146917"/>
              </a:cxn>
              <a:cxn ang="0">
                <a:pos x="635" y="176314"/>
              </a:cxn>
              <a:cxn ang="0">
                <a:pos x="215" y="177520"/>
              </a:cxn>
              <a:cxn ang="0">
                <a:pos x="3619" y="184835"/>
              </a:cxn>
              <a:cxn ang="0">
                <a:pos x="14795" y="191630"/>
              </a:cxn>
              <a:cxn ang="0">
                <a:pos x="33997" y="152704"/>
              </a:cxn>
              <a:cxn ang="0">
                <a:pos x="42125" y="112572"/>
              </a:cxn>
              <a:cxn ang="0">
                <a:pos x="42514" y="106238"/>
              </a:cxn>
              <a:cxn ang="0">
                <a:pos x="42513" y="85383"/>
              </a:cxn>
              <a:cxn ang="0">
                <a:pos x="33997" y="38836"/>
              </a:cxn>
              <a:cxn ang="0">
                <a:pos x="18412" y="5795"/>
              </a:cxn>
              <a:cxn ang="0">
                <a:pos x="14795" y="0"/>
              </a:cxn>
            </a:cxnLst>
            <a:rect l="0" t="0" r="r" b="b"/>
            <a:pathLst>
              <a:path w="42544" h="191770">
                <a:moveTo>
                  <a:pt x="14795" y="0"/>
                </a:moveTo>
                <a:lnTo>
                  <a:pt x="3619" y="6705"/>
                </a:lnTo>
                <a:lnTo>
                  <a:pt x="2870" y="7137"/>
                </a:lnTo>
                <a:lnTo>
                  <a:pt x="2209" y="7607"/>
                </a:lnTo>
                <a:lnTo>
                  <a:pt x="1054" y="8763"/>
                </a:lnTo>
                <a:lnTo>
                  <a:pt x="635" y="9436"/>
                </a:lnTo>
                <a:lnTo>
                  <a:pt x="88" y="10998"/>
                </a:lnTo>
                <a:lnTo>
                  <a:pt x="0" y="11912"/>
                </a:lnTo>
                <a:lnTo>
                  <a:pt x="215" y="14020"/>
                </a:lnTo>
                <a:lnTo>
                  <a:pt x="635" y="15240"/>
                </a:lnTo>
                <a:lnTo>
                  <a:pt x="1384" y="16675"/>
                </a:lnTo>
                <a:lnTo>
                  <a:pt x="5832" y="25676"/>
                </a:lnTo>
                <a:lnTo>
                  <a:pt x="18055" y="64795"/>
                </a:lnTo>
                <a:lnTo>
                  <a:pt x="20878" y="95808"/>
                </a:lnTo>
                <a:lnTo>
                  <a:pt x="20566" y="106238"/>
                </a:lnTo>
                <a:lnTo>
                  <a:pt x="13066" y="146917"/>
                </a:lnTo>
                <a:lnTo>
                  <a:pt x="635" y="176314"/>
                </a:lnTo>
                <a:lnTo>
                  <a:pt x="215" y="177520"/>
                </a:lnTo>
                <a:lnTo>
                  <a:pt x="3619" y="184835"/>
                </a:lnTo>
                <a:lnTo>
                  <a:pt x="14795" y="191630"/>
                </a:lnTo>
                <a:lnTo>
                  <a:pt x="33997" y="152704"/>
                </a:lnTo>
                <a:lnTo>
                  <a:pt x="42125" y="112572"/>
                </a:lnTo>
                <a:lnTo>
                  <a:pt x="42514" y="106238"/>
                </a:lnTo>
                <a:lnTo>
                  <a:pt x="42513" y="85383"/>
                </a:lnTo>
                <a:lnTo>
                  <a:pt x="33997" y="38836"/>
                </a:lnTo>
                <a:lnTo>
                  <a:pt x="18412" y="5795"/>
                </a:lnTo>
                <a:lnTo>
                  <a:pt x="1479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6" name="object 25"/>
          <p:cNvSpPr>
            <a:spLocks/>
          </p:cNvSpPr>
          <p:nvPr/>
        </p:nvSpPr>
        <p:spPr bwMode="auto">
          <a:xfrm>
            <a:off x="2239963" y="6532563"/>
            <a:ext cx="96837" cy="149225"/>
          </a:xfrm>
          <a:custGeom>
            <a:avLst/>
            <a:gdLst/>
            <a:ahLst/>
            <a:cxnLst>
              <a:cxn ang="0">
                <a:pos x="15824" y="117132"/>
              </a:cxn>
              <a:cxn ang="0">
                <a:pos x="11480" y="117132"/>
              </a:cxn>
              <a:cxn ang="0">
                <a:pos x="9347" y="118300"/>
              </a:cxn>
              <a:cxn ang="0">
                <a:pos x="7734" y="120599"/>
              </a:cxn>
              <a:cxn ang="0">
                <a:pos x="0" y="131267"/>
              </a:cxn>
              <a:cxn ang="0">
                <a:pos x="38468" y="148526"/>
              </a:cxn>
              <a:cxn ang="0">
                <a:pos x="50939" y="148526"/>
              </a:cxn>
              <a:cxn ang="0">
                <a:pos x="87083" y="129578"/>
              </a:cxn>
              <a:cxn ang="0">
                <a:pos x="88522" y="127495"/>
              </a:cxn>
              <a:cxn ang="0">
                <a:pos x="40157" y="127495"/>
              </a:cxn>
              <a:cxn ang="0">
                <a:pos x="36461" y="126949"/>
              </a:cxn>
              <a:cxn ang="0">
                <a:pos x="17551" y="117678"/>
              </a:cxn>
              <a:cxn ang="0">
                <a:pos x="15824" y="117132"/>
              </a:cxn>
              <a:cxn ang="0">
                <a:pos x="91845" y="71932"/>
              </a:cxn>
              <a:cxn ang="0">
                <a:pos x="54089" y="71932"/>
              </a:cxn>
              <a:cxn ang="0">
                <a:pos x="60947" y="74193"/>
              </a:cxn>
              <a:cxn ang="0">
                <a:pos x="70218" y="83197"/>
              </a:cxn>
              <a:cxn ang="0">
                <a:pos x="72555" y="89446"/>
              </a:cxn>
              <a:cxn ang="0">
                <a:pos x="72555" y="101777"/>
              </a:cxn>
              <a:cxn ang="0">
                <a:pos x="49110" y="127495"/>
              </a:cxn>
              <a:cxn ang="0">
                <a:pos x="88522" y="127495"/>
              </a:cxn>
              <a:cxn ang="0">
                <a:pos x="90881" y="124079"/>
              </a:cxn>
              <a:cxn ang="0">
                <a:pos x="96380" y="111213"/>
              </a:cxn>
              <a:cxn ang="0">
                <a:pos x="97739" y="104101"/>
              </a:cxn>
              <a:cxn ang="0">
                <a:pos x="97640" y="89446"/>
              </a:cxn>
              <a:cxn ang="0">
                <a:pos x="96723" y="84137"/>
              </a:cxn>
              <a:cxn ang="0">
                <a:pos x="92663" y="73215"/>
              </a:cxn>
              <a:cxn ang="0">
                <a:pos x="91845" y="71932"/>
              </a:cxn>
              <a:cxn ang="0">
                <a:pos x="92671" y="0"/>
              </a:cxn>
              <a:cxn ang="0">
                <a:pos x="20116" y="0"/>
              </a:cxn>
              <a:cxn ang="0">
                <a:pos x="7924" y="71310"/>
              </a:cxn>
              <a:cxn ang="0">
                <a:pos x="23583" y="75780"/>
              </a:cxn>
              <a:cxn ang="0">
                <a:pos x="30899" y="73215"/>
              </a:cxn>
              <a:cxn ang="0">
                <a:pos x="38023" y="71932"/>
              </a:cxn>
              <a:cxn ang="0">
                <a:pos x="91845" y="71932"/>
              </a:cxn>
              <a:cxn ang="0">
                <a:pos x="89649" y="68491"/>
              </a:cxn>
              <a:cxn ang="0">
                <a:pos x="81660" y="60350"/>
              </a:cxn>
              <a:cxn ang="0">
                <a:pos x="76707" y="57175"/>
              </a:cxn>
              <a:cxn ang="0">
                <a:pos x="67148" y="53428"/>
              </a:cxn>
              <a:cxn ang="0">
                <a:pos x="32321" y="53428"/>
              </a:cxn>
              <a:cxn ang="0">
                <a:pos x="37591" y="22745"/>
              </a:cxn>
              <a:cxn ang="0">
                <a:pos x="83286" y="22745"/>
              </a:cxn>
              <a:cxn ang="0">
                <a:pos x="87083" y="21628"/>
              </a:cxn>
              <a:cxn ang="0">
                <a:pos x="91541" y="17170"/>
              </a:cxn>
              <a:cxn ang="0">
                <a:pos x="92671" y="14262"/>
              </a:cxn>
              <a:cxn ang="0">
                <a:pos x="92671" y="0"/>
              </a:cxn>
              <a:cxn ang="0">
                <a:pos x="58115" y="51396"/>
              </a:cxn>
              <a:cxn ang="0">
                <a:pos x="44983" y="51396"/>
              </a:cxn>
              <a:cxn ang="0">
                <a:pos x="38963" y="52095"/>
              </a:cxn>
              <a:cxn ang="0">
                <a:pos x="32321" y="53428"/>
              </a:cxn>
              <a:cxn ang="0">
                <a:pos x="67148" y="53428"/>
              </a:cxn>
              <a:cxn ang="0">
                <a:pos x="64922" y="52565"/>
              </a:cxn>
              <a:cxn ang="0">
                <a:pos x="58115" y="51396"/>
              </a:cxn>
            </a:cxnLst>
            <a:rect l="0" t="0" r="r" b="b"/>
            <a:pathLst>
              <a:path w="97789" h="148590">
                <a:moveTo>
                  <a:pt x="15824" y="117132"/>
                </a:moveTo>
                <a:lnTo>
                  <a:pt x="11480" y="117132"/>
                </a:lnTo>
                <a:lnTo>
                  <a:pt x="9347" y="118300"/>
                </a:lnTo>
                <a:lnTo>
                  <a:pt x="7734" y="120599"/>
                </a:lnTo>
                <a:lnTo>
                  <a:pt x="0" y="131267"/>
                </a:lnTo>
                <a:lnTo>
                  <a:pt x="38468" y="148526"/>
                </a:lnTo>
                <a:lnTo>
                  <a:pt x="50939" y="148526"/>
                </a:lnTo>
                <a:lnTo>
                  <a:pt x="87083" y="129578"/>
                </a:lnTo>
                <a:lnTo>
                  <a:pt x="88522" y="127495"/>
                </a:lnTo>
                <a:lnTo>
                  <a:pt x="40157" y="127495"/>
                </a:lnTo>
                <a:lnTo>
                  <a:pt x="36461" y="126949"/>
                </a:lnTo>
                <a:lnTo>
                  <a:pt x="17551" y="117678"/>
                </a:lnTo>
                <a:lnTo>
                  <a:pt x="15824" y="117132"/>
                </a:lnTo>
                <a:close/>
              </a:path>
              <a:path w="97789" h="148590">
                <a:moveTo>
                  <a:pt x="91845" y="71932"/>
                </a:moveTo>
                <a:lnTo>
                  <a:pt x="54089" y="71932"/>
                </a:lnTo>
                <a:lnTo>
                  <a:pt x="60947" y="74193"/>
                </a:lnTo>
                <a:lnTo>
                  <a:pt x="70218" y="83197"/>
                </a:lnTo>
                <a:lnTo>
                  <a:pt x="72555" y="89446"/>
                </a:lnTo>
                <a:lnTo>
                  <a:pt x="72555" y="101777"/>
                </a:lnTo>
                <a:lnTo>
                  <a:pt x="49110" y="127495"/>
                </a:lnTo>
                <a:lnTo>
                  <a:pt x="88522" y="127495"/>
                </a:lnTo>
                <a:lnTo>
                  <a:pt x="90881" y="124079"/>
                </a:lnTo>
                <a:lnTo>
                  <a:pt x="96380" y="111213"/>
                </a:lnTo>
                <a:lnTo>
                  <a:pt x="97739" y="104101"/>
                </a:lnTo>
                <a:lnTo>
                  <a:pt x="97640" y="89446"/>
                </a:lnTo>
                <a:lnTo>
                  <a:pt x="96723" y="84137"/>
                </a:lnTo>
                <a:lnTo>
                  <a:pt x="92663" y="73215"/>
                </a:lnTo>
                <a:lnTo>
                  <a:pt x="91845" y="71932"/>
                </a:lnTo>
                <a:close/>
              </a:path>
              <a:path w="97789" h="148590">
                <a:moveTo>
                  <a:pt x="92671" y="0"/>
                </a:moveTo>
                <a:lnTo>
                  <a:pt x="20116" y="0"/>
                </a:lnTo>
                <a:lnTo>
                  <a:pt x="7924" y="71310"/>
                </a:lnTo>
                <a:lnTo>
                  <a:pt x="23583" y="75780"/>
                </a:lnTo>
                <a:lnTo>
                  <a:pt x="30899" y="73215"/>
                </a:lnTo>
                <a:lnTo>
                  <a:pt x="38023" y="71932"/>
                </a:lnTo>
                <a:lnTo>
                  <a:pt x="91845" y="71932"/>
                </a:lnTo>
                <a:lnTo>
                  <a:pt x="89649" y="68491"/>
                </a:lnTo>
                <a:lnTo>
                  <a:pt x="81660" y="60350"/>
                </a:lnTo>
                <a:lnTo>
                  <a:pt x="76707" y="57175"/>
                </a:lnTo>
                <a:lnTo>
                  <a:pt x="67148" y="53428"/>
                </a:lnTo>
                <a:lnTo>
                  <a:pt x="32321" y="53428"/>
                </a:lnTo>
                <a:lnTo>
                  <a:pt x="37591" y="22745"/>
                </a:lnTo>
                <a:lnTo>
                  <a:pt x="83286" y="22745"/>
                </a:lnTo>
                <a:lnTo>
                  <a:pt x="87083" y="21628"/>
                </a:lnTo>
                <a:lnTo>
                  <a:pt x="91541" y="17170"/>
                </a:lnTo>
                <a:lnTo>
                  <a:pt x="92671" y="14262"/>
                </a:lnTo>
                <a:lnTo>
                  <a:pt x="92671" y="0"/>
                </a:lnTo>
                <a:close/>
              </a:path>
              <a:path w="97789" h="148590">
                <a:moveTo>
                  <a:pt x="58115" y="51396"/>
                </a:moveTo>
                <a:lnTo>
                  <a:pt x="44983" y="51396"/>
                </a:lnTo>
                <a:lnTo>
                  <a:pt x="38963" y="52095"/>
                </a:lnTo>
                <a:lnTo>
                  <a:pt x="32321" y="53428"/>
                </a:lnTo>
                <a:lnTo>
                  <a:pt x="67148" y="53428"/>
                </a:lnTo>
                <a:lnTo>
                  <a:pt x="64922" y="52565"/>
                </a:lnTo>
                <a:lnTo>
                  <a:pt x="58115" y="513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7" name="object 26"/>
          <p:cNvSpPr>
            <a:spLocks/>
          </p:cNvSpPr>
          <p:nvPr/>
        </p:nvSpPr>
        <p:spPr bwMode="auto">
          <a:xfrm>
            <a:off x="2355850" y="6532563"/>
            <a:ext cx="112713" cy="147637"/>
          </a:xfrm>
          <a:custGeom>
            <a:avLst/>
            <a:gdLst/>
            <a:ahLst/>
            <a:cxnLst>
              <a:cxn ang="0">
                <a:pos x="93370" y="111150"/>
              </a:cxn>
              <a:cxn ang="0">
                <a:pos x="71526" y="111150"/>
              </a:cxn>
              <a:cxn ang="0">
                <a:pos x="71526" y="147027"/>
              </a:cxn>
              <a:cxn ang="0">
                <a:pos x="93370" y="147027"/>
              </a:cxn>
              <a:cxn ang="0">
                <a:pos x="93370" y="111150"/>
              </a:cxn>
              <a:cxn ang="0">
                <a:pos x="93370" y="0"/>
              </a:cxn>
              <a:cxn ang="0">
                <a:pos x="69596" y="0"/>
              </a:cxn>
              <a:cxn ang="0">
                <a:pos x="0" y="92976"/>
              </a:cxn>
              <a:cxn ang="0">
                <a:pos x="7848" y="111150"/>
              </a:cxn>
              <a:cxn ang="0">
                <a:pos x="108394" y="111150"/>
              </a:cxn>
              <a:cxn ang="0">
                <a:pos x="109664" y="110655"/>
              </a:cxn>
              <a:cxn ang="0">
                <a:pos x="110540" y="109664"/>
              </a:cxn>
              <a:cxn ang="0">
                <a:pos x="111429" y="108699"/>
              </a:cxn>
              <a:cxn ang="0">
                <a:pos x="111861" y="107530"/>
              </a:cxn>
              <a:cxn ang="0">
                <a:pos x="111861" y="91630"/>
              </a:cxn>
              <a:cxn ang="0">
                <a:pos x="26809" y="91630"/>
              </a:cxn>
              <a:cxn ang="0">
                <a:pos x="72440" y="28651"/>
              </a:cxn>
              <a:cxn ang="0">
                <a:pos x="93370" y="28651"/>
              </a:cxn>
              <a:cxn ang="0">
                <a:pos x="93370" y="0"/>
              </a:cxn>
              <a:cxn ang="0">
                <a:pos x="93370" y="28651"/>
              </a:cxn>
              <a:cxn ang="0">
                <a:pos x="72440" y="28651"/>
              </a:cxn>
              <a:cxn ang="0">
                <a:pos x="71831" y="34061"/>
              </a:cxn>
              <a:cxn ang="0">
                <a:pos x="71526" y="39039"/>
              </a:cxn>
              <a:cxn ang="0">
                <a:pos x="71526" y="91630"/>
              </a:cxn>
              <a:cxn ang="0">
                <a:pos x="93370" y="91630"/>
              </a:cxn>
              <a:cxn ang="0">
                <a:pos x="93370" y="28651"/>
              </a:cxn>
            </a:cxnLst>
            <a:rect l="0" t="0" r="r" b="b"/>
            <a:pathLst>
              <a:path w="112394" h="147320">
                <a:moveTo>
                  <a:pt x="93370" y="111150"/>
                </a:moveTo>
                <a:lnTo>
                  <a:pt x="71526" y="111150"/>
                </a:lnTo>
                <a:lnTo>
                  <a:pt x="71526" y="147027"/>
                </a:lnTo>
                <a:lnTo>
                  <a:pt x="93370" y="147027"/>
                </a:lnTo>
                <a:lnTo>
                  <a:pt x="93370" y="111150"/>
                </a:lnTo>
                <a:close/>
              </a:path>
              <a:path w="112394" h="147320">
                <a:moveTo>
                  <a:pt x="93370" y="0"/>
                </a:moveTo>
                <a:lnTo>
                  <a:pt x="69596" y="0"/>
                </a:lnTo>
                <a:lnTo>
                  <a:pt x="0" y="92976"/>
                </a:lnTo>
                <a:lnTo>
                  <a:pt x="7848" y="111150"/>
                </a:lnTo>
                <a:lnTo>
                  <a:pt x="108394" y="111150"/>
                </a:lnTo>
                <a:lnTo>
                  <a:pt x="109664" y="110655"/>
                </a:lnTo>
                <a:lnTo>
                  <a:pt x="110540" y="109664"/>
                </a:lnTo>
                <a:lnTo>
                  <a:pt x="111429" y="108699"/>
                </a:lnTo>
                <a:lnTo>
                  <a:pt x="111861" y="107530"/>
                </a:lnTo>
                <a:lnTo>
                  <a:pt x="111861" y="91630"/>
                </a:lnTo>
                <a:lnTo>
                  <a:pt x="26809" y="91630"/>
                </a:lnTo>
                <a:lnTo>
                  <a:pt x="72440" y="28651"/>
                </a:lnTo>
                <a:lnTo>
                  <a:pt x="93370" y="28651"/>
                </a:lnTo>
                <a:lnTo>
                  <a:pt x="93370" y="0"/>
                </a:lnTo>
                <a:close/>
              </a:path>
              <a:path w="112394" h="147320">
                <a:moveTo>
                  <a:pt x="93370" y="28651"/>
                </a:moveTo>
                <a:lnTo>
                  <a:pt x="72440" y="28651"/>
                </a:lnTo>
                <a:lnTo>
                  <a:pt x="71831" y="34061"/>
                </a:lnTo>
                <a:lnTo>
                  <a:pt x="71526" y="39039"/>
                </a:lnTo>
                <a:lnTo>
                  <a:pt x="71526" y="91630"/>
                </a:lnTo>
                <a:lnTo>
                  <a:pt x="93370" y="91630"/>
                </a:lnTo>
                <a:lnTo>
                  <a:pt x="93370" y="286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8" name="object 27"/>
          <p:cNvSpPr>
            <a:spLocks/>
          </p:cNvSpPr>
          <p:nvPr/>
        </p:nvSpPr>
        <p:spPr bwMode="auto">
          <a:xfrm>
            <a:off x="2490788" y="6618288"/>
            <a:ext cx="539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628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628" y="0"/>
                </a:lnTo>
              </a:path>
            </a:pathLst>
          </a:custGeom>
          <a:noFill/>
          <a:ln w="2094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9" name="object 28"/>
          <p:cNvSpPr>
            <a:spLocks/>
          </p:cNvSpPr>
          <p:nvPr/>
        </p:nvSpPr>
        <p:spPr bwMode="auto">
          <a:xfrm>
            <a:off x="2562225" y="6530975"/>
            <a:ext cx="101600" cy="150813"/>
          </a:xfrm>
          <a:custGeom>
            <a:avLst/>
            <a:gdLst/>
            <a:ahLst/>
            <a:cxnLst>
              <a:cxn ang="0">
                <a:pos x="13982" y="105473"/>
              </a:cxn>
              <a:cxn ang="0">
                <a:pos x="2032" y="117551"/>
              </a:cxn>
              <a:cxn ang="0">
                <a:pos x="43929" y="150164"/>
              </a:cxn>
              <a:cxn ang="0">
                <a:pos x="94830" y="129971"/>
              </a:cxn>
              <a:cxn ang="0">
                <a:pos x="47218" y="129031"/>
              </a:cxn>
              <a:cxn ang="0">
                <a:pos x="24790" y="109829"/>
              </a:cxn>
              <a:cxn ang="0">
                <a:pos x="21805" y="106286"/>
              </a:cxn>
              <a:cxn ang="0">
                <a:pos x="94731" y="21132"/>
              </a:cxn>
              <a:cxn ang="0">
                <a:pos x="64516" y="22948"/>
              </a:cxn>
              <a:cxn ang="0">
                <a:pos x="74180" y="35369"/>
              </a:cxn>
              <a:cxn ang="0">
                <a:pos x="42672" y="64414"/>
              </a:cxn>
              <a:cxn ang="0">
                <a:pos x="50126" y="82295"/>
              </a:cxn>
              <a:cxn ang="0">
                <a:pos x="76504" y="102247"/>
              </a:cxn>
              <a:cxn ang="0">
                <a:pos x="75984" y="111302"/>
              </a:cxn>
              <a:cxn ang="0">
                <a:pos x="73875" y="116801"/>
              </a:cxn>
              <a:cxn ang="0">
                <a:pos x="95283" y="129031"/>
              </a:cxn>
              <a:cxn ang="0">
                <a:pos x="101600" y="112267"/>
              </a:cxn>
              <a:cxn ang="0">
                <a:pos x="99441" y="89217"/>
              </a:cxn>
              <a:cxn ang="0">
                <a:pos x="84201" y="73596"/>
              </a:cxn>
              <a:cxn ang="0">
                <a:pos x="79044" y="69595"/>
              </a:cxn>
              <a:cxn ang="0">
                <a:pos x="97624" y="27584"/>
              </a:cxn>
              <a:cxn ang="0">
                <a:pos x="61125" y="0"/>
              </a:cxn>
              <a:cxn ang="0">
                <a:pos x="41783" y="888"/>
              </a:cxn>
              <a:cxn ang="0">
                <a:pos x="4267" y="42570"/>
              </a:cxn>
              <a:cxn ang="0">
                <a:pos x="20853" y="45465"/>
              </a:cxn>
              <a:cxn ang="0">
                <a:pos x="27203" y="43179"/>
              </a:cxn>
              <a:cxn ang="0">
                <a:pos x="29870" y="37998"/>
              </a:cxn>
              <a:cxn ang="0">
                <a:pos x="31559" y="33337"/>
              </a:cxn>
              <a:cxn ang="0">
                <a:pos x="94731" y="21132"/>
              </a:cxn>
              <a:cxn ang="0">
                <a:pos x="90525" y="14363"/>
              </a:cxn>
              <a:cxn ang="0">
                <a:pos x="78143" y="4838"/>
              </a:cxn>
              <a:cxn ang="0">
                <a:pos x="61125" y="0"/>
              </a:cxn>
            </a:cxnLst>
            <a:rect l="0" t="0" r="r" b="b"/>
            <a:pathLst>
              <a:path w="101600" h="150495">
                <a:moveTo>
                  <a:pt x="16700" y="105143"/>
                </a:moveTo>
                <a:lnTo>
                  <a:pt x="13982" y="105473"/>
                </a:lnTo>
                <a:lnTo>
                  <a:pt x="0" y="111251"/>
                </a:lnTo>
                <a:lnTo>
                  <a:pt x="2032" y="117551"/>
                </a:lnTo>
                <a:lnTo>
                  <a:pt x="37490" y="149326"/>
                </a:lnTo>
                <a:lnTo>
                  <a:pt x="43929" y="150164"/>
                </a:lnTo>
                <a:lnTo>
                  <a:pt x="58077" y="150164"/>
                </a:lnTo>
                <a:lnTo>
                  <a:pt x="94830" y="129971"/>
                </a:lnTo>
                <a:lnTo>
                  <a:pt x="95283" y="129031"/>
                </a:lnTo>
                <a:lnTo>
                  <a:pt x="47218" y="129031"/>
                </a:lnTo>
                <a:lnTo>
                  <a:pt x="43942" y="128485"/>
                </a:lnTo>
                <a:lnTo>
                  <a:pt x="24790" y="109829"/>
                </a:lnTo>
                <a:lnTo>
                  <a:pt x="23634" y="107670"/>
                </a:lnTo>
                <a:lnTo>
                  <a:pt x="21805" y="106286"/>
                </a:lnTo>
                <a:lnTo>
                  <a:pt x="16700" y="105143"/>
                </a:lnTo>
                <a:close/>
              </a:path>
              <a:path w="101600" h="150495">
                <a:moveTo>
                  <a:pt x="94731" y="21132"/>
                </a:moveTo>
                <a:lnTo>
                  <a:pt x="59372" y="21132"/>
                </a:lnTo>
                <a:lnTo>
                  <a:pt x="64516" y="22948"/>
                </a:lnTo>
                <a:lnTo>
                  <a:pt x="72237" y="30111"/>
                </a:lnTo>
                <a:lnTo>
                  <a:pt x="74180" y="35369"/>
                </a:lnTo>
                <a:lnTo>
                  <a:pt x="74180" y="45516"/>
                </a:lnTo>
                <a:lnTo>
                  <a:pt x="42672" y="64414"/>
                </a:lnTo>
                <a:lnTo>
                  <a:pt x="42672" y="82295"/>
                </a:lnTo>
                <a:lnTo>
                  <a:pt x="50126" y="82295"/>
                </a:lnTo>
                <a:lnTo>
                  <a:pt x="56070" y="82867"/>
                </a:lnTo>
                <a:lnTo>
                  <a:pt x="76504" y="102247"/>
                </a:lnTo>
                <a:lnTo>
                  <a:pt x="76504" y="108546"/>
                </a:lnTo>
                <a:lnTo>
                  <a:pt x="75984" y="111302"/>
                </a:lnTo>
                <a:lnTo>
                  <a:pt x="74917" y="114045"/>
                </a:lnTo>
                <a:lnTo>
                  <a:pt x="73875" y="116801"/>
                </a:lnTo>
                <a:lnTo>
                  <a:pt x="55270" y="129031"/>
                </a:lnTo>
                <a:lnTo>
                  <a:pt x="95283" y="129031"/>
                </a:lnTo>
                <a:lnTo>
                  <a:pt x="100241" y="118744"/>
                </a:lnTo>
                <a:lnTo>
                  <a:pt x="101600" y="112267"/>
                </a:lnTo>
                <a:lnTo>
                  <a:pt x="101600" y="96367"/>
                </a:lnTo>
                <a:lnTo>
                  <a:pt x="99441" y="89217"/>
                </a:lnTo>
                <a:lnTo>
                  <a:pt x="90766" y="77838"/>
                </a:lnTo>
                <a:lnTo>
                  <a:pt x="84201" y="73596"/>
                </a:lnTo>
                <a:lnTo>
                  <a:pt x="75387" y="70815"/>
                </a:lnTo>
                <a:lnTo>
                  <a:pt x="79044" y="69595"/>
                </a:lnTo>
                <a:lnTo>
                  <a:pt x="98653" y="32550"/>
                </a:lnTo>
                <a:lnTo>
                  <a:pt x="97624" y="27584"/>
                </a:lnTo>
                <a:lnTo>
                  <a:pt x="94731" y="21132"/>
                </a:lnTo>
                <a:close/>
              </a:path>
              <a:path w="101600" h="150495">
                <a:moveTo>
                  <a:pt x="61125" y="0"/>
                </a:moveTo>
                <a:lnTo>
                  <a:pt x="47853" y="0"/>
                </a:lnTo>
                <a:lnTo>
                  <a:pt x="41783" y="888"/>
                </a:lnTo>
                <a:lnTo>
                  <a:pt x="7251" y="29349"/>
                </a:lnTo>
                <a:lnTo>
                  <a:pt x="4267" y="42570"/>
                </a:lnTo>
                <a:lnTo>
                  <a:pt x="17475" y="44919"/>
                </a:lnTo>
                <a:lnTo>
                  <a:pt x="20853" y="45465"/>
                </a:lnTo>
                <a:lnTo>
                  <a:pt x="23482" y="45224"/>
                </a:lnTo>
                <a:lnTo>
                  <a:pt x="27203" y="43179"/>
                </a:lnTo>
                <a:lnTo>
                  <a:pt x="28714" y="41122"/>
                </a:lnTo>
                <a:lnTo>
                  <a:pt x="29870" y="37998"/>
                </a:lnTo>
                <a:lnTo>
                  <a:pt x="30543" y="35572"/>
                </a:lnTo>
                <a:lnTo>
                  <a:pt x="31559" y="33337"/>
                </a:lnTo>
                <a:lnTo>
                  <a:pt x="49949" y="21132"/>
                </a:lnTo>
                <a:lnTo>
                  <a:pt x="94731" y="21132"/>
                </a:lnTo>
                <a:lnTo>
                  <a:pt x="93484" y="18351"/>
                </a:lnTo>
                <a:lnTo>
                  <a:pt x="90525" y="14363"/>
                </a:lnTo>
                <a:lnTo>
                  <a:pt x="82804" y="7518"/>
                </a:lnTo>
                <a:lnTo>
                  <a:pt x="78143" y="4838"/>
                </a:lnTo>
                <a:lnTo>
                  <a:pt x="67246" y="965"/>
                </a:lnTo>
                <a:lnTo>
                  <a:pt x="611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0" name="object 29"/>
          <p:cNvSpPr>
            <a:spLocks/>
          </p:cNvSpPr>
          <p:nvPr/>
        </p:nvSpPr>
        <p:spPr bwMode="auto">
          <a:xfrm>
            <a:off x="2684463" y="6530975"/>
            <a:ext cx="101600" cy="150813"/>
          </a:xfrm>
          <a:custGeom>
            <a:avLst/>
            <a:gdLst/>
            <a:ahLst/>
            <a:cxnLst>
              <a:cxn ang="0">
                <a:pos x="16725" y="105143"/>
              </a:cxn>
              <a:cxn ang="0">
                <a:pos x="13982" y="105473"/>
              </a:cxn>
              <a:cxn ang="0">
                <a:pos x="0" y="111251"/>
              </a:cxn>
              <a:cxn ang="0">
                <a:pos x="2044" y="117551"/>
              </a:cxn>
              <a:cxn ang="0">
                <a:pos x="37503" y="149326"/>
              </a:cxn>
              <a:cxn ang="0">
                <a:pos x="43942" y="150164"/>
              </a:cxn>
              <a:cxn ang="0">
                <a:pos x="58089" y="150164"/>
              </a:cxn>
              <a:cxn ang="0">
                <a:pos x="94843" y="129971"/>
              </a:cxn>
              <a:cxn ang="0">
                <a:pos x="95296" y="129031"/>
              </a:cxn>
              <a:cxn ang="0">
                <a:pos x="47231" y="129031"/>
              </a:cxn>
              <a:cxn ang="0">
                <a:pos x="43954" y="128485"/>
              </a:cxn>
              <a:cxn ang="0">
                <a:pos x="24803" y="109829"/>
              </a:cxn>
              <a:cxn ang="0">
                <a:pos x="23647" y="107670"/>
              </a:cxn>
              <a:cxn ang="0">
                <a:pos x="21805" y="106286"/>
              </a:cxn>
              <a:cxn ang="0">
                <a:pos x="16725" y="105143"/>
              </a:cxn>
              <a:cxn ang="0">
                <a:pos x="94744" y="21132"/>
              </a:cxn>
              <a:cxn ang="0">
                <a:pos x="59385" y="21132"/>
              </a:cxn>
              <a:cxn ang="0">
                <a:pos x="64528" y="22948"/>
              </a:cxn>
              <a:cxn ang="0">
                <a:pos x="72250" y="30111"/>
              </a:cxn>
              <a:cxn ang="0">
                <a:pos x="74193" y="35369"/>
              </a:cxn>
              <a:cxn ang="0">
                <a:pos x="74193" y="45516"/>
              </a:cxn>
              <a:cxn ang="0">
                <a:pos x="42684" y="64414"/>
              </a:cxn>
              <a:cxn ang="0">
                <a:pos x="42684" y="82295"/>
              </a:cxn>
              <a:cxn ang="0">
                <a:pos x="50139" y="82295"/>
              </a:cxn>
              <a:cxn ang="0">
                <a:pos x="56083" y="82867"/>
              </a:cxn>
              <a:cxn ang="0">
                <a:pos x="76517" y="102247"/>
              </a:cxn>
              <a:cxn ang="0">
                <a:pos x="76517" y="108546"/>
              </a:cxn>
              <a:cxn ang="0">
                <a:pos x="55283" y="129031"/>
              </a:cxn>
              <a:cxn ang="0">
                <a:pos x="95296" y="129031"/>
              </a:cxn>
              <a:cxn ang="0">
                <a:pos x="100253" y="118744"/>
              </a:cxn>
              <a:cxn ang="0">
                <a:pos x="101600" y="112267"/>
              </a:cxn>
              <a:cxn ang="0">
                <a:pos x="101600" y="96367"/>
              </a:cxn>
              <a:cxn ang="0">
                <a:pos x="99453" y="89217"/>
              </a:cxn>
              <a:cxn ang="0">
                <a:pos x="90779" y="77838"/>
              </a:cxn>
              <a:cxn ang="0">
                <a:pos x="84213" y="73596"/>
              </a:cxn>
              <a:cxn ang="0">
                <a:pos x="75399" y="70815"/>
              </a:cxn>
              <a:cxn ang="0">
                <a:pos x="79057" y="69595"/>
              </a:cxn>
              <a:cxn ang="0">
                <a:pos x="98666" y="32550"/>
              </a:cxn>
              <a:cxn ang="0">
                <a:pos x="97637" y="27584"/>
              </a:cxn>
              <a:cxn ang="0">
                <a:pos x="94744" y="21132"/>
              </a:cxn>
              <a:cxn ang="0">
                <a:pos x="61137" y="0"/>
              </a:cxn>
              <a:cxn ang="0">
                <a:pos x="47866" y="0"/>
              </a:cxn>
              <a:cxn ang="0">
                <a:pos x="41795" y="888"/>
              </a:cxn>
              <a:cxn ang="0">
                <a:pos x="7264" y="29349"/>
              </a:cxn>
              <a:cxn ang="0">
                <a:pos x="4279" y="42570"/>
              </a:cxn>
              <a:cxn ang="0">
                <a:pos x="17487" y="44919"/>
              </a:cxn>
              <a:cxn ang="0">
                <a:pos x="20866" y="45465"/>
              </a:cxn>
              <a:cxn ang="0">
                <a:pos x="23482" y="45224"/>
              </a:cxn>
              <a:cxn ang="0">
                <a:pos x="27216" y="43179"/>
              </a:cxn>
              <a:cxn ang="0">
                <a:pos x="28727" y="41122"/>
              </a:cxn>
              <a:cxn ang="0">
                <a:pos x="29883" y="37998"/>
              </a:cxn>
              <a:cxn ang="0">
                <a:pos x="30556" y="35572"/>
              </a:cxn>
              <a:cxn ang="0">
                <a:pos x="31572" y="33337"/>
              </a:cxn>
              <a:cxn ang="0">
                <a:pos x="49949" y="21132"/>
              </a:cxn>
              <a:cxn ang="0">
                <a:pos x="94744" y="21132"/>
              </a:cxn>
              <a:cxn ang="0">
                <a:pos x="93497" y="18351"/>
              </a:cxn>
              <a:cxn ang="0">
                <a:pos x="90538" y="14363"/>
              </a:cxn>
              <a:cxn ang="0">
                <a:pos x="82816" y="7518"/>
              </a:cxn>
              <a:cxn ang="0">
                <a:pos x="78155" y="4838"/>
              </a:cxn>
              <a:cxn ang="0">
                <a:pos x="67259" y="965"/>
              </a:cxn>
              <a:cxn ang="0">
                <a:pos x="61137" y="0"/>
              </a:cxn>
            </a:cxnLst>
            <a:rect l="0" t="0" r="r" b="b"/>
            <a:pathLst>
              <a:path w="101600" h="150495">
                <a:moveTo>
                  <a:pt x="16725" y="105143"/>
                </a:moveTo>
                <a:lnTo>
                  <a:pt x="13982" y="105473"/>
                </a:lnTo>
                <a:lnTo>
                  <a:pt x="0" y="111251"/>
                </a:lnTo>
                <a:lnTo>
                  <a:pt x="2044" y="117551"/>
                </a:lnTo>
                <a:lnTo>
                  <a:pt x="37503" y="149326"/>
                </a:lnTo>
                <a:lnTo>
                  <a:pt x="43942" y="150164"/>
                </a:lnTo>
                <a:lnTo>
                  <a:pt x="58089" y="150164"/>
                </a:lnTo>
                <a:lnTo>
                  <a:pt x="94843" y="129971"/>
                </a:lnTo>
                <a:lnTo>
                  <a:pt x="95296" y="129031"/>
                </a:lnTo>
                <a:lnTo>
                  <a:pt x="47231" y="129031"/>
                </a:lnTo>
                <a:lnTo>
                  <a:pt x="43954" y="128485"/>
                </a:lnTo>
                <a:lnTo>
                  <a:pt x="24803" y="109829"/>
                </a:lnTo>
                <a:lnTo>
                  <a:pt x="23647" y="107670"/>
                </a:lnTo>
                <a:lnTo>
                  <a:pt x="21805" y="106286"/>
                </a:lnTo>
                <a:lnTo>
                  <a:pt x="16725" y="105143"/>
                </a:lnTo>
                <a:close/>
              </a:path>
              <a:path w="101600" h="150495">
                <a:moveTo>
                  <a:pt x="94744" y="21132"/>
                </a:moveTo>
                <a:lnTo>
                  <a:pt x="59385" y="21132"/>
                </a:lnTo>
                <a:lnTo>
                  <a:pt x="64528" y="22948"/>
                </a:lnTo>
                <a:lnTo>
                  <a:pt x="72250" y="30111"/>
                </a:lnTo>
                <a:lnTo>
                  <a:pt x="74193" y="35369"/>
                </a:lnTo>
                <a:lnTo>
                  <a:pt x="74193" y="45516"/>
                </a:lnTo>
                <a:lnTo>
                  <a:pt x="42684" y="64414"/>
                </a:lnTo>
                <a:lnTo>
                  <a:pt x="42684" y="82295"/>
                </a:lnTo>
                <a:lnTo>
                  <a:pt x="50139" y="82295"/>
                </a:lnTo>
                <a:lnTo>
                  <a:pt x="56083" y="82867"/>
                </a:lnTo>
                <a:lnTo>
                  <a:pt x="76517" y="102247"/>
                </a:lnTo>
                <a:lnTo>
                  <a:pt x="76517" y="108546"/>
                </a:lnTo>
                <a:lnTo>
                  <a:pt x="55283" y="129031"/>
                </a:lnTo>
                <a:lnTo>
                  <a:pt x="95296" y="129031"/>
                </a:lnTo>
                <a:lnTo>
                  <a:pt x="100253" y="118744"/>
                </a:lnTo>
                <a:lnTo>
                  <a:pt x="101600" y="112267"/>
                </a:lnTo>
                <a:lnTo>
                  <a:pt x="101600" y="96367"/>
                </a:lnTo>
                <a:lnTo>
                  <a:pt x="99453" y="89217"/>
                </a:lnTo>
                <a:lnTo>
                  <a:pt x="90779" y="77838"/>
                </a:lnTo>
                <a:lnTo>
                  <a:pt x="84213" y="73596"/>
                </a:lnTo>
                <a:lnTo>
                  <a:pt x="75399" y="70815"/>
                </a:lnTo>
                <a:lnTo>
                  <a:pt x="79057" y="69595"/>
                </a:lnTo>
                <a:lnTo>
                  <a:pt x="98666" y="32550"/>
                </a:lnTo>
                <a:lnTo>
                  <a:pt x="97637" y="27584"/>
                </a:lnTo>
                <a:lnTo>
                  <a:pt x="94744" y="21132"/>
                </a:lnTo>
                <a:close/>
              </a:path>
              <a:path w="101600" h="150495">
                <a:moveTo>
                  <a:pt x="61137" y="0"/>
                </a:moveTo>
                <a:lnTo>
                  <a:pt x="47866" y="0"/>
                </a:lnTo>
                <a:lnTo>
                  <a:pt x="41795" y="888"/>
                </a:lnTo>
                <a:lnTo>
                  <a:pt x="7264" y="29349"/>
                </a:lnTo>
                <a:lnTo>
                  <a:pt x="4279" y="42570"/>
                </a:lnTo>
                <a:lnTo>
                  <a:pt x="17487" y="44919"/>
                </a:lnTo>
                <a:lnTo>
                  <a:pt x="20866" y="45465"/>
                </a:lnTo>
                <a:lnTo>
                  <a:pt x="23482" y="45224"/>
                </a:lnTo>
                <a:lnTo>
                  <a:pt x="27216" y="43179"/>
                </a:lnTo>
                <a:lnTo>
                  <a:pt x="28727" y="41122"/>
                </a:lnTo>
                <a:lnTo>
                  <a:pt x="29883" y="37998"/>
                </a:lnTo>
                <a:lnTo>
                  <a:pt x="30556" y="35572"/>
                </a:lnTo>
                <a:lnTo>
                  <a:pt x="31572" y="33337"/>
                </a:lnTo>
                <a:lnTo>
                  <a:pt x="49949" y="21132"/>
                </a:lnTo>
                <a:lnTo>
                  <a:pt x="94744" y="21132"/>
                </a:lnTo>
                <a:lnTo>
                  <a:pt x="93497" y="18351"/>
                </a:lnTo>
                <a:lnTo>
                  <a:pt x="90538" y="14363"/>
                </a:lnTo>
                <a:lnTo>
                  <a:pt x="82816" y="7518"/>
                </a:lnTo>
                <a:lnTo>
                  <a:pt x="78155" y="4838"/>
                </a:lnTo>
                <a:lnTo>
                  <a:pt x="67259" y="965"/>
                </a:lnTo>
                <a:lnTo>
                  <a:pt x="6113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1" name="object 30"/>
          <p:cNvSpPr>
            <a:spLocks/>
          </p:cNvSpPr>
          <p:nvPr/>
        </p:nvSpPr>
        <p:spPr bwMode="auto">
          <a:xfrm>
            <a:off x="2813050" y="6618288"/>
            <a:ext cx="523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641" y="0"/>
              </a:cxn>
            </a:cxnLst>
            <a:rect l="0" t="0" r="r" b="b"/>
            <a:pathLst>
              <a:path w="52705">
                <a:moveTo>
                  <a:pt x="0" y="0"/>
                </a:moveTo>
                <a:lnTo>
                  <a:pt x="52641" y="0"/>
                </a:lnTo>
              </a:path>
            </a:pathLst>
          </a:custGeom>
          <a:noFill/>
          <a:ln w="2094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2" name="object 31"/>
          <p:cNvSpPr>
            <a:spLocks/>
          </p:cNvSpPr>
          <p:nvPr/>
        </p:nvSpPr>
        <p:spPr bwMode="auto">
          <a:xfrm>
            <a:off x="2892425" y="6530975"/>
            <a:ext cx="107950" cy="150813"/>
          </a:xfrm>
          <a:custGeom>
            <a:avLst/>
            <a:gdLst/>
            <a:ahLst/>
            <a:cxnLst>
              <a:cxn ang="0">
                <a:pos x="61302" y="0"/>
              </a:cxn>
              <a:cxn ang="0">
                <a:pos x="45999" y="0"/>
              </a:cxn>
              <a:cxn ang="0">
                <a:pos x="38874" y="1511"/>
              </a:cxn>
              <a:cxn ang="0">
                <a:pos x="8916" y="28760"/>
              </a:cxn>
              <a:cxn ang="0">
                <a:pos x="0" y="75082"/>
              </a:cxn>
              <a:cxn ang="0">
                <a:pos x="254" y="84371"/>
              </a:cxn>
              <a:cxn ang="0">
                <a:pos x="11934" y="126949"/>
              </a:cxn>
              <a:cxn ang="0">
                <a:pos x="45999" y="150164"/>
              </a:cxn>
              <a:cxn ang="0">
                <a:pos x="61302" y="150164"/>
              </a:cxn>
              <a:cxn ang="0">
                <a:pos x="93985" y="129324"/>
              </a:cxn>
              <a:cxn ang="0">
                <a:pos x="50050" y="129324"/>
              </a:cxn>
              <a:cxn ang="0">
                <a:pos x="46583" y="128511"/>
              </a:cxn>
              <a:cxn ang="0">
                <a:pos x="26479" y="89666"/>
              </a:cxn>
              <a:cxn ang="0">
                <a:pos x="25907" y="75082"/>
              </a:cxn>
              <a:cxn ang="0">
                <a:pos x="26050" y="67458"/>
              </a:cxn>
              <a:cxn ang="0">
                <a:pos x="36918" y="27863"/>
              </a:cxn>
              <a:cxn ang="0">
                <a:pos x="50050" y="20840"/>
              </a:cxn>
              <a:cxn ang="0">
                <a:pos x="93972" y="20840"/>
              </a:cxn>
              <a:cxn ang="0">
                <a:pos x="92201" y="18300"/>
              </a:cxn>
              <a:cxn ang="0">
                <a:pos x="87350" y="12128"/>
              </a:cxn>
              <a:cxn ang="0">
                <a:pos x="81635" y="7543"/>
              </a:cxn>
              <a:cxn ang="0">
                <a:pos x="68427" y="1511"/>
              </a:cxn>
              <a:cxn ang="0">
                <a:pos x="61302" y="0"/>
              </a:cxn>
              <a:cxn ang="0">
                <a:pos x="93972" y="20840"/>
              </a:cxn>
              <a:cxn ang="0">
                <a:pos x="57302" y="20840"/>
              </a:cxn>
              <a:cxn ang="0">
                <a:pos x="60832" y="21653"/>
              </a:cxn>
              <a:cxn ang="0">
                <a:pos x="67602" y="24980"/>
              </a:cxn>
              <a:cxn ang="0">
                <a:pos x="81640" y="67458"/>
              </a:cxn>
              <a:cxn ang="0">
                <a:pos x="81787" y="75082"/>
              </a:cxn>
              <a:cxn ang="0">
                <a:pos x="81640" y="82719"/>
              </a:cxn>
              <a:cxn ang="0">
                <a:pos x="70586" y="122313"/>
              </a:cxn>
              <a:cxn ang="0">
                <a:pos x="57302" y="129324"/>
              </a:cxn>
              <a:cxn ang="0">
                <a:pos x="93985" y="129324"/>
              </a:cxn>
              <a:cxn ang="0">
                <a:pos x="106667" y="93032"/>
              </a:cxn>
              <a:cxn ang="0">
                <a:pos x="107695" y="75082"/>
              </a:cxn>
              <a:cxn ang="0">
                <a:pos x="107438" y="65750"/>
              </a:cxn>
              <a:cxn ang="0">
                <a:pos x="95635" y="23225"/>
              </a:cxn>
              <a:cxn ang="0">
                <a:pos x="93972" y="20840"/>
              </a:cxn>
            </a:cxnLst>
            <a:rect l="0" t="0" r="r" b="b"/>
            <a:pathLst>
              <a:path w="107950" h="150495">
                <a:moveTo>
                  <a:pt x="61302" y="0"/>
                </a:moveTo>
                <a:lnTo>
                  <a:pt x="45999" y="0"/>
                </a:lnTo>
                <a:lnTo>
                  <a:pt x="38874" y="1511"/>
                </a:lnTo>
                <a:lnTo>
                  <a:pt x="8916" y="28760"/>
                </a:lnTo>
                <a:lnTo>
                  <a:pt x="0" y="75082"/>
                </a:lnTo>
                <a:lnTo>
                  <a:pt x="254" y="84371"/>
                </a:lnTo>
                <a:lnTo>
                  <a:pt x="11934" y="126949"/>
                </a:lnTo>
                <a:lnTo>
                  <a:pt x="45999" y="150164"/>
                </a:lnTo>
                <a:lnTo>
                  <a:pt x="61302" y="150164"/>
                </a:lnTo>
                <a:lnTo>
                  <a:pt x="93985" y="129324"/>
                </a:lnTo>
                <a:lnTo>
                  <a:pt x="50050" y="129324"/>
                </a:lnTo>
                <a:lnTo>
                  <a:pt x="46583" y="128511"/>
                </a:lnTo>
                <a:lnTo>
                  <a:pt x="26479" y="89666"/>
                </a:lnTo>
                <a:lnTo>
                  <a:pt x="25907" y="75082"/>
                </a:lnTo>
                <a:lnTo>
                  <a:pt x="26050" y="67458"/>
                </a:lnTo>
                <a:lnTo>
                  <a:pt x="36918" y="27863"/>
                </a:lnTo>
                <a:lnTo>
                  <a:pt x="50050" y="20840"/>
                </a:lnTo>
                <a:lnTo>
                  <a:pt x="93972" y="20840"/>
                </a:lnTo>
                <a:lnTo>
                  <a:pt x="92201" y="18300"/>
                </a:lnTo>
                <a:lnTo>
                  <a:pt x="87350" y="12128"/>
                </a:lnTo>
                <a:lnTo>
                  <a:pt x="81635" y="7543"/>
                </a:lnTo>
                <a:lnTo>
                  <a:pt x="68427" y="1511"/>
                </a:lnTo>
                <a:lnTo>
                  <a:pt x="61302" y="0"/>
                </a:lnTo>
                <a:close/>
              </a:path>
              <a:path w="107950" h="150495">
                <a:moveTo>
                  <a:pt x="93972" y="20840"/>
                </a:moveTo>
                <a:lnTo>
                  <a:pt x="57302" y="20840"/>
                </a:lnTo>
                <a:lnTo>
                  <a:pt x="60832" y="21653"/>
                </a:lnTo>
                <a:lnTo>
                  <a:pt x="67602" y="24980"/>
                </a:lnTo>
                <a:lnTo>
                  <a:pt x="81640" y="67458"/>
                </a:lnTo>
                <a:lnTo>
                  <a:pt x="81787" y="75082"/>
                </a:lnTo>
                <a:lnTo>
                  <a:pt x="81640" y="82719"/>
                </a:lnTo>
                <a:lnTo>
                  <a:pt x="70586" y="122313"/>
                </a:lnTo>
                <a:lnTo>
                  <a:pt x="57302" y="129324"/>
                </a:lnTo>
                <a:lnTo>
                  <a:pt x="93985" y="129324"/>
                </a:lnTo>
                <a:lnTo>
                  <a:pt x="106667" y="93032"/>
                </a:lnTo>
                <a:lnTo>
                  <a:pt x="107695" y="75082"/>
                </a:lnTo>
                <a:lnTo>
                  <a:pt x="107438" y="65750"/>
                </a:lnTo>
                <a:lnTo>
                  <a:pt x="95635" y="23225"/>
                </a:lnTo>
                <a:lnTo>
                  <a:pt x="93972" y="208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3" name="object 32"/>
          <p:cNvSpPr>
            <a:spLocks/>
          </p:cNvSpPr>
          <p:nvPr/>
        </p:nvSpPr>
        <p:spPr bwMode="auto">
          <a:xfrm>
            <a:off x="3014663" y="6532563"/>
            <a:ext cx="112712" cy="147637"/>
          </a:xfrm>
          <a:custGeom>
            <a:avLst/>
            <a:gdLst/>
            <a:ahLst/>
            <a:cxnLst>
              <a:cxn ang="0">
                <a:pos x="93383" y="111150"/>
              </a:cxn>
              <a:cxn ang="0">
                <a:pos x="71526" y="111150"/>
              </a:cxn>
              <a:cxn ang="0">
                <a:pos x="71526" y="147027"/>
              </a:cxn>
              <a:cxn ang="0">
                <a:pos x="93383" y="147027"/>
              </a:cxn>
              <a:cxn ang="0">
                <a:pos x="93383" y="111150"/>
              </a:cxn>
              <a:cxn ang="0">
                <a:pos x="93383" y="0"/>
              </a:cxn>
              <a:cxn ang="0">
                <a:pos x="69608" y="0"/>
              </a:cxn>
              <a:cxn ang="0">
                <a:pos x="0" y="92976"/>
              </a:cxn>
              <a:cxn ang="0">
                <a:pos x="7861" y="111150"/>
              </a:cxn>
              <a:cxn ang="0">
                <a:pos x="108407" y="111150"/>
              </a:cxn>
              <a:cxn ang="0">
                <a:pos x="109664" y="110655"/>
              </a:cxn>
              <a:cxn ang="0">
                <a:pos x="110540" y="109664"/>
              </a:cxn>
              <a:cxn ang="0">
                <a:pos x="111429" y="108699"/>
              </a:cxn>
              <a:cxn ang="0">
                <a:pos x="111874" y="107530"/>
              </a:cxn>
              <a:cxn ang="0">
                <a:pos x="111874" y="91630"/>
              </a:cxn>
              <a:cxn ang="0">
                <a:pos x="26822" y="91630"/>
              </a:cxn>
              <a:cxn ang="0">
                <a:pos x="72440" y="28651"/>
              </a:cxn>
              <a:cxn ang="0">
                <a:pos x="93383" y="28651"/>
              </a:cxn>
              <a:cxn ang="0">
                <a:pos x="93383" y="0"/>
              </a:cxn>
              <a:cxn ang="0">
                <a:pos x="93383" y="28651"/>
              </a:cxn>
              <a:cxn ang="0">
                <a:pos x="72440" y="28651"/>
              </a:cxn>
              <a:cxn ang="0">
                <a:pos x="71831" y="34061"/>
              </a:cxn>
              <a:cxn ang="0">
                <a:pos x="71526" y="39039"/>
              </a:cxn>
              <a:cxn ang="0">
                <a:pos x="71526" y="91630"/>
              </a:cxn>
              <a:cxn ang="0">
                <a:pos x="93383" y="91630"/>
              </a:cxn>
              <a:cxn ang="0">
                <a:pos x="93383" y="28651"/>
              </a:cxn>
            </a:cxnLst>
            <a:rect l="0" t="0" r="r" b="b"/>
            <a:pathLst>
              <a:path w="112394" h="147320">
                <a:moveTo>
                  <a:pt x="93383" y="111150"/>
                </a:moveTo>
                <a:lnTo>
                  <a:pt x="71526" y="111150"/>
                </a:lnTo>
                <a:lnTo>
                  <a:pt x="71526" y="147027"/>
                </a:lnTo>
                <a:lnTo>
                  <a:pt x="93383" y="147027"/>
                </a:lnTo>
                <a:lnTo>
                  <a:pt x="93383" y="111150"/>
                </a:lnTo>
                <a:close/>
              </a:path>
              <a:path w="112394" h="147320">
                <a:moveTo>
                  <a:pt x="93383" y="0"/>
                </a:moveTo>
                <a:lnTo>
                  <a:pt x="69608" y="0"/>
                </a:lnTo>
                <a:lnTo>
                  <a:pt x="0" y="92976"/>
                </a:lnTo>
                <a:lnTo>
                  <a:pt x="7861" y="111150"/>
                </a:lnTo>
                <a:lnTo>
                  <a:pt x="108407" y="111150"/>
                </a:lnTo>
                <a:lnTo>
                  <a:pt x="109664" y="110655"/>
                </a:lnTo>
                <a:lnTo>
                  <a:pt x="110540" y="109664"/>
                </a:lnTo>
                <a:lnTo>
                  <a:pt x="111429" y="108699"/>
                </a:lnTo>
                <a:lnTo>
                  <a:pt x="111874" y="107530"/>
                </a:lnTo>
                <a:lnTo>
                  <a:pt x="111874" y="91630"/>
                </a:lnTo>
                <a:lnTo>
                  <a:pt x="26822" y="91630"/>
                </a:lnTo>
                <a:lnTo>
                  <a:pt x="72440" y="28651"/>
                </a:lnTo>
                <a:lnTo>
                  <a:pt x="93383" y="28651"/>
                </a:lnTo>
                <a:lnTo>
                  <a:pt x="93383" y="0"/>
                </a:lnTo>
                <a:close/>
              </a:path>
              <a:path w="112394" h="147320">
                <a:moveTo>
                  <a:pt x="93383" y="28651"/>
                </a:moveTo>
                <a:lnTo>
                  <a:pt x="72440" y="28651"/>
                </a:lnTo>
                <a:lnTo>
                  <a:pt x="71831" y="34061"/>
                </a:lnTo>
                <a:lnTo>
                  <a:pt x="71526" y="39039"/>
                </a:lnTo>
                <a:lnTo>
                  <a:pt x="71526" y="91630"/>
                </a:lnTo>
                <a:lnTo>
                  <a:pt x="93383" y="91630"/>
                </a:lnTo>
                <a:lnTo>
                  <a:pt x="93383" y="286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4" name="object 34"/>
          <p:cNvSpPr>
            <a:spLocks/>
          </p:cNvSpPr>
          <p:nvPr/>
        </p:nvSpPr>
        <p:spPr bwMode="auto">
          <a:xfrm>
            <a:off x="4351338" y="6345238"/>
            <a:ext cx="127000" cy="128587"/>
          </a:xfrm>
          <a:custGeom>
            <a:avLst/>
            <a:gdLst/>
            <a:ahLst/>
            <a:cxnLst>
              <a:cxn ang="0">
                <a:pos x="74942" y="0"/>
              </a:cxn>
              <a:cxn ang="0">
                <a:pos x="50495" y="0"/>
              </a:cxn>
              <a:cxn ang="0">
                <a:pos x="0" y="128536"/>
              </a:cxn>
              <a:cxn ang="0">
                <a:pos x="20662" y="128536"/>
              </a:cxn>
              <a:cxn ang="0">
                <a:pos x="22377" y="127977"/>
              </a:cxn>
              <a:cxn ang="0">
                <a:pos x="25095" y="125742"/>
              </a:cxn>
              <a:cxn ang="0">
                <a:pos x="26022" y="124485"/>
              </a:cxn>
              <a:cxn ang="0">
                <a:pos x="26492" y="123126"/>
              </a:cxn>
              <a:cxn ang="0">
                <a:pos x="36106" y="96888"/>
              </a:cxn>
              <a:cxn ang="0">
                <a:pos x="113004" y="96888"/>
              </a:cxn>
              <a:cxn ang="0">
                <a:pos x="106369" y="79997"/>
              </a:cxn>
              <a:cxn ang="0">
                <a:pos x="42227" y="79997"/>
              </a:cxn>
              <a:cxn ang="0">
                <a:pos x="57937" y="37236"/>
              </a:cxn>
              <a:cxn ang="0">
                <a:pos x="62674" y="22123"/>
              </a:cxn>
              <a:cxn ang="0">
                <a:pos x="83633" y="22123"/>
              </a:cxn>
              <a:cxn ang="0">
                <a:pos x="74942" y="0"/>
              </a:cxn>
              <a:cxn ang="0">
                <a:pos x="113004" y="96888"/>
              </a:cxn>
              <a:cxn ang="0">
                <a:pos x="89344" y="96888"/>
              </a:cxn>
              <a:cxn ang="0">
                <a:pos x="98945" y="123126"/>
              </a:cxn>
              <a:cxn ang="0">
                <a:pos x="104876" y="128536"/>
              </a:cxn>
              <a:cxn ang="0">
                <a:pos x="125437" y="128536"/>
              </a:cxn>
              <a:cxn ang="0">
                <a:pos x="113004" y="96888"/>
              </a:cxn>
              <a:cxn ang="0">
                <a:pos x="83633" y="22123"/>
              </a:cxn>
              <a:cxn ang="0">
                <a:pos x="62674" y="22123"/>
              </a:cxn>
              <a:cxn ang="0">
                <a:pos x="63512" y="25158"/>
              </a:cxn>
              <a:cxn ang="0">
                <a:pos x="64342" y="27965"/>
              </a:cxn>
              <a:cxn ang="0">
                <a:pos x="66016" y="33185"/>
              </a:cxn>
              <a:cxn ang="0">
                <a:pos x="66853" y="35471"/>
              </a:cxn>
              <a:cxn ang="0">
                <a:pos x="67633" y="37426"/>
              </a:cxn>
              <a:cxn ang="0">
                <a:pos x="83223" y="79997"/>
              </a:cxn>
              <a:cxn ang="0">
                <a:pos x="106369" y="79997"/>
              </a:cxn>
              <a:cxn ang="0">
                <a:pos x="83633" y="22123"/>
              </a:cxn>
            </a:cxnLst>
            <a:rect l="0" t="0" r="r" b="b"/>
            <a:pathLst>
              <a:path w="125729" h="128904">
                <a:moveTo>
                  <a:pt x="74942" y="0"/>
                </a:moveTo>
                <a:lnTo>
                  <a:pt x="50495" y="0"/>
                </a:lnTo>
                <a:lnTo>
                  <a:pt x="0" y="128536"/>
                </a:lnTo>
                <a:lnTo>
                  <a:pt x="20662" y="128536"/>
                </a:lnTo>
                <a:lnTo>
                  <a:pt x="22377" y="127977"/>
                </a:lnTo>
                <a:lnTo>
                  <a:pt x="25095" y="125742"/>
                </a:lnTo>
                <a:lnTo>
                  <a:pt x="26022" y="124485"/>
                </a:lnTo>
                <a:lnTo>
                  <a:pt x="26492" y="123126"/>
                </a:lnTo>
                <a:lnTo>
                  <a:pt x="36106" y="96888"/>
                </a:lnTo>
                <a:lnTo>
                  <a:pt x="113004" y="96888"/>
                </a:lnTo>
                <a:lnTo>
                  <a:pt x="106369" y="79997"/>
                </a:lnTo>
                <a:lnTo>
                  <a:pt x="42227" y="79997"/>
                </a:lnTo>
                <a:lnTo>
                  <a:pt x="57937" y="37236"/>
                </a:lnTo>
                <a:lnTo>
                  <a:pt x="62674" y="22123"/>
                </a:lnTo>
                <a:lnTo>
                  <a:pt x="83633" y="22123"/>
                </a:lnTo>
                <a:lnTo>
                  <a:pt x="74942" y="0"/>
                </a:lnTo>
                <a:close/>
              </a:path>
              <a:path w="125729" h="128904">
                <a:moveTo>
                  <a:pt x="113004" y="96888"/>
                </a:moveTo>
                <a:lnTo>
                  <a:pt x="89344" y="96888"/>
                </a:lnTo>
                <a:lnTo>
                  <a:pt x="98945" y="123126"/>
                </a:lnTo>
                <a:lnTo>
                  <a:pt x="104876" y="128536"/>
                </a:lnTo>
                <a:lnTo>
                  <a:pt x="125437" y="128536"/>
                </a:lnTo>
                <a:lnTo>
                  <a:pt x="113004" y="96888"/>
                </a:lnTo>
                <a:close/>
              </a:path>
              <a:path w="125729" h="128904">
                <a:moveTo>
                  <a:pt x="83633" y="22123"/>
                </a:moveTo>
                <a:lnTo>
                  <a:pt x="62674" y="22123"/>
                </a:lnTo>
                <a:lnTo>
                  <a:pt x="63512" y="25158"/>
                </a:lnTo>
                <a:lnTo>
                  <a:pt x="64342" y="27965"/>
                </a:lnTo>
                <a:lnTo>
                  <a:pt x="66016" y="33185"/>
                </a:lnTo>
                <a:lnTo>
                  <a:pt x="66853" y="35471"/>
                </a:lnTo>
                <a:lnTo>
                  <a:pt x="67633" y="37426"/>
                </a:lnTo>
                <a:lnTo>
                  <a:pt x="83223" y="79997"/>
                </a:lnTo>
                <a:lnTo>
                  <a:pt x="106369" y="79997"/>
                </a:lnTo>
                <a:lnTo>
                  <a:pt x="83633" y="221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5" name="object 35"/>
          <p:cNvSpPr>
            <a:spLocks/>
          </p:cNvSpPr>
          <p:nvPr/>
        </p:nvSpPr>
        <p:spPr bwMode="auto">
          <a:xfrm>
            <a:off x="4487863" y="6383338"/>
            <a:ext cx="109537" cy="120650"/>
          </a:xfrm>
          <a:custGeom>
            <a:avLst/>
            <a:gdLst/>
            <a:ahLst/>
            <a:cxnLst>
              <a:cxn ang="0">
                <a:pos x="91389" y="0"/>
              </a:cxn>
              <a:cxn ang="0">
                <a:pos x="29603" y="0"/>
              </a:cxn>
              <a:cxn ang="0">
                <a:pos x="29124" y="8065"/>
              </a:cxn>
              <a:cxn ang="0">
                <a:pos x="28581" y="15552"/>
              </a:cxn>
              <a:cxn ang="0">
                <a:pos x="22682" y="54813"/>
              </a:cxn>
              <a:cxn ang="0">
                <a:pos x="14808" y="70662"/>
              </a:cxn>
              <a:cxn ang="0">
                <a:pos x="13055" y="72580"/>
              </a:cxn>
              <a:cxn ang="0">
                <a:pos x="11239" y="73837"/>
              </a:cxn>
              <a:cxn ang="0">
                <a:pos x="7442" y="75145"/>
              </a:cxn>
              <a:cxn ang="0">
                <a:pos x="5486" y="75501"/>
              </a:cxn>
              <a:cxn ang="0">
                <a:pos x="0" y="75552"/>
              </a:cxn>
              <a:cxn ang="0">
                <a:pos x="0" y="121793"/>
              </a:cxn>
              <a:cxn ang="0">
                <a:pos x="15951" y="121793"/>
              </a:cxn>
              <a:cxn ang="0">
                <a:pos x="17475" y="121132"/>
              </a:cxn>
              <a:cxn ang="0">
                <a:pos x="19405" y="118541"/>
              </a:cxn>
              <a:cxn ang="0">
                <a:pos x="19869" y="117221"/>
              </a:cxn>
              <a:cxn ang="0">
                <a:pos x="19913" y="91198"/>
              </a:cxn>
              <a:cxn ang="0">
                <a:pos x="108115" y="91198"/>
              </a:cxn>
              <a:cxn ang="0">
                <a:pos x="108115" y="75552"/>
              </a:cxn>
              <a:cxn ang="0">
                <a:pos x="33870" y="75552"/>
              </a:cxn>
              <a:cxn ang="0">
                <a:pos x="35471" y="73025"/>
              </a:cxn>
              <a:cxn ang="0">
                <a:pos x="46240" y="31330"/>
              </a:cxn>
              <a:cxn ang="0">
                <a:pos x="47561" y="16789"/>
              </a:cxn>
              <a:cxn ang="0">
                <a:pos x="91389" y="16789"/>
              </a:cxn>
              <a:cxn ang="0">
                <a:pos x="91389" y="0"/>
              </a:cxn>
              <a:cxn ang="0">
                <a:pos x="108115" y="91198"/>
              </a:cxn>
              <a:cxn ang="0">
                <a:pos x="88188" y="91198"/>
              </a:cxn>
              <a:cxn ang="0">
                <a:pos x="88188" y="121793"/>
              </a:cxn>
              <a:cxn ang="0">
                <a:pos x="103720" y="121793"/>
              </a:cxn>
              <a:cxn ang="0">
                <a:pos x="105219" y="121196"/>
              </a:cxn>
              <a:cxn ang="0">
                <a:pos x="107530" y="118833"/>
              </a:cxn>
              <a:cxn ang="0">
                <a:pos x="108115" y="117221"/>
              </a:cxn>
              <a:cxn ang="0">
                <a:pos x="108115" y="91198"/>
              </a:cxn>
              <a:cxn ang="0">
                <a:pos x="91389" y="16789"/>
              </a:cxn>
              <a:cxn ang="0">
                <a:pos x="70053" y="16789"/>
              </a:cxn>
              <a:cxn ang="0">
                <a:pos x="70053" y="75552"/>
              </a:cxn>
              <a:cxn ang="0">
                <a:pos x="108115" y="75552"/>
              </a:cxn>
              <a:cxn ang="0">
                <a:pos x="108115" y="74930"/>
              </a:cxn>
              <a:cxn ang="0">
                <a:pos x="91389" y="74930"/>
              </a:cxn>
              <a:cxn ang="0">
                <a:pos x="91389" y="16789"/>
              </a:cxn>
            </a:cxnLst>
            <a:rect l="0" t="0" r="r" b="b"/>
            <a:pathLst>
              <a:path w="108585" h="121920">
                <a:moveTo>
                  <a:pt x="91389" y="0"/>
                </a:moveTo>
                <a:lnTo>
                  <a:pt x="29603" y="0"/>
                </a:lnTo>
                <a:lnTo>
                  <a:pt x="29124" y="8065"/>
                </a:lnTo>
                <a:lnTo>
                  <a:pt x="28581" y="15552"/>
                </a:lnTo>
                <a:lnTo>
                  <a:pt x="22682" y="54813"/>
                </a:lnTo>
                <a:lnTo>
                  <a:pt x="14808" y="70662"/>
                </a:lnTo>
                <a:lnTo>
                  <a:pt x="13055" y="72580"/>
                </a:lnTo>
                <a:lnTo>
                  <a:pt x="11239" y="73837"/>
                </a:lnTo>
                <a:lnTo>
                  <a:pt x="7442" y="75145"/>
                </a:lnTo>
                <a:lnTo>
                  <a:pt x="5486" y="75501"/>
                </a:lnTo>
                <a:lnTo>
                  <a:pt x="0" y="75552"/>
                </a:lnTo>
                <a:lnTo>
                  <a:pt x="0" y="121793"/>
                </a:lnTo>
                <a:lnTo>
                  <a:pt x="15951" y="121793"/>
                </a:lnTo>
                <a:lnTo>
                  <a:pt x="17475" y="121132"/>
                </a:lnTo>
                <a:lnTo>
                  <a:pt x="19405" y="118541"/>
                </a:lnTo>
                <a:lnTo>
                  <a:pt x="19869" y="117221"/>
                </a:lnTo>
                <a:lnTo>
                  <a:pt x="19913" y="91198"/>
                </a:lnTo>
                <a:lnTo>
                  <a:pt x="108115" y="91198"/>
                </a:lnTo>
                <a:lnTo>
                  <a:pt x="108115" y="75552"/>
                </a:lnTo>
                <a:lnTo>
                  <a:pt x="33870" y="75552"/>
                </a:lnTo>
                <a:lnTo>
                  <a:pt x="35471" y="73025"/>
                </a:lnTo>
                <a:lnTo>
                  <a:pt x="46240" y="31330"/>
                </a:lnTo>
                <a:lnTo>
                  <a:pt x="47561" y="16789"/>
                </a:lnTo>
                <a:lnTo>
                  <a:pt x="91389" y="16789"/>
                </a:lnTo>
                <a:lnTo>
                  <a:pt x="91389" y="0"/>
                </a:lnTo>
                <a:close/>
              </a:path>
              <a:path w="108585" h="121920">
                <a:moveTo>
                  <a:pt x="108115" y="91198"/>
                </a:moveTo>
                <a:lnTo>
                  <a:pt x="88188" y="91198"/>
                </a:lnTo>
                <a:lnTo>
                  <a:pt x="88188" y="121793"/>
                </a:lnTo>
                <a:lnTo>
                  <a:pt x="103720" y="121793"/>
                </a:lnTo>
                <a:lnTo>
                  <a:pt x="105219" y="121196"/>
                </a:lnTo>
                <a:lnTo>
                  <a:pt x="107530" y="118833"/>
                </a:lnTo>
                <a:lnTo>
                  <a:pt x="108115" y="117221"/>
                </a:lnTo>
                <a:lnTo>
                  <a:pt x="108115" y="91198"/>
                </a:lnTo>
                <a:close/>
              </a:path>
              <a:path w="108585" h="121920">
                <a:moveTo>
                  <a:pt x="91389" y="16789"/>
                </a:moveTo>
                <a:lnTo>
                  <a:pt x="70053" y="16789"/>
                </a:lnTo>
                <a:lnTo>
                  <a:pt x="70053" y="75552"/>
                </a:lnTo>
                <a:lnTo>
                  <a:pt x="108115" y="75552"/>
                </a:lnTo>
                <a:lnTo>
                  <a:pt x="108115" y="74930"/>
                </a:lnTo>
                <a:lnTo>
                  <a:pt x="91389" y="74930"/>
                </a:lnTo>
                <a:lnTo>
                  <a:pt x="91389" y="1678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6" name="object 36"/>
          <p:cNvSpPr>
            <a:spLocks/>
          </p:cNvSpPr>
          <p:nvPr/>
        </p:nvSpPr>
        <p:spPr bwMode="auto">
          <a:xfrm>
            <a:off x="4614863" y="6381750"/>
            <a:ext cx="106362" cy="92075"/>
          </a:xfrm>
          <a:custGeom>
            <a:avLst/>
            <a:gdLst/>
            <a:ahLst/>
            <a:cxnLst>
              <a:cxn ang="0">
                <a:pos x="19659" y="0"/>
              </a:cxn>
              <a:cxn ang="0">
                <a:pos x="0" y="0"/>
              </a:cxn>
              <a:cxn ang="0">
                <a:pos x="0" y="91389"/>
              </a:cxn>
              <a:cxn ang="0">
                <a:pos x="19811" y="91389"/>
              </a:cxn>
              <a:cxn ang="0">
                <a:pos x="19811" y="38481"/>
              </a:cxn>
              <a:cxn ang="0">
                <a:pos x="19659" y="36068"/>
              </a:cxn>
              <a:cxn ang="0">
                <a:pos x="19075" y="30695"/>
              </a:cxn>
              <a:cxn ang="0">
                <a:pos x="18745" y="28206"/>
              </a:cxn>
              <a:cxn ang="0">
                <a:pos x="18402" y="25946"/>
              </a:cxn>
              <a:cxn ang="0">
                <a:pos x="38280" y="25946"/>
              </a:cxn>
              <a:cxn ang="0">
                <a:pos x="26492" y="4889"/>
              </a:cxn>
              <a:cxn ang="0">
                <a:pos x="25476" y="2933"/>
              </a:cxn>
              <a:cxn ang="0">
                <a:pos x="24218" y="1638"/>
              </a:cxn>
              <a:cxn ang="0">
                <a:pos x="21196" y="330"/>
              </a:cxn>
              <a:cxn ang="0">
                <a:pos x="19659" y="0"/>
              </a:cxn>
              <a:cxn ang="0">
                <a:pos x="105689" y="26225"/>
              </a:cxn>
              <a:cxn ang="0">
                <a:pos x="87109" y="26225"/>
              </a:cxn>
              <a:cxn ang="0">
                <a:pos x="86702" y="28486"/>
              </a:cxn>
              <a:cxn ang="0">
                <a:pos x="86385" y="30911"/>
              </a:cxn>
              <a:cxn ang="0">
                <a:pos x="85970" y="36068"/>
              </a:cxn>
              <a:cxn ang="0">
                <a:pos x="85864" y="91389"/>
              </a:cxn>
              <a:cxn ang="0">
                <a:pos x="105689" y="91389"/>
              </a:cxn>
              <a:cxn ang="0">
                <a:pos x="105689" y="26225"/>
              </a:cxn>
              <a:cxn ang="0">
                <a:pos x="38280" y="25946"/>
              </a:cxn>
              <a:cxn ang="0">
                <a:pos x="18402" y="25946"/>
              </a:cxn>
              <a:cxn ang="0">
                <a:pos x="45592" y="75488"/>
              </a:cxn>
              <a:cxn ang="0">
                <a:pos x="46901" y="78016"/>
              </a:cxn>
              <a:cxn ang="0">
                <a:pos x="48971" y="79298"/>
              </a:cxn>
              <a:cxn ang="0">
                <a:pos x="56972" y="79298"/>
              </a:cxn>
              <a:cxn ang="0">
                <a:pos x="59054" y="78016"/>
              </a:cxn>
              <a:cxn ang="0">
                <a:pos x="60363" y="75488"/>
              </a:cxn>
              <a:cxn ang="0">
                <a:pos x="71512" y="54952"/>
              </a:cxn>
              <a:cxn ang="0">
                <a:pos x="52984" y="54952"/>
              </a:cxn>
              <a:cxn ang="0">
                <a:pos x="52247" y="52870"/>
              </a:cxn>
              <a:cxn ang="0">
                <a:pos x="51440" y="50850"/>
              </a:cxn>
              <a:cxn ang="0">
                <a:pos x="49759" y="46939"/>
              </a:cxn>
              <a:cxn ang="0">
                <a:pos x="48882" y="45059"/>
              </a:cxn>
              <a:cxn ang="0">
                <a:pos x="47993" y="43294"/>
              </a:cxn>
              <a:cxn ang="0">
                <a:pos x="38280" y="25946"/>
              </a:cxn>
              <a:cxn ang="0">
                <a:pos x="105689" y="0"/>
              </a:cxn>
              <a:cxn ang="0">
                <a:pos x="86017" y="0"/>
              </a:cxn>
              <a:cxn ang="0">
                <a:pos x="84505" y="304"/>
              </a:cxn>
              <a:cxn ang="0">
                <a:pos x="83032" y="952"/>
              </a:cxn>
              <a:cxn ang="0">
                <a:pos x="81546" y="1562"/>
              </a:cxn>
              <a:cxn ang="0">
                <a:pos x="80263" y="2882"/>
              </a:cxn>
              <a:cxn ang="0">
                <a:pos x="79197" y="4889"/>
              </a:cxn>
              <a:cxn ang="0">
                <a:pos x="57861" y="43294"/>
              </a:cxn>
              <a:cxn ang="0">
                <a:pos x="52984" y="54952"/>
              </a:cxn>
              <a:cxn ang="0">
                <a:pos x="71512" y="54952"/>
              </a:cxn>
              <a:cxn ang="0">
                <a:pos x="87109" y="26225"/>
              </a:cxn>
              <a:cxn ang="0">
                <a:pos x="105689" y="26225"/>
              </a:cxn>
              <a:cxn ang="0">
                <a:pos x="105689" y="0"/>
              </a:cxn>
            </a:cxnLst>
            <a:rect l="0" t="0" r="r" b="b"/>
            <a:pathLst>
              <a:path w="106045" h="91439">
                <a:moveTo>
                  <a:pt x="19659" y="0"/>
                </a:moveTo>
                <a:lnTo>
                  <a:pt x="0" y="0"/>
                </a:lnTo>
                <a:lnTo>
                  <a:pt x="0" y="91389"/>
                </a:lnTo>
                <a:lnTo>
                  <a:pt x="19811" y="91389"/>
                </a:lnTo>
                <a:lnTo>
                  <a:pt x="19811" y="38481"/>
                </a:lnTo>
                <a:lnTo>
                  <a:pt x="19659" y="36068"/>
                </a:lnTo>
                <a:lnTo>
                  <a:pt x="19075" y="30695"/>
                </a:lnTo>
                <a:lnTo>
                  <a:pt x="18745" y="28206"/>
                </a:lnTo>
                <a:lnTo>
                  <a:pt x="18402" y="25946"/>
                </a:lnTo>
                <a:lnTo>
                  <a:pt x="38280" y="25946"/>
                </a:lnTo>
                <a:lnTo>
                  <a:pt x="26492" y="4889"/>
                </a:lnTo>
                <a:lnTo>
                  <a:pt x="25476" y="2933"/>
                </a:lnTo>
                <a:lnTo>
                  <a:pt x="24218" y="1638"/>
                </a:lnTo>
                <a:lnTo>
                  <a:pt x="21196" y="330"/>
                </a:lnTo>
                <a:lnTo>
                  <a:pt x="19659" y="0"/>
                </a:lnTo>
                <a:close/>
              </a:path>
              <a:path w="106045" h="91439">
                <a:moveTo>
                  <a:pt x="105689" y="26225"/>
                </a:moveTo>
                <a:lnTo>
                  <a:pt x="87109" y="26225"/>
                </a:lnTo>
                <a:lnTo>
                  <a:pt x="86702" y="28486"/>
                </a:lnTo>
                <a:lnTo>
                  <a:pt x="86385" y="30911"/>
                </a:lnTo>
                <a:lnTo>
                  <a:pt x="85970" y="36068"/>
                </a:lnTo>
                <a:lnTo>
                  <a:pt x="85864" y="91389"/>
                </a:lnTo>
                <a:lnTo>
                  <a:pt x="105689" y="91389"/>
                </a:lnTo>
                <a:lnTo>
                  <a:pt x="105689" y="26225"/>
                </a:lnTo>
                <a:close/>
              </a:path>
              <a:path w="106045" h="91439">
                <a:moveTo>
                  <a:pt x="38280" y="25946"/>
                </a:moveTo>
                <a:lnTo>
                  <a:pt x="18402" y="25946"/>
                </a:lnTo>
                <a:lnTo>
                  <a:pt x="45592" y="75488"/>
                </a:lnTo>
                <a:lnTo>
                  <a:pt x="46901" y="78016"/>
                </a:lnTo>
                <a:lnTo>
                  <a:pt x="48971" y="79298"/>
                </a:lnTo>
                <a:lnTo>
                  <a:pt x="56972" y="79298"/>
                </a:lnTo>
                <a:lnTo>
                  <a:pt x="59054" y="78016"/>
                </a:lnTo>
                <a:lnTo>
                  <a:pt x="60363" y="75488"/>
                </a:lnTo>
                <a:lnTo>
                  <a:pt x="71512" y="54952"/>
                </a:lnTo>
                <a:lnTo>
                  <a:pt x="52984" y="54952"/>
                </a:lnTo>
                <a:lnTo>
                  <a:pt x="52247" y="52870"/>
                </a:lnTo>
                <a:lnTo>
                  <a:pt x="51440" y="50850"/>
                </a:lnTo>
                <a:lnTo>
                  <a:pt x="49759" y="46939"/>
                </a:lnTo>
                <a:lnTo>
                  <a:pt x="48882" y="45059"/>
                </a:lnTo>
                <a:lnTo>
                  <a:pt x="47993" y="43294"/>
                </a:lnTo>
                <a:lnTo>
                  <a:pt x="38280" y="25946"/>
                </a:lnTo>
                <a:close/>
              </a:path>
              <a:path w="106045" h="91439">
                <a:moveTo>
                  <a:pt x="105689" y="0"/>
                </a:moveTo>
                <a:lnTo>
                  <a:pt x="86017" y="0"/>
                </a:lnTo>
                <a:lnTo>
                  <a:pt x="84505" y="304"/>
                </a:lnTo>
                <a:lnTo>
                  <a:pt x="83032" y="952"/>
                </a:lnTo>
                <a:lnTo>
                  <a:pt x="81546" y="1562"/>
                </a:lnTo>
                <a:lnTo>
                  <a:pt x="80263" y="2882"/>
                </a:lnTo>
                <a:lnTo>
                  <a:pt x="79197" y="4889"/>
                </a:lnTo>
                <a:lnTo>
                  <a:pt x="57861" y="43294"/>
                </a:lnTo>
                <a:lnTo>
                  <a:pt x="52984" y="54952"/>
                </a:lnTo>
                <a:lnTo>
                  <a:pt x="71512" y="54952"/>
                </a:lnTo>
                <a:lnTo>
                  <a:pt x="87109" y="26225"/>
                </a:lnTo>
                <a:lnTo>
                  <a:pt x="105689" y="26225"/>
                </a:lnTo>
                <a:lnTo>
                  <a:pt x="10568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7" name="object 37"/>
          <p:cNvSpPr>
            <a:spLocks/>
          </p:cNvSpPr>
          <p:nvPr/>
        </p:nvSpPr>
        <p:spPr bwMode="auto">
          <a:xfrm>
            <a:off x="4746625" y="6383338"/>
            <a:ext cx="82550" cy="90487"/>
          </a:xfrm>
          <a:custGeom>
            <a:avLst/>
            <a:gdLst/>
            <a:ahLst/>
            <a:cxnLst>
              <a:cxn ang="0">
                <a:pos x="21958" y="88"/>
              </a:cxn>
              <a:cxn ang="0">
                <a:pos x="0" y="88"/>
              </a:cxn>
              <a:cxn ang="0">
                <a:pos x="0" y="91300"/>
              </a:cxn>
              <a:cxn ang="0">
                <a:pos x="15138" y="91300"/>
              </a:cxn>
              <a:cxn ang="0">
                <a:pos x="16662" y="90690"/>
              </a:cxn>
              <a:cxn ang="0">
                <a:pos x="19329" y="88328"/>
              </a:cxn>
              <a:cxn ang="0">
                <a:pos x="20408" y="87109"/>
              </a:cxn>
              <a:cxn ang="0">
                <a:pos x="21247" y="85864"/>
              </a:cxn>
              <a:cxn ang="0">
                <a:pos x="37656" y="62750"/>
              </a:cxn>
              <a:cxn ang="0">
                <a:pos x="21158" y="62750"/>
              </a:cxn>
              <a:cxn ang="0">
                <a:pos x="21399" y="61112"/>
              </a:cxn>
              <a:cxn ang="0">
                <a:pos x="21762" y="57467"/>
              </a:cxn>
              <a:cxn ang="0">
                <a:pos x="21884" y="54635"/>
              </a:cxn>
              <a:cxn ang="0">
                <a:pos x="21958" y="88"/>
              </a:cxn>
              <a:cxn ang="0">
                <a:pos x="81965" y="28613"/>
              </a:cxn>
              <a:cxn ang="0">
                <a:pos x="60807" y="28613"/>
              </a:cxn>
              <a:cxn ang="0">
                <a:pos x="60515" y="30276"/>
              </a:cxn>
              <a:cxn ang="0">
                <a:pos x="60299" y="31902"/>
              </a:cxn>
              <a:cxn ang="0">
                <a:pos x="60189" y="33286"/>
              </a:cxn>
              <a:cxn ang="0">
                <a:pos x="60007" y="91198"/>
              </a:cxn>
              <a:cxn ang="0">
                <a:pos x="81965" y="91198"/>
              </a:cxn>
              <a:cxn ang="0">
                <a:pos x="81965" y="28613"/>
              </a:cxn>
              <a:cxn ang="0">
                <a:pos x="81965" y="0"/>
              </a:cxn>
              <a:cxn ang="0">
                <a:pos x="66916" y="0"/>
              </a:cxn>
              <a:cxn ang="0">
                <a:pos x="65366" y="558"/>
              </a:cxn>
              <a:cxn ang="0">
                <a:pos x="62649" y="2895"/>
              </a:cxn>
              <a:cxn ang="0">
                <a:pos x="61544" y="4114"/>
              </a:cxn>
              <a:cxn ang="0">
                <a:pos x="60706" y="5422"/>
              </a:cxn>
              <a:cxn ang="0">
                <a:pos x="43019" y="30276"/>
              </a:cxn>
              <a:cxn ang="0">
                <a:pos x="40919" y="33286"/>
              </a:cxn>
              <a:cxn ang="0">
                <a:pos x="34493" y="42341"/>
              </a:cxn>
              <a:cxn ang="0">
                <a:pos x="25679" y="54635"/>
              </a:cxn>
              <a:cxn ang="0">
                <a:pos x="25133" y="55435"/>
              </a:cxn>
              <a:cxn ang="0">
                <a:pos x="23761" y="57467"/>
              </a:cxn>
              <a:cxn ang="0">
                <a:pos x="22466" y="59842"/>
              </a:cxn>
              <a:cxn ang="0">
                <a:pos x="21158" y="62750"/>
              </a:cxn>
              <a:cxn ang="0">
                <a:pos x="37656" y="62750"/>
              </a:cxn>
              <a:cxn ang="0">
                <a:pos x="56184" y="36652"/>
              </a:cxn>
              <a:cxn ang="0">
                <a:pos x="56769" y="35864"/>
              </a:cxn>
              <a:cxn ang="0">
                <a:pos x="60807" y="28613"/>
              </a:cxn>
              <a:cxn ang="0">
                <a:pos x="81965" y="28613"/>
              </a:cxn>
              <a:cxn ang="0">
                <a:pos x="81965" y="0"/>
              </a:cxn>
            </a:cxnLst>
            <a:rect l="0" t="0" r="r" b="b"/>
            <a:pathLst>
              <a:path w="82550" h="91439">
                <a:moveTo>
                  <a:pt x="21958" y="88"/>
                </a:moveTo>
                <a:lnTo>
                  <a:pt x="0" y="88"/>
                </a:lnTo>
                <a:lnTo>
                  <a:pt x="0" y="91300"/>
                </a:lnTo>
                <a:lnTo>
                  <a:pt x="15138" y="91300"/>
                </a:lnTo>
                <a:lnTo>
                  <a:pt x="16662" y="90690"/>
                </a:lnTo>
                <a:lnTo>
                  <a:pt x="19329" y="88328"/>
                </a:lnTo>
                <a:lnTo>
                  <a:pt x="20408" y="87109"/>
                </a:lnTo>
                <a:lnTo>
                  <a:pt x="21247" y="85864"/>
                </a:lnTo>
                <a:lnTo>
                  <a:pt x="37656" y="62750"/>
                </a:lnTo>
                <a:lnTo>
                  <a:pt x="21158" y="62750"/>
                </a:lnTo>
                <a:lnTo>
                  <a:pt x="21399" y="61112"/>
                </a:lnTo>
                <a:lnTo>
                  <a:pt x="21762" y="57467"/>
                </a:lnTo>
                <a:lnTo>
                  <a:pt x="21884" y="54635"/>
                </a:lnTo>
                <a:lnTo>
                  <a:pt x="21958" y="88"/>
                </a:lnTo>
                <a:close/>
              </a:path>
              <a:path w="82550" h="91439">
                <a:moveTo>
                  <a:pt x="81965" y="28613"/>
                </a:moveTo>
                <a:lnTo>
                  <a:pt x="60807" y="28613"/>
                </a:lnTo>
                <a:lnTo>
                  <a:pt x="60515" y="30276"/>
                </a:lnTo>
                <a:lnTo>
                  <a:pt x="60299" y="31902"/>
                </a:lnTo>
                <a:lnTo>
                  <a:pt x="60189" y="33286"/>
                </a:lnTo>
                <a:lnTo>
                  <a:pt x="60007" y="91198"/>
                </a:lnTo>
                <a:lnTo>
                  <a:pt x="81965" y="91198"/>
                </a:lnTo>
                <a:lnTo>
                  <a:pt x="81965" y="28613"/>
                </a:lnTo>
                <a:close/>
              </a:path>
              <a:path w="82550" h="91439">
                <a:moveTo>
                  <a:pt x="81965" y="0"/>
                </a:moveTo>
                <a:lnTo>
                  <a:pt x="66916" y="0"/>
                </a:lnTo>
                <a:lnTo>
                  <a:pt x="65366" y="558"/>
                </a:lnTo>
                <a:lnTo>
                  <a:pt x="62649" y="2895"/>
                </a:lnTo>
                <a:lnTo>
                  <a:pt x="61544" y="4114"/>
                </a:lnTo>
                <a:lnTo>
                  <a:pt x="60706" y="5422"/>
                </a:lnTo>
                <a:lnTo>
                  <a:pt x="43019" y="30276"/>
                </a:lnTo>
                <a:lnTo>
                  <a:pt x="40919" y="33286"/>
                </a:lnTo>
                <a:lnTo>
                  <a:pt x="34493" y="42341"/>
                </a:lnTo>
                <a:lnTo>
                  <a:pt x="25679" y="54635"/>
                </a:lnTo>
                <a:lnTo>
                  <a:pt x="25133" y="55435"/>
                </a:lnTo>
                <a:lnTo>
                  <a:pt x="23761" y="57467"/>
                </a:lnTo>
                <a:lnTo>
                  <a:pt x="22466" y="59842"/>
                </a:lnTo>
                <a:lnTo>
                  <a:pt x="21158" y="62750"/>
                </a:lnTo>
                <a:lnTo>
                  <a:pt x="37656" y="62750"/>
                </a:lnTo>
                <a:lnTo>
                  <a:pt x="56184" y="36652"/>
                </a:lnTo>
                <a:lnTo>
                  <a:pt x="56769" y="35864"/>
                </a:lnTo>
                <a:lnTo>
                  <a:pt x="60807" y="28613"/>
                </a:lnTo>
                <a:lnTo>
                  <a:pt x="81965" y="28613"/>
                </a:lnTo>
                <a:lnTo>
                  <a:pt x="8196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8" name="object 38"/>
          <p:cNvSpPr>
            <a:spLocks/>
          </p:cNvSpPr>
          <p:nvPr/>
        </p:nvSpPr>
        <p:spPr bwMode="auto">
          <a:xfrm>
            <a:off x="4854575" y="6383338"/>
            <a:ext cx="80963" cy="90487"/>
          </a:xfrm>
          <a:custGeom>
            <a:avLst/>
            <a:gdLst/>
            <a:ahLst/>
            <a:cxnLst>
              <a:cxn ang="0">
                <a:pos x="21958" y="0"/>
              </a:cxn>
              <a:cxn ang="0">
                <a:pos x="0" y="0"/>
              </a:cxn>
              <a:cxn ang="0">
                <a:pos x="0" y="91211"/>
              </a:cxn>
              <a:cxn ang="0">
                <a:pos x="21958" y="91211"/>
              </a:cxn>
              <a:cxn ang="0">
                <a:pos x="21958" y="50850"/>
              </a:cxn>
              <a:cxn ang="0">
                <a:pos x="79476" y="50850"/>
              </a:cxn>
              <a:cxn ang="0">
                <a:pos x="79476" y="34582"/>
              </a:cxn>
              <a:cxn ang="0">
                <a:pos x="21958" y="34582"/>
              </a:cxn>
              <a:cxn ang="0">
                <a:pos x="21958" y="0"/>
              </a:cxn>
              <a:cxn ang="0">
                <a:pos x="79476" y="50850"/>
              </a:cxn>
              <a:cxn ang="0">
                <a:pos x="57518" y="50850"/>
              </a:cxn>
              <a:cxn ang="0">
                <a:pos x="57518" y="91211"/>
              </a:cxn>
              <a:cxn ang="0">
                <a:pos x="79476" y="91211"/>
              </a:cxn>
              <a:cxn ang="0">
                <a:pos x="79476" y="50850"/>
              </a:cxn>
              <a:cxn ang="0">
                <a:pos x="79476" y="0"/>
              </a:cxn>
              <a:cxn ang="0">
                <a:pos x="57518" y="0"/>
              </a:cxn>
              <a:cxn ang="0">
                <a:pos x="57518" y="34582"/>
              </a:cxn>
              <a:cxn ang="0">
                <a:pos x="79476" y="34582"/>
              </a:cxn>
              <a:cxn ang="0">
                <a:pos x="79476" y="0"/>
              </a:cxn>
            </a:cxnLst>
            <a:rect l="0" t="0" r="r" b="b"/>
            <a:pathLst>
              <a:path w="80010" h="91439">
                <a:moveTo>
                  <a:pt x="21958" y="0"/>
                </a:moveTo>
                <a:lnTo>
                  <a:pt x="0" y="0"/>
                </a:lnTo>
                <a:lnTo>
                  <a:pt x="0" y="91211"/>
                </a:lnTo>
                <a:lnTo>
                  <a:pt x="21958" y="91211"/>
                </a:lnTo>
                <a:lnTo>
                  <a:pt x="21958" y="50850"/>
                </a:lnTo>
                <a:lnTo>
                  <a:pt x="79476" y="50850"/>
                </a:lnTo>
                <a:lnTo>
                  <a:pt x="79476" y="34582"/>
                </a:lnTo>
                <a:lnTo>
                  <a:pt x="21958" y="34582"/>
                </a:lnTo>
                <a:lnTo>
                  <a:pt x="21958" y="0"/>
                </a:lnTo>
                <a:close/>
              </a:path>
              <a:path w="80010" h="91439">
                <a:moveTo>
                  <a:pt x="79476" y="50850"/>
                </a:moveTo>
                <a:lnTo>
                  <a:pt x="57518" y="50850"/>
                </a:lnTo>
                <a:lnTo>
                  <a:pt x="57518" y="91211"/>
                </a:lnTo>
                <a:lnTo>
                  <a:pt x="79476" y="91211"/>
                </a:lnTo>
                <a:lnTo>
                  <a:pt x="79476" y="50850"/>
                </a:lnTo>
                <a:close/>
              </a:path>
              <a:path w="80010" h="91439">
                <a:moveTo>
                  <a:pt x="79476" y="0"/>
                </a:moveTo>
                <a:lnTo>
                  <a:pt x="57518" y="0"/>
                </a:lnTo>
                <a:lnTo>
                  <a:pt x="57518" y="34582"/>
                </a:lnTo>
                <a:lnTo>
                  <a:pt x="79476" y="34582"/>
                </a:lnTo>
                <a:lnTo>
                  <a:pt x="7947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9" name="object 39"/>
          <p:cNvSpPr>
            <a:spLocks/>
          </p:cNvSpPr>
          <p:nvPr/>
        </p:nvSpPr>
        <p:spPr bwMode="auto">
          <a:xfrm>
            <a:off x="4960938" y="6383338"/>
            <a:ext cx="82550" cy="90487"/>
          </a:xfrm>
          <a:custGeom>
            <a:avLst/>
            <a:gdLst/>
            <a:ahLst/>
            <a:cxnLst>
              <a:cxn ang="0">
                <a:pos x="21958" y="88"/>
              </a:cxn>
              <a:cxn ang="0">
                <a:pos x="0" y="88"/>
              </a:cxn>
              <a:cxn ang="0">
                <a:pos x="0" y="91300"/>
              </a:cxn>
              <a:cxn ang="0">
                <a:pos x="15138" y="91300"/>
              </a:cxn>
              <a:cxn ang="0">
                <a:pos x="16662" y="90690"/>
              </a:cxn>
              <a:cxn ang="0">
                <a:pos x="19329" y="88328"/>
              </a:cxn>
              <a:cxn ang="0">
                <a:pos x="20408" y="87109"/>
              </a:cxn>
              <a:cxn ang="0">
                <a:pos x="21247" y="85864"/>
              </a:cxn>
              <a:cxn ang="0">
                <a:pos x="37645" y="62750"/>
              </a:cxn>
              <a:cxn ang="0">
                <a:pos x="21158" y="62750"/>
              </a:cxn>
              <a:cxn ang="0">
                <a:pos x="21399" y="61112"/>
              </a:cxn>
              <a:cxn ang="0">
                <a:pos x="21590" y="59448"/>
              </a:cxn>
              <a:cxn ang="0">
                <a:pos x="21767" y="57467"/>
              </a:cxn>
              <a:cxn ang="0">
                <a:pos x="21887" y="52031"/>
              </a:cxn>
              <a:cxn ang="0">
                <a:pos x="21958" y="88"/>
              </a:cxn>
              <a:cxn ang="0">
                <a:pos x="81965" y="28613"/>
              </a:cxn>
              <a:cxn ang="0">
                <a:pos x="60807" y="28613"/>
              </a:cxn>
              <a:cxn ang="0">
                <a:pos x="60515" y="30276"/>
              </a:cxn>
              <a:cxn ang="0">
                <a:pos x="60312" y="31902"/>
              </a:cxn>
              <a:cxn ang="0">
                <a:pos x="60202" y="33286"/>
              </a:cxn>
              <a:cxn ang="0">
                <a:pos x="60020" y="91198"/>
              </a:cxn>
              <a:cxn ang="0">
                <a:pos x="81965" y="91198"/>
              </a:cxn>
              <a:cxn ang="0">
                <a:pos x="81965" y="28613"/>
              </a:cxn>
              <a:cxn ang="0">
                <a:pos x="81965" y="0"/>
              </a:cxn>
              <a:cxn ang="0">
                <a:pos x="66916" y="0"/>
              </a:cxn>
              <a:cxn ang="0">
                <a:pos x="65366" y="558"/>
              </a:cxn>
              <a:cxn ang="0">
                <a:pos x="62649" y="2895"/>
              </a:cxn>
              <a:cxn ang="0">
                <a:pos x="61556" y="4114"/>
              </a:cxn>
              <a:cxn ang="0">
                <a:pos x="60718" y="5422"/>
              </a:cxn>
              <a:cxn ang="0">
                <a:pos x="51390" y="18484"/>
              </a:cxn>
              <a:cxn ang="0">
                <a:pos x="43031" y="30276"/>
              </a:cxn>
              <a:cxn ang="0">
                <a:pos x="40932" y="33286"/>
              </a:cxn>
              <a:cxn ang="0">
                <a:pos x="25133" y="55435"/>
              </a:cxn>
              <a:cxn ang="0">
                <a:pos x="23761" y="57467"/>
              </a:cxn>
              <a:cxn ang="0">
                <a:pos x="22466" y="59842"/>
              </a:cxn>
              <a:cxn ang="0">
                <a:pos x="21158" y="62750"/>
              </a:cxn>
              <a:cxn ang="0">
                <a:pos x="37645" y="62750"/>
              </a:cxn>
              <a:cxn ang="0">
                <a:pos x="45250" y="52031"/>
              </a:cxn>
              <a:cxn ang="0">
                <a:pos x="49301" y="46380"/>
              </a:cxn>
              <a:cxn ang="0">
                <a:pos x="56184" y="36652"/>
              </a:cxn>
              <a:cxn ang="0">
                <a:pos x="56896" y="35737"/>
              </a:cxn>
              <a:cxn ang="0">
                <a:pos x="57543" y="34797"/>
              </a:cxn>
              <a:cxn ang="0">
                <a:pos x="58428" y="33286"/>
              </a:cxn>
              <a:cxn ang="0">
                <a:pos x="59512" y="31267"/>
              </a:cxn>
              <a:cxn ang="0">
                <a:pos x="60159" y="29984"/>
              </a:cxn>
              <a:cxn ang="0">
                <a:pos x="60807" y="28613"/>
              </a:cxn>
              <a:cxn ang="0">
                <a:pos x="81965" y="28613"/>
              </a:cxn>
              <a:cxn ang="0">
                <a:pos x="81965" y="0"/>
              </a:cxn>
            </a:cxnLst>
            <a:rect l="0" t="0" r="r" b="b"/>
            <a:pathLst>
              <a:path w="82550" h="91439">
                <a:moveTo>
                  <a:pt x="21958" y="88"/>
                </a:moveTo>
                <a:lnTo>
                  <a:pt x="0" y="88"/>
                </a:lnTo>
                <a:lnTo>
                  <a:pt x="0" y="91300"/>
                </a:lnTo>
                <a:lnTo>
                  <a:pt x="15138" y="91300"/>
                </a:lnTo>
                <a:lnTo>
                  <a:pt x="16662" y="90690"/>
                </a:lnTo>
                <a:lnTo>
                  <a:pt x="19329" y="88328"/>
                </a:lnTo>
                <a:lnTo>
                  <a:pt x="20408" y="87109"/>
                </a:lnTo>
                <a:lnTo>
                  <a:pt x="21247" y="85864"/>
                </a:lnTo>
                <a:lnTo>
                  <a:pt x="37645" y="62750"/>
                </a:lnTo>
                <a:lnTo>
                  <a:pt x="21158" y="62750"/>
                </a:lnTo>
                <a:lnTo>
                  <a:pt x="21399" y="61112"/>
                </a:lnTo>
                <a:lnTo>
                  <a:pt x="21590" y="59448"/>
                </a:lnTo>
                <a:lnTo>
                  <a:pt x="21767" y="57467"/>
                </a:lnTo>
                <a:lnTo>
                  <a:pt x="21887" y="52031"/>
                </a:lnTo>
                <a:lnTo>
                  <a:pt x="21958" y="88"/>
                </a:lnTo>
                <a:close/>
              </a:path>
              <a:path w="82550" h="91439">
                <a:moveTo>
                  <a:pt x="81965" y="28613"/>
                </a:moveTo>
                <a:lnTo>
                  <a:pt x="60807" y="28613"/>
                </a:lnTo>
                <a:lnTo>
                  <a:pt x="60515" y="30276"/>
                </a:lnTo>
                <a:lnTo>
                  <a:pt x="60312" y="31902"/>
                </a:lnTo>
                <a:lnTo>
                  <a:pt x="60202" y="33286"/>
                </a:lnTo>
                <a:lnTo>
                  <a:pt x="60020" y="91198"/>
                </a:lnTo>
                <a:lnTo>
                  <a:pt x="81965" y="91198"/>
                </a:lnTo>
                <a:lnTo>
                  <a:pt x="81965" y="28613"/>
                </a:lnTo>
                <a:close/>
              </a:path>
              <a:path w="82550" h="91439">
                <a:moveTo>
                  <a:pt x="81965" y="0"/>
                </a:moveTo>
                <a:lnTo>
                  <a:pt x="66916" y="0"/>
                </a:lnTo>
                <a:lnTo>
                  <a:pt x="65366" y="558"/>
                </a:lnTo>
                <a:lnTo>
                  <a:pt x="62649" y="2895"/>
                </a:lnTo>
                <a:lnTo>
                  <a:pt x="61556" y="4114"/>
                </a:lnTo>
                <a:lnTo>
                  <a:pt x="60718" y="5422"/>
                </a:lnTo>
                <a:lnTo>
                  <a:pt x="51390" y="18484"/>
                </a:lnTo>
                <a:lnTo>
                  <a:pt x="43031" y="30276"/>
                </a:lnTo>
                <a:lnTo>
                  <a:pt x="40932" y="33286"/>
                </a:lnTo>
                <a:lnTo>
                  <a:pt x="25133" y="55435"/>
                </a:lnTo>
                <a:lnTo>
                  <a:pt x="23761" y="57467"/>
                </a:lnTo>
                <a:lnTo>
                  <a:pt x="22466" y="59842"/>
                </a:lnTo>
                <a:lnTo>
                  <a:pt x="21158" y="62750"/>
                </a:lnTo>
                <a:lnTo>
                  <a:pt x="37645" y="62750"/>
                </a:lnTo>
                <a:lnTo>
                  <a:pt x="45250" y="52031"/>
                </a:lnTo>
                <a:lnTo>
                  <a:pt x="49301" y="46380"/>
                </a:lnTo>
                <a:lnTo>
                  <a:pt x="56184" y="36652"/>
                </a:lnTo>
                <a:lnTo>
                  <a:pt x="56896" y="35737"/>
                </a:lnTo>
                <a:lnTo>
                  <a:pt x="57543" y="34797"/>
                </a:lnTo>
                <a:lnTo>
                  <a:pt x="58428" y="33286"/>
                </a:lnTo>
                <a:lnTo>
                  <a:pt x="59512" y="31267"/>
                </a:lnTo>
                <a:lnTo>
                  <a:pt x="60159" y="29984"/>
                </a:lnTo>
                <a:lnTo>
                  <a:pt x="60807" y="28613"/>
                </a:lnTo>
                <a:lnTo>
                  <a:pt x="81965" y="28613"/>
                </a:lnTo>
                <a:lnTo>
                  <a:pt x="8196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0" name="object 40"/>
          <p:cNvSpPr>
            <a:spLocks/>
          </p:cNvSpPr>
          <p:nvPr/>
        </p:nvSpPr>
        <p:spPr bwMode="auto">
          <a:xfrm>
            <a:off x="5064125" y="6381750"/>
            <a:ext cx="77788" cy="93663"/>
          </a:xfrm>
          <a:custGeom>
            <a:avLst/>
            <a:gdLst/>
            <a:ahLst/>
            <a:cxnLst>
              <a:cxn ang="0">
                <a:pos x="51079" y="0"/>
              </a:cxn>
              <a:cxn ang="0">
                <a:pos x="37096" y="0"/>
              </a:cxn>
              <a:cxn ang="0">
                <a:pos x="30759" y="1206"/>
              </a:cxn>
              <a:cxn ang="0">
                <a:pos x="965" y="33947"/>
              </a:cxn>
              <a:cxn ang="0">
                <a:pos x="0" y="40157"/>
              </a:cxn>
              <a:cxn ang="0">
                <a:pos x="0" y="54330"/>
              </a:cxn>
              <a:cxn ang="0">
                <a:pos x="20180" y="88722"/>
              </a:cxn>
              <a:cxn ang="0">
                <a:pos x="35445" y="93980"/>
              </a:cxn>
              <a:cxn ang="0">
                <a:pos x="44272" y="93980"/>
              </a:cxn>
              <a:cxn ang="0">
                <a:pos x="68973" y="86182"/>
              </a:cxn>
              <a:cxn ang="0">
                <a:pos x="71831" y="84277"/>
              </a:cxn>
              <a:cxn ang="0">
                <a:pos x="74460" y="81889"/>
              </a:cxn>
              <a:cxn ang="0">
                <a:pos x="76885" y="79044"/>
              </a:cxn>
              <a:cxn ang="0">
                <a:pos x="75475" y="77254"/>
              </a:cxn>
              <a:cxn ang="0">
                <a:pos x="41567" y="77254"/>
              </a:cxn>
              <a:cxn ang="0">
                <a:pos x="38430" y="76581"/>
              </a:cxn>
              <a:cxn ang="0">
                <a:pos x="22491" y="51701"/>
              </a:cxn>
              <a:cxn ang="0">
                <a:pos x="22491" y="42176"/>
              </a:cxn>
              <a:cxn ang="0">
                <a:pos x="35471" y="18821"/>
              </a:cxn>
              <a:cxn ang="0">
                <a:pos x="38366" y="17411"/>
              </a:cxn>
              <a:cxn ang="0">
                <a:pos x="41757" y="16725"/>
              </a:cxn>
              <a:cxn ang="0">
                <a:pos x="73115" y="16725"/>
              </a:cxn>
              <a:cxn ang="0">
                <a:pos x="76009" y="12712"/>
              </a:cxn>
              <a:cxn ang="0">
                <a:pos x="71920" y="8623"/>
              </a:cxn>
              <a:cxn ang="0">
                <a:pos x="67309" y="5499"/>
              </a:cxn>
              <a:cxn ang="0">
                <a:pos x="57061" y="1104"/>
              </a:cxn>
              <a:cxn ang="0">
                <a:pos x="51079" y="0"/>
              </a:cxn>
              <a:cxn ang="0">
                <a:pos x="68351" y="68999"/>
              </a:cxn>
              <a:cxn ang="0">
                <a:pos x="65214" y="68999"/>
              </a:cxn>
              <a:cxn ang="0">
                <a:pos x="63995" y="69418"/>
              </a:cxn>
              <a:cxn ang="0">
                <a:pos x="62890" y="70269"/>
              </a:cxn>
              <a:cxn ang="0">
                <a:pos x="61798" y="71158"/>
              </a:cxn>
              <a:cxn ang="0">
                <a:pos x="59029" y="73139"/>
              </a:cxn>
              <a:cxn ang="0">
                <a:pos x="57543" y="74155"/>
              </a:cxn>
              <a:cxn ang="0">
                <a:pos x="55714" y="75120"/>
              </a:cxn>
              <a:cxn ang="0">
                <a:pos x="51396" y="76835"/>
              </a:cxn>
              <a:cxn ang="0">
                <a:pos x="48564" y="77254"/>
              </a:cxn>
              <a:cxn ang="0">
                <a:pos x="75475" y="77254"/>
              </a:cxn>
              <a:cxn ang="0">
                <a:pos x="70573" y="71031"/>
              </a:cxn>
              <a:cxn ang="0">
                <a:pos x="69697" y="69672"/>
              </a:cxn>
              <a:cxn ang="0">
                <a:pos x="68351" y="68999"/>
              </a:cxn>
              <a:cxn ang="0">
                <a:pos x="73115" y="16725"/>
              </a:cxn>
              <a:cxn ang="0">
                <a:pos x="48628" y="16725"/>
              </a:cxn>
              <a:cxn ang="0">
                <a:pos x="51155" y="17056"/>
              </a:cxn>
              <a:cxn ang="0">
                <a:pos x="55244" y="18415"/>
              </a:cxn>
              <a:cxn ang="0">
                <a:pos x="57010" y="19189"/>
              </a:cxn>
              <a:cxn ang="0">
                <a:pos x="61252" y="21691"/>
              </a:cxn>
              <a:cxn ang="0">
                <a:pos x="63385" y="23063"/>
              </a:cxn>
              <a:cxn ang="0">
                <a:pos x="64477" y="23380"/>
              </a:cxn>
              <a:cxn ang="0">
                <a:pos x="66789" y="23380"/>
              </a:cxn>
              <a:cxn ang="0">
                <a:pos x="67690" y="23152"/>
              </a:cxn>
              <a:cxn ang="0">
                <a:pos x="68935" y="22212"/>
              </a:cxn>
              <a:cxn ang="0">
                <a:pos x="69570" y="21539"/>
              </a:cxn>
              <a:cxn ang="0">
                <a:pos x="70230" y="20726"/>
              </a:cxn>
              <a:cxn ang="0">
                <a:pos x="73115" y="16725"/>
              </a:cxn>
            </a:cxnLst>
            <a:rect l="0" t="0" r="r" b="b"/>
            <a:pathLst>
              <a:path w="77470" h="93979">
                <a:moveTo>
                  <a:pt x="51079" y="0"/>
                </a:moveTo>
                <a:lnTo>
                  <a:pt x="37096" y="0"/>
                </a:lnTo>
                <a:lnTo>
                  <a:pt x="30759" y="1206"/>
                </a:lnTo>
                <a:lnTo>
                  <a:pt x="965" y="33947"/>
                </a:lnTo>
                <a:lnTo>
                  <a:pt x="0" y="40157"/>
                </a:lnTo>
                <a:lnTo>
                  <a:pt x="0" y="54330"/>
                </a:lnTo>
                <a:lnTo>
                  <a:pt x="20180" y="88722"/>
                </a:lnTo>
                <a:lnTo>
                  <a:pt x="35445" y="93980"/>
                </a:lnTo>
                <a:lnTo>
                  <a:pt x="44272" y="93980"/>
                </a:lnTo>
                <a:lnTo>
                  <a:pt x="68973" y="86182"/>
                </a:lnTo>
                <a:lnTo>
                  <a:pt x="71831" y="84277"/>
                </a:lnTo>
                <a:lnTo>
                  <a:pt x="74460" y="81889"/>
                </a:lnTo>
                <a:lnTo>
                  <a:pt x="76885" y="79044"/>
                </a:lnTo>
                <a:lnTo>
                  <a:pt x="75475" y="77254"/>
                </a:lnTo>
                <a:lnTo>
                  <a:pt x="41567" y="77254"/>
                </a:lnTo>
                <a:lnTo>
                  <a:pt x="38430" y="76581"/>
                </a:lnTo>
                <a:lnTo>
                  <a:pt x="22491" y="51701"/>
                </a:lnTo>
                <a:lnTo>
                  <a:pt x="22491" y="42176"/>
                </a:lnTo>
                <a:lnTo>
                  <a:pt x="35471" y="18821"/>
                </a:lnTo>
                <a:lnTo>
                  <a:pt x="38366" y="17411"/>
                </a:lnTo>
                <a:lnTo>
                  <a:pt x="41757" y="16725"/>
                </a:lnTo>
                <a:lnTo>
                  <a:pt x="73115" y="16725"/>
                </a:lnTo>
                <a:lnTo>
                  <a:pt x="76009" y="12712"/>
                </a:lnTo>
                <a:lnTo>
                  <a:pt x="71920" y="8623"/>
                </a:lnTo>
                <a:lnTo>
                  <a:pt x="67309" y="5499"/>
                </a:lnTo>
                <a:lnTo>
                  <a:pt x="57061" y="1104"/>
                </a:lnTo>
                <a:lnTo>
                  <a:pt x="51079" y="0"/>
                </a:lnTo>
                <a:close/>
              </a:path>
              <a:path w="77470" h="93979">
                <a:moveTo>
                  <a:pt x="68351" y="68999"/>
                </a:moveTo>
                <a:lnTo>
                  <a:pt x="65214" y="68999"/>
                </a:lnTo>
                <a:lnTo>
                  <a:pt x="63995" y="69418"/>
                </a:lnTo>
                <a:lnTo>
                  <a:pt x="62890" y="70269"/>
                </a:lnTo>
                <a:lnTo>
                  <a:pt x="61798" y="71158"/>
                </a:lnTo>
                <a:lnTo>
                  <a:pt x="59029" y="73139"/>
                </a:lnTo>
                <a:lnTo>
                  <a:pt x="57543" y="74155"/>
                </a:lnTo>
                <a:lnTo>
                  <a:pt x="55714" y="75120"/>
                </a:lnTo>
                <a:lnTo>
                  <a:pt x="51396" y="76835"/>
                </a:lnTo>
                <a:lnTo>
                  <a:pt x="48564" y="77254"/>
                </a:lnTo>
                <a:lnTo>
                  <a:pt x="75475" y="77254"/>
                </a:lnTo>
                <a:lnTo>
                  <a:pt x="70573" y="71031"/>
                </a:lnTo>
                <a:lnTo>
                  <a:pt x="69697" y="69672"/>
                </a:lnTo>
                <a:lnTo>
                  <a:pt x="68351" y="68999"/>
                </a:lnTo>
                <a:close/>
              </a:path>
              <a:path w="77470" h="93979">
                <a:moveTo>
                  <a:pt x="73115" y="16725"/>
                </a:moveTo>
                <a:lnTo>
                  <a:pt x="48628" y="16725"/>
                </a:lnTo>
                <a:lnTo>
                  <a:pt x="51155" y="17056"/>
                </a:lnTo>
                <a:lnTo>
                  <a:pt x="55244" y="18415"/>
                </a:lnTo>
                <a:lnTo>
                  <a:pt x="57010" y="19189"/>
                </a:lnTo>
                <a:lnTo>
                  <a:pt x="61252" y="21691"/>
                </a:lnTo>
                <a:lnTo>
                  <a:pt x="63385" y="23063"/>
                </a:lnTo>
                <a:lnTo>
                  <a:pt x="64477" y="23380"/>
                </a:lnTo>
                <a:lnTo>
                  <a:pt x="66789" y="23380"/>
                </a:lnTo>
                <a:lnTo>
                  <a:pt x="67690" y="23152"/>
                </a:lnTo>
                <a:lnTo>
                  <a:pt x="68935" y="22212"/>
                </a:lnTo>
                <a:lnTo>
                  <a:pt x="69570" y="21539"/>
                </a:lnTo>
                <a:lnTo>
                  <a:pt x="70230" y="20726"/>
                </a:lnTo>
                <a:lnTo>
                  <a:pt x="73115" y="167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1" name="object 41"/>
          <p:cNvSpPr>
            <a:spLocks/>
          </p:cNvSpPr>
          <p:nvPr/>
        </p:nvSpPr>
        <p:spPr bwMode="auto">
          <a:xfrm>
            <a:off x="5197475" y="6399213"/>
            <a:ext cx="0" cy="74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4942"/>
              </a:cxn>
            </a:cxnLst>
            <a:rect l="0" t="0" r="r" b="b"/>
            <a:pathLst>
              <a:path h="74929">
                <a:moveTo>
                  <a:pt x="0" y="0"/>
                </a:moveTo>
                <a:lnTo>
                  <a:pt x="0" y="74942"/>
                </a:lnTo>
              </a:path>
            </a:pathLst>
          </a:custGeom>
          <a:noFill/>
          <a:ln w="2195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2" name="object 42"/>
          <p:cNvSpPr>
            <a:spLocks/>
          </p:cNvSpPr>
          <p:nvPr/>
        </p:nvSpPr>
        <p:spPr bwMode="auto">
          <a:xfrm>
            <a:off x="5154613" y="6391275"/>
            <a:ext cx="873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944" y="0"/>
              </a:cxn>
            </a:cxnLst>
            <a:rect l="0" t="0" r="r" b="b"/>
            <a:pathLst>
              <a:path w="86995">
                <a:moveTo>
                  <a:pt x="0" y="0"/>
                </a:moveTo>
                <a:lnTo>
                  <a:pt x="86944" y="0"/>
                </a:lnTo>
              </a:path>
            </a:pathLst>
          </a:custGeom>
          <a:noFill/>
          <a:ln w="1626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3" name="object 43"/>
          <p:cNvSpPr>
            <a:spLocks/>
          </p:cNvSpPr>
          <p:nvPr/>
        </p:nvSpPr>
        <p:spPr bwMode="auto">
          <a:xfrm>
            <a:off x="5259388" y="6380163"/>
            <a:ext cx="84137" cy="123825"/>
          </a:xfrm>
          <a:custGeom>
            <a:avLst/>
            <a:gdLst/>
            <a:ahLst/>
            <a:cxnLst>
              <a:cxn ang="0">
                <a:pos x="16255" y="1689"/>
              </a:cxn>
              <a:cxn ang="0">
                <a:pos x="0" y="1689"/>
              </a:cxn>
              <a:cxn ang="0">
                <a:pos x="0" y="122681"/>
              </a:cxn>
              <a:cxn ang="0">
                <a:pos x="21945" y="122681"/>
              </a:cxn>
              <a:cxn ang="0">
                <a:pos x="21945" y="85343"/>
              </a:cxn>
              <a:cxn ang="0">
                <a:pos x="69336" y="85343"/>
              </a:cxn>
              <a:cxn ang="0">
                <a:pos x="69888" y="84899"/>
              </a:cxn>
              <a:cxn ang="0">
                <a:pos x="75774" y="77508"/>
              </a:cxn>
              <a:cxn ang="0">
                <a:pos x="36194" y="77508"/>
              </a:cxn>
              <a:cxn ang="0">
                <a:pos x="33019" y="76911"/>
              </a:cxn>
              <a:cxn ang="0">
                <a:pos x="27152" y="74485"/>
              </a:cxn>
              <a:cxn ang="0">
                <a:pos x="24434" y="72326"/>
              </a:cxn>
              <a:cxn ang="0">
                <a:pos x="21945" y="69253"/>
              </a:cxn>
              <a:cxn ang="0">
                <a:pos x="21945" y="28346"/>
              </a:cxn>
              <a:cxn ang="0">
                <a:pos x="24739" y="24853"/>
              </a:cxn>
              <a:cxn ang="0">
                <a:pos x="27736" y="22148"/>
              </a:cxn>
              <a:cxn ang="0">
                <a:pos x="34201" y="18300"/>
              </a:cxn>
              <a:cxn ang="0">
                <a:pos x="38099" y="17335"/>
              </a:cxn>
              <a:cxn ang="0">
                <a:pos x="78127" y="17335"/>
              </a:cxn>
              <a:cxn ang="0">
                <a:pos x="77520" y="16065"/>
              </a:cxn>
              <a:cxn ang="0">
                <a:pos x="76047" y="14122"/>
              </a:cxn>
              <a:cxn ang="0">
                <a:pos x="20789" y="14122"/>
              </a:cxn>
              <a:cxn ang="0">
                <a:pos x="19024" y="5676"/>
              </a:cxn>
              <a:cxn ang="0">
                <a:pos x="18122" y="3022"/>
              </a:cxn>
              <a:cxn ang="0">
                <a:pos x="16255" y="1689"/>
              </a:cxn>
              <a:cxn ang="0">
                <a:pos x="69336" y="85343"/>
              </a:cxn>
              <a:cxn ang="0">
                <a:pos x="21945" y="85343"/>
              </a:cxn>
              <a:cxn ang="0">
                <a:pos x="24803" y="88125"/>
              </a:cxn>
              <a:cxn ang="0">
                <a:pos x="28016" y="90309"/>
              </a:cxn>
              <a:cxn ang="0">
                <a:pos x="35178" y="93433"/>
              </a:cxn>
              <a:cxn ang="0">
                <a:pos x="39560" y="94233"/>
              </a:cxn>
              <a:cxn ang="0">
                <a:pos x="50698" y="94233"/>
              </a:cxn>
              <a:cxn ang="0">
                <a:pos x="56108" y="93027"/>
              </a:cxn>
              <a:cxn ang="0">
                <a:pos x="65760" y="88226"/>
              </a:cxn>
              <a:cxn ang="0">
                <a:pos x="69336" y="85343"/>
              </a:cxn>
              <a:cxn ang="0">
                <a:pos x="78127" y="17335"/>
              </a:cxn>
              <a:cxn ang="0">
                <a:pos x="45554" y="17335"/>
              </a:cxn>
              <a:cxn ang="0">
                <a:pos x="48171" y="17856"/>
              </a:cxn>
              <a:cxn ang="0">
                <a:pos x="52717" y="19989"/>
              </a:cxn>
              <a:cxn ang="0">
                <a:pos x="61226" y="41249"/>
              </a:cxn>
              <a:cxn ang="0">
                <a:pos x="61226" y="51854"/>
              </a:cxn>
              <a:cxn ang="0">
                <a:pos x="42951" y="77508"/>
              </a:cxn>
              <a:cxn ang="0">
                <a:pos x="75774" y="77508"/>
              </a:cxn>
              <a:cxn ang="0">
                <a:pos x="76695" y="76352"/>
              </a:cxn>
              <a:cxn ang="0">
                <a:pos x="79324" y="71323"/>
              </a:cxn>
              <a:cxn ang="0">
                <a:pos x="82994" y="59702"/>
              </a:cxn>
              <a:cxn ang="0">
                <a:pos x="83908" y="53390"/>
              </a:cxn>
              <a:cxn ang="0">
                <a:pos x="83908" y="39103"/>
              </a:cxn>
              <a:cxn ang="0">
                <a:pos x="83108" y="32473"/>
              </a:cxn>
              <a:cxn ang="0">
                <a:pos x="79844" y="20929"/>
              </a:cxn>
              <a:cxn ang="0">
                <a:pos x="78127" y="17335"/>
              </a:cxn>
              <a:cxn ang="0">
                <a:pos x="55194" y="0"/>
              </a:cxn>
              <a:cxn ang="0">
                <a:pos x="43827" y="0"/>
              </a:cxn>
              <a:cxn ang="0">
                <a:pos x="38226" y="1308"/>
              </a:cxn>
              <a:cxn ang="0">
                <a:pos x="28689" y="6502"/>
              </a:cxn>
              <a:cxn ang="0">
                <a:pos x="24460" y="9918"/>
              </a:cxn>
              <a:cxn ang="0">
                <a:pos x="20789" y="14122"/>
              </a:cxn>
              <a:cxn ang="0">
                <a:pos x="76047" y="14122"/>
              </a:cxn>
              <a:cxn ang="0">
                <a:pos x="71539" y="8178"/>
              </a:cxn>
              <a:cxn ang="0">
                <a:pos x="67983" y="5181"/>
              </a:cxn>
              <a:cxn ang="0">
                <a:pos x="59753" y="1041"/>
              </a:cxn>
              <a:cxn ang="0">
                <a:pos x="55194" y="0"/>
              </a:cxn>
            </a:cxnLst>
            <a:rect l="0" t="0" r="r" b="b"/>
            <a:pathLst>
              <a:path w="84454" h="123190">
                <a:moveTo>
                  <a:pt x="16255" y="1689"/>
                </a:moveTo>
                <a:lnTo>
                  <a:pt x="0" y="1689"/>
                </a:lnTo>
                <a:lnTo>
                  <a:pt x="0" y="122681"/>
                </a:lnTo>
                <a:lnTo>
                  <a:pt x="21945" y="122681"/>
                </a:lnTo>
                <a:lnTo>
                  <a:pt x="21945" y="85343"/>
                </a:lnTo>
                <a:lnTo>
                  <a:pt x="69336" y="85343"/>
                </a:lnTo>
                <a:lnTo>
                  <a:pt x="69888" y="84899"/>
                </a:lnTo>
                <a:lnTo>
                  <a:pt x="75774" y="77508"/>
                </a:lnTo>
                <a:lnTo>
                  <a:pt x="36194" y="77508"/>
                </a:lnTo>
                <a:lnTo>
                  <a:pt x="33019" y="76911"/>
                </a:lnTo>
                <a:lnTo>
                  <a:pt x="27152" y="74485"/>
                </a:lnTo>
                <a:lnTo>
                  <a:pt x="24434" y="72326"/>
                </a:lnTo>
                <a:lnTo>
                  <a:pt x="21945" y="69253"/>
                </a:lnTo>
                <a:lnTo>
                  <a:pt x="21945" y="28346"/>
                </a:lnTo>
                <a:lnTo>
                  <a:pt x="24739" y="24853"/>
                </a:lnTo>
                <a:lnTo>
                  <a:pt x="27736" y="22148"/>
                </a:lnTo>
                <a:lnTo>
                  <a:pt x="34201" y="18300"/>
                </a:lnTo>
                <a:lnTo>
                  <a:pt x="38099" y="17335"/>
                </a:lnTo>
                <a:lnTo>
                  <a:pt x="78127" y="17335"/>
                </a:lnTo>
                <a:lnTo>
                  <a:pt x="77520" y="16065"/>
                </a:lnTo>
                <a:lnTo>
                  <a:pt x="76047" y="14122"/>
                </a:lnTo>
                <a:lnTo>
                  <a:pt x="20789" y="14122"/>
                </a:lnTo>
                <a:lnTo>
                  <a:pt x="19024" y="5676"/>
                </a:lnTo>
                <a:lnTo>
                  <a:pt x="18122" y="3022"/>
                </a:lnTo>
                <a:lnTo>
                  <a:pt x="16255" y="1689"/>
                </a:lnTo>
                <a:close/>
              </a:path>
              <a:path w="84454" h="123190">
                <a:moveTo>
                  <a:pt x="69336" y="85343"/>
                </a:moveTo>
                <a:lnTo>
                  <a:pt x="21945" y="85343"/>
                </a:lnTo>
                <a:lnTo>
                  <a:pt x="24803" y="88125"/>
                </a:lnTo>
                <a:lnTo>
                  <a:pt x="28016" y="90309"/>
                </a:lnTo>
                <a:lnTo>
                  <a:pt x="35178" y="93433"/>
                </a:lnTo>
                <a:lnTo>
                  <a:pt x="39560" y="94233"/>
                </a:lnTo>
                <a:lnTo>
                  <a:pt x="50698" y="94233"/>
                </a:lnTo>
                <a:lnTo>
                  <a:pt x="56108" y="93027"/>
                </a:lnTo>
                <a:lnTo>
                  <a:pt x="65760" y="88226"/>
                </a:lnTo>
                <a:lnTo>
                  <a:pt x="69336" y="85343"/>
                </a:lnTo>
                <a:close/>
              </a:path>
              <a:path w="84454" h="123190">
                <a:moveTo>
                  <a:pt x="78127" y="17335"/>
                </a:moveTo>
                <a:lnTo>
                  <a:pt x="45554" y="17335"/>
                </a:lnTo>
                <a:lnTo>
                  <a:pt x="48171" y="17856"/>
                </a:lnTo>
                <a:lnTo>
                  <a:pt x="52717" y="19989"/>
                </a:lnTo>
                <a:lnTo>
                  <a:pt x="61226" y="41249"/>
                </a:lnTo>
                <a:lnTo>
                  <a:pt x="61226" y="51854"/>
                </a:lnTo>
                <a:lnTo>
                  <a:pt x="42951" y="77508"/>
                </a:lnTo>
                <a:lnTo>
                  <a:pt x="75774" y="77508"/>
                </a:lnTo>
                <a:lnTo>
                  <a:pt x="76695" y="76352"/>
                </a:lnTo>
                <a:lnTo>
                  <a:pt x="79324" y="71323"/>
                </a:lnTo>
                <a:lnTo>
                  <a:pt x="82994" y="59702"/>
                </a:lnTo>
                <a:lnTo>
                  <a:pt x="83908" y="53390"/>
                </a:lnTo>
                <a:lnTo>
                  <a:pt x="83908" y="39103"/>
                </a:lnTo>
                <a:lnTo>
                  <a:pt x="83108" y="32473"/>
                </a:lnTo>
                <a:lnTo>
                  <a:pt x="79844" y="20929"/>
                </a:lnTo>
                <a:lnTo>
                  <a:pt x="78127" y="17335"/>
                </a:lnTo>
                <a:close/>
              </a:path>
              <a:path w="84454" h="123190">
                <a:moveTo>
                  <a:pt x="55194" y="0"/>
                </a:moveTo>
                <a:lnTo>
                  <a:pt x="43827" y="0"/>
                </a:lnTo>
                <a:lnTo>
                  <a:pt x="38226" y="1308"/>
                </a:lnTo>
                <a:lnTo>
                  <a:pt x="28689" y="6502"/>
                </a:lnTo>
                <a:lnTo>
                  <a:pt x="24460" y="9918"/>
                </a:lnTo>
                <a:lnTo>
                  <a:pt x="20789" y="14122"/>
                </a:lnTo>
                <a:lnTo>
                  <a:pt x="76047" y="14122"/>
                </a:lnTo>
                <a:lnTo>
                  <a:pt x="71539" y="8178"/>
                </a:lnTo>
                <a:lnTo>
                  <a:pt x="67983" y="5181"/>
                </a:lnTo>
                <a:lnTo>
                  <a:pt x="59753" y="1041"/>
                </a:lnTo>
                <a:lnTo>
                  <a:pt x="5519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4" name="object 44"/>
          <p:cNvSpPr>
            <a:spLocks/>
          </p:cNvSpPr>
          <p:nvPr/>
        </p:nvSpPr>
        <p:spPr bwMode="auto">
          <a:xfrm>
            <a:off x="5357813" y="6381750"/>
            <a:ext cx="76200" cy="93663"/>
          </a:xfrm>
          <a:custGeom>
            <a:avLst/>
            <a:gdLst/>
            <a:ahLst/>
            <a:cxnLst>
              <a:cxn ang="0">
                <a:pos x="44386" y="17335"/>
              </a:cxn>
              <a:cxn ang="0">
                <a:pos x="53365" y="24676"/>
              </a:cxn>
              <a:cxn ang="0">
                <a:pos x="54673" y="40627"/>
              </a:cxn>
              <a:cxn ang="0">
                <a:pos x="40314" y="41552"/>
              </a:cxn>
              <a:cxn ang="0">
                <a:pos x="0" y="66179"/>
              </a:cxn>
              <a:cxn ang="0">
                <a:pos x="22720" y="94322"/>
              </a:cxn>
              <a:cxn ang="0">
                <a:pos x="56718" y="81686"/>
              </a:cxn>
              <a:cxn ang="0">
                <a:pos x="76098" y="79197"/>
              </a:cxn>
              <a:cxn ang="0">
                <a:pos x="26695" y="78371"/>
              </a:cxn>
              <a:cxn ang="0">
                <a:pos x="20980" y="72301"/>
              </a:cxn>
              <a:cxn ang="0">
                <a:pos x="54673" y="53949"/>
              </a:cxn>
              <a:cxn ang="0">
                <a:pos x="76098" y="30137"/>
              </a:cxn>
              <a:cxn ang="0">
                <a:pos x="72522" y="17335"/>
              </a:cxn>
              <a:cxn ang="0">
                <a:pos x="56718" y="81686"/>
              </a:cxn>
              <a:cxn ang="0">
                <a:pos x="59313" y="90055"/>
              </a:cxn>
              <a:cxn ang="0">
                <a:pos x="62471" y="92595"/>
              </a:cxn>
              <a:cxn ang="0">
                <a:pos x="76098" y="92887"/>
              </a:cxn>
              <a:cxn ang="0">
                <a:pos x="76098" y="53949"/>
              </a:cxn>
              <a:cxn ang="0">
                <a:pos x="54673" y="69329"/>
              </a:cxn>
              <a:cxn ang="0">
                <a:pos x="48323" y="75133"/>
              </a:cxn>
              <a:cxn ang="0">
                <a:pos x="37833" y="79197"/>
              </a:cxn>
              <a:cxn ang="0">
                <a:pos x="76098" y="53949"/>
              </a:cxn>
              <a:cxn ang="0">
                <a:pos x="42227" y="0"/>
              </a:cxn>
              <a:cxn ang="0">
                <a:pos x="21690" y="3605"/>
              </a:cxn>
              <a:cxn ang="0">
                <a:pos x="4343" y="14401"/>
              </a:cxn>
              <a:cxn ang="0">
                <a:pos x="13220" y="25425"/>
              </a:cxn>
              <a:cxn ang="0">
                <a:pos x="18148" y="24993"/>
              </a:cxn>
              <a:cxn ang="0">
                <a:pos x="26225" y="20332"/>
              </a:cxn>
              <a:cxn ang="0">
                <a:pos x="32969" y="17754"/>
              </a:cxn>
              <a:cxn ang="0">
                <a:pos x="72522" y="17335"/>
              </a:cxn>
              <a:cxn ang="0">
                <a:pos x="70116" y="13017"/>
              </a:cxn>
              <a:cxn ang="0">
                <a:pos x="60744" y="4356"/>
              </a:cxn>
              <a:cxn ang="0">
                <a:pos x="47561" y="0"/>
              </a:cxn>
            </a:cxnLst>
            <a:rect l="0" t="0" r="r" b="b"/>
            <a:pathLst>
              <a:path w="76200" h="94614">
                <a:moveTo>
                  <a:pt x="72522" y="17335"/>
                </a:moveTo>
                <a:lnTo>
                  <a:pt x="44386" y="17335"/>
                </a:lnTo>
                <a:lnTo>
                  <a:pt x="48158" y="18783"/>
                </a:lnTo>
                <a:lnTo>
                  <a:pt x="53365" y="24676"/>
                </a:lnTo>
                <a:lnTo>
                  <a:pt x="54673" y="29184"/>
                </a:lnTo>
                <a:lnTo>
                  <a:pt x="54673" y="40627"/>
                </a:lnTo>
                <a:lnTo>
                  <a:pt x="47169" y="40940"/>
                </a:lnTo>
                <a:lnTo>
                  <a:pt x="40314" y="41552"/>
                </a:lnTo>
                <a:lnTo>
                  <a:pt x="4508" y="56083"/>
                </a:lnTo>
                <a:lnTo>
                  <a:pt x="0" y="66179"/>
                </a:lnTo>
                <a:lnTo>
                  <a:pt x="0" y="73685"/>
                </a:lnTo>
                <a:lnTo>
                  <a:pt x="22720" y="94322"/>
                </a:lnTo>
                <a:lnTo>
                  <a:pt x="29845" y="94322"/>
                </a:lnTo>
                <a:lnTo>
                  <a:pt x="56718" y="81686"/>
                </a:lnTo>
                <a:lnTo>
                  <a:pt x="76098" y="81686"/>
                </a:lnTo>
                <a:lnTo>
                  <a:pt x="76098" y="79197"/>
                </a:lnTo>
                <a:lnTo>
                  <a:pt x="29667" y="79197"/>
                </a:lnTo>
                <a:lnTo>
                  <a:pt x="26695" y="78371"/>
                </a:lnTo>
                <a:lnTo>
                  <a:pt x="22123" y="75057"/>
                </a:lnTo>
                <a:lnTo>
                  <a:pt x="20980" y="72301"/>
                </a:lnTo>
                <a:lnTo>
                  <a:pt x="21078" y="66179"/>
                </a:lnTo>
                <a:lnTo>
                  <a:pt x="54673" y="53949"/>
                </a:lnTo>
                <a:lnTo>
                  <a:pt x="76098" y="53949"/>
                </a:lnTo>
                <a:lnTo>
                  <a:pt x="76098" y="30137"/>
                </a:lnTo>
                <a:lnTo>
                  <a:pt x="75349" y="25400"/>
                </a:lnTo>
                <a:lnTo>
                  <a:pt x="72522" y="17335"/>
                </a:lnTo>
                <a:close/>
              </a:path>
              <a:path w="76200" h="94614">
                <a:moveTo>
                  <a:pt x="76098" y="81686"/>
                </a:moveTo>
                <a:lnTo>
                  <a:pt x="56718" y="81686"/>
                </a:lnTo>
                <a:lnTo>
                  <a:pt x="58674" y="88176"/>
                </a:lnTo>
                <a:lnTo>
                  <a:pt x="59313" y="90055"/>
                </a:lnTo>
                <a:lnTo>
                  <a:pt x="60210" y="91351"/>
                </a:lnTo>
                <a:lnTo>
                  <a:pt x="62471" y="92595"/>
                </a:lnTo>
                <a:lnTo>
                  <a:pt x="64071" y="92887"/>
                </a:lnTo>
                <a:lnTo>
                  <a:pt x="76098" y="92887"/>
                </a:lnTo>
                <a:lnTo>
                  <a:pt x="76098" y="81686"/>
                </a:lnTo>
                <a:close/>
              </a:path>
              <a:path w="76200" h="94614">
                <a:moveTo>
                  <a:pt x="76098" y="53949"/>
                </a:moveTo>
                <a:lnTo>
                  <a:pt x="54673" y="53949"/>
                </a:lnTo>
                <a:lnTo>
                  <a:pt x="54673" y="69329"/>
                </a:lnTo>
                <a:lnTo>
                  <a:pt x="51536" y="72644"/>
                </a:lnTo>
                <a:lnTo>
                  <a:pt x="48323" y="75133"/>
                </a:lnTo>
                <a:lnTo>
                  <a:pt x="41732" y="78384"/>
                </a:lnTo>
                <a:lnTo>
                  <a:pt x="37833" y="79197"/>
                </a:lnTo>
                <a:lnTo>
                  <a:pt x="76098" y="79197"/>
                </a:lnTo>
                <a:lnTo>
                  <a:pt x="76098" y="53949"/>
                </a:lnTo>
                <a:close/>
              </a:path>
              <a:path w="76200" h="94614">
                <a:moveTo>
                  <a:pt x="47561" y="0"/>
                </a:moveTo>
                <a:lnTo>
                  <a:pt x="42227" y="0"/>
                </a:lnTo>
                <a:lnTo>
                  <a:pt x="31559" y="901"/>
                </a:lnTo>
                <a:lnTo>
                  <a:pt x="21690" y="3605"/>
                </a:lnTo>
                <a:lnTo>
                  <a:pt x="12618" y="8106"/>
                </a:lnTo>
                <a:lnTo>
                  <a:pt x="4343" y="14401"/>
                </a:lnTo>
                <a:lnTo>
                  <a:pt x="8267" y="21424"/>
                </a:lnTo>
                <a:lnTo>
                  <a:pt x="13220" y="25425"/>
                </a:lnTo>
                <a:lnTo>
                  <a:pt x="16535" y="25425"/>
                </a:lnTo>
                <a:lnTo>
                  <a:pt x="18148" y="24993"/>
                </a:lnTo>
                <a:lnTo>
                  <a:pt x="19608" y="24180"/>
                </a:lnTo>
                <a:lnTo>
                  <a:pt x="26225" y="20332"/>
                </a:lnTo>
                <a:lnTo>
                  <a:pt x="28295" y="19418"/>
                </a:lnTo>
                <a:lnTo>
                  <a:pt x="32969" y="17754"/>
                </a:lnTo>
                <a:lnTo>
                  <a:pt x="35915" y="17335"/>
                </a:lnTo>
                <a:lnTo>
                  <a:pt x="72522" y="17335"/>
                </a:lnTo>
                <a:lnTo>
                  <a:pt x="72313" y="16738"/>
                </a:lnTo>
                <a:lnTo>
                  <a:pt x="70116" y="13017"/>
                </a:lnTo>
                <a:lnTo>
                  <a:pt x="64300" y="6794"/>
                </a:lnTo>
                <a:lnTo>
                  <a:pt x="60744" y="4356"/>
                </a:lnTo>
                <a:lnTo>
                  <a:pt x="52324" y="863"/>
                </a:lnTo>
                <a:lnTo>
                  <a:pt x="4756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5" name="object 45"/>
          <p:cNvSpPr>
            <a:spLocks/>
          </p:cNvSpPr>
          <p:nvPr/>
        </p:nvSpPr>
        <p:spPr bwMode="auto">
          <a:xfrm>
            <a:off x="5459413" y="6383338"/>
            <a:ext cx="96837" cy="120650"/>
          </a:xfrm>
          <a:custGeom>
            <a:avLst/>
            <a:gdLst/>
            <a:ahLst/>
            <a:cxnLst>
              <a:cxn ang="0">
                <a:pos x="21958" y="0"/>
              </a:cxn>
              <a:cxn ang="0">
                <a:pos x="0" y="0"/>
              </a:cxn>
              <a:cxn ang="0">
                <a:pos x="0" y="91211"/>
              </a:cxn>
              <a:cxn ang="0">
                <a:pos x="76276" y="91211"/>
              </a:cxn>
              <a:cxn ang="0">
                <a:pos x="76276" y="121792"/>
              </a:cxn>
              <a:cxn ang="0">
                <a:pos x="91808" y="121792"/>
              </a:cxn>
              <a:cxn ang="0">
                <a:pos x="93319" y="121196"/>
              </a:cxn>
              <a:cxn ang="0">
                <a:pos x="94488" y="120002"/>
              </a:cxn>
              <a:cxn ang="0">
                <a:pos x="95669" y="118833"/>
              </a:cxn>
              <a:cxn ang="0">
                <a:pos x="96278" y="117220"/>
              </a:cxn>
              <a:cxn ang="0">
                <a:pos x="96278" y="74929"/>
              </a:cxn>
              <a:cxn ang="0">
                <a:pos x="21958" y="74929"/>
              </a:cxn>
              <a:cxn ang="0">
                <a:pos x="21958" y="0"/>
              </a:cxn>
              <a:cxn ang="0">
                <a:pos x="79476" y="0"/>
              </a:cxn>
              <a:cxn ang="0">
                <a:pos x="57505" y="0"/>
              </a:cxn>
              <a:cxn ang="0">
                <a:pos x="57505" y="74929"/>
              </a:cxn>
              <a:cxn ang="0">
                <a:pos x="79476" y="74929"/>
              </a:cxn>
              <a:cxn ang="0">
                <a:pos x="79476" y="0"/>
              </a:cxn>
            </a:cxnLst>
            <a:rect l="0" t="0" r="r" b="b"/>
            <a:pathLst>
              <a:path w="96520" h="121920">
                <a:moveTo>
                  <a:pt x="21958" y="0"/>
                </a:moveTo>
                <a:lnTo>
                  <a:pt x="0" y="0"/>
                </a:lnTo>
                <a:lnTo>
                  <a:pt x="0" y="91211"/>
                </a:lnTo>
                <a:lnTo>
                  <a:pt x="76276" y="91211"/>
                </a:lnTo>
                <a:lnTo>
                  <a:pt x="76276" y="121792"/>
                </a:lnTo>
                <a:lnTo>
                  <a:pt x="91808" y="121792"/>
                </a:lnTo>
                <a:lnTo>
                  <a:pt x="93319" y="121196"/>
                </a:lnTo>
                <a:lnTo>
                  <a:pt x="94488" y="120002"/>
                </a:lnTo>
                <a:lnTo>
                  <a:pt x="95669" y="118833"/>
                </a:lnTo>
                <a:lnTo>
                  <a:pt x="96278" y="117220"/>
                </a:lnTo>
                <a:lnTo>
                  <a:pt x="96278" y="74929"/>
                </a:lnTo>
                <a:lnTo>
                  <a:pt x="21958" y="74929"/>
                </a:lnTo>
                <a:lnTo>
                  <a:pt x="21958" y="0"/>
                </a:lnTo>
                <a:close/>
              </a:path>
              <a:path w="96520" h="121920">
                <a:moveTo>
                  <a:pt x="79476" y="0"/>
                </a:moveTo>
                <a:lnTo>
                  <a:pt x="57505" y="0"/>
                </a:lnTo>
                <a:lnTo>
                  <a:pt x="57505" y="74929"/>
                </a:lnTo>
                <a:lnTo>
                  <a:pt x="79476" y="74929"/>
                </a:lnTo>
                <a:lnTo>
                  <a:pt x="7947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6" name="object 46"/>
          <p:cNvSpPr>
            <a:spLocks/>
          </p:cNvSpPr>
          <p:nvPr/>
        </p:nvSpPr>
        <p:spPr bwMode="auto">
          <a:xfrm>
            <a:off x="5573713" y="6383338"/>
            <a:ext cx="82550" cy="90487"/>
          </a:xfrm>
          <a:custGeom>
            <a:avLst/>
            <a:gdLst/>
            <a:ahLst/>
            <a:cxnLst>
              <a:cxn ang="0">
                <a:pos x="21958" y="88"/>
              </a:cxn>
              <a:cxn ang="0">
                <a:pos x="0" y="88"/>
              </a:cxn>
              <a:cxn ang="0">
                <a:pos x="0" y="91300"/>
              </a:cxn>
              <a:cxn ang="0">
                <a:pos x="15138" y="91300"/>
              </a:cxn>
              <a:cxn ang="0">
                <a:pos x="16662" y="90690"/>
              </a:cxn>
              <a:cxn ang="0">
                <a:pos x="19329" y="88328"/>
              </a:cxn>
              <a:cxn ang="0">
                <a:pos x="20408" y="87109"/>
              </a:cxn>
              <a:cxn ang="0">
                <a:pos x="21247" y="85864"/>
              </a:cxn>
              <a:cxn ang="0">
                <a:pos x="37645" y="62750"/>
              </a:cxn>
              <a:cxn ang="0">
                <a:pos x="21158" y="62750"/>
              </a:cxn>
              <a:cxn ang="0">
                <a:pos x="21399" y="61112"/>
              </a:cxn>
              <a:cxn ang="0">
                <a:pos x="21894" y="56184"/>
              </a:cxn>
              <a:cxn ang="0">
                <a:pos x="21958" y="88"/>
              </a:cxn>
              <a:cxn ang="0">
                <a:pos x="81965" y="28613"/>
              </a:cxn>
              <a:cxn ang="0">
                <a:pos x="60807" y="28613"/>
              </a:cxn>
              <a:cxn ang="0">
                <a:pos x="60515" y="30276"/>
              </a:cxn>
              <a:cxn ang="0">
                <a:pos x="60312" y="31902"/>
              </a:cxn>
              <a:cxn ang="0">
                <a:pos x="60202" y="33286"/>
              </a:cxn>
              <a:cxn ang="0">
                <a:pos x="60020" y="91198"/>
              </a:cxn>
              <a:cxn ang="0">
                <a:pos x="81965" y="91198"/>
              </a:cxn>
              <a:cxn ang="0">
                <a:pos x="81965" y="28613"/>
              </a:cxn>
              <a:cxn ang="0">
                <a:pos x="81965" y="0"/>
              </a:cxn>
              <a:cxn ang="0">
                <a:pos x="66916" y="0"/>
              </a:cxn>
              <a:cxn ang="0">
                <a:pos x="65366" y="558"/>
              </a:cxn>
              <a:cxn ang="0">
                <a:pos x="62649" y="2895"/>
              </a:cxn>
              <a:cxn ang="0">
                <a:pos x="61556" y="4114"/>
              </a:cxn>
              <a:cxn ang="0">
                <a:pos x="60718" y="5422"/>
              </a:cxn>
              <a:cxn ang="0">
                <a:pos x="51390" y="18484"/>
              </a:cxn>
              <a:cxn ang="0">
                <a:pos x="43031" y="30276"/>
              </a:cxn>
              <a:cxn ang="0">
                <a:pos x="40932" y="33286"/>
              </a:cxn>
              <a:cxn ang="0">
                <a:pos x="25133" y="55435"/>
              </a:cxn>
              <a:cxn ang="0">
                <a:pos x="23761" y="57467"/>
              </a:cxn>
              <a:cxn ang="0">
                <a:pos x="22466" y="59842"/>
              </a:cxn>
              <a:cxn ang="0">
                <a:pos x="21158" y="62750"/>
              </a:cxn>
              <a:cxn ang="0">
                <a:pos x="37645" y="62750"/>
              </a:cxn>
              <a:cxn ang="0">
                <a:pos x="45250" y="52031"/>
              </a:cxn>
              <a:cxn ang="0">
                <a:pos x="49301" y="46380"/>
              </a:cxn>
              <a:cxn ang="0">
                <a:pos x="56184" y="36652"/>
              </a:cxn>
              <a:cxn ang="0">
                <a:pos x="56896" y="35737"/>
              </a:cxn>
              <a:cxn ang="0">
                <a:pos x="57543" y="34797"/>
              </a:cxn>
              <a:cxn ang="0">
                <a:pos x="58428" y="33286"/>
              </a:cxn>
              <a:cxn ang="0">
                <a:pos x="59512" y="31267"/>
              </a:cxn>
              <a:cxn ang="0">
                <a:pos x="60159" y="29984"/>
              </a:cxn>
              <a:cxn ang="0">
                <a:pos x="60807" y="28613"/>
              </a:cxn>
              <a:cxn ang="0">
                <a:pos x="81965" y="28613"/>
              </a:cxn>
              <a:cxn ang="0">
                <a:pos x="81965" y="0"/>
              </a:cxn>
            </a:cxnLst>
            <a:rect l="0" t="0" r="r" b="b"/>
            <a:pathLst>
              <a:path w="82550" h="91439">
                <a:moveTo>
                  <a:pt x="21958" y="88"/>
                </a:moveTo>
                <a:lnTo>
                  <a:pt x="0" y="88"/>
                </a:lnTo>
                <a:lnTo>
                  <a:pt x="0" y="91300"/>
                </a:lnTo>
                <a:lnTo>
                  <a:pt x="15138" y="91300"/>
                </a:lnTo>
                <a:lnTo>
                  <a:pt x="16662" y="90690"/>
                </a:lnTo>
                <a:lnTo>
                  <a:pt x="19329" y="88328"/>
                </a:lnTo>
                <a:lnTo>
                  <a:pt x="20408" y="87109"/>
                </a:lnTo>
                <a:lnTo>
                  <a:pt x="21247" y="85864"/>
                </a:lnTo>
                <a:lnTo>
                  <a:pt x="37645" y="62750"/>
                </a:lnTo>
                <a:lnTo>
                  <a:pt x="21158" y="62750"/>
                </a:lnTo>
                <a:lnTo>
                  <a:pt x="21399" y="61112"/>
                </a:lnTo>
                <a:lnTo>
                  <a:pt x="21894" y="56184"/>
                </a:lnTo>
                <a:lnTo>
                  <a:pt x="21958" y="88"/>
                </a:lnTo>
                <a:close/>
              </a:path>
              <a:path w="82550" h="91439">
                <a:moveTo>
                  <a:pt x="81965" y="28613"/>
                </a:moveTo>
                <a:lnTo>
                  <a:pt x="60807" y="28613"/>
                </a:lnTo>
                <a:lnTo>
                  <a:pt x="60515" y="30276"/>
                </a:lnTo>
                <a:lnTo>
                  <a:pt x="60312" y="31902"/>
                </a:lnTo>
                <a:lnTo>
                  <a:pt x="60202" y="33286"/>
                </a:lnTo>
                <a:lnTo>
                  <a:pt x="60020" y="91198"/>
                </a:lnTo>
                <a:lnTo>
                  <a:pt x="81965" y="91198"/>
                </a:lnTo>
                <a:lnTo>
                  <a:pt x="81965" y="28613"/>
                </a:lnTo>
                <a:close/>
              </a:path>
              <a:path w="82550" h="91439">
                <a:moveTo>
                  <a:pt x="81965" y="0"/>
                </a:moveTo>
                <a:lnTo>
                  <a:pt x="66916" y="0"/>
                </a:lnTo>
                <a:lnTo>
                  <a:pt x="65366" y="558"/>
                </a:lnTo>
                <a:lnTo>
                  <a:pt x="62649" y="2895"/>
                </a:lnTo>
                <a:lnTo>
                  <a:pt x="61556" y="4114"/>
                </a:lnTo>
                <a:lnTo>
                  <a:pt x="60718" y="5422"/>
                </a:lnTo>
                <a:lnTo>
                  <a:pt x="51390" y="18484"/>
                </a:lnTo>
                <a:lnTo>
                  <a:pt x="43031" y="30276"/>
                </a:lnTo>
                <a:lnTo>
                  <a:pt x="40932" y="33286"/>
                </a:lnTo>
                <a:lnTo>
                  <a:pt x="25133" y="55435"/>
                </a:lnTo>
                <a:lnTo>
                  <a:pt x="23761" y="57467"/>
                </a:lnTo>
                <a:lnTo>
                  <a:pt x="22466" y="59842"/>
                </a:lnTo>
                <a:lnTo>
                  <a:pt x="21158" y="62750"/>
                </a:lnTo>
                <a:lnTo>
                  <a:pt x="37645" y="62750"/>
                </a:lnTo>
                <a:lnTo>
                  <a:pt x="45250" y="52031"/>
                </a:lnTo>
                <a:lnTo>
                  <a:pt x="49301" y="46380"/>
                </a:lnTo>
                <a:lnTo>
                  <a:pt x="56184" y="36652"/>
                </a:lnTo>
                <a:lnTo>
                  <a:pt x="56896" y="35737"/>
                </a:lnTo>
                <a:lnTo>
                  <a:pt x="57543" y="34797"/>
                </a:lnTo>
                <a:lnTo>
                  <a:pt x="58428" y="33286"/>
                </a:lnTo>
                <a:lnTo>
                  <a:pt x="59512" y="31267"/>
                </a:lnTo>
                <a:lnTo>
                  <a:pt x="60159" y="29984"/>
                </a:lnTo>
                <a:lnTo>
                  <a:pt x="60807" y="28613"/>
                </a:lnTo>
                <a:lnTo>
                  <a:pt x="81965" y="28613"/>
                </a:lnTo>
                <a:lnTo>
                  <a:pt x="8196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7" name="object 47"/>
          <p:cNvSpPr>
            <a:spLocks/>
          </p:cNvSpPr>
          <p:nvPr/>
        </p:nvSpPr>
        <p:spPr bwMode="auto">
          <a:xfrm>
            <a:off x="5672138" y="6383338"/>
            <a:ext cx="79375" cy="90487"/>
          </a:xfrm>
          <a:custGeom>
            <a:avLst/>
            <a:gdLst/>
            <a:ahLst/>
            <a:cxnLst>
              <a:cxn ang="0">
                <a:pos x="79298" y="0"/>
              </a:cxn>
              <a:cxn ang="0">
                <a:pos x="39484" y="0"/>
              </a:cxn>
              <a:cxn ang="0">
                <a:pos x="33997" y="774"/>
              </a:cxn>
              <a:cxn ang="0">
                <a:pos x="9880" y="23291"/>
              </a:cxn>
              <a:cxn ang="0">
                <a:pos x="9880" y="29095"/>
              </a:cxn>
              <a:cxn ang="0">
                <a:pos x="33172" y="50330"/>
              </a:cxn>
              <a:cxn ang="0">
                <a:pos x="28841" y="51866"/>
              </a:cxn>
              <a:cxn ang="0">
                <a:pos x="25463" y="54775"/>
              </a:cxn>
              <a:cxn ang="0">
                <a:pos x="23037" y="59042"/>
              </a:cxn>
              <a:cxn ang="0">
                <a:pos x="0" y="91211"/>
              </a:cxn>
              <a:cxn ang="0">
                <a:pos x="17170" y="91211"/>
              </a:cxn>
              <a:cxn ang="0">
                <a:pos x="18846" y="91058"/>
              </a:cxn>
              <a:cxn ang="0">
                <a:pos x="28905" y="83667"/>
              </a:cxn>
              <a:cxn ang="0">
                <a:pos x="43472" y="61252"/>
              </a:cxn>
              <a:cxn ang="0">
                <a:pos x="79298" y="54597"/>
              </a:cxn>
              <a:cxn ang="0">
                <a:pos x="79298" y="41071"/>
              </a:cxn>
              <a:cxn ang="0">
                <a:pos x="42748" y="41071"/>
              </a:cxn>
              <a:cxn ang="0">
                <a:pos x="38963" y="39890"/>
              </a:cxn>
              <a:cxn ang="0">
                <a:pos x="33324" y="35140"/>
              </a:cxn>
              <a:cxn ang="0">
                <a:pos x="31927" y="31851"/>
              </a:cxn>
              <a:cxn ang="0">
                <a:pos x="31927" y="26123"/>
              </a:cxn>
              <a:cxn ang="0">
                <a:pos x="43700" y="14312"/>
              </a:cxn>
              <a:cxn ang="0">
                <a:pos x="79298" y="14312"/>
              </a:cxn>
              <a:cxn ang="0">
                <a:pos x="79298" y="0"/>
              </a:cxn>
              <a:cxn ang="0">
                <a:pos x="79298" y="54597"/>
              </a:cxn>
              <a:cxn ang="0">
                <a:pos x="58420" y="54597"/>
              </a:cxn>
              <a:cxn ang="0">
                <a:pos x="58420" y="91211"/>
              </a:cxn>
              <a:cxn ang="0">
                <a:pos x="79298" y="91211"/>
              </a:cxn>
              <a:cxn ang="0">
                <a:pos x="79298" y="54597"/>
              </a:cxn>
              <a:cxn ang="0">
                <a:pos x="79298" y="14312"/>
              </a:cxn>
              <a:cxn ang="0">
                <a:pos x="58420" y="14312"/>
              </a:cxn>
              <a:cxn ang="0">
                <a:pos x="58420" y="41071"/>
              </a:cxn>
              <a:cxn ang="0">
                <a:pos x="79298" y="41071"/>
              </a:cxn>
              <a:cxn ang="0">
                <a:pos x="79298" y="14312"/>
              </a:cxn>
            </a:cxnLst>
            <a:rect l="0" t="0" r="r" b="b"/>
            <a:pathLst>
              <a:path w="79375" h="91439">
                <a:moveTo>
                  <a:pt x="79298" y="0"/>
                </a:moveTo>
                <a:lnTo>
                  <a:pt x="39484" y="0"/>
                </a:lnTo>
                <a:lnTo>
                  <a:pt x="33997" y="774"/>
                </a:lnTo>
                <a:lnTo>
                  <a:pt x="9880" y="23291"/>
                </a:lnTo>
                <a:lnTo>
                  <a:pt x="9880" y="29095"/>
                </a:lnTo>
                <a:lnTo>
                  <a:pt x="33172" y="50330"/>
                </a:lnTo>
                <a:lnTo>
                  <a:pt x="28841" y="51866"/>
                </a:lnTo>
                <a:lnTo>
                  <a:pt x="25463" y="54775"/>
                </a:lnTo>
                <a:lnTo>
                  <a:pt x="23037" y="59042"/>
                </a:lnTo>
                <a:lnTo>
                  <a:pt x="0" y="91211"/>
                </a:lnTo>
                <a:lnTo>
                  <a:pt x="17170" y="91211"/>
                </a:lnTo>
                <a:lnTo>
                  <a:pt x="18846" y="91058"/>
                </a:lnTo>
                <a:lnTo>
                  <a:pt x="28905" y="83667"/>
                </a:lnTo>
                <a:lnTo>
                  <a:pt x="43472" y="61252"/>
                </a:lnTo>
                <a:lnTo>
                  <a:pt x="79298" y="54597"/>
                </a:lnTo>
                <a:lnTo>
                  <a:pt x="79298" y="41071"/>
                </a:lnTo>
                <a:lnTo>
                  <a:pt x="42748" y="41071"/>
                </a:lnTo>
                <a:lnTo>
                  <a:pt x="38963" y="39890"/>
                </a:lnTo>
                <a:lnTo>
                  <a:pt x="33324" y="35140"/>
                </a:lnTo>
                <a:lnTo>
                  <a:pt x="31927" y="31851"/>
                </a:lnTo>
                <a:lnTo>
                  <a:pt x="31927" y="26123"/>
                </a:lnTo>
                <a:lnTo>
                  <a:pt x="43700" y="14312"/>
                </a:lnTo>
                <a:lnTo>
                  <a:pt x="79298" y="14312"/>
                </a:lnTo>
                <a:lnTo>
                  <a:pt x="79298" y="0"/>
                </a:lnTo>
                <a:close/>
              </a:path>
              <a:path w="79375" h="91439">
                <a:moveTo>
                  <a:pt x="79298" y="54597"/>
                </a:moveTo>
                <a:lnTo>
                  <a:pt x="58420" y="54597"/>
                </a:lnTo>
                <a:lnTo>
                  <a:pt x="58420" y="91211"/>
                </a:lnTo>
                <a:lnTo>
                  <a:pt x="79298" y="91211"/>
                </a:lnTo>
                <a:lnTo>
                  <a:pt x="79298" y="54597"/>
                </a:lnTo>
                <a:close/>
              </a:path>
              <a:path w="79375" h="91439">
                <a:moveTo>
                  <a:pt x="79298" y="14312"/>
                </a:moveTo>
                <a:lnTo>
                  <a:pt x="58420" y="14312"/>
                </a:lnTo>
                <a:lnTo>
                  <a:pt x="58420" y="41071"/>
                </a:lnTo>
                <a:lnTo>
                  <a:pt x="79298" y="41071"/>
                </a:lnTo>
                <a:lnTo>
                  <a:pt x="79298" y="143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8" name="object 48"/>
          <p:cNvSpPr>
            <a:spLocks/>
          </p:cNvSpPr>
          <p:nvPr/>
        </p:nvSpPr>
        <p:spPr bwMode="auto">
          <a:xfrm>
            <a:off x="4492625" y="6596063"/>
            <a:ext cx="63500" cy="92075"/>
          </a:xfrm>
          <a:custGeom>
            <a:avLst/>
            <a:gdLst/>
            <a:ahLst/>
            <a:cxnLst>
              <a:cxn ang="0">
                <a:pos x="61785" y="0"/>
              </a:cxn>
              <a:cxn ang="0">
                <a:pos x="0" y="0"/>
              </a:cxn>
              <a:cxn ang="0">
                <a:pos x="0" y="91224"/>
              </a:cxn>
              <a:cxn ang="0">
                <a:pos x="21945" y="91224"/>
              </a:cxn>
              <a:cxn ang="0">
                <a:pos x="21945" y="16256"/>
              </a:cxn>
              <a:cxn ang="0">
                <a:pos x="61785" y="16256"/>
              </a:cxn>
              <a:cxn ang="0">
                <a:pos x="61785" y="0"/>
              </a:cxn>
            </a:cxnLst>
            <a:rect l="0" t="0" r="r" b="b"/>
            <a:pathLst>
              <a:path w="62229" h="91440">
                <a:moveTo>
                  <a:pt x="61785" y="0"/>
                </a:moveTo>
                <a:lnTo>
                  <a:pt x="0" y="0"/>
                </a:lnTo>
                <a:lnTo>
                  <a:pt x="0" y="91224"/>
                </a:lnTo>
                <a:lnTo>
                  <a:pt x="21945" y="91224"/>
                </a:lnTo>
                <a:lnTo>
                  <a:pt x="21945" y="16256"/>
                </a:lnTo>
                <a:lnTo>
                  <a:pt x="61785" y="16256"/>
                </a:lnTo>
                <a:lnTo>
                  <a:pt x="6178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9" name="object 49"/>
          <p:cNvSpPr>
            <a:spLocks/>
          </p:cNvSpPr>
          <p:nvPr/>
        </p:nvSpPr>
        <p:spPr bwMode="auto">
          <a:xfrm>
            <a:off x="4552950" y="6661150"/>
            <a:ext cx="26988" cy="28575"/>
          </a:xfrm>
          <a:custGeom>
            <a:avLst/>
            <a:gdLst/>
            <a:ahLst/>
            <a:cxnLst>
              <a:cxn ang="0">
                <a:pos x="15328" y="0"/>
              </a:cxn>
              <a:cxn ang="0">
                <a:pos x="11544" y="0"/>
              </a:cxn>
              <a:cxn ang="0">
                <a:pos x="9766" y="355"/>
              </a:cxn>
              <a:cxn ang="0">
                <a:pos x="0" y="11582"/>
              </a:cxn>
              <a:cxn ang="0">
                <a:pos x="0" y="15328"/>
              </a:cxn>
              <a:cxn ang="0">
                <a:pos x="11544" y="26758"/>
              </a:cxn>
              <a:cxn ang="0">
                <a:pos x="15328" y="26758"/>
              </a:cxn>
              <a:cxn ang="0">
                <a:pos x="26949" y="15328"/>
              </a:cxn>
              <a:cxn ang="0">
                <a:pos x="26949" y="11582"/>
              </a:cxn>
              <a:cxn ang="0">
                <a:pos x="15328" y="0"/>
              </a:cxn>
            </a:cxnLst>
            <a:rect l="0" t="0" r="r" b="b"/>
            <a:pathLst>
              <a:path w="27304" h="27304">
                <a:moveTo>
                  <a:pt x="15328" y="0"/>
                </a:moveTo>
                <a:lnTo>
                  <a:pt x="11544" y="0"/>
                </a:lnTo>
                <a:lnTo>
                  <a:pt x="9766" y="355"/>
                </a:lnTo>
                <a:lnTo>
                  <a:pt x="0" y="11582"/>
                </a:lnTo>
                <a:lnTo>
                  <a:pt x="0" y="15328"/>
                </a:lnTo>
                <a:lnTo>
                  <a:pt x="11544" y="26758"/>
                </a:lnTo>
                <a:lnTo>
                  <a:pt x="15328" y="26758"/>
                </a:lnTo>
                <a:lnTo>
                  <a:pt x="26949" y="15328"/>
                </a:lnTo>
                <a:lnTo>
                  <a:pt x="26949" y="11582"/>
                </a:lnTo>
                <a:lnTo>
                  <a:pt x="1532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0" name="object 50"/>
          <p:cNvSpPr>
            <a:spLocks/>
          </p:cNvSpPr>
          <p:nvPr/>
        </p:nvSpPr>
        <p:spPr bwMode="auto">
          <a:xfrm>
            <a:off x="4645025" y="6594475"/>
            <a:ext cx="92075" cy="93663"/>
          </a:xfrm>
          <a:custGeom>
            <a:avLst/>
            <a:gdLst/>
            <a:ahLst/>
            <a:cxnLst>
              <a:cxn ang="0">
                <a:pos x="52006" y="0"/>
              </a:cxn>
              <a:cxn ang="0">
                <a:pos x="38430" y="0"/>
              </a:cxn>
              <a:cxn ang="0">
                <a:pos x="32245" y="1092"/>
              </a:cxn>
              <a:cxn ang="0">
                <a:pos x="1079" y="33185"/>
              </a:cxn>
              <a:cxn ang="0">
                <a:pos x="0" y="39687"/>
              </a:cxn>
              <a:cxn ang="0">
                <a:pos x="0" y="54076"/>
              </a:cxn>
              <a:cxn ang="0">
                <a:pos x="21107" y="88493"/>
              </a:cxn>
              <a:cxn ang="0">
                <a:pos x="38430" y="93980"/>
              </a:cxn>
              <a:cxn ang="0">
                <a:pos x="52006" y="93980"/>
              </a:cxn>
              <a:cxn ang="0">
                <a:pos x="81910" y="77089"/>
              </a:cxn>
              <a:cxn ang="0">
                <a:pos x="37553" y="77089"/>
              </a:cxn>
              <a:cxn ang="0">
                <a:pos x="31838" y="74510"/>
              </a:cxn>
              <a:cxn ang="0">
                <a:pos x="24422" y="64262"/>
              </a:cxn>
              <a:cxn ang="0">
                <a:pos x="22599" y="56870"/>
              </a:cxn>
              <a:cxn ang="0">
                <a:pos x="22593" y="37198"/>
              </a:cxn>
              <a:cxn ang="0">
                <a:pos x="24422" y="29756"/>
              </a:cxn>
              <a:cxn ang="0">
                <a:pos x="31838" y="19392"/>
              </a:cxn>
              <a:cxn ang="0">
                <a:pos x="37553" y="16814"/>
              </a:cxn>
              <a:cxn ang="0">
                <a:pos x="81957" y="16814"/>
              </a:cxn>
              <a:cxn ang="0">
                <a:pos x="81864" y="16662"/>
              </a:cxn>
              <a:cxn ang="0">
                <a:pos x="73977" y="8597"/>
              </a:cxn>
              <a:cxn ang="0">
                <a:pos x="69240" y="5473"/>
              </a:cxn>
              <a:cxn ang="0">
                <a:pos x="58153" y="1092"/>
              </a:cxn>
              <a:cxn ang="0">
                <a:pos x="52006" y="0"/>
              </a:cxn>
              <a:cxn ang="0">
                <a:pos x="81957" y="16814"/>
              </a:cxn>
              <a:cxn ang="0">
                <a:pos x="52844" y="16814"/>
              </a:cxn>
              <a:cxn ang="0">
                <a:pos x="58445" y="19392"/>
              </a:cxn>
              <a:cxn ang="0">
                <a:pos x="65735" y="29692"/>
              </a:cxn>
              <a:cxn ang="0">
                <a:pos x="67563" y="37198"/>
              </a:cxn>
              <a:cxn ang="0">
                <a:pos x="67563" y="56870"/>
              </a:cxn>
              <a:cxn ang="0">
                <a:pos x="65735" y="64338"/>
              </a:cxn>
              <a:cxn ang="0">
                <a:pos x="58445" y="74536"/>
              </a:cxn>
              <a:cxn ang="0">
                <a:pos x="52844" y="77089"/>
              </a:cxn>
              <a:cxn ang="0">
                <a:pos x="81910" y="77089"/>
              </a:cxn>
              <a:cxn ang="0">
                <a:pos x="84886" y="72224"/>
              </a:cxn>
              <a:cxn ang="0">
                <a:pos x="89166" y="60591"/>
              </a:cxn>
              <a:cxn ang="0">
                <a:pos x="90233" y="54076"/>
              </a:cxn>
              <a:cxn ang="0">
                <a:pos x="90233" y="39687"/>
              </a:cxn>
              <a:cxn ang="0">
                <a:pos x="89166" y="33185"/>
              </a:cxn>
              <a:cxn ang="0">
                <a:pos x="84886" y="21577"/>
              </a:cxn>
              <a:cxn ang="0">
                <a:pos x="81957" y="16814"/>
              </a:cxn>
            </a:cxnLst>
            <a:rect l="0" t="0" r="r" b="b"/>
            <a:pathLst>
              <a:path w="90804" h="93979">
                <a:moveTo>
                  <a:pt x="52006" y="0"/>
                </a:moveTo>
                <a:lnTo>
                  <a:pt x="38430" y="0"/>
                </a:lnTo>
                <a:lnTo>
                  <a:pt x="32245" y="1092"/>
                </a:lnTo>
                <a:lnTo>
                  <a:pt x="1079" y="33185"/>
                </a:lnTo>
                <a:lnTo>
                  <a:pt x="0" y="39687"/>
                </a:lnTo>
                <a:lnTo>
                  <a:pt x="0" y="54076"/>
                </a:lnTo>
                <a:lnTo>
                  <a:pt x="21107" y="88493"/>
                </a:lnTo>
                <a:lnTo>
                  <a:pt x="38430" y="93980"/>
                </a:lnTo>
                <a:lnTo>
                  <a:pt x="52006" y="93980"/>
                </a:lnTo>
                <a:lnTo>
                  <a:pt x="81910" y="77089"/>
                </a:lnTo>
                <a:lnTo>
                  <a:pt x="37553" y="77089"/>
                </a:lnTo>
                <a:lnTo>
                  <a:pt x="31838" y="74510"/>
                </a:lnTo>
                <a:lnTo>
                  <a:pt x="24422" y="64262"/>
                </a:lnTo>
                <a:lnTo>
                  <a:pt x="22599" y="56870"/>
                </a:lnTo>
                <a:lnTo>
                  <a:pt x="22593" y="37198"/>
                </a:lnTo>
                <a:lnTo>
                  <a:pt x="24422" y="29756"/>
                </a:lnTo>
                <a:lnTo>
                  <a:pt x="31838" y="19392"/>
                </a:lnTo>
                <a:lnTo>
                  <a:pt x="37553" y="16814"/>
                </a:lnTo>
                <a:lnTo>
                  <a:pt x="81957" y="16814"/>
                </a:lnTo>
                <a:lnTo>
                  <a:pt x="81864" y="16662"/>
                </a:lnTo>
                <a:lnTo>
                  <a:pt x="73977" y="8597"/>
                </a:lnTo>
                <a:lnTo>
                  <a:pt x="69240" y="5473"/>
                </a:lnTo>
                <a:lnTo>
                  <a:pt x="58153" y="1092"/>
                </a:lnTo>
                <a:lnTo>
                  <a:pt x="52006" y="0"/>
                </a:lnTo>
                <a:close/>
              </a:path>
              <a:path w="90804" h="93979">
                <a:moveTo>
                  <a:pt x="81957" y="16814"/>
                </a:moveTo>
                <a:lnTo>
                  <a:pt x="52844" y="16814"/>
                </a:lnTo>
                <a:lnTo>
                  <a:pt x="58445" y="19392"/>
                </a:lnTo>
                <a:lnTo>
                  <a:pt x="65735" y="29692"/>
                </a:lnTo>
                <a:lnTo>
                  <a:pt x="67563" y="37198"/>
                </a:lnTo>
                <a:lnTo>
                  <a:pt x="67563" y="56870"/>
                </a:lnTo>
                <a:lnTo>
                  <a:pt x="65735" y="64338"/>
                </a:lnTo>
                <a:lnTo>
                  <a:pt x="58445" y="74536"/>
                </a:lnTo>
                <a:lnTo>
                  <a:pt x="52844" y="77089"/>
                </a:lnTo>
                <a:lnTo>
                  <a:pt x="81910" y="77089"/>
                </a:lnTo>
                <a:lnTo>
                  <a:pt x="84886" y="72224"/>
                </a:lnTo>
                <a:lnTo>
                  <a:pt x="89166" y="60591"/>
                </a:lnTo>
                <a:lnTo>
                  <a:pt x="90233" y="54076"/>
                </a:lnTo>
                <a:lnTo>
                  <a:pt x="90233" y="39687"/>
                </a:lnTo>
                <a:lnTo>
                  <a:pt x="89166" y="33185"/>
                </a:lnTo>
                <a:lnTo>
                  <a:pt x="84886" y="21577"/>
                </a:lnTo>
                <a:lnTo>
                  <a:pt x="81957" y="168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1" name="object 51"/>
          <p:cNvSpPr>
            <a:spLocks/>
          </p:cNvSpPr>
          <p:nvPr/>
        </p:nvSpPr>
        <p:spPr bwMode="auto">
          <a:xfrm>
            <a:off x="4749800" y="6661150"/>
            <a:ext cx="28575" cy="28575"/>
          </a:xfrm>
          <a:custGeom>
            <a:avLst/>
            <a:gdLst/>
            <a:ahLst/>
            <a:cxnLst>
              <a:cxn ang="0">
                <a:pos x="15316" y="0"/>
              </a:cxn>
              <a:cxn ang="0">
                <a:pos x="11531" y="0"/>
              </a:cxn>
              <a:cxn ang="0">
                <a:pos x="9753" y="355"/>
              </a:cxn>
              <a:cxn ang="0">
                <a:pos x="0" y="11582"/>
              </a:cxn>
              <a:cxn ang="0">
                <a:pos x="0" y="15328"/>
              </a:cxn>
              <a:cxn ang="0">
                <a:pos x="11531" y="26758"/>
              </a:cxn>
              <a:cxn ang="0">
                <a:pos x="15316" y="26758"/>
              </a:cxn>
              <a:cxn ang="0">
                <a:pos x="26924" y="15328"/>
              </a:cxn>
              <a:cxn ang="0">
                <a:pos x="26924" y="11582"/>
              </a:cxn>
              <a:cxn ang="0">
                <a:pos x="15316" y="0"/>
              </a:cxn>
            </a:cxnLst>
            <a:rect l="0" t="0" r="r" b="b"/>
            <a:pathLst>
              <a:path w="27304" h="27304">
                <a:moveTo>
                  <a:pt x="15316" y="0"/>
                </a:moveTo>
                <a:lnTo>
                  <a:pt x="11531" y="0"/>
                </a:lnTo>
                <a:lnTo>
                  <a:pt x="9753" y="355"/>
                </a:lnTo>
                <a:lnTo>
                  <a:pt x="0" y="11582"/>
                </a:lnTo>
                <a:lnTo>
                  <a:pt x="0" y="15328"/>
                </a:lnTo>
                <a:lnTo>
                  <a:pt x="11531" y="26758"/>
                </a:lnTo>
                <a:lnTo>
                  <a:pt x="15316" y="26758"/>
                </a:lnTo>
                <a:lnTo>
                  <a:pt x="26924" y="15328"/>
                </a:lnTo>
                <a:lnTo>
                  <a:pt x="26924" y="11582"/>
                </a:lnTo>
                <a:lnTo>
                  <a:pt x="153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2" name="object 52"/>
          <p:cNvSpPr>
            <a:spLocks/>
          </p:cNvSpPr>
          <p:nvPr/>
        </p:nvSpPr>
        <p:spPr bwMode="auto">
          <a:xfrm>
            <a:off x="4889500" y="6578600"/>
            <a:ext cx="0" cy="109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8915"/>
              </a:cxn>
            </a:cxnLst>
            <a:rect l="0" t="0" r="r" b="b"/>
            <a:pathLst>
              <a:path h="109220">
                <a:moveTo>
                  <a:pt x="0" y="0"/>
                </a:moveTo>
                <a:lnTo>
                  <a:pt x="0" y="108915"/>
                </a:lnTo>
              </a:path>
            </a:pathLst>
          </a:custGeom>
          <a:noFill/>
          <a:ln w="2391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3" name="object 53"/>
          <p:cNvSpPr>
            <a:spLocks/>
          </p:cNvSpPr>
          <p:nvPr/>
        </p:nvSpPr>
        <p:spPr bwMode="auto">
          <a:xfrm>
            <a:off x="4838700" y="6569075"/>
            <a:ext cx="1016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434" y="0"/>
              </a:cxn>
            </a:cxnLst>
            <a:rect l="0" t="0" r="r" b="b"/>
            <a:pathLst>
              <a:path w="101600">
                <a:moveTo>
                  <a:pt x="0" y="0"/>
                </a:moveTo>
                <a:lnTo>
                  <a:pt x="101434" y="0"/>
                </a:lnTo>
              </a:path>
            </a:pathLst>
          </a:custGeom>
          <a:noFill/>
          <a:ln w="19646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4" name="object 54"/>
          <p:cNvSpPr>
            <a:spLocks/>
          </p:cNvSpPr>
          <p:nvPr/>
        </p:nvSpPr>
        <p:spPr bwMode="auto">
          <a:xfrm>
            <a:off x="4938713" y="6594475"/>
            <a:ext cx="90487" cy="93663"/>
          </a:xfrm>
          <a:custGeom>
            <a:avLst/>
            <a:gdLst/>
            <a:ahLst/>
            <a:cxnLst>
              <a:cxn ang="0">
                <a:pos x="52006" y="0"/>
              </a:cxn>
              <a:cxn ang="0">
                <a:pos x="38417" y="0"/>
              </a:cxn>
              <a:cxn ang="0">
                <a:pos x="32245" y="1092"/>
              </a:cxn>
              <a:cxn ang="0">
                <a:pos x="1079" y="33185"/>
              </a:cxn>
              <a:cxn ang="0">
                <a:pos x="0" y="39687"/>
              </a:cxn>
              <a:cxn ang="0">
                <a:pos x="0" y="54076"/>
              </a:cxn>
              <a:cxn ang="0">
                <a:pos x="21107" y="88493"/>
              </a:cxn>
              <a:cxn ang="0">
                <a:pos x="38417" y="93980"/>
              </a:cxn>
              <a:cxn ang="0">
                <a:pos x="52006" y="93980"/>
              </a:cxn>
              <a:cxn ang="0">
                <a:pos x="81911" y="77089"/>
              </a:cxn>
              <a:cxn ang="0">
                <a:pos x="37553" y="77089"/>
              </a:cxn>
              <a:cxn ang="0">
                <a:pos x="31838" y="74510"/>
              </a:cxn>
              <a:cxn ang="0">
                <a:pos x="24422" y="64262"/>
              </a:cxn>
              <a:cxn ang="0">
                <a:pos x="22586" y="56870"/>
              </a:cxn>
              <a:cxn ang="0">
                <a:pos x="22580" y="37198"/>
              </a:cxn>
              <a:cxn ang="0">
                <a:pos x="24422" y="29756"/>
              </a:cxn>
              <a:cxn ang="0">
                <a:pos x="31838" y="19392"/>
              </a:cxn>
              <a:cxn ang="0">
                <a:pos x="37553" y="16814"/>
              </a:cxn>
              <a:cxn ang="0">
                <a:pos x="81958" y="16814"/>
              </a:cxn>
              <a:cxn ang="0">
                <a:pos x="81864" y="16662"/>
              </a:cxn>
              <a:cxn ang="0">
                <a:pos x="73977" y="8597"/>
              </a:cxn>
              <a:cxn ang="0">
                <a:pos x="69240" y="5473"/>
              </a:cxn>
              <a:cxn ang="0">
                <a:pos x="58140" y="1092"/>
              </a:cxn>
              <a:cxn ang="0">
                <a:pos x="52006" y="0"/>
              </a:cxn>
              <a:cxn ang="0">
                <a:pos x="81958" y="16814"/>
              </a:cxn>
              <a:cxn ang="0">
                <a:pos x="52844" y="16814"/>
              </a:cxn>
              <a:cxn ang="0">
                <a:pos x="58445" y="19392"/>
              </a:cxn>
              <a:cxn ang="0">
                <a:pos x="62090" y="24523"/>
              </a:cxn>
              <a:cxn ang="0">
                <a:pos x="65722" y="29692"/>
              </a:cxn>
              <a:cxn ang="0">
                <a:pos x="67563" y="37198"/>
              </a:cxn>
              <a:cxn ang="0">
                <a:pos x="67563" y="56870"/>
              </a:cxn>
              <a:cxn ang="0">
                <a:pos x="65722" y="64338"/>
              </a:cxn>
              <a:cxn ang="0">
                <a:pos x="58445" y="74536"/>
              </a:cxn>
              <a:cxn ang="0">
                <a:pos x="52844" y="77089"/>
              </a:cxn>
              <a:cxn ang="0">
                <a:pos x="81911" y="77089"/>
              </a:cxn>
              <a:cxn ang="0">
                <a:pos x="84899" y="72224"/>
              </a:cxn>
              <a:cxn ang="0">
                <a:pos x="89166" y="60591"/>
              </a:cxn>
              <a:cxn ang="0">
                <a:pos x="90233" y="54076"/>
              </a:cxn>
              <a:cxn ang="0">
                <a:pos x="90233" y="39687"/>
              </a:cxn>
              <a:cxn ang="0">
                <a:pos x="89166" y="33185"/>
              </a:cxn>
              <a:cxn ang="0">
                <a:pos x="84899" y="21577"/>
              </a:cxn>
              <a:cxn ang="0">
                <a:pos x="81958" y="16814"/>
              </a:cxn>
            </a:cxnLst>
            <a:rect l="0" t="0" r="r" b="b"/>
            <a:pathLst>
              <a:path w="90804" h="93979">
                <a:moveTo>
                  <a:pt x="52006" y="0"/>
                </a:moveTo>
                <a:lnTo>
                  <a:pt x="38417" y="0"/>
                </a:lnTo>
                <a:lnTo>
                  <a:pt x="32245" y="1092"/>
                </a:lnTo>
                <a:lnTo>
                  <a:pt x="1079" y="33185"/>
                </a:lnTo>
                <a:lnTo>
                  <a:pt x="0" y="39687"/>
                </a:lnTo>
                <a:lnTo>
                  <a:pt x="0" y="54076"/>
                </a:lnTo>
                <a:lnTo>
                  <a:pt x="21107" y="88493"/>
                </a:lnTo>
                <a:lnTo>
                  <a:pt x="38417" y="93980"/>
                </a:lnTo>
                <a:lnTo>
                  <a:pt x="52006" y="93980"/>
                </a:lnTo>
                <a:lnTo>
                  <a:pt x="81911" y="77089"/>
                </a:lnTo>
                <a:lnTo>
                  <a:pt x="37553" y="77089"/>
                </a:lnTo>
                <a:lnTo>
                  <a:pt x="31838" y="74510"/>
                </a:lnTo>
                <a:lnTo>
                  <a:pt x="24422" y="64262"/>
                </a:lnTo>
                <a:lnTo>
                  <a:pt x="22586" y="56870"/>
                </a:lnTo>
                <a:lnTo>
                  <a:pt x="22580" y="37198"/>
                </a:lnTo>
                <a:lnTo>
                  <a:pt x="24422" y="29756"/>
                </a:lnTo>
                <a:lnTo>
                  <a:pt x="31838" y="19392"/>
                </a:lnTo>
                <a:lnTo>
                  <a:pt x="37553" y="16814"/>
                </a:lnTo>
                <a:lnTo>
                  <a:pt x="81958" y="16814"/>
                </a:lnTo>
                <a:lnTo>
                  <a:pt x="81864" y="16662"/>
                </a:lnTo>
                <a:lnTo>
                  <a:pt x="73977" y="8597"/>
                </a:lnTo>
                <a:lnTo>
                  <a:pt x="69240" y="5473"/>
                </a:lnTo>
                <a:lnTo>
                  <a:pt x="58140" y="1092"/>
                </a:lnTo>
                <a:lnTo>
                  <a:pt x="52006" y="0"/>
                </a:lnTo>
                <a:close/>
              </a:path>
              <a:path w="90804" h="93979">
                <a:moveTo>
                  <a:pt x="81958" y="16814"/>
                </a:moveTo>
                <a:lnTo>
                  <a:pt x="52844" y="16814"/>
                </a:lnTo>
                <a:lnTo>
                  <a:pt x="58445" y="19392"/>
                </a:lnTo>
                <a:lnTo>
                  <a:pt x="62090" y="24523"/>
                </a:lnTo>
                <a:lnTo>
                  <a:pt x="65722" y="29692"/>
                </a:lnTo>
                <a:lnTo>
                  <a:pt x="67563" y="37198"/>
                </a:lnTo>
                <a:lnTo>
                  <a:pt x="67563" y="56870"/>
                </a:lnTo>
                <a:lnTo>
                  <a:pt x="65722" y="64338"/>
                </a:lnTo>
                <a:lnTo>
                  <a:pt x="58445" y="74536"/>
                </a:lnTo>
                <a:lnTo>
                  <a:pt x="52844" y="77089"/>
                </a:lnTo>
                <a:lnTo>
                  <a:pt x="81911" y="77089"/>
                </a:lnTo>
                <a:lnTo>
                  <a:pt x="84899" y="72224"/>
                </a:lnTo>
                <a:lnTo>
                  <a:pt x="89166" y="60591"/>
                </a:lnTo>
                <a:lnTo>
                  <a:pt x="90233" y="54076"/>
                </a:lnTo>
                <a:lnTo>
                  <a:pt x="90233" y="39687"/>
                </a:lnTo>
                <a:lnTo>
                  <a:pt x="89166" y="33185"/>
                </a:lnTo>
                <a:lnTo>
                  <a:pt x="84899" y="21577"/>
                </a:lnTo>
                <a:lnTo>
                  <a:pt x="81958" y="168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5" name="object 55"/>
          <p:cNvSpPr>
            <a:spLocks/>
          </p:cNvSpPr>
          <p:nvPr/>
        </p:nvSpPr>
        <p:spPr bwMode="auto">
          <a:xfrm>
            <a:off x="5038725" y="6596063"/>
            <a:ext cx="95250" cy="92075"/>
          </a:xfrm>
          <a:custGeom>
            <a:avLst/>
            <a:gdLst/>
            <a:ahLst/>
            <a:cxnLst>
              <a:cxn ang="0">
                <a:pos x="95211" y="0"/>
              </a:cxn>
              <a:cxn ang="0">
                <a:pos x="32804" y="0"/>
              </a:cxn>
              <a:cxn ang="0">
                <a:pos x="32315" y="8194"/>
              </a:cxn>
              <a:cxn ang="0">
                <a:pos x="31742" y="15784"/>
              </a:cxn>
              <a:cxn ang="0">
                <a:pos x="25234" y="55346"/>
              </a:cxn>
              <a:cxn ang="0">
                <a:pos x="7200" y="75666"/>
              </a:cxn>
              <a:cxn ang="0">
                <a:pos x="0" y="75666"/>
              </a:cxn>
              <a:cxn ang="0">
                <a:pos x="0" y="90347"/>
              </a:cxn>
              <a:cxn ang="0">
                <a:pos x="762" y="91135"/>
              </a:cxn>
              <a:cxn ang="0">
                <a:pos x="3784" y="92265"/>
              </a:cxn>
              <a:cxn ang="0">
                <a:pos x="6159" y="92557"/>
              </a:cxn>
              <a:cxn ang="0">
                <a:pos x="12496" y="92557"/>
              </a:cxn>
              <a:cxn ang="0">
                <a:pos x="44323" y="60680"/>
              </a:cxn>
              <a:cxn ang="0">
                <a:pos x="50850" y="16802"/>
              </a:cxn>
              <a:cxn ang="0">
                <a:pos x="95211" y="16802"/>
              </a:cxn>
              <a:cxn ang="0">
                <a:pos x="95211" y="0"/>
              </a:cxn>
              <a:cxn ang="0">
                <a:pos x="95211" y="16802"/>
              </a:cxn>
              <a:cxn ang="0">
                <a:pos x="73253" y="16802"/>
              </a:cxn>
              <a:cxn ang="0">
                <a:pos x="73253" y="91224"/>
              </a:cxn>
              <a:cxn ang="0">
                <a:pos x="95211" y="91224"/>
              </a:cxn>
              <a:cxn ang="0">
                <a:pos x="95211" y="16802"/>
              </a:cxn>
            </a:cxnLst>
            <a:rect l="0" t="0" r="r" b="b"/>
            <a:pathLst>
              <a:path w="95250" h="92709">
                <a:moveTo>
                  <a:pt x="95211" y="0"/>
                </a:moveTo>
                <a:lnTo>
                  <a:pt x="32804" y="0"/>
                </a:lnTo>
                <a:lnTo>
                  <a:pt x="32315" y="8194"/>
                </a:lnTo>
                <a:lnTo>
                  <a:pt x="31742" y="15784"/>
                </a:lnTo>
                <a:lnTo>
                  <a:pt x="25234" y="55346"/>
                </a:lnTo>
                <a:lnTo>
                  <a:pt x="7200" y="75666"/>
                </a:lnTo>
                <a:lnTo>
                  <a:pt x="0" y="75666"/>
                </a:lnTo>
                <a:lnTo>
                  <a:pt x="0" y="90347"/>
                </a:lnTo>
                <a:lnTo>
                  <a:pt x="762" y="91135"/>
                </a:lnTo>
                <a:lnTo>
                  <a:pt x="3784" y="92265"/>
                </a:lnTo>
                <a:lnTo>
                  <a:pt x="6159" y="92557"/>
                </a:lnTo>
                <a:lnTo>
                  <a:pt x="12496" y="92557"/>
                </a:lnTo>
                <a:lnTo>
                  <a:pt x="44323" y="60680"/>
                </a:lnTo>
                <a:lnTo>
                  <a:pt x="50850" y="16802"/>
                </a:lnTo>
                <a:lnTo>
                  <a:pt x="95211" y="16802"/>
                </a:lnTo>
                <a:lnTo>
                  <a:pt x="95211" y="0"/>
                </a:lnTo>
                <a:close/>
              </a:path>
              <a:path w="95250" h="92709">
                <a:moveTo>
                  <a:pt x="95211" y="16802"/>
                </a:moveTo>
                <a:lnTo>
                  <a:pt x="73253" y="16802"/>
                </a:lnTo>
                <a:lnTo>
                  <a:pt x="73253" y="91224"/>
                </a:lnTo>
                <a:lnTo>
                  <a:pt x="95211" y="91224"/>
                </a:lnTo>
                <a:lnTo>
                  <a:pt x="95211" y="168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6" name="object 56"/>
          <p:cNvSpPr>
            <a:spLocks/>
          </p:cNvSpPr>
          <p:nvPr/>
        </p:nvSpPr>
        <p:spPr bwMode="auto">
          <a:xfrm>
            <a:off x="5160963" y="6596063"/>
            <a:ext cx="71437" cy="92075"/>
          </a:xfrm>
          <a:custGeom>
            <a:avLst/>
            <a:gdLst/>
            <a:ahLst/>
            <a:cxnLst>
              <a:cxn ang="0">
                <a:pos x="20891" y="0"/>
              </a:cxn>
              <a:cxn ang="0">
                <a:pos x="0" y="0"/>
              </a:cxn>
              <a:cxn ang="0">
                <a:pos x="0" y="91224"/>
              </a:cxn>
              <a:cxn ang="0">
                <a:pos x="42798" y="91224"/>
              </a:cxn>
              <a:cxn ang="0">
                <a:pos x="47637" y="90500"/>
              </a:cxn>
              <a:cxn ang="0">
                <a:pos x="68605" y="75476"/>
              </a:cxn>
              <a:cxn ang="0">
                <a:pos x="20891" y="75476"/>
              </a:cxn>
              <a:cxn ang="0">
                <a:pos x="20891" y="49428"/>
              </a:cxn>
              <a:cxn ang="0">
                <a:pos x="69057" y="49428"/>
              </a:cxn>
              <a:cxn ang="0">
                <a:pos x="68529" y="47942"/>
              </a:cxn>
              <a:cxn ang="0">
                <a:pos x="66560" y="44932"/>
              </a:cxn>
              <a:cxn ang="0">
                <a:pos x="63830" y="42329"/>
              </a:cxn>
              <a:cxn ang="0">
                <a:pos x="61112" y="39700"/>
              </a:cxn>
              <a:cxn ang="0">
                <a:pos x="57556" y="37630"/>
              </a:cxn>
              <a:cxn ang="0">
                <a:pos x="48780" y="34569"/>
              </a:cxn>
              <a:cxn ang="0">
                <a:pos x="43408" y="33782"/>
              </a:cxn>
              <a:cxn ang="0">
                <a:pos x="20891" y="33782"/>
              </a:cxn>
              <a:cxn ang="0">
                <a:pos x="20891" y="0"/>
              </a:cxn>
              <a:cxn ang="0">
                <a:pos x="69057" y="49428"/>
              </a:cxn>
              <a:cxn ang="0">
                <a:pos x="39827" y="49428"/>
              </a:cxn>
              <a:cxn ang="0">
                <a:pos x="42113" y="49771"/>
              </a:cxn>
              <a:cxn ang="0">
                <a:pos x="45910" y="51130"/>
              </a:cxn>
              <a:cxn ang="0">
                <a:pos x="52095" y="60490"/>
              </a:cxn>
              <a:cxn ang="0">
                <a:pos x="51993" y="66319"/>
              </a:cxn>
              <a:cxn ang="0">
                <a:pos x="50863" y="69265"/>
              </a:cxn>
              <a:cxn ang="0">
                <a:pos x="45948" y="74231"/>
              </a:cxn>
              <a:cxn ang="0">
                <a:pos x="42240" y="75476"/>
              </a:cxn>
              <a:cxn ang="0">
                <a:pos x="68605" y="75476"/>
              </a:cxn>
              <a:cxn ang="0">
                <a:pos x="70802" y="70269"/>
              </a:cxn>
              <a:cxn ang="0">
                <a:pos x="71564" y="66319"/>
              </a:cxn>
              <a:cxn ang="0">
                <a:pos x="71564" y="58318"/>
              </a:cxn>
              <a:cxn ang="0">
                <a:pos x="70954" y="54762"/>
              </a:cxn>
              <a:cxn ang="0">
                <a:pos x="69057" y="49428"/>
              </a:cxn>
            </a:cxnLst>
            <a:rect l="0" t="0" r="r" b="b"/>
            <a:pathLst>
              <a:path w="71754" h="91440">
                <a:moveTo>
                  <a:pt x="20891" y="0"/>
                </a:moveTo>
                <a:lnTo>
                  <a:pt x="0" y="0"/>
                </a:lnTo>
                <a:lnTo>
                  <a:pt x="0" y="91224"/>
                </a:lnTo>
                <a:lnTo>
                  <a:pt x="42798" y="91224"/>
                </a:lnTo>
                <a:lnTo>
                  <a:pt x="47637" y="90500"/>
                </a:lnTo>
                <a:lnTo>
                  <a:pt x="68605" y="75476"/>
                </a:lnTo>
                <a:lnTo>
                  <a:pt x="20891" y="75476"/>
                </a:lnTo>
                <a:lnTo>
                  <a:pt x="20891" y="49428"/>
                </a:lnTo>
                <a:lnTo>
                  <a:pt x="69057" y="49428"/>
                </a:lnTo>
                <a:lnTo>
                  <a:pt x="68529" y="47942"/>
                </a:lnTo>
                <a:lnTo>
                  <a:pt x="66560" y="44932"/>
                </a:lnTo>
                <a:lnTo>
                  <a:pt x="63830" y="42329"/>
                </a:lnTo>
                <a:lnTo>
                  <a:pt x="61112" y="39700"/>
                </a:lnTo>
                <a:lnTo>
                  <a:pt x="57556" y="37630"/>
                </a:lnTo>
                <a:lnTo>
                  <a:pt x="48780" y="34569"/>
                </a:lnTo>
                <a:lnTo>
                  <a:pt x="43408" y="33782"/>
                </a:lnTo>
                <a:lnTo>
                  <a:pt x="20891" y="33782"/>
                </a:lnTo>
                <a:lnTo>
                  <a:pt x="20891" y="0"/>
                </a:lnTo>
                <a:close/>
              </a:path>
              <a:path w="71754" h="91440">
                <a:moveTo>
                  <a:pt x="69057" y="49428"/>
                </a:moveTo>
                <a:lnTo>
                  <a:pt x="39827" y="49428"/>
                </a:lnTo>
                <a:lnTo>
                  <a:pt x="42113" y="49771"/>
                </a:lnTo>
                <a:lnTo>
                  <a:pt x="45910" y="51130"/>
                </a:lnTo>
                <a:lnTo>
                  <a:pt x="52095" y="60490"/>
                </a:lnTo>
                <a:lnTo>
                  <a:pt x="51993" y="66319"/>
                </a:lnTo>
                <a:lnTo>
                  <a:pt x="50863" y="69265"/>
                </a:lnTo>
                <a:lnTo>
                  <a:pt x="45948" y="74231"/>
                </a:lnTo>
                <a:lnTo>
                  <a:pt x="42240" y="75476"/>
                </a:lnTo>
                <a:lnTo>
                  <a:pt x="68605" y="75476"/>
                </a:lnTo>
                <a:lnTo>
                  <a:pt x="70802" y="70269"/>
                </a:lnTo>
                <a:lnTo>
                  <a:pt x="71564" y="66319"/>
                </a:lnTo>
                <a:lnTo>
                  <a:pt x="71564" y="58318"/>
                </a:lnTo>
                <a:lnTo>
                  <a:pt x="70954" y="54762"/>
                </a:lnTo>
                <a:lnTo>
                  <a:pt x="69057" y="494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7" name="object 57"/>
          <p:cNvSpPr>
            <a:spLocks/>
          </p:cNvSpPr>
          <p:nvPr/>
        </p:nvSpPr>
        <p:spPr bwMode="auto">
          <a:xfrm>
            <a:off x="5238750" y="6596063"/>
            <a:ext cx="79375" cy="92075"/>
          </a:xfrm>
          <a:custGeom>
            <a:avLst/>
            <a:gdLst/>
            <a:ahLst/>
            <a:cxnLst>
              <a:cxn ang="0">
                <a:pos x="79298" y="0"/>
              </a:cxn>
              <a:cxn ang="0">
                <a:pos x="39484" y="0"/>
              </a:cxn>
              <a:cxn ang="0">
                <a:pos x="33997" y="761"/>
              </a:cxn>
              <a:cxn ang="0">
                <a:pos x="9880" y="23291"/>
              </a:cxn>
              <a:cxn ang="0">
                <a:pos x="9880" y="29108"/>
              </a:cxn>
              <a:cxn ang="0">
                <a:pos x="33172" y="50317"/>
              </a:cxn>
              <a:cxn ang="0">
                <a:pos x="28841" y="51854"/>
              </a:cxn>
              <a:cxn ang="0">
                <a:pos x="25463" y="54762"/>
              </a:cxn>
              <a:cxn ang="0">
                <a:pos x="23037" y="59029"/>
              </a:cxn>
              <a:cxn ang="0">
                <a:pos x="0" y="91224"/>
              </a:cxn>
              <a:cxn ang="0">
                <a:pos x="17170" y="91224"/>
              </a:cxn>
              <a:cxn ang="0">
                <a:pos x="18846" y="91046"/>
              </a:cxn>
              <a:cxn ang="0">
                <a:pos x="28905" y="83654"/>
              </a:cxn>
              <a:cxn ang="0">
                <a:pos x="43459" y="61252"/>
              </a:cxn>
              <a:cxn ang="0">
                <a:pos x="52819" y="54584"/>
              </a:cxn>
              <a:cxn ang="0">
                <a:pos x="79298" y="54584"/>
              </a:cxn>
              <a:cxn ang="0">
                <a:pos x="79298" y="41071"/>
              </a:cxn>
              <a:cxn ang="0">
                <a:pos x="42748" y="41071"/>
              </a:cxn>
              <a:cxn ang="0">
                <a:pos x="38963" y="39903"/>
              </a:cxn>
              <a:cxn ang="0">
                <a:pos x="33324" y="35140"/>
              </a:cxn>
              <a:cxn ang="0">
                <a:pos x="31927" y="31864"/>
              </a:cxn>
              <a:cxn ang="0">
                <a:pos x="31927" y="26111"/>
              </a:cxn>
              <a:cxn ang="0">
                <a:pos x="43713" y="14325"/>
              </a:cxn>
              <a:cxn ang="0">
                <a:pos x="79298" y="14325"/>
              </a:cxn>
              <a:cxn ang="0">
                <a:pos x="79298" y="0"/>
              </a:cxn>
              <a:cxn ang="0">
                <a:pos x="79298" y="54584"/>
              </a:cxn>
              <a:cxn ang="0">
                <a:pos x="58420" y="54584"/>
              </a:cxn>
              <a:cxn ang="0">
                <a:pos x="58420" y="91224"/>
              </a:cxn>
              <a:cxn ang="0">
                <a:pos x="79298" y="91224"/>
              </a:cxn>
              <a:cxn ang="0">
                <a:pos x="79298" y="54584"/>
              </a:cxn>
              <a:cxn ang="0">
                <a:pos x="79298" y="14325"/>
              </a:cxn>
              <a:cxn ang="0">
                <a:pos x="58420" y="14325"/>
              </a:cxn>
              <a:cxn ang="0">
                <a:pos x="58420" y="41071"/>
              </a:cxn>
              <a:cxn ang="0">
                <a:pos x="79298" y="41071"/>
              </a:cxn>
              <a:cxn ang="0">
                <a:pos x="79298" y="14325"/>
              </a:cxn>
            </a:cxnLst>
            <a:rect l="0" t="0" r="r" b="b"/>
            <a:pathLst>
              <a:path w="79375" h="91440">
                <a:moveTo>
                  <a:pt x="79298" y="0"/>
                </a:moveTo>
                <a:lnTo>
                  <a:pt x="39484" y="0"/>
                </a:lnTo>
                <a:lnTo>
                  <a:pt x="33997" y="761"/>
                </a:lnTo>
                <a:lnTo>
                  <a:pt x="9880" y="23291"/>
                </a:lnTo>
                <a:lnTo>
                  <a:pt x="9880" y="29108"/>
                </a:lnTo>
                <a:lnTo>
                  <a:pt x="33172" y="50317"/>
                </a:lnTo>
                <a:lnTo>
                  <a:pt x="28841" y="51854"/>
                </a:lnTo>
                <a:lnTo>
                  <a:pt x="25463" y="54762"/>
                </a:lnTo>
                <a:lnTo>
                  <a:pt x="23037" y="59029"/>
                </a:lnTo>
                <a:lnTo>
                  <a:pt x="0" y="91224"/>
                </a:lnTo>
                <a:lnTo>
                  <a:pt x="17170" y="91224"/>
                </a:lnTo>
                <a:lnTo>
                  <a:pt x="18846" y="91046"/>
                </a:lnTo>
                <a:lnTo>
                  <a:pt x="28905" y="83654"/>
                </a:lnTo>
                <a:lnTo>
                  <a:pt x="43459" y="61252"/>
                </a:lnTo>
                <a:lnTo>
                  <a:pt x="52819" y="54584"/>
                </a:lnTo>
                <a:lnTo>
                  <a:pt x="79298" y="54584"/>
                </a:lnTo>
                <a:lnTo>
                  <a:pt x="79298" y="41071"/>
                </a:lnTo>
                <a:lnTo>
                  <a:pt x="42748" y="41071"/>
                </a:lnTo>
                <a:lnTo>
                  <a:pt x="38963" y="39903"/>
                </a:lnTo>
                <a:lnTo>
                  <a:pt x="33324" y="35140"/>
                </a:lnTo>
                <a:lnTo>
                  <a:pt x="31927" y="31864"/>
                </a:lnTo>
                <a:lnTo>
                  <a:pt x="31927" y="26111"/>
                </a:lnTo>
                <a:lnTo>
                  <a:pt x="43713" y="14325"/>
                </a:lnTo>
                <a:lnTo>
                  <a:pt x="79298" y="14325"/>
                </a:lnTo>
                <a:lnTo>
                  <a:pt x="79298" y="0"/>
                </a:lnTo>
                <a:close/>
              </a:path>
              <a:path w="79375" h="91440">
                <a:moveTo>
                  <a:pt x="79298" y="54584"/>
                </a:moveTo>
                <a:lnTo>
                  <a:pt x="58420" y="54584"/>
                </a:lnTo>
                <a:lnTo>
                  <a:pt x="58420" y="91224"/>
                </a:lnTo>
                <a:lnTo>
                  <a:pt x="79298" y="91224"/>
                </a:lnTo>
                <a:lnTo>
                  <a:pt x="79298" y="54584"/>
                </a:lnTo>
                <a:close/>
              </a:path>
              <a:path w="79375" h="91440">
                <a:moveTo>
                  <a:pt x="79298" y="14325"/>
                </a:moveTo>
                <a:lnTo>
                  <a:pt x="58420" y="14325"/>
                </a:lnTo>
                <a:lnTo>
                  <a:pt x="58420" y="41071"/>
                </a:lnTo>
                <a:lnTo>
                  <a:pt x="79298" y="41071"/>
                </a:lnTo>
                <a:lnTo>
                  <a:pt x="79298" y="143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8" name="object 58"/>
          <p:cNvSpPr>
            <a:spLocks/>
          </p:cNvSpPr>
          <p:nvPr/>
        </p:nvSpPr>
        <p:spPr bwMode="auto">
          <a:xfrm>
            <a:off x="5380038" y="6611938"/>
            <a:ext cx="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4968"/>
              </a:cxn>
            </a:cxnLst>
            <a:rect l="0" t="0" r="r" b="b"/>
            <a:pathLst>
              <a:path h="75565">
                <a:moveTo>
                  <a:pt x="0" y="0"/>
                </a:moveTo>
                <a:lnTo>
                  <a:pt x="0" y="74968"/>
                </a:lnTo>
              </a:path>
            </a:pathLst>
          </a:custGeom>
          <a:noFill/>
          <a:ln w="2195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9" name="object 59"/>
          <p:cNvSpPr>
            <a:spLocks/>
          </p:cNvSpPr>
          <p:nvPr/>
        </p:nvSpPr>
        <p:spPr bwMode="auto">
          <a:xfrm>
            <a:off x="5335588" y="6604000"/>
            <a:ext cx="873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944" y="0"/>
              </a:cxn>
            </a:cxnLst>
            <a:rect l="0" t="0" r="r" b="b"/>
            <a:pathLst>
              <a:path w="86995">
                <a:moveTo>
                  <a:pt x="0" y="0"/>
                </a:moveTo>
                <a:lnTo>
                  <a:pt x="86944" y="0"/>
                </a:lnTo>
              </a:path>
            </a:pathLst>
          </a:custGeom>
          <a:noFill/>
          <a:ln w="16256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0" name="object 60"/>
          <p:cNvSpPr>
            <a:spLocks/>
          </p:cNvSpPr>
          <p:nvPr/>
        </p:nvSpPr>
        <p:spPr bwMode="auto">
          <a:xfrm>
            <a:off x="5480050" y="6611938"/>
            <a:ext cx="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4968"/>
              </a:cxn>
            </a:cxnLst>
            <a:rect l="0" t="0" r="r" b="b"/>
            <a:pathLst>
              <a:path h="75565">
                <a:moveTo>
                  <a:pt x="0" y="0"/>
                </a:moveTo>
                <a:lnTo>
                  <a:pt x="0" y="74968"/>
                </a:lnTo>
              </a:path>
            </a:pathLst>
          </a:custGeom>
          <a:noFill/>
          <a:ln w="2195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1" name="object 61"/>
          <p:cNvSpPr>
            <a:spLocks/>
          </p:cNvSpPr>
          <p:nvPr/>
        </p:nvSpPr>
        <p:spPr bwMode="auto">
          <a:xfrm>
            <a:off x="5435600" y="6604000"/>
            <a:ext cx="87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944" y="0"/>
              </a:cxn>
            </a:cxnLst>
            <a:rect l="0" t="0" r="r" b="b"/>
            <a:pathLst>
              <a:path w="86995">
                <a:moveTo>
                  <a:pt x="0" y="0"/>
                </a:moveTo>
                <a:lnTo>
                  <a:pt x="86944" y="0"/>
                </a:lnTo>
              </a:path>
            </a:pathLst>
          </a:custGeom>
          <a:noFill/>
          <a:ln w="16256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2" name="object 62"/>
          <p:cNvSpPr>
            <a:spLocks/>
          </p:cNvSpPr>
          <p:nvPr/>
        </p:nvSpPr>
        <p:spPr bwMode="auto">
          <a:xfrm>
            <a:off x="5540375" y="6596063"/>
            <a:ext cx="82550" cy="92075"/>
          </a:xfrm>
          <a:custGeom>
            <a:avLst/>
            <a:gdLst/>
            <a:ahLst/>
            <a:cxnLst>
              <a:cxn ang="0">
                <a:pos x="21958" y="76"/>
              </a:cxn>
              <a:cxn ang="0">
                <a:pos x="0" y="76"/>
              </a:cxn>
              <a:cxn ang="0">
                <a:pos x="0" y="91287"/>
              </a:cxn>
              <a:cxn ang="0">
                <a:pos x="15138" y="91287"/>
              </a:cxn>
              <a:cxn ang="0">
                <a:pos x="16662" y="90690"/>
              </a:cxn>
              <a:cxn ang="0">
                <a:pos x="19329" y="88328"/>
              </a:cxn>
              <a:cxn ang="0">
                <a:pos x="20408" y="87109"/>
              </a:cxn>
              <a:cxn ang="0">
                <a:pos x="21247" y="85877"/>
              </a:cxn>
              <a:cxn ang="0">
                <a:pos x="37618" y="62763"/>
              </a:cxn>
              <a:cxn ang="0">
                <a:pos x="21158" y="62763"/>
              </a:cxn>
              <a:cxn ang="0">
                <a:pos x="21399" y="61099"/>
              </a:cxn>
              <a:cxn ang="0">
                <a:pos x="21577" y="59461"/>
              </a:cxn>
              <a:cxn ang="0">
                <a:pos x="21763" y="57454"/>
              </a:cxn>
              <a:cxn ang="0">
                <a:pos x="21884" y="54648"/>
              </a:cxn>
              <a:cxn ang="0">
                <a:pos x="21958" y="76"/>
              </a:cxn>
              <a:cxn ang="0">
                <a:pos x="81965" y="28625"/>
              </a:cxn>
              <a:cxn ang="0">
                <a:pos x="60807" y="28625"/>
              </a:cxn>
              <a:cxn ang="0">
                <a:pos x="60515" y="30289"/>
              </a:cxn>
              <a:cxn ang="0">
                <a:pos x="60299" y="31902"/>
              </a:cxn>
              <a:cxn ang="0">
                <a:pos x="60253" y="32486"/>
              </a:cxn>
              <a:cxn ang="0">
                <a:pos x="60132" y="47383"/>
              </a:cxn>
              <a:cxn ang="0">
                <a:pos x="60007" y="91211"/>
              </a:cxn>
              <a:cxn ang="0">
                <a:pos x="81965" y="91211"/>
              </a:cxn>
              <a:cxn ang="0">
                <a:pos x="81965" y="28625"/>
              </a:cxn>
              <a:cxn ang="0">
                <a:pos x="81965" y="0"/>
              </a:cxn>
              <a:cxn ang="0">
                <a:pos x="66916" y="0"/>
              </a:cxn>
              <a:cxn ang="0">
                <a:pos x="65366" y="571"/>
              </a:cxn>
              <a:cxn ang="0">
                <a:pos x="62649" y="2882"/>
              </a:cxn>
              <a:cxn ang="0">
                <a:pos x="61544" y="4127"/>
              </a:cxn>
              <a:cxn ang="0">
                <a:pos x="60706" y="5410"/>
              </a:cxn>
              <a:cxn ang="0">
                <a:pos x="47115" y="24496"/>
              </a:cxn>
              <a:cxn ang="0">
                <a:pos x="38760" y="36347"/>
              </a:cxn>
              <a:cxn ang="0">
                <a:pos x="32575" y="44996"/>
              </a:cxn>
              <a:cxn ang="0">
                <a:pos x="30899" y="47383"/>
              </a:cxn>
              <a:cxn ang="0">
                <a:pos x="25679" y="54648"/>
              </a:cxn>
              <a:cxn ang="0">
                <a:pos x="23761" y="57454"/>
              </a:cxn>
              <a:cxn ang="0">
                <a:pos x="22466" y="59842"/>
              </a:cxn>
              <a:cxn ang="0">
                <a:pos x="21158" y="62763"/>
              </a:cxn>
              <a:cxn ang="0">
                <a:pos x="37618" y="62763"/>
              </a:cxn>
              <a:cxn ang="0">
                <a:pos x="47371" y="49047"/>
              </a:cxn>
              <a:cxn ang="0">
                <a:pos x="50990" y="44005"/>
              </a:cxn>
              <a:cxn ang="0">
                <a:pos x="60807" y="28625"/>
              </a:cxn>
              <a:cxn ang="0">
                <a:pos x="81965" y="28625"/>
              </a:cxn>
              <a:cxn ang="0">
                <a:pos x="81965" y="0"/>
              </a:cxn>
            </a:cxnLst>
            <a:rect l="0" t="0" r="r" b="b"/>
            <a:pathLst>
              <a:path w="82550" h="91440">
                <a:moveTo>
                  <a:pt x="21958" y="76"/>
                </a:moveTo>
                <a:lnTo>
                  <a:pt x="0" y="76"/>
                </a:lnTo>
                <a:lnTo>
                  <a:pt x="0" y="91287"/>
                </a:lnTo>
                <a:lnTo>
                  <a:pt x="15138" y="91287"/>
                </a:lnTo>
                <a:lnTo>
                  <a:pt x="16662" y="90690"/>
                </a:lnTo>
                <a:lnTo>
                  <a:pt x="19329" y="88328"/>
                </a:lnTo>
                <a:lnTo>
                  <a:pt x="20408" y="87109"/>
                </a:lnTo>
                <a:lnTo>
                  <a:pt x="21247" y="85877"/>
                </a:lnTo>
                <a:lnTo>
                  <a:pt x="37618" y="62763"/>
                </a:lnTo>
                <a:lnTo>
                  <a:pt x="21158" y="62763"/>
                </a:lnTo>
                <a:lnTo>
                  <a:pt x="21399" y="61099"/>
                </a:lnTo>
                <a:lnTo>
                  <a:pt x="21577" y="59461"/>
                </a:lnTo>
                <a:lnTo>
                  <a:pt x="21763" y="57454"/>
                </a:lnTo>
                <a:lnTo>
                  <a:pt x="21884" y="54648"/>
                </a:lnTo>
                <a:lnTo>
                  <a:pt x="21958" y="76"/>
                </a:lnTo>
                <a:close/>
              </a:path>
              <a:path w="82550" h="91440">
                <a:moveTo>
                  <a:pt x="81965" y="28625"/>
                </a:moveTo>
                <a:lnTo>
                  <a:pt x="60807" y="28625"/>
                </a:lnTo>
                <a:lnTo>
                  <a:pt x="60515" y="30289"/>
                </a:lnTo>
                <a:lnTo>
                  <a:pt x="60299" y="31902"/>
                </a:lnTo>
                <a:lnTo>
                  <a:pt x="60253" y="32486"/>
                </a:lnTo>
                <a:lnTo>
                  <a:pt x="60132" y="47383"/>
                </a:lnTo>
                <a:lnTo>
                  <a:pt x="60007" y="91211"/>
                </a:lnTo>
                <a:lnTo>
                  <a:pt x="81965" y="91211"/>
                </a:lnTo>
                <a:lnTo>
                  <a:pt x="81965" y="28625"/>
                </a:lnTo>
                <a:close/>
              </a:path>
              <a:path w="82550" h="91440">
                <a:moveTo>
                  <a:pt x="81965" y="0"/>
                </a:moveTo>
                <a:lnTo>
                  <a:pt x="66916" y="0"/>
                </a:lnTo>
                <a:lnTo>
                  <a:pt x="65366" y="571"/>
                </a:lnTo>
                <a:lnTo>
                  <a:pt x="62649" y="2882"/>
                </a:lnTo>
                <a:lnTo>
                  <a:pt x="61544" y="4127"/>
                </a:lnTo>
                <a:lnTo>
                  <a:pt x="60706" y="5410"/>
                </a:lnTo>
                <a:lnTo>
                  <a:pt x="47115" y="24496"/>
                </a:lnTo>
                <a:lnTo>
                  <a:pt x="38760" y="36347"/>
                </a:lnTo>
                <a:lnTo>
                  <a:pt x="32575" y="44996"/>
                </a:lnTo>
                <a:lnTo>
                  <a:pt x="30899" y="47383"/>
                </a:lnTo>
                <a:lnTo>
                  <a:pt x="25679" y="54648"/>
                </a:lnTo>
                <a:lnTo>
                  <a:pt x="23761" y="57454"/>
                </a:lnTo>
                <a:lnTo>
                  <a:pt x="22466" y="59842"/>
                </a:lnTo>
                <a:lnTo>
                  <a:pt x="21158" y="62763"/>
                </a:lnTo>
                <a:lnTo>
                  <a:pt x="37618" y="62763"/>
                </a:lnTo>
                <a:lnTo>
                  <a:pt x="47371" y="49047"/>
                </a:lnTo>
                <a:lnTo>
                  <a:pt x="50990" y="44005"/>
                </a:lnTo>
                <a:lnTo>
                  <a:pt x="60807" y="28625"/>
                </a:lnTo>
                <a:lnTo>
                  <a:pt x="81965" y="28625"/>
                </a:lnTo>
                <a:lnTo>
                  <a:pt x="8196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3" name="object 63"/>
          <p:cNvSpPr>
            <a:spLocks/>
          </p:cNvSpPr>
          <p:nvPr/>
        </p:nvSpPr>
        <p:spPr bwMode="auto">
          <a:xfrm>
            <a:off x="960438" y="6480175"/>
            <a:ext cx="234950" cy="234950"/>
          </a:xfrm>
          <a:custGeom>
            <a:avLst/>
            <a:gdLst/>
            <a:ahLst/>
            <a:cxnLst>
              <a:cxn ang="0">
                <a:pos x="39192" y="76"/>
              </a:cxn>
              <a:cxn ang="0">
                <a:pos x="42583" y="0"/>
              </a:cxn>
              <a:cxn ang="0">
                <a:pos x="46304" y="2095"/>
              </a:cxn>
              <a:cxn ang="0">
                <a:pos x="49783" y="5575"/>
              </a:cxn>
              <a:cxn ang="0">
                <a:pos x="85610" y="41402"/>
              </a:cxn>
              <a:cxn ang="0">
                <a:pos x="89446" y="45237"/>
              </a:cxn>
              <a:cxn ang="0">
                <a:pos x="91211" y="47612"/>
              </a:cxn>
              <a:cxn ang="0">
                <a:pos x="91211" y="52197"/>
              </a:cxn>
              <a:cxn ang="0">
                <a:pos x="91211" y="56857"/>
              </a:cxn>
              <a:cxn ang="0">
                <a:pos x="89014" y="59486"/>
              </a:cxn>
              <a:cxn ang="0">
                <a:pos x="85610" y="62877"/>
              </a:cxn>
              <a:cxn ang="0">
                <a:pos x="72580" y="75920"/>
              </a:cxn>
              <a:cxn ang="0">
                <a:pos x="69456" y="79159"/>
              </a:cxn>
              <a:cxn ang="0">
                <a:pos x="67500" y="82334"/>
              </a:cxn>
              <a:cxn ang="0">
                <a:pos x="66878" y="85788"/>
              </a:cxn>
              <a:cxn ang="0">
                <a:pos x="66116" y="90119"/>
              </a:cxn>
              <a:cxn ang="0">
                <a:pos x="67335" y="93700"/>
              </a:cxn>
              <a:cxn ang="0">
                <a:pos x="69329" y="96786"/>
              </a:cxn>
              <a:cxn ang="0">
                <a:pos x="137731" y="165188"/>
              </a:cxn>
              <a:cxn ang="0">
                <a:pos x="140957" y="167297"/>
              </a:cxn>
              <a:cxn ang="0">
                <a:pos x="145529" y="168249"/>
              </a:cxn>
              <a:cxn ang="0">
                <a:pos x="148729" y="167741"/>
              </a:cxn>
              <a:cxn ang="0">
                <a:pos x="151803" y="167182"/>
              </a:cxn>
              <a:cxn ang="0">
                <a:pos x="154660" y="165569"/>
              </a:cxn>
              <a:cxn ang="0">
                <a:pos x="157543" y="163004"/>
              </a:cxn>
              <a:cxn ang="0">
                <a:pos x="157899" y="162699"/>
              </a:cxn>
              <a:cxn ang="0">
                <a:pos x="171729" y="148907"/>
              </a:cxn>
              <a:cxn ang="0">
                <a:pos x="175133" y="145503"/>
              </a:cxn>
              <a:cxn ang="0">
                <a:pos x="177761" y="143408"/>
              </a:cxn>
              <a:cxn ang="0">
                <a:pos x="182422" y="143408"/>
              </a:cxn>
              <a:cxn ang="0">
                <a:pos x="186994" y="143408"/>
              </a:cxn>
              <a:cxn ang="0">
                <a:pos x="189268" y="145072"/>
              </a:cxn>
              <a:cxn ang="0">
                <a:pos x="193103" y="148907"/>
              </a:cxn>
              <a:cxn ang="0">
                <a:pos x="228930" y="184734"/>
              </a:cxn>
              <a:cxn ang="0">
                <a:pos x="232422" y="188214"/>
              </a:cxn>
              <a:cxn ang="0">
                <a:pos x="234619" y="192036"/>
              </a:cxn>
              <a:cxn ang="0">
                <a:pos x="234543" y="195427"/>
              </a:cxn>
              <a:cxn ang="0">
                <a:pos x="234416" y="201193"/>
              </a:cxn>
              <a:cxn ang="0">
                <a:pos x="233311" y="202463"/>
              </a:cxn>
              <a:cxn ang="0">
                <a:pos x="229146" y="206108"/>
              </a:cxn>
              <a:cxn ang="0">
                <a:pos x="203085" y="228917"/>
              </a:cxn>
              <a:cxn ang="0">
                <a:pos x="198602" y="232841"/>
              </a:cxn>
              <a:cxn ang="0">
                <a:pos x="190855" y="234619"/>
              </a:cxn>
              <a:cxn ang="0">
                <a:pos x="182422" y="234619"/>
              </a:cxn>
              <a:cxn ang="0">
                <a:pos x="128758" y="218413"/>
              </a:cxn>
              <a:cxn ang="0">
                <a:pos x="64236" y="170383"/>
              </a:cxn>
              <a:cxn ang="0">
                <a:pos x="36299" y="137941"/>
              </a:cxn>
              <a:cxn ang="0">
                <a:pos x="4070" y="76487"/>
              </a:cxn>
              <a:cxn ang="0">
                <a:pos x="0" y="52197"/>
              </a:cxn>
              <a:cxn ang="0">
                <a:pos x="0" y="43751"/>
              </a:cxn>
              <a:cxn ang="0">
                <a:pos x="28498" y="5473"/>
              </a:cxn>
              <a:cxn ang="0">
                <a:pos x="33426" y="203"/>
              </a:cxn>
              <a:cxn ang="0">
                <a:pos x="39192" y="76"/>
              </a:cxn>
            </a:cxnLst>
            <a:rect l="0" t="0" r="r" b="b"/>
            <a:pathLst>
              <a:path w="234950" h="234950">
                <a:moveTo>
                  <a:pt x="39192" y="76"/>
                </a:moveTo>
                <a:lnTo>
                  <a:pt x="42583" y="0"/>
                </a:lnTo>
                <a:lnTo>
                  <a:pt x="46304" y="2095"/>
                </a:lnTo>
                <a:lnTo>
                  <a:pt x="49783" y="5575"/>
                </a:lnTo>
                <a:lnTo>
                  <a:pt x="85610" y="41402"/>
                </a:lnTo>
                <a:lnTo>
                  <a:pt x="89446" y="45237"/>
                </a:lnTo>
                <a:lnTo>
                  <a:pt x="91211" y="47612"/>
                </a:lnTo>
                <a:lnTo>
                  <a:pt x="91211" y="52197"/>
                </a:lnTo>
                <a:lnTo>
                  <a:pt x="91211" y="56857"/>
                </a:lnTo>
                <a:lnTo>
                  <a:pt x="89014" y="59486"/>
                </a:lnTo>
                <a:lnTo>
                  <a:pt x="85610" y="62877"/>
                </a:lnTo>
                <a:lnTo>
                  <a:pt x="72580" y="75920"/>
                </a:lnTo>
                <a:lnTo>
                  <a:pt x="69456" y="79159"/>
                </a:lnTo>
                <a:lnTo>
                  <a:pt x="67500" y="82334"/>
                </a:lnTo>
                <a:lnTo>
                  <a:pt x="66878" y="85788"/>
                </a:lnTo>
                <a:lnTo>
                  <a:pt x="66116" y="90119"/>
                </a:lnTo>
                <a:lnTo>
                  <a:pt x="67335" y="93700"/>
                </a:lnTo>
                <a:lnTo>
                  <a:pt x="69329" y="96786"/>
                </a:lnTo>
                <a:lnTo>
                  <a:pt x="137731" y="165188"/>
                </a:lnTo>
                <a:lnTo>
                  <a:pt x="140957" y="167297"/>
                </a:lnTo>
                <a:lnTo>
                  <a:pt x="145529" y="168249"/>
                </a:lnTo>
                <a:lnTo>
                  <a:pt x="148729" y="167741"/>
                </a:lnTo>
                <a:lnTo>
                  <a:pt x="151803" y="167182"/>
                </a:lnTo>
                <a:lnTo>
                  <a:pt x="154660" y="165569"/>
                </a:lnTo>
                <a:lnTo>
                  <a:pt x="157543" y="163004"/>
                </a:lnTo>
                <a:lnTo>
                  <a:pt x="157899" y="162699"/>
                </a:lnTo>
                <a:lnTo>
                  <a:pt x="171729" y="148907"/>
                </a:lnTo>
                <a:lnTo>
                  <a:pt x="175133" y="145503"/>
                </a:lnTo>
                <a:lnTo>
                  <a:pt x="177761" y="143408"/>
                </a:lnTo>
                <a:lnTo>
                  <a:pt x="182422" y="143408"/>
                </a:lnTo>
                <a:lnTo>
                  <a:pt x="186994" y="143408"/>
                </a:lnTo>
                <a:lnTo>
                  <a:pt x="189268" y="145072"/>
                </a:lnTo>
                <a:lnTo>
                  <a:pt x="193103" y="148907"/>
                </a:lnTo>
                <a:lnTo>
                  <a:pt x="228930" y="184734"/>
                </a:lnTo>
                <a:lnTo>
                  <a:pt x="232422" y="188214"/>
                </a:lnTo>
                <a:lnTo>
                  <a:pt x="234619" y="192036"/>
                </a:lnTo>
                <a:lnTo>
                  <a:pt x="234543" y="195427"/>
                </a:lnTo>
                <a:lnTo>
                  <a:pt x="234416" y="201193"/>
                </a:lnTo>
                <a:lnTo>
                  <a:pt x="233311" y="202463"/>
                </a:lnTo>
                <a:lnTo>
                  <a:pt x="229146" y="206108"/>
                </a:lnTo>
                <a:lnTo>
                  <a:pt x="203085" y="228917"/>
                </a:lnTo>
                <a:lnTo>
                  <a:pt x="198602" y="232841"/>
                </a:lnTo>
                <a:lnTo>
                  <a:pt x="190855" y="234619"/>
                </a:lnTo>
                <a:lnTo>
                  <a:pt x="182422" y="234619"/>
                </a:lnTo>
                <a:lnTo>
                  <a:pt x="128758" y="218413"/>
                </a:lnTo>
                <a:lnTo>
                  <a:pt x="64236" y="170383"/>
                </a:lnTo>
                <a:lnTo>
                  <a:pt x="36299" y="137941"/>
                </a:lnTo>
                <a:lnTo>
                  <a:pt x="4070" y="76487"/>
                </a:lnTo>
                <a:lnTo>
                  <a:pt x="0" y="52197"/>
                </a:lnTo>
                <a:lnTo>
                  <a:pt x="0" y="43751"/>
                </a:lnTo>
                <a:lnTo>
                  <a:pt x="28498" y="5473"/>
                </a:lnTo>
                <a:lnTo>
                  <a:pt x="33426" y="203"/>
                </a:lnTo>
                <a:lnTo>
                  <a:pt x="39192" y="76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4" name="object 65"/>
          <p:cNvSpPr>
            <a:spLocks/>
          </p:cNvSpPr>
          <p:nvPr/>
        </p:nvSpPr>
        <p:spPr bwMode="auto">
          <a:xfrm>
            <a:off x="955675" y="4189413"/>
            <a:ext cx="273050" cy="330200"/>
          </a:xfrm>
          <a:custGeom>
            <a:avLst/>
            <a:gdLst/>
            <a:ahLst/>
            <a:cxnLst>
              <a:cxn ang="0">
                <a:pos x="272973" y="216509"/>
              </a:cxn>
              <a:cxn ang="0">
                <a:pos x="0" y="216509"/>
              </a:cxn>
              <a:cxn ang="0">
                <a:pos x="0" y="329260"/>
              </a:cxn>
              <a:cxn ang="0">
                <a:pos x="61671" y="329260"/>
              </a:cxn>
              <a:cxn ang="0">
                <a:pos x="61671" y="266877"/>
              </a:cxn>
              <a:cxn ang="0">
                <a:pos x="272973" y="266877"/>
              </a:cxn>
              <a:cxn ang="0">
                <a:pos x="272973" y="216509"/>
              </a:cxn>
              <a:cxn ang="0">
                <a:pos x="272973" y="266877"/>
              </a:cxn>
              <a:cxn ang="0">
                <a:pos x="211302" y="266877"/>
              </a:cxn>
              <a:cxn ang="0">
                <a:pos x="211302" y="329260"/>
              </a:cxn>
              <a:cxn ang="0">
                <a:pos x="272973" y="329260"/>
              </a:cxn>
              <a:cxn ang="0">
                <a:pos x="272973" y="266877"/>
              </a:cxn>
              <a:cxn ang="0">
                <a:pos x="247624" y="0"/>
              </a:cxn>
              <a:cxn ang="0">
                <a:pos x="58800" y="0"/>
              </a:cxn>
              <a:cxn ang="0">
                <a:pos x="58115" y="31901"/>
              </a:cxn>
              <a:cxn ang="0">
                <a:pos x="56056" y="62718"/>
              </a:cxn>
              <a:cxn ang="0">
                <a:pos x="47815" y="121094"/>
              </a:cxn>
              <a:cxn ang="0">
                <a:pos x="34875" y="173054"/>
              </a:cxn>
              <a:cxn ang="0">
                <a:pos x="17983" y="216509"/>
              </a:cxn>
              <a:cxn ang="0">
                <a:pos x="82892" y="216509"/>
              </a:cxn>
              <a:cxn ang="0">
                <a:pos x="102886" y="162754"/>
              </a:cxn>
              <a:cxn ang="0">
                <a:pos x="112869" y="120513"/>
              </a:cxn>
              <a:cxn ang="0">
                <a:pos x="119614" y="74973"/>
              </a:cxn>
              <a:cxn ang="0">
                <a:pos x="121742" y="51079"/>
              </a:cxn>
              <a:cxn ang="0">
                <a:pos x="247624" y="51079"/>
              </a:cxn>
              <a:cxn ang="0">
                <a:pos x="247624" y="0"/>
              </a:cxn>
              <a:cxn ang="0">
                <a:pos x="247624" y="51079"/>
              </a:cxn>
              <a:cxn ang="0">
                <a:pos x="180365" y="51079"/>
              </a:cxn>
              <a:cxn ang="0">
                <a:pos x="180365" y="216509"/>
              </a:cxn>
              <a:cxn ang="0">
                <a:pos x="247624" y="216509"/>
              </a:cxn>
              <a:cxn ang="0">
                <a:pos x="247624" y="51079"/>
              </a:cxn>
            </a:cxnLst>
            <a:rect l="0" t="0" r="r" b="b"/>
            <a:pathLst>
              <a:path w="273050" h="329564">
                <a:moveTo>
                  <a:pt x="272973" y="216509"/>
                </a:moveTo>
                <a:lnTo>
                  <a:pt x="0" y="216509"/>
                </a:lnTo>
                <a:lnTo>
                  <a:pt x="0" y="329260"/>
                </a:lnTo>
                <a:lnTo>
                  <a:pt x="61671" y="329260"/>
                </a:lnTo>
                <a:lnTo>
                  <a:pt x="61671" y="266877"/>
                </a:lnTo>
                <a:lnTo>
                  <a:pt x="272973" y="266877"/>
                </a:lnTo>
                <a:lnTo>
                  <a:pt x="272973" y="216509"/>
                </a:lnTo>
                <a:close/>
              </a:path>
              <a:path w="273050" h="329564">
                <a:moveTo>
                  <a:pt x="272973" y="266877"/>
                </a:moveTo>
                <a:lnTo>
                  <a:pt x="211302" y="266877"/>
                </a:lnTo>
                <a:lnTo>
                  <a:pt x="211302" y="329260"/>
                </a:lnTo>
                <a:lnTo>
                  <a:pt x="272973" y="329260"/>
                </a:lnTo>
                <a:lnTo>
                  <a:pt x="272973" y="266877"/>
                </a:lnTo>
                <a:close/>
              </a:path>
              <a:path w="273050" h="329564">
                <a:moveTo>
                  <a:pt x="247624" y="0"/>
                </a:moveTo>
                <a:lnTo>
                  <a:pt x="58800" y="0"/>
                </a:lnTo>
                <a:lnTo>
                  <a:pt x="58115" y="31901"/>
                </a:lnTo>
                <a:lnTo>
                  <a:pt x="56056" y="62718"/>
                </a:lnTo>
                <a:lnTo>
                  <a:pt x="47815" y="121094"/>
                </a:lnTo>
                <a:lnTo>
                  <a:pt x="34875" y="173054"/>
                </a:lnTo>
                <a:lnTo>
                  <a:pt x="17983" y="216509"/>
                </a:lnTo>
                <a:lnTo>
                  <a:pt x="82892" y="216509"/>
                </a:lnTo>
                <a:lnTo>
                  <a:pt x="102886" y="162754"/>
                </a:lnTo>
                <a:lnTo>
                  <a:pt x="112869" y="120513"/>
                </a:lnTo>
                <a:lnTo>
                  <a:pt x="119614" y="74973"/>
                </a:lnTo>
                <a:lnTo>
                  <a:pt x="121742" y="51079"/>
                </a:lnTo>
                <a:lnTo>
                  <a:pt x="247624" y="51079"/>
                </a:lnTo>
                <a:lnTo>
                  <a:pt x="247624" y="0"/>
                </a:lnTo>
                <a:close/>
              </a:path>
              <a:path w="273050" h="329564">
                <a:moveTo>
                  <a:pt x="247624" y="51079"/>
                </a:moveTo>
                <a:lnTo>
                  <a:pt x="180365" y="51079"/>
                </a:lnTo>
                <a:lnTo>
                  <a:pt x="180365" y="216509"/>
                </a:lnTo>
                <a:lnTo>
                  <a:pt x="247624" y="216509"/>
                </a:lnTo>
                <a:lnTo>
                  <a:pt x="247624" y="510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5" name="object 66"/>
          <p:cNvSpPr>
            <a:spLocks/>
          </p:cNvSpPr>
          <p:nvPr/>
        </p:nvSpPr>
        <p:spPr bwMode="auto">
          <a:xfrm>
            <a:off x="1247775" y="4184650"/>
            <a:ext cx="260350" cy="279400"/>
          </a:xfrm>
          <a:custGeom>
            <a:avLst/>
            <a:gdLst/>
            <a:ahLst/>
            <a:cxnLst>
              <a:cxn ang="0">
                <a:pos x="129667" y="0"/>
              </a:cxn>
              <a:cxn ang="0">
                <a:pos x="75584" y="9378"/>
              </a:cxn>
              <a:cxn ang="0">
                <a:pos x="34531" y="37503"/>
              </a:cxn>
              <a:cxn ang="0">
                <a:pos x="8631" y="81768"/>
              </a:cxn>
              <a:cxn ang="0">
                <a:pos x="0" y="139560"/>
              </a:cxn>
              <a:cxn ang="0">
                <a:pos x="2157" y="169920"/>
              </a:cxn>
              <a:cxn ang="0">
                <a:pos x="19422" y="220774"/>
              </a:cxn>
              <a:cxn ang="0">
                <a:pos x="53425" y="257739"/>
              </a:cxn>
              <a:cxn ang="0">
                <a:pos x="101000" y="276575"/>
              </a:cxn>
              <a:cxn ang="0">
                <a:pos x="129667" y="278930"/>
              </a:cxn>
              <a:cxn ang="0">
                <a:pos x="158272" y="276603"/>
              </a:cxn>
              <a:cxn ang="0">
                <a:pos x="183664" y="269625"/>
              </a:cxn>
              <a:cxn ang="0">
                <a:pos x="205840" y="257997"/>
              </a:cxn>
              <a:cxn ang="0">
                <a:pos x="224802" y="241719"/>
              </a:cxn>
              <a:cxn ang="0">
                <a:pos x="234743" y="228396"/>
              </a:cxn>
              <a:cxn ang="0">
                <a:pos x="122047" y="228396"/>
              </a:cxn>
              <a:cxn ang="0">
                <a:pos x="114503" y="226809"/>
              </a:cxn>
              <a:cxn ang="0">
                <a:pos x="83588" y="201910"/>
              </a:cxn>
              <a:cxn ang="0">
                <a:pos x="70642" y="162113"/>
              </a:cxn>
              <a:cxn ang="0">
                <a:pos x="69435" y="139395"/>
              </a:cxn>
              <a:cxn ang="0">
                <a:pos x="69763" y="127874"/>
              </a:cxn>
              <a:cxn ang="0">
                <a:pos x="77306" y="90181"/>
              </a:cxn>
              <a:cxn ang="0">
                <a:pos x="100660" y="57886"/>
              </a:cxn>
              <a:cxn ang="0">
                <a:pos x="121564" y="50545"/>
              </a:cxn>
              <a:cxn ang="0">
                <a:pos x="234652" y="50545"/>
              </a:cxn>
              <a:cxn ang="0">
                <a:pos x="224802" y="37325"/>
              </a:cxn>
              <a:cxn ang="0">
                <a:pos x="205840" y="20997"/>
              </a:cxn>
              <a:cxn ang="0">
                <a:pos x="183664" y="9332"/>
              </a:cxn>
              <a:cxn ang="0">
                <a:pos x="158272" y="2333"/>
              </a:cxn>
              <a:cxn ang="0">
                <a:pos x="129667" y="0"/>
              </a:cxn>
              <a:cxn ang="0">
                <a:pos x="234652" y="50545"/>
              </a:cxn>
              <a:cxn ang="0">
                <a:pos x="137642" y="50545"/>
              </a:cxn>
              <a:cxn ang="0">
                <a:pos x="145161" y="52133"/>
              </a:cxn>
              <a:cxn ang="0">
                <a:pos x="159664" y="58483"/>
              </a:cxn>
              <a:cxn ang="0">
                <a:pos x="182464" y="90612"/>
              </a:cxn>
              <a:cxn ang="0">
                <a:pos x="189788" y="128022"/>
              </a:cxn>
              <a:cxn ang="0">
                <a:pos x="190089" y="139560"/>
              </a:cxn>
              <a:cxn ang="0">
                <a:pos x="189802" y="151374"/>
              </a:cxn>
              <a:cxn ang="0">
                <a:pos x="179751" y="194702"/>
              </a:cxn>
              <a:cxn ang="0">
                <a:pos x="145427" y="226682"/>
              </a:cxn>
              <a:cxn ang="0">
                <a:pos x="137769" y="228396"/>
              </a:cxn>
              <a:cxn ang="0">
                <a:pos x="234743" y="228396"/>
              </a:cxn>
              <a:cxn ang="0">
                <a:pos x="239987" y="221368"/>
              </a:cxn>
              <a:cxn ang="0">
                <a:pos x="250834" y="197559"/>
              </a:cxn>
              <a:cxn ang="0">
                <a:pos x="257342" y="170290"/>
              </a:cxn>
              <a:cxn ang="0">
                <a:pos x="259511" y="139560"/>
              </a:cxn>
              <a:cxn ang="0">
                <a:pos x="257342" y="108819"/>
              </a:cxn>
              <a:cxn ang="0">
                <a:pos x="250834" y="81537"/>
              </a:cxn>
              <a:cxn ang="0">
                <a:pos x="239987" y="57707"/>
              </a:cxn>
              <a:cxn ang="0">
                <a:pos x="234652" y="50545"/>
              </a:cxn>
            </a:cxnLst>
            <a:rect l="0" t="0" r="r" b="b"/>
            <a:pathLst>
              <a:path w="259715" h="279400">
                <a:moveTo>
                  <a:pt x="129667" y="0"/>
                </a:moveTo>
                <a:lnTo>
                  <a:pt x="75584" y="9378"/>
                </a:lnTo>
                <a:lnTo>
                  <a:pt x="34531" y="37503"/>
                </a:lnTo>
                <a:lnTo>
                  <a:pt x="8631" y="81768"/>
                </a:lnTo>
                <a:lnTo>
                  <a:pt x="0" y="139560"/>
                </a:lnTo>
                <a:lnTo>
                  <a:pt x="2157" y="169920"/>
                </a:lnTo>
                <a:lnTo>
                  <a:pt x="19422" y="220774"/>
                </a:lnTo>
                <a:lnTo>
                  <a:pt x="53425" y="257739"/>
                </a:lnTo>
                <a:lnTo>
                  <a:pt x="101000" y="276575"/>
                </a:lnTo>
                <a:lnTo>
                  <a:pt x="129667" y="278930"/>
                </a:lnTo>
                <a:lnTo>
                  <a:pt x="158272" y="276603"/>
                </a:lnTo>
                <a:lnTo>
                  <a:pt x="183664" y="269625"/>
                </a:lnTo>
                <a:lnTo>
                  <a:pt x="205840" y="257997"/>
                </a:lnTo>
                <a:lnTo>
                  <a:pt x="224802" y="241719"/>
                </a:lnTo>
                <a:lnTo>
                  <a:pt x="234743" y="228396"/>
                </a:lnTo>
                <a:lnTo>
                  <a:pt x="122047" y="228396"/>
                </a:lnTo>
                <a:lnTo>
                  <a:pt x="114503" y="226809"/>
                </a:lnTo>
                <a:lnTo>
                  <a:pt x="83588" y="201910"/>
                </a:lnTo>
                <a:lnTo>
                  <a:pt x="70642" y="162113"/>
                </a:lnTo>
                <a:lnTo>
                  <a:pt x="69435" y="139395"/>
                </a:lnTo>
                <a:lnTo>
                  <a:pt x="69763" y="127874"/>
                </a:lnTo>
                <a:lnTo>
                  <a:pt x="77306" y="90181"/>
                </a:lnTo>
                <a:lnTo>
                  <a:pt x="100660" y="57886"/>
                </a:lnTo>
                <a:lnTo>
                  <a:pt x="121564" y="50545"/>
                </a:lnTo>
                <a:lnTo>
                  <a:pt x="234652" y="50545"/>
                </a:lnTo>
                <a:lnTo>
                  <a:pt x="224802" y="37325"/>
                </a:lnTo>
                <a:lnTo>
                  <a:pt x="205840" y="20997"/>
                </a:lnTo>
                <a:lnTo>
                  <a:pt x="183664" y="9332"/>
                </a:lnTo>
                <a:lnTo>
                  <a:pt x="158272" y="2333"/>
                </a:lnTo>
                <a:lnTo>
                  <a:pt x="129667" y="0"/>
                </a:lnTo>
                <a:close/>
              </a:path>
              <a:path w="259715" h="279400">
                <a:moveTo>
                  <a:pt x="234652" y="50545"/>
                </a:moveTo>
                <a:lnTo>
                  <a:pt x="137642" y="50545"/>
                </a:lnTo>
                <a:lnTo>
                  <a:pt x="145161" y="52133"/>
                </a:lnTo>
                <a:lnTo>
                  <a:pt x="159664" y="58483"/>
                </a:lnTo>
                <a:lnTo>
                  <a:pt x="182464" y="90612"/>
                </a:lnTo>
                <a:lnTo>
                  <a:pt x="189788" y="128022"/>
                </a:lnTo>
                <a:lnTo>
                  <a:pt x="190089" y="139560"/>
                </a:lnTo>
                <a:lnTo>
                  <a:pt x="189802" y="151374"/>
                </a:lnTo>
                <a:lnTo>
                  <a:pt x="179751" y="194702"/>
                </a:lnTo>
                <a:lnTo>
                  <a:pt x="145427" y="226682"/>
                </a:lnTo>
                <a:lnTo>
                  <a:pt x="137769" y="228396"/>
                </a:lnTo>
                <a:lnTo>
                  <a:pt x="234743" y="228396"/>
                </a:lnTo>
                <a:lnTo>
                  <a:pt x="239987" y="221368"/>
                </a:lnTo>
                <a:lnTo>
                  <a:pt x="250834" y="197559"/>
                </a:lnTo>
                <a:lnTo>
                  <a:pt x="257342" y="170290"/>
                </a:lnTo>
                <a:lnTo>
                  <a:pt x="259511" y="139560"/>
                </a:lnTo>
                <a:lnTo>
                  <a:pt x="257342" y="108819"/>
                </a:lnTo>
                <a:lnTo>
                  <a:pt x="250834" y="81537"/>
                </a:lnTo>
                <a:lnTo>
                  <a:pt x="239987" y="57707"/>
                </a:lnTo>
                <a:lnTo>
                  <a:pt x="234652" y="505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6" name="object 67"/>
          <p:cNvSpPr>
            <a:spLocks/>
          </p:cNvSpPr>
          <p:nvPr/>
        </p:nvSpPr>
        <p:spPr bwMode="auto">
          <a:xfrm>
            <a:off x="1547813" y="4189413"/>
            <a:ext cx="214312" cy="268287"/>
          </a:xfrm>
          <a:custGeom>
            <a:avLst/>
            <a:gdLst/>
            <a:ahLst/>
            <a:cxnLst>
              <a:cxn ang="0">
                <a:pos x="194589" y="0"/>
              </a:cxn>
              <a:cxn ang="0">
                <a:pos x="0" y="0"/>
              </a:cxn>
              <a:cxn ang="0">
                <a:pos x="0" y="267766"/>
              </a:cxn>
              <a:cxn ang="0">
                <a:pos x="110058" y="267766"/>
              </a:cxn>
              <a:cxn ang="0">
                <a:pos x="122433" y="267445"/>
              </a:cxn>
              <a:cxn ang="0">
                <a:pos x="162461" y="259613"/>
              </a:cxn>
              <a:cxn ang="0">
                <a:pos x="198604" y="233168"/>
              </a:cxn>
              <a:cxn ang="0">
                <a:pos x="207471" y="218135"/>
              </a:cxn>
              <a:cxn ang="0">
                <a:pos x="66903" y="218135"/>
              </a:cxn>
              <a:cxn ang="0">
                <a:pos x="66903" y="149974"/>
              </a:cxn>
              <a:cxn ang="0">
                <a:pos x="209770" y="149974"/>
              </a:cxn>
              <a:cxn ang="0">
                <a:pos x="208610" y="146469"/>
              </a:cxn>
              <a:cxn ang="0">
                <a:pos x="180667" y="113987"/>
              </a:cxn>
              <a:cxn ang="0">
                <a:pos x="133980" y="101385"/>
              </a:cxn>
              <a:cxn ang="0">
                <a:pos x="111150" y="100507"/>
              </a:cxn>
              <a:cxn ang="0">
                <a:pos x="66903" y="100507"/>
              </a:cxn>
              <a:cxn ang="0">
                <a:pos x="66903" y="51066"/>
              </a:cxn>
              <a:cxn ang="0">
                <a:pos x="194589" y="51066"/>
              </a:cxn>
              <a:cxn ang="0">
                <a:pos x="194589" y="0"/>
              </a:cxn>
              <a:cxn ang="0">
                <a:pos x="209770" y="149974"/>
              </a:cxn>
              <a:cxn ang="0">
                <a:pos x="111023" y="149974"/>
              </a:cxn>
              <a:cxn ang="0">
                <a:pos x="118808" y="150939"/>
              </a:cxn>
              <a:cxn ang="0">
                <a:pos x="130086" y="154762"/>
              </a:cxn>
              <a:cxn ang="0">
                <a:pos x="145491" y="179705"/>
              </a:cxn>
              <a:cxn ang="0">
                <a:pos x="145491" y="184150"/>
              </a:cxn>
              <a:cxn ang="0">
                <a:pos x="119548" y="215922"/>
              </a:cxn>
              <a:cxn ang="0">
                <a:pos x="101079" y="218135"/>
              </a:cxn>
              <a:cxn ang="0">
                <a:pos x="207471" y="218135"/>
              </a:cxn>
              <a:cxn ang="0">
                <a:pos x="210714" y="209786"/>
              </a:cxn>
              <a:cxn ang="0">
                <a:pos x="213047" y="200971"/>
              </a:cxn>
              <a:cxn ang="0">
                <a:pos x="214444" y="191765"/>
              </a:cxn>
              <a:cxn ang="0">
                <a:pos x="214813" y="184150"/>
              </a:cxn>
              <a:cxn ang="0">
                <a:pos x="214807" y="179705"/>
              </a:cxn>
              <a:cxn ang="0">
                <a:pos x="214516" y="172650"/>
              </a:cxn>
              <a:cxn ang="0">
                <a:pos x="213336" y="163528"/>
              </a:cxn>
              <a:cxn ang="0">
                <a:pos x="211355" y="154762"/>
              </a:cxn>
              <a:cxn ang="0">
                <a:pos x="209770" y="149974"/>
              </a:cxn>
            </a:cxnLst>
            <a:rect l="0" t="0" r="r" b="b"/>
            <a:pathLst>
              <a:path w="215264" h="267970">
                <a:moveTo>
                  <a:pt x="194589" y="0"/>
                </a:moveTo>
                <a:lnTo>
                  <a:pt x="0" y="0"/>
                </a:lnTo>
                <a:lnTo>
                  <a:pt x="0" y="267766"/>
                </a:lnTo>
                <a:lnTo>
                  <a:pt x="110058" y="267766"/>
                </a:lnTo>
                <a:lnTo>
                  <a:pt x="122433" y="267445"/>
                </a:lnTo>
                <a:lnTo>
                  <a:pt x="162461" y="259613"/>
                </a:lnTo>
                <a:lnTo>
                  <a:pt x="198604" y="233168"/>
                </a:lnTo>
                <a:lnTo>
                  <a:pt x="207471" y="218135"/>
                </a:lnTo>
                <a:lnTo>
                  <a:pt x="66903" y="218135"/>
                </a:lnTo>
                <a:lnTo>
                  <a:pt x="66903" y="149974"/>
                </a:lnTo>
                <a:lnTo>
                  <a:pt x="209770" y="149974"/>
                </a:lnTo>
                <a:lnTo>
                  <a:pt x="208610" y="146469"/>
                </a:lnTo>
                <a:lnTo>
                  <a:pt x="180667" y="113987"/>
                </a:lnTo>
                <a:lnTo>
                  <a:pt x="133980" y="101385"/>
                </a:lnTo>
                <a:lnTo>
                  <a:pt x="111150" y="100507"/>
                </a:lnTo>
                <a:lnTo>
                  <a:pt x="66903" y="100507"/>
                </a:lnTo>
                <a:lnTo>
                  <a:pt x="66903" y="51066"/>
                </a:lnTo>
                <a:lnTo>
                  <a:pt x="194589" y="51066"/>
                </a:lnTo>
                <a:lnTo>
                  <a:pt x="194589" y="0"/>
                </a:lnTo>
                <a:close/>
              </a:path>
              <a:path w="215264" h="267970">
                <a:moveTo>
                  <a:pt x="209770" y="149974"/>
                </a:moveTo>
                <a:lnTo>
                  <a:pt x="111023" y="149974"/>
                </a:lnTo>
                <a:lnTo>
                  <a:pt x="118808" y="150939"/>
                </a:lnTo>
                <a:lnTo>
                  <a:pt x="130086" y="154762"/>
                </a:lnTo>
                <a:lnTo>
                  <a:pt x="145491" y="179705"/>
                </a:lnTo>
                <a:lnTo>
                  <a:pt x="145491" y="184150"/>
                </a:lnTo>
                <a:lnTo>
                  <a:pt x="119548" y="215922"/>
                </a:lnTo>
                <a:lnTo>
                  <a:pt x="101079" y="218135"/>
                </a:lnTo>
                <a:lnTo>
                  <a:pt x="207471" y="218135"/>
                </a:lnTo>
                <a:lnTo>
                  <a:pt x="210714" y="209786"/>
                </a:lnTo>
                <a:lnTo>
                  <a:pt x="213047" y="200971"/>
                </a:lnTo>
                <a:lnTo>
                  <a:pt x="214444" y="191765"/>
                </a:lnTo>
                <a:lnTo>
                  <a:pt x="214813" y="184150"/>
                </a:lnTo>
                <a:lnTo>
                  <a:pt x="214807" y="179705"/>
                </a:lnTo>
                <a:lnTo>
                  <a:pt x="214516" y="172650"/>
                </a:lnTo>
                <a:lnTo>
                  <a:pt x="213336" y="163528"/>
                </a:lnTo>
                <a:lnTo>
                  <a:pt x="211355" y="154762"/>
                </a:lnTo>
                <a:lnTo>
                  <a:pt x="209770" y="1499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7" name="object 68"/>
          <p:cNvSpPr>
            <a:spLocks/>
          </p:cNvSpPr>
          <p:nvPr/>
        </p:nvSpPr>
        <p:spPr bwMode="auto">
          <a:xfrm>
            <a:off x="1800225" y="4189413"/>
            <a:ext cx="206375" cy="268287"/>
          </a:xfrm>
          <a:custGeom>
            <a:avLst/>
            <a:gdLst/>
            <a:ahLst/>
            <a:cxnLst>
              <a:cxn ang="0">
                <a:pos x="103949" y="0"/>
              </a:cxn>
              <a:cxn ang="0">
                <a:pos x="0" y="0"/>
              </a:cxn>
              <a:cxn ang="0">
                <a:pos x="0" y="267766"/>
              </a:cxn>
              <a:cxn ang="0">
                <a:pos x="67259" y="267766"/>
              </a:cxn>
              <a:cxn ang="0">
                <a:pos x="67259" y="180174"/>
              </a:cxn>
              <a:cxn ang="0">
                <a:pos x="102501" y="180174"/>
              </a:cxn>
              <a:cxn ang="0">
                <a:pos x="143382" y="174117"/>
              </a:cxn>
              <a:cxn ang="0">
                <a:pos x="178511" y="153022"/>
              </a:cxn>
              <a:cxn ang="0">
                <a:pos x="195808" y="130200"/>
              </a:cxn>
              <a:cxn ang="0">
                <a:pos x="67259" y="130200"/>
              </a:cxn>
              <a:cxn ang="0">
                <a:pos x="67259" y="49961"/>
              </a:cxn>
              <a:cxn ang="0">
                <a:pos x="200062" y="49961"/>
              </a:cxn>
              <a:cxn ang="0">
                <a:pos x="197815" y="44500"/>
              </a:cxn>
              <a:cxn ang="0">
                <a:pos x="167412" y="13331"/>
              </a:cxn>
              <a:cxn ang="0">
                <a:pos x="125542" y="1044"/>
              </a:cxn>
              <a:cxn ang="0">
                <a:pos x="115143" y="260"/>
              </a:cxn>
              <a:cxn ang="0">
                <a:pos x="103949" y="0"/>
              </a:cxn>
              <a:cxn ang="0">
                <a:pos x="200062" y="49961"/>
              </a:cxn>
              <a:cxn ang="0">
                <a:pos x="86740" y="49961"/>
              </a:cxn>
              <a:cxn ang="0">
                <a:pos x="94614" y="50177"/>
              </a:cxn>
              <a:cxn ang="0">
                <a:pos x="106248" y="51015"/>
              </a:cxn>
              <a:cxn ang="0">
                <a:pos x="112331" y="52603"/>
              </a:cxn>
              <a:cxn ang="0">
                <a:pos x="118694" y="55372"/>
              </a:cxn>
              <a:cxn ang="0">
                <a:pos x="123723" y="57416"/>
              </a:cxn>
              <a:cxn ang="0">
                <a:pos x="128041" y="61163"/>
              </a:cxn>
              <a:cxn ang="0">
                <a:pos x="135229" y="72085"/>
              </a:cxn>
              <a:cxn ang="0">
                <a:pos x="137032" y="78574"/>
              </a:cxn>
              <a:cxn ang="0">
                <a:pos x="137032" y="94272"/>
              </a:cxn>
              <a:cxn ang="0">
                <a:pos x="136232" y="100749"/>
              </a:cxn>
              <a:cxn ang="0">
                <a:pos x="132994" y="110350"/>
              </a:cxn>
              <a:cxn ang="0">
                <a:pos x="129895" y="114960"/>
              </a:cxn>
              <a:cxn ang="0">
                <a:pos x="125348" y="119392"/>
              </a:cxn>
              <a:cxn ang="0">
                <a:pos x="123189" y="121564"/>
              </a:cxn>
              <a:cxn ang="0">
                <a:pos x="67259" y="130200"/>
              </a:cxn>
              <a:cxn ang="0">
                <a:pos x="195808" y="130200"/>
              </a:cxn>
              <a:cxn ang="0">
                <a:pos x="206082" y="84505"/>
              </a:cxn>
              <a:cxn ang="0">
                <a:pos x="205567" y="73309"/>
              </a:cxn>
              <a:cxn ang="0">
                <a:pos x="204020" y="62907"/>
              </a:cxn>
              <a:cxn ang="0">
                <a:pos x="201437" y="53303"/>
              </a:cxn>
              <a:cxn ang="0">
                <a:pos x="200062" y="49961"/>
              </a:cxn>
            </a:cxnLst>
            <a:rect l="0" t="0" r="r" b="b"/>
            <a:pathLst>
              <a:path w="206375" h="267970">
                <a:moveTo>
                  <a:pt x="103949" y="0"/>
                </a:moveTo>
                <a:lnTo>
                  <a:pt x="0" y="0"/>
                </a:lnTo>
                <a:lnTo>
                  <a:pt x="0" y="267766"/>
                </a:lnTo>
                <a:lnTo>
                  <a:pt x="67259" y="267766"/>
                </a:lnTo>
                <a:lnTo>
                  <a:pt x="67259" y="180174"/>
                </a:lnTo>
                <a:lnTo>
                  <a:pt x="102501" y="180174"/>
                </a:lnTo>
                <a:lnTo>
                  <a:pt x="143382" y="174117"/>
                </a:lnTo>
                <a:lnTo>
                  <a:pt x="178511" y="153022"/>
                </a:lnTo>
                <a:lnTo>
                  <a:pt x="195808" y="130200"/>
                </a:lnTo>
                <a:lnTo>
                  <a:pt x="67259" y="130200"/>
                </a:lnTo>
                <a:lnTo>
                  <a:pt x="67259" y="49961"/>
                </a:lnTo>
                <a:lnTo>
                  <a:pt x="200062" y="49961"/>
                </a:lnTo>
                <a:lnTo>
                  <a:pt x="197815" y="44500"/>
                </a:lnTo>
                <a:lnTo>
                  <a:pt x="167412" y="13331"/>
                </a:lnTo>
                <a:lnTo>
                  <a:pt x="125542" y="1044"/>
                </a:lnTo>
                <a:lnTo>
                  <a:pt x="115143" y="260"/>
                </a:lnTo>
                <a:lnTo>
                  <a:pt x="103949" y="0"/>
                </a:lnTo>
                <a:close/>
              </a:path>
              <a:path w="206375" h="267970">
                <a:moveTo>
                  <a:pt x="200062" y="49961"/>
                </a:moveTo>
                <a:lnTo>
                  <a:pt x="86740" y="49961"/>
                </a:lnTo>
                <a:lnTo>
                  <a:pt x="94614" y="50177"/>
                </a:lnTo>
                <a:lnTo>
                  <a:pt x="106248" y="51015"/>
                </a:lnTo>
                <a:lnTo>
                  <a:pt x="112331" y="52603"/>
                </a:lnTo>
                <a:lnTo>
                  <a:pt x="118694" y="55372"/>
                </a:lnTo>
                <a:lnTo>
                  <a:pt x="123723" y="57416"/>
                </a:lnTo>
                <a:lnTo>
                  <a:pt x="128041" y="61163"/>
                </a:lnTo>
                <a:lnTo>
                  <a:pt x="135229" y="72085"/>
                </a:lnTo>
                <a:lnTo>
                  <a:pt x="137032" y="78574"/>
                </a:lnTo>
                <a:lnTo>
                  <a:pt x="137032" y="94272"/>
                </a:lnTo>
                <a:lnTo>
                  <a:pt x="136232" y="100749"/>
                </a:lnTo>
                <a:lnTo>
                  <a:pt x="132994" y="110350"/>
                </a:lnTo>
                <a:lnTo>
                  <a:pt x="129895" y="114960"/>
                </a:lnTo>
                <a:lnTo>
                  <a:pt x="125348" y="119392"/>
                </a:lnTo>
                <a:lnTo>
                  <a:pt x="123189" y="121564"/>
                </a:lnTo>
                <a:lnTo>
                  <a:pt x="67259" y="130200"/>
                </a:lnTo>
                <a:lnTo>
                  <a:pt x="195808" y="130200"/>
                </a:lnTo>
                <a:lnTo>
                  <a:pt x="206082" y="84505"/>
                </a:lnTo>
                <a:lnTo>
                  <a:pt x="205567" y="73309"/>
                </a:lnTo>
                <a:lnTo>
                  <a:pt x="204020" y="62907"/>
                </a:lnTo>
                <a:lnTo>
                  <a:pt x="201437" y="53303"/>
                </a:lnTo>
                <a:lnTo>
                  <a:pt x="200062" y="4996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8" name="object 69"/>
          <p:cNvSpPr>
            <a:spLocks/>
          </p:cNvSpPr>
          <p:nvPr/>
        </p:nvSpPr>
        <p:spPr bwMode="auto">
          <a:xfrm>
            <a:off x="2025650" y="4184650"/>
            <a:ext cx="260350" cy="279400"/>
          </a:xfrm>
          <a:custGeom>
            <a:avLst/>
            <a:gdLst/>
            <a:ahLst/>
            <a:cxnLst>
              <a:cxn ang="0">
                <a:pos x="129666" y="0"/>
              </a:cxn>
              <a:cxn ang="0">
                <a:pos x="75584" y="9378"/>
              </a:cxn>
              <a:cxn ang="0">
                <a:pos x="34531" y="37503"/>
              </a:cxn>
              <a:cxn ang="0">
                <a:pos x="8631" y="81768"/>
              </a:cxn>
              <a:cxn ang="0">
                <a:pos x="0" y="139560"/>
              </a:cxn>
              <a:cxn ang="0">
                <a:pos x="2157" y="169920"/>
              </a:cxn>
              <a:cxn ang="0">
                <a:pos x="19422" y="220774"/>
              </a:cxn>
              <a:cxn ang="0">
                <a:pos x="53425" y="257739"/>
              </a:cxn>
              <a:cxn ang="0">
                <a:pos x="101000" y="276575"/>
              </a:cxn>
              <a:cxn ang="0">
                <a:pos x="129666" y="278930"/>
              </a:cxn>
              <a:cxn ang="0">
                <a:pos x="158272" y="276603"/>
              </a:cxn>
              <a:cxn ang="0">
                <a:pos x="183664" y="269625"/>
              </a:cxn>
              <a:cxn ang="0">
                <a:pos x="205840" y="257997"/>
              </a:cxn>
              <a:cxn ang="0">
                <a:pos x="224802" y="241719"/>
              </a:cxn>
              <a:cxn ang="0">
                <a:pos x="234743" y="228396"/>
              </a:cxn>
              <a:cxn ang="0">
                <a:pos x="122059" y="228396"/>
              </a:cxn>
              <a:cxn ang="0">
                <a:pos x="114503" y="226809"/>
              </a:cxn>
              <a:cxn ang="0">
                <a:pos x="83588" y="201910"/>
              </a:cxn>
              <a:cxn ang="0">
                <a:pos x="70642" y="162113"/>
              </a:cxn>
              <a:cxn ang="0">
                <a:pos x="69435" y="139395"/>
              </a:cxn>
              <a:cxn ang="0">
                <a:pos x="69763" y="127874"/>
              </a:cxn>
              <a:cxn ang="0">
                <a:pos x="77306" y="90181"/>
              </a:cxn>
              <a:cxn ang="0">
                <a:pos x="100660" y="57886"/>
              </a:cxn>
              <a:cxn ang="0">
                <a:pos x="121564" y="50545"/>
              </a:cxn>
              <a:cxn ang="0">
                <a:pos x="234652" y="50545"/>
              </a:cxn>
              <a:cxn ang="0">
                <a:pos x="224802" y="37325"/>
              </a:cxn>
              <a:cxn ang="0">
                <a:pos x="205840" y="20997"/>
              </a:cxn>
              <a:cxn ang="0">
                <a:pos x="183664" y="9332"/>
              </a:cxn>
              <a:cxn ang="0">
                <a:pos x="158272" y="2333"/>
              </a:cxn>
              <a:cxn ang="0">
                <a:pos x="129666" y="0"/>
              </a:cxn>
              <a:cxn ang="0">
                <a:pos x="234652" y="50545"/>
              </a:cxn>
              <a:cxn ang="0">
                <a:pos x="137642" y="50545"/>
              </a:cxn>
              <a:cxn ang="0">
                <a:pos x="145160" y="52133"/>
              </a:cxn>
              <a:cxn ang="0">
                <a:pos x="159664" y="58483"/>
              </a:cxn>
              <a:cxn ang="0">
                <a:pos x="182464" y="90612"/>
              </a:cxn>
              <a:cxn ang="0">
                <a:pos x="189788" y="128022"/>
              </a:cxn>
              <a:cxn ang="0">
                <a:pos x="190089" y="139560"/>
              </a:cxn>
              <a:cxn ang="0">
                <a:pos x="189802" y="151374"/>
              </a:cxn>
              <a:cxn ang="0">
                <a:pos x="179751" y="194702"/>
              </a:cxn>
              <a:cxn ang="0">
                <a:pos x="145427" y="226682"/>
              </a:cxn>
              <a:cxn ang="0">
                <a:pos x="137769" y="228396"/>
              </a:cxn>
              <a:cxn ang="0">
                <a:pos x="234743" y="228396"/>
              </a:cxn>
              <a:cxn ang="0">
                <a:pos x="239987" y="221368"/>
              </a:cxn>
              <a:cxn ang="0">
                <a:pos x="250834" y="197559"/>
              </a:cxn>
              <a:cxn ang="0">
                <a:pos x="257342" y="170290"/>
              </a:cxn>
              <a:cxn ang="0">
                <a:pos x="259511" y="139560"/>
              </a:cxn>
              <a:cxn ang="0">
                <a:pos x="257342" y="108819"/>
              </a:cxn>
              <a:cxn ang="0">
                <a:pos x="250834" y="81537"/>
              </a:cxn>
              <a:cxn ang="0">
                <a:pos x="239987" y="57707"/>
              </a:cxn>
              <a:cxn ang="0">
                <a:pos x="234652" y="50545"/>
              </a:cxn>
            </a:cxnLst>
            <a:rect l="0" t="0" r="r" b="b"/>
            <a:pathLst>
              <a:path w="259714" h="279400">
                <a:moveTo>
                  <a:pt x="129666" y="0"/>
                </a:moveTo>
                <a:lnTo>
                  <a:pt x="75584" y="9378"/>
                </a:lnTo>
                <a:lnTo>
                  <a:pt x="34531" y="37503"/>
                </a:lnTo>
                <a:lnTo>
                  <a:pt x="8631" y="81768"/>
                </a:lnTo>
                <a:lnTo>
                  <a:pt x="0" y="139560"/>
                </a:lnTo>
                <a:lnTo>
                  <a:pt x="2157" y="169920"/>
                </a:lnTo>
                <a:lnTo>
                  <a:pt x="19422" y="220774"/>
                </a:lnTo>
                <a:lnTo>
                  <a:pt x="53425" y="257739"/>
                </a:lnTo>
                <a:lnTo>
                  <a:pt x="101000" y="276575"/>
                </a:lnTo>
                <a:lnTo>
                  <a:pt x="129666" y="278930"/>
                </a:lnTo>
                <a:lnTo>
                  <a:pt x="158272" y="276603"/>
                </a:lnTo>
                <a:lnTo>
                  <a:pt x="183664" y="269625"/>
                </a:lnTo>
                <a:lnTo>
                  <a:pt x="205840" y="257997"/>
                </a:lnTo>
                <a:lnTo>
                  <a:pt x="224802" y="241719"/>
                </a:lnTo>
                <a:lnTo>
                  <a:pt x="234743" y="228396"/>
                </a:lnTo>
                <a:lnTo>
                  <a:pt x="122059" y="228396"/>
                </a:lnTo>
                <a:lnTo>
                  <a:pt x="114503" y="226809"/>
                </a:lnTo>
                <a:lnTo>
                  <a:pt x="83588" y="201910"/>
                </a:lnTo>
                <a:lnTo>
                  <a:pt x="70642" y="162113"/>
                </a:lnTo>
                <a:lnTo>
                  <a:pt x="69435" y="139395"/>
                </a:lnTo>
                <a:lnTo>
                  <a:pt x="69763" y="127874"/>
                </a:lnTo>
                <a:lnTo>
                  <a:pt x="77306" y="90181"/>
                </a:lnTo>
                <a:lnTo>
                  <a:pt x="100660" y="57886"/>
                </a:lnTo>
                <a:lnTo>
                  <a:pt x="121564" y="50545"/>
                </a:lnTo>
                <a:lnTo>
                  <a:pt x="234652" y="50545"/>
                </a:lnTo>
                <a:lnTo>
                  <a:pt x="224802" y="37325"/>
                </a:lnTo>
                <a:lnTo>
                  <a:pt x="205840" y="20997"/>
                </a:lnTo>
                <a:lnTo>
                  <a:pt x="183664" y="9332"/>
                </a:lnTo>
                <a:lnTo>
                  <a:pt x="158272" y="2333"/>
                </a:lnTo>
                <a:lnTo>
                  <a:pt x="129666" y="0"/>
                </a:lnTo>
                <a:close/>
              </a:path>
              <a:path w="259714" h="279400">
                <a:moveTo>
                  <a:pt x="234652" y="50545"/>
                </a:moveTo>
                <a:lnTo>
                  <a:pt x="137642" y="50545"/>
                </a:lnTo>
                <a:lnTo>
                  <a:pt x="145160" y="52133"/>
                </a:lnTo>
                <a:lnTo>
                  <a:pt x="159664" y="58483"/>
                </a:lnTo>
                <a:lnTo>
                  <a:pt x="182464" y="90612"/>
                </a:lnTo>
                <a:lnTo>
                  <a:pt x="189788" y="128022"/>
                </a:lnTo>
                <a:lnTo>
                  <a:pt x="190089" y="139560"/>
                </a:lnTo>
                <a:lnTo>
                  <a:pt x="189802" y="151374"/>
                </a:lnTo>
                <a:lnTo>
                  <a:pt x="179751" y="194702"/>
                </a:lnTo>
                <a:lnTo>
                  <a:pt x="145427" y="226682"/>
                </a:lnTo>
                <a:lnTo>
                  <a:pt x="137769" y="228396"/>
                </a:lnTo>
                <a:lnTo>
                  <a:pt x="234743" y="228396"/>
                </a:lnTo>
                <a:lnTo>
                  <a:pt x="239987" y="221368"/>
                </a:lnTo>
                <a:lnTo>
                  <a:pt x="250834" y="197559"/>
                </a:lnTo>
                <a:lnTo>
                  <a:pt x="257342" y="170290"/>
                </a:lnTo>
                <a:lnTo>
                  <a:pt x="259511" y="139560"/>
                </a:lnTo>
                <a:lnTo>
                  <a:pt x="257342" y="108819"/>
                </a:lnTo>
                <a:lnTo>
                  <a:pt x="250834" y="81537"/>
                </a:lnTo>
                <a:lnTo>
                  <a:pt x="239987" y="57707"/>
                </a:lnTo>
                <a:lnTo>
                  <a:pt x="234652" y="505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9" name="object 70"/>
          <p:cNvSpPr>
            <a:spLocks/>
          </p:cNvSpPr>
          <p:nvPr/>
        </p:nvSpPr>
        <p:spPr bwMode="auto">
          <a:xfrm>
            <a:off x="2433638" y="4240213"/>
            <a:ext cx="66675" cy="217487"/>
          </a:xfrm>
          <a:custGeom>
            <a:avLst/>
            <a:gdLst/>
            <a:ahLst/>
            <a:cxnLst>
              <a:cxn ang="0">
                <a:pos x="0" y="217169"/>
              </a:cxn>
              <a:cxn ang="0">
                <a:pos x="67271" y="217169"/>
              </a:cxn>
              <a:cxn ang="0">
                <a:pos x="67271" y="0"/>
              </a:cxn>
              <a:cxn ang="0">
                <a:pos x="0" y="0"/>
              </a:cxn>
              <a:cxn ang="0">
                <a:pos x="0" y="217169"/>
              </a:cxn>
            </a:cxnLst>
            <a:rect l="0" t="0" r="r" b="b"/>
            <a:pathLst>
              <a:path w="67310" h="217170">
                <a:moveTo>
                  <a:pt x="0" y="217169"/>
                </a:moveTo>
                <a:lnTo>
                  <a:pt x="67271" y="217169"/>
                </a:lnTo>
                <a:lnTo>
                  <a:pt x="67271" y="0"/>
                </a:lnTo>
                <a:lnTo>
                  <a:pt x="0" y="0"/>
                </a:lnTo>
                <a:lnTo>
                  <a:pt x="0" y="21716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0" name="object 71"/>
          <p:cNvSpPr>
            <a:spLocks/>
          </p:cNvSpPr>
          <p:nvPr/>
        </p:nvSpPr>
        <p:spPr bwMode="auto">
          <a:xfrm>
            <a:off x="2433638" y="4214813"/>
            <a:ext cx="22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6060" y="0"/>
              </a:cxn>
            </a:cxnLst>
            <a:rect l="0" t="0" r="r" b="b"/>
            <a:pathLst>
              <a:path w="226060">
                <a:moveTo>
                  <a:pt x="0" y="0"/>
                </a:moveTo>
                <a:lnTo>
                  <a:pt x="226060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1" name="object 72"/>
          <p:cNvSpPr>
            <a:spLocks/>
          </p:cNvSpPr>
          <p:nvPr/>
        </p:nvSpPr>
        <p:spPr bwMode="auto">
          <a:xfrm>
            <a:off x="2592388" y="4241800"/>
            <a:ext cx="66675" cy="215900"/>
          </a:xfrm>
          <a:custGeom>
            <a:avLst/>
            <a:gdLst/>
            <a:ahLst/>
            <a:cxnLst>
              <a:cxn ang="0">
                <a:pos x="67259" y="0"/>
              </a:cxn>
              <a:cxn ang="0">
                <a:pos x="0" y="0"/>
              </a:cxn>
              <a:cxn ang="0">
                <a:pos x="0" y="216687"/>
              </a:cxn>
              <a:cxn ang="0">
                <a:pos x="67259" y="216687"/>
              </a:cxn>
              <a:cxn ang="0">
                <a:pos x="67259" y="0"/>
              </a:cxn>
            </a:cxnLst>
            <a:rect l="0" t="0" r="r" b="b"/>
            <a:pathLst>
              <a:path w="67310" h="217170">
                <a:moveTo>
                  <a:pt x="67259" y="0"/>
                </a:moveTo>
                <a:lnTo>
                  <a:pt x="0" y="0"/>
                </a:lnTo>
                <a:lnTo>
                  <a:pt x="0" y="216687"/>
                </a:lnTo>
                <a:lnTo>
                  <a:pt x="67259" y="216687"/>
                </a:lnTo>
                <a:lnTo>
                  <a:pt x="6725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2" name="object 73"/>
          <p:cNvSpPr>
            <a:spLocks/>
          </p:cNvSpPr>
          <p:nvPr/>
        </p:nvSpPr>
        <p:spPr bwMode="auto">
          <a:xfrm>
            <a:off x="2698750" y="4184650"/>
            <a:ext cx="260350" cy="279400"/>
          </a:xfrm>
          <a:custGeom>
            <a:avLst/>
            <a:gdLst/>
            <a:ahLst/>
            <a:cxnLst>
              <a:cxn ang="0">
                <a:pos x="129654" y="0"/>
              </a:cxn>
              <a:cxn ang="0">
                <a:pos x="75572" y="9378"/>
              </a:cxn>
              <a:cxn ang="0">
                <a:pos x="34531" y="37503"/>
              </a:cxn>
              <a:cxn ang="0">
                <a:pos x="8631" y="81768"/>
              </a:cxn>
              <a:cxn ang="0">
                <a:pos x="0" y="139560"/>
              </a:cxn>
              <a:cxn ang="0">
                <a:pos x="2157" y="169920"/>
              </a:cxn>
              <a:cxn ang="0">
                <a:pos x="19422" y="220774"/>
              </a:cxn>
              <a:cxn ang="0">
                <a:pos x="53421" y="257739"/>
              </a:cxn>
              <a:cxn ang="0">
                <a:pos x="100984" y="276575"/>
              </a:cxn>
              <a:cxn ang="0">
                <a:pos x="129654" y="278930"/>
              </a:cxn>
              <a:cxn ang="0">
                <a:pos x="158260" y="276603"/>
              </a:cxn>
              <a:cxn ang="0">
                <a:pos x="183649" y="269625"/>
              </a:cxn>
              <a:cxn ang="0">
                <a:pos x="205822" y="257997"/>
              </a:cxn>
              <a:cxn ang="0">
                <a:pos x="224777" y="241719"/>
              </a:cxn>
              <a:cxn ang="0">
                <a:pos x="234723" y="228396"/>
              </a:cxn>
              <a:cxn ang="0">
                <a:pos x="122047" y="228396"/>
              </a:cxn>
              <a:cxn ang="0">
                <a:pos x="114490" y="226809"/>
              </a:cxn>
              <a:cxn ang="0">
                <a:pos x="83568" y="201910"/>
              </a:cxn>
              <a:cxn ang="0">
                <a:pos x="70623" y="162113"/>
              </a:cxn>
              <a:cxn ang="0">
                <a:pos x="69410" y="139395"/>
              </a:cxn>
              <a:cxn ang="0">
                <a:pos x="69740" y="127874"/>
              </a:cxn>
              <a:cxn ang="0">
                <a:pos x="77295" y="90181"/>
              </a:cxn>
              <a:cxn ang="0">
                <a:pos x="100634" y="57886"/>
              </a:cxn>
              <a:cxn ang="0">
                <a:pos x="121564" y="50545"/>
              </a:cxn>
              <a:cxn ang="0">
                <a:pos x="234631" y="50545"/>
              </a:cxn>
              <a:cxn ang="0">
                <a:pos x="224777" y="37325"/>
              </a:cxn>
              <a:cxn ang="0">
                <a:pos x="205822" y="20997"/>
              </a:cxn>
              <a:cxn ang="0">
                <a:pos x="183649" y="9332"/>
              </a:cxn>
              <a:cxn ang="0">
                <a:pos x="158260" y="2333"/>
              </a:cxn>
              <a:cxn ang="0">
                <a:pos x="129654" y="0"/>
              </a:cxn>
              <a:cxn ang="0">
                <a:pos x="234631" y="50545"/>
              </a:cxn>
              <a:cxn ang="0">
                <a:pos x="137617" y="50545"/>
              </a:cxn>
              <a:cxn ang="0">
                <a:pos x="145161" y="52133"/>
              </a:cxn>
              <a:cxn ang="0">
                <a:pos x="159651" y="58483"/>
              </a:cxn>
              <a:cxn ang="0">
                <a:pos x="182456" y="90612"/>
              </a:cxn>
              <a:cxn ang="0">
                <a:pos x="189773" y="128022"/>
              </a:cxn>
              <a:cxn ang="0">
                <a:pos x="190076" y="139560"/>
              </a:cxn>
              <a:cxn ang="0">
                <a:pos x="189788" y="151374"/>
              </a:cxn>
              <a:cxn ang="0">
                <a:pos x="179743" y="194702"/>
              </a:cxn>
              <a:cxn ang="0">
                <a:pos x="145415" y="226682"/>
              </a:cxn>
              <a:cxn ang="0">
                <a:pos x="137744" y="228396"/>
              </a:cxn>
              <a:cxn ang="0">
                <a:pos x="234723" y="228396"/>
              </a:cxn>
              <a:cxn ang="0">
                <a:pos x="239969" y="221368"/>
              </a:cxn>
              <a:cxn ang="0">
                <a:pos x="250820" y="197559"/>
              </a:cxn>
              <a:cxn ang="0">
                <a:pos x="257329" y="170290"/>
              </a:cxn>
              <a:cxn ang="0">
                <a:pos x="259499" y="139560"/>
              </a:cxn>
              <a:cxn ang="0">
                <a:pos x="257329" y="108819"/>
              </a:cxn>
              <a:cxn ang="0">
                <a:pos x="250820" y="81537"/>
              </a:cxn>
              <a:cxn ang="0">
                <a:pos x="239969" y="57707"/>
              </a:cxn>
              <a:cxn ang="0">
                <a:pos x="234631" y="50545"/>
              </a:cxn>
            </a:cxnLst>
            <a:rect l="0" t="0" r="r" b="b"/>
            <a:pathLst>
              <a:path w="259714" h="279400">
                <a:moveTo>
                  <a:pt x="129654" y="0"/>
                </a:moveTo>
                <a:lnTo>
                  <a:pt x="75572" y="9378"/>
                </a:lnTo>
                <a:lnTo>
                  <a:pt x="34531" y="37503"/>
                </a:lnTo>
                <a:lnTo>
                  <a:pt x="8631" y="81768"/>
                </a:lnTo>
                <a:lnTo>
                  <a:pt x="0" y="139560"/>
                </a:lnTo>
                <a:lnTo>
                  <a:pt x="2157" y="169920"/>
                </a:lnTo>
                <a:lnTo>
                  <a:pt x="19422" y="220774"/>
                </a:lnTo>
                <a:lnTo>
                  <a:pt x="53421" y="257739"/>
                </a:lnTo>
                <a:lnTo>
                  <a:pt x="100984" y="276575"/>
                </a:lnTo>
                <a:lnTo>
                  <a:pt x="129654" y="278930"/>
                </a:lnTo>
                <a:lnTo>
                  <a:pt x="158260" y="276603"/>
                </a:lnTo>
                <a:lnTo>
                  <a:pt x="183649" y="269625"/>
                </a:lnTo>
                <a:lnTo>
                  <a:pt x="205822" y="257997"/>
                </a:lnTo>
                <a:lnTo>
                  <a:pt x="224777" y="241719"/>
                </a:lnTo>
                <a:lnTo>
                  <a:pt x="234723" y="228396"/>
                </a:lnTo>
                <a:lnTo>
                  <a:pt x="122047" y="228396"/>
                </a:lnTo>
                <a:lnTo>
                  <a:pt x="114490" y="226809"/>
                </a:lnTo>
                <a:lnTo>
                  <a:pt x="83568" y="201910"/>
                </a:lnTo>
                <a:lnTo>
                  <a:pt x="70623" y="162113"/>
                </a:lnTo>
                <a:lnTo>
                  <a:pt x="69410" y="139395"/>
                </a:lnTo>
                <a:lnTo>
                  <a:pt x="69740" y="127874"/>
                </a:lnTo>
                <a:lnTo>
                  <a:pt x="77295" y="90181"/>
                </a:lnTo>
                <a:lnTo>
                  <a:pt x="100634" y="57886"/>
                </a:lnTo>
                <a:lnTo>
                  <a:pt x="121564" y="50545"/>
                </a:lnTo>
                <a:lnTo>
                  <a:pt x="234631" y="50545"/>
                </a:lnTo>
                <a:lnTo>
                  <a:pt x="224777" y="37325"/>
                </a:lnTo>
                <a:lnTo>
                  <a:pt x="205822" y="20997"/>
                </a:lnTo>
                <a:lnTo>
                  <a:pt x="183649" y="9332"/>
                </a:lnTo>
                <a:lnTo>
                  <a:pt x="158260" y="2333"/>
                </a:lnTo>
                <a:lnTo>
                  <a:pt x="129654" y="0"/>
                </a:lnTo>
                <a:close/>
              </a:path>
              <a:path w="259714" h="279400">
                <a:moveTo>
                  <a:pt x="234631" y="50545"/>
                </a:moveTo>
                <a:lnTo>
                  <a:pt x="137617" y="50545"/>
                </a:lnTo>
                <a:lnTo>
                  <a:pt x="145161" y="52133"/>
                </a:lnTo>
                <a:lnTo>
                  <a:pt x="159651" y="58483"/>
                </a:lnTo>
                <a:lnTo>
                  <a:pt x="182456" y="90612"/>
                </a:lnTo>
                <a:lnTo>
                  <a:pt x="189773" y="128022"/>
                </a:lnTo>
                <a:lnTo>
                  <a:pt x="190076" y="139560"/>
                </a:lnTo>
                <a:lnTo>
                  <a:pt x="189788" y="151374"/>
                </a:lnTo>
                <a:lnTo>
                  <a:pt x="179743" y="194702"/>
                </a:lnTo>
                <a:lnTo>
                  <a:pt x="145415" y="226682"/>
                </a:lnTo>
                <a:lnTo>
                  <a:pt x="137744" y="228396"/>
                </a:lnTo>
                <a:lnTo>
                  <a:pt x="234723" y="228396"/>
                </a:lnTo>
                <a:lnTo>
                  <a:pt x="239969" y="221368"/>
                </a:lnTo>
                <a:lnTo>
                  <a:pt x="250820" y="197559"/>
                </a:lnTo>
                <a:lnTo>
                  <a:pt x="257329" y="170290"/>
                </a:lnTo>
                <a:lnTo>
                  <a:pt x="259499" y="139560"/>
                </a:lnTo>
                <a:lnTo>
                  <a:pt x="257329" y="108819"/>
                </a:lnTo>
                <a:lnTo>
                  <a:pt x="250820" y="81537"/>
                </a:lnTo>
                <a:lnTo>
                  <a:pt x="239969" y="57707"/>
                </a:lnTo>
                <a:lnTo>
                  <a:pt x="234631" y="505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3" name="object 74"/>
          <p:cNvSpPr>
            <a:spLocks/>
          </p:cNvSpPr>
          <p:nvPr/>
        </p:nvSpPr>
        <p:spPr bwMode="auto">
          <a:xfrm>
            <a:off x="2967038" y="4189413"/>
            <a:ext cx="392112" cy="268287"/>
          </a:xfrm>
          <a:custGeom>
            <a:avLst/>
            <a:gdLst/>
            <a:ahLst/>
            <a:cxnLst>
              <a:cxn ang="0">
                <a:pos x="38125" y="0"/>
              </a:cxn>
              <a:cxn ang="0">
                <a:pos x="27432" y="88"/>
              </a:cxn>
              <a:cxn ang="0">
                <a:pos x="18580" y="457"/>
              </a:cxn>
              <a:cxn ang="0">
                <a:pos x="13119" y="558"/>
              </a:cxn>
              <a:cxn ang="0">
                <a:pos x="13119" y="58623"/>
              </a:cxn>
              <a:cxn ang="0">
                <a:pos x="33616" y="58623"/>
              </a:cxn>
              <a:cxn ang="0">
                <a:pos x="40424" y="61328"/>
              </a:cxn>
              <a:cxn ang="0">
                <a:pos x="60591" y="94246"/>
              </a:cxn>
              <a:cxn ang="0">
                <a:pos x="63463" y="101885"/>
              </a:cxn>
              <a:cxn ang="0">
                <a:pos x="66309" y="108611"/>
              </a:cxn>
              <a:cxn ang="0">
                <a:pos x="83781" y="132003"/>
              </a:cxn>
              <a:cxn ang="0">
                <a:pos x="0" y="268325"/>
              </a:cxn>
              <a:cxn ang="0">
                <a:pos x="78409" y="268325"/>
              </a:cxn>
              <a:cxn ang="0">
                <a:pos x="143675" y="158432"/>
              </a:cxn>
              <a:cxn ang="0">
                <a:pos x="323313" y="158432"/>
              </a:cxn>
              <a:cxn ang="0">
                <a:pos x="306603" y="131279"/>
              </a:cxn>
              <a:cxn ang="0">
                <a:pos x="310921" y="128638"/>
              </a:cxn>
              <a:cxn ang="0">
                <a:pos x="314731" y="124510"/>
              </a:cxn>
              <a:cxn ang="0">
                <a:pos x="318020" y="118872"/>
              </a:cxn>
              <a:cxn ang="0">
                <a:pos x="320614" y="114104"/>
              </a:cxn>
              <a:cxn ang="0">
                <a:pos x="321785" y="111683"/>
              </a:cxn>
              <a:cxn ang="0">
                <a:pos x="152552" y="111683"/>
              </a:cxn>
              <a:cxn ang="0">
                <a:pos x="144970" y="109283"/>
              </a:cxn>
              <a:cxn ang="0">
                <a:pos x="121018" y="75895"/>
              </a:cxn>
              <a:cxn ang="0">
                <a:pos x="112814" y="55181"/>
              </a:cxn>
              <a:cxn ang="0">
                <a:pos x="110820" y="49999"/>
              </a:cxn>
              <a:cxn ang="0">
                <a:pos x="89871" y="16856"/>
              </a:cxn>
              <a:cxn ang="0">
                <a:pos x="51112" y="670"/>
              </a:cxn>
              <a:cxn ang="0">
                <a:pos x="38125" y="0"/>
              </a:cxn>
              <a:cxn ang="0">
                <a:pos x="228917" y="158432"/>
              </a:cxn>
              <a:cxn ang="0">
                <a:pos x="162026" y="158432"/>
              </a:cxn>
              <a:cxn ang="0">
                <a:pos x="162026" y="268325"/>
              </a:cxn>
              <a:cxn ang="0">
                <a:pos x="228917" y="268325"/>
              </a:cxn>
              <a:cxn ang="0">
                <a:pos x="228917" y="158432"/>
              </a:cxn>
              <a:cxn ang="0">
                <a:pos x="323313" y="158432"/>
              </a:cxn>
              <a:cxn ang="0">
                <a:pos x="246354" y="158432"/>
              </a:cxn>
              <a:cxn ang="0">
                <a:pos x="311645" y="268325"/>
              </a:cxn>
              <a:cxn ang="0">
                <a:pos x="390944" y="268325"/>
              </a:cxn>
              <a:cxn ang="0">
                <a:pos x="323313" y="158432"/>
              </a:cxn>
              <a:cxn ang="0">
                <a:pos x="228917" y="558"/>
              </a:cxn>
              <a:cxn ang="0">
                <a:pos x="162026" y="558"/>
              </a:cxn>
              <a:cxn ang="0">
                <a:pos x="162026" y="111683"/>
              </a:cxn>
              <a:cxn ang="0">
                <a:pos x="228917" y="111683"/>
              </a:cxn>
              <a:cxn ang="0">
                <a:pos x="228917" y="558"/>
              </a:cxn>
              <a:cxn ang="0">
                <a:pos x="352818" y="0"/>
              </a:cxn>
              <a:cxn ang="0">
                <a:pos x="308762" y="10706"/>
              </a:cxn>
              <a:cxn ang="0">
                <a:pos x="282155" y="44958"/>
              </a:cxn>
              <a:cxn ang="0">
                <a:pos x="273875" y="66205"/>
              </a:cxn>
              <a:cxn ang="0">
                <a:pos x="271775" y="71479"/>
              </a:cxn>
              <a:cxn ang="0">
                <a:pos x="252107" y="104660"/>
              </a:cxn>
              <a:cxn ang="0">
                <a:pos x="228917" y="111683"/>
              </a:cxn>
              <a:cxn ang="0">
                <a:pos x="321785" y="111683"/>
              </a:cxn>
              <a:cxn ang="0">
                <a:pos x="323442" y="108261"/>
              </a:cxn>
              <a:cxn ang="0">
                <a:pos x="326505" y="101341"/>
              </a:cxn>
              <a:cxn ang="0">
                <a:pos x="329806" y="93345"/>
              </a:cxn>
              <a:cxn ang="0">
                <a:pos x="333681" y="84269"/>
              </a:cxn>
              <a:cxn ang="0">
                <a:pos x="355765" y="57912"/>
              </a:cxn>
              <a:cxn ang="0">
                <a:pos x="377825" y="57912"/>
              </a:cxn>
              <a:cxn ang="0">
                <a:pos x="377825" y="558"/>
              </a:cxn>
              <a:cxn ang="0">
                <a:pos x="372338" y="457"/>
              </a:cxn>
              <a:cxn ang="0">
                <a:pos x="364058" y="88"/>
              </a:cxn>
              <a:cxn ang="0">
                <a:pos x="352818" y="0"/>
              </a:cxn>
            </a:cxnLst>
            <a:rect l="0" t="0" r="r" b="b"/>
            <a:pathLst>
              <a:path w="391160" h="268604">
                <a:moveTo>
                  <a:pt x="38125" y="0"/>
                </a:moveTo>
                <a:lnTo>
                  <a:pt x="27432" y="88"/>
                </a:lnTo>
                <a:lnTo>
                  <a:pt x="18580" y="457"/>
                </a:lnTo>
                <a:lnTo>
                  <a:pt x="13119" y="558"/>
                </a:lnTo>
                <a:lnTo>
                  <a:pt x="13119" y="58623"/>
                </a:lnTo>
                <a:lnTo>
                  <a:pt x="33616" y="58623"/>
                </a:lnTo>
                <a:lnTo>
                  <a:pt x="40424" y="61328"/>
                </a:lnTo>
                <a:lnTo>
                  <a:pt x="60591" y="94246"/>
                </a:lnTo>
                <a:lnTo>
                  <a:pt x="63463" y="101885"/>
                </a:lnTo>
                <a:lnTo>
                  <a:pt x="66309" y="108611"/>
                </a:lnTo>
                <a:lnTo>
                  <a:pt x="83781" y="132003"/>
                </a:lnTo>
                <a:lnTo>
                  <a:pt x="0" y="268325"/>
                </a:lnTo>
                <a:lnTo>
                  <a:pt x="78409" y="268325"/>
                </a:lnTo>
                <a:lnTo>
                  <a:pt x="143675" y="158432"/>
                </a:lnTo>
                <a:lnTo>
                  <a:pt x="323313" y="158432"/>
                </a:lnTo>
                <a:lnTo>
                  <a:pt x="306603" y="131279"/>
                </a:lnTo>
                <a:lnTo>
                  <a:pt x="310921" y="128638"/>
                </a:lnTo>
                <a:lnTo>
                  <a:pt x="314731" y="124510"/>
                </a:lnTo>
                <a:lnTo>
                  <a:pt x="318020" y="118872"/>
                </a:lnTo>
                <a:lnTo>
                  <a:pt x="320614" y="114104"/>
                </a:lnTo>
                <a:lnTo>
                  <a:pt x="321785" y="111683"/>
                </a:lnTo>
                <a:lnTo>
                  <a:pt x="152552" y="111683"/>
                </a:lnTo>
                <a:lnTo>
                  <a:pt x="144970" y="109283"/>
                </a:lnTo>
                <a:lnTo>
                  <a:pt x="121018" y="75895"/>
                </a:lnTo>
                <a:lnTo>
                  <a:pt x="112814" y="55181"/>
                </a:lnTo>
                <a:lnTo>
                  <a:pt x="110820" y="49999"/>
                </a:lnTo>
                <a:lnTo>
                  <a:pt x="89871" y="16856"/>
                </a:lnTo>
                <a:lnTo>
                  <a:pt x="51112" y="670"/>
                </a:lnTo>
                <a:lnTo>
                  <a:pt x="38125" y="0"/>
                </a:lnTo>
                <a:close/>
              </a:path>
              <a:path w="391160" h="268604">
                <a:moveTo>
                  <a:pt x="228917" y="158432"/>
                </a:moveTo>
                <a:lnTo>
                  <a:pt x="162026" y="158432"/>
                </a:lnTo>
                <a:lnTo>
                  <a:pt x="162026" y="268325"/>
                </a:lnTo>
                <a:lnTo>
                  <a:pt x="228917" y="268325"/>
                </a:lnTo>
                <a:lnTo>
                  <a:pt x="228917" y="158432"/>
                </a:lnTo>
                <a:close/>
              </a:path>
              <a:path w="391160" h="268604">
                <a:moveTo>
                  <a:pt x="323313" y="158432"/>
                </a:moveTo>
                <a:lnTo>
                  <a:pt x="246354" y="158432"/>
                </a:lnTo>
                <a:lnTo>
                  <a:pt x="311645" y="268325"/>
                </a:lnTo>
                <a:lnTo>
                  <a:pt x="390944" y="268325"/>
                </a:lnTo>
                <a:lnTo>
                  <a:pt x="323313" y="158432"/>
                </a:lnTo>
                <a:close/>
              </a:path>
              <a:path w="391160" h="268604">
                <a:moveTo>
                  <a:pt x="228917" y="558"/>
                </a:moveTo>
                <a:lnTo>
                  <a:pt x="162026" y="558"/>
                </a:lnTo>
                <a:lnTo>
                  <a:pt x="162026" y="111683"/>
                </a:lnTo>
                <a:lnTo>
                  <a:pt x="228917" y="111683"/>
                </a:lnTo>
                <a:lnTo>
                  <a:pt x="228917" y="558"/>
                </a:lnTo>
                <a:close/>
              </a:path>
              <a:path w="391160" h="268604">
                <a:moveTo>
                  <a:pt x="352818" y="0"/>
                </a:moveTo>
                <a:lnTo>
                  <a:pt x="308762" y="10706"/>
                </a:lnTo>
                <a:lnTo>
                  <a:pt x="282155" y="44958"/>
                </a:lnTo>
                <a:lnTo>
                  <a:pt x="273875" y="66205"/>
                </a:lnTo>
                <a:lnTo>
                  <a:pt x="271775" y="71479"/>
                </a:lnTo>
                <a:lnTo>
                  <a:pt x="252107" y="104660"/>
                </a:lnTo>
                <a:lnTo>
                  <a:pt x="228917" y="111683"/>
                </a:lnTo>
                <a:lnTo>
                  <a:pt x="321785" y="111683"/>
                </a:lnTo>
                <a:lnTo>
                  <a:pt x="323442" y="108261"/>
                </a:lnTo>
                <a:lnTo>
                  <a:pt x="326505" y="101341"/>
                </a:lnTo>
                <a:lnTo>
                  <a:pt x="329806" y="93345"/>
                </a:lnTo>
                <a:lnTo>
                  <a:pt x="333681" y="84269"/>
                </a:lnTo>
                <a:lnTo>
                  <a:pt x="355765" y="57912"/>
                </a:lnTo>
                <a:lnTo>
                  <a:pt x="377825" y="57912"/>
                </a:lnTo>
                <a:lnTo>
                  <a:pt x="377825" y="558"/>
                </a:lnTo>
                <a:lnTo>
                  <a:pt x="372338" y="457"/>
                </a:lnTo>
                <a:lnTo>
                  <a:pt x="364058" y="88"/>
                </a:lnTo>
                <a:lnTo>
                  <a:pt x="35281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4" name="object 75"/>
          <p:cNvSpPr>
            <a:spLocks/>
          </p:cNvSpPr>
          <p:nvPr/>
        </p:nvSpPr>
        <p:spPr bwMode="auto">
          <a:xfrm>
            <a:off x="3354388" y="4189413"/>
            <a:ext cx="254000" cy="268287"/>
          </a:xfrm>
          <a:custGeom>
            <a:avLst/>
            <a:gdLst/>
            <a:ahLst/>
            <a:cxnLst>
              <a:cxn ang="0">
                <a:pos x="163842" y="0"/>
              </a:cxn>
              <a:cxn ang="0">
                <a:pos x="90462" y="0"/>
              </a:cxn>
              <a:cxn ang="0">
                <a:pos x="0" y="267766"/>
              </a:cxn>
              <a:cxn ang="0">
                <a:pos x="67449" y="267766"/>
              </a:cxn>
              <a:cxn ang="0">
                <a:pos x="84162" y="213093"/>
              </a:cxn>
              <a:cxn ang="0">
                <a:pos x="235833" y="213093"/>
              </a:cxn>
              <a:cxn ang="0">
                <a:pos x="219426" y="164528"/>
              </a:cxn>
              <a:cxn ang="0">
                <a:pos x="98920" y="164528"/>
              </a:cxn>
              <a:cxn ang="0">
                <a:pos x="126263" y="76250"/>
              </a:cxn>
              <a:cxn ang="0">
                <a:pos x="189603" y="76250"/>
              </a:cxn>
              <a:cxn ang="0">
                <a:pos x="163842" y="0"/>
              </a:cxn>
              <a:cxn ang="0">
                <a:pos x="235833" y="213093"/>
              </a:cxn>
              <a:cxn ang="0">
                <a:pos x="168325" y="213093"/>
              </a:cxn>
              <a:cxn ang="0">
                <a:pos x="185064" y="267766"/>
              </a:cxn>
              <a:cxn ang="0">
                <a:pos x="254304" y="267766"/>
              </a:cxn>
              <a:cxn ang="0">
                <a:pos x="235833" y="213093"/>
              </a:cxn>
              <a:cxn ang="0">
                <a:pos x="189603" y="76250"/>
              </a:cxn>
              <a:cxn ang="0">
                <a:pos x="126263" y="76250"/>
              </a:cxn>
              <a:cxn ang="0">
                <a:pos x="153593" y="164528"/>
              </a:cxn>
              <a:cxn ang="0">
                <a:pos x="219426" y="164528"/>
              </a:cxn>
              <a:cxn ang="0">
                <a:pos x="189603" y="76250"/>
              </a:cxn>
            </a:cxnLst>
            <a:rect l="0" t="0" r="r" b="b"/>
            <a:pathLst>
              <a:path w="254635" h="267970">
                <a:moveTo>
                  <a:pt x="163842" y="0"/>
                </a:moveTo>
                <a:lnTo>
                  <a:pt x="90462" y="0"/>
                </a:lnTo>
                <a:lnTo>
                  <a:pt x="0" y="267766"/>
                </a:lnTo>
                <a:lnTo>
                  <a:pt x="67449" y="267766"/>
                </a:lnTo>
                <a:lnTo>
                  <a:pt x="84162" y="213093"/>
                </a:lnTo>
                <a:lnTo>
                  <a:pt x="235833" y="213093"/>
                </a:lnTo>
                <a:lnTo>
                  <a:pt x="219426" y="164528"/>
                </a:lnTo>
                <a:lnTo>
                  <a:pt x="98920" y="164528"/>
                </a:lnTo>
                <a:lnTo>
                  <a:pt x="126263" y="76250"/>
                </a:lnTo>
                <a:lnTo>
                  <a:pt x="189603" y="76250"/>
                </a:lnTo>
                <a:lnTo>
                  <a:pt x="163842" y="0"/>
                </a:lnTo>
                <a:close/>
              </a:path>
              <a:path w="254635" h="267970">
                <a:moveTo>
                  <a:pt x="235833" y="213093"/>
                </a:moveTo>
                <a:lnTo>
                  <a:pt x="168325" y="213093"/>
                </a:lnTo>
                <a:lnTo>
                  <a:pt x="185064" y="267766"/>
                </a:lnTo>
                <a:lnTo>
                  <a:pt x="254304" y="267766"/>
                </a:lnTo>
                <a:lnTo>
                  <a:pt x="235833" y="213093"/>
                </a:lnTo>
                <a:close/>
              </a:path>
              <a:path w="254635" h="267970">
                <a:moveTo>
                  <a:pt x="189603" y="76250"/>
                </a:moveTo>
                <a:lnTo>
                  <a:pt x="126263" y="76250"/>
                </a:lnTo>
                <a:lnTo>
                  <a:pt x="153593" y="164528"/>
                </a:lnTo>
                <a:lnTo>
                  <a:pt x="219426" y="164528"/>
                </a:lnTo>
                <a:lnTo>
                  <a:pt x="189603" y="762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5" name="object 76"/>
          <p:cNvSpPr>
            <a:spLocks/>
          </p:cNvSpPr>
          <p:nvPr/>
        </p:nvSpPr>
        <p:spPr bwMode="auto">
          <a:xfrm>
            <a:off x="3608388" y="4189413"/>
            <a:ext cx="257175" cy="269875"/>
          </a:xfrm>
          <a:custGeom>
            <a:avLst/>
            <a:gdLst/>
            <a:ahLst/>
            <a:cxnLst>
              <a:cxn ang="0">
                <a:pos x="0" y="208610"/>
              </a:cxn>
              <a:cxn ang="0">
                <a:pos x="0" y="267766"/>
              </a:cxn>
              <a:cxn ang="0">
                <a:pos x="1803" y="267995"/>
              </a:cxn>
              <a:cxn ang="0">
                <a:pos x="6057" y="268363"/>
              </a:cxn>
              <a:cxn ang="0">
                <a:pos x="19481" y="269316"/>
              </a:cxn>
              <a:cxn ang="0">
                <a:pos x="25653" y="269557"/>
              </a:cxn>
              <a:cxn ang="0">
                <a:pos x="31292" y="269557"/>
              </a:cxn>
              <a:cxn ang="0">
                <a:pos x="68697" y="258752"/>
              </a:cxn>
              <a:cxn ang="0">
                <a:pos x="93866" y="229982"/>
              </a:cxn>
              <a:cxn ang="0">
                <a:pos x="103071" y="209130"/>
              </a:cxn>
              <a:cxn ang="0">
                <a:pos x="13423" y="209130"/>
              </a:cxn>
              <a:cxn ang="0">
                <a:pos x="7162" y="209080"/>
              </a:cxn>
              <a:cxn ang="0">
                <a:pos x="6032" y="208940"/>
              </a:cxn>
              <a:cxn ang="0">
                <a:pos x="4889" y="208826"/>
              </a:cxn>
              <a:cxn ang="0">
                <a:pos x="0" y="208610"/>
              </a:cxn>
              <a:cxn ang="0">
                <a:pos x="257695" y="51079"/>
              </a:cxn>
              <a:cxn ang="0">
                <a:pos x="190449" y="51079"/>
              </a:cxn>
              <a:cxn ang="0">
                <a:pos x="190449" y="267766"/>
              </a:cxn>
              <a:cxn ang="0">
                <a:pos x="257695" y="267766"/>
              </a:cxn>
              <a:cxn ang="0">
                <a:pos x="257695" y="51079"/>
              </a:cxn>
              <a:cxn ang="0">
                <a:pos x="257695" y="0"/>
              </a:cxn>
              <a:cxn ang="0">
                <a:pos x="60248" y="0"/>
              </a:cxn>
              <a:cxn ang="0">
                <a:pos x="59757" y="15804"/>
              </a:cxn>
              <a:cxn ang="0">
                <a:pos x="59369" y="29613"/>
              </a:cxn>
              <a:cxn ang="0">
                <a:pos x="59080" y="41426"/>
              </a:cxn>
              <a:cxn ang="0">
                <a:pos x="58706" y="60332"/>
              </a:cxn>
              <a:cxn ang="0">
                <a:pos x="58421" y="69989"/>
              </a:cxn>
              <a:cxn ang="0">
                <a:pos x="56140" y="113746"/>
              </a:cxn>
              <a:cxn ang="0">
                <a:pos x="50253" y="164972"/>
              </a:cxn>
              <a:cxn ang="0">
                <a:pos x="32537" y="202857"/>
              </a:cxn>
              <a:cxn ang="0">
                <a:pos x="13423" y="209130"/>
              </a:cxn>
              <a:cxn ang="0">
                <a:pos x="103071" y="209130"/>
              </a:cxn>
              <a:cxn ang="0">
                <a:pos x="113652" y="166598"/>
              </a:cxn>
              <a:cxn ang="0">
                <a:pos x="118983" y="123028"/>
              </a:cxn>
              <a:cxn ang="0">
                <a:pos x="122834" y="51079"/>
              </a:cxn>
              <a:cxn ang="0">
                <a:pos x="257695" y="51079"/>
              </a:cxn>
              <a:cxn ang="0">
                <a:pos x="257695" y="0"/>
              </a:cxn>
            </a:cxnLst>
            <a:rect l="0" t="0" r="r" b="b"/>
            <a:pathLst>
              <a:path w="257810" h="269875">
                <a:moveTo>
                  <a:pt x="0" y="208610"/>
                </a:moveTo>
                <a:lnTo>
                  <a:pt x="0" y="267766"/>
                </a:lnTo>
                <a:lnTo>
                  <a:pt x="1803" y="267995"/>
                </a:lnTo>
                <a:lnTo>
                  <a:pt x="6057" y="268363"/>
                </a:lnTo>
                <a:lnTo>
                  <a:pt x="19481" y="269316"/>
                </a:lnTo>
                <a:lnTo>
                  <a:pt x="25653" y="269557"/>
                </a:lnTo>
                <a:lnTo>
                  <a:pt x="31292" y="269557"/>
                </a:lnTo>
                <a:lnTo>
                  <a:pt x="68697" y="258752"/>
                </a:lnTo>
                <a:lnTo>
                  <a:pt x="93866" y="229982"/>
                </a:lnTo>
                <a:lnTo>
                  <a:pt x="103071" y="209130"/>
                </a:lnTo>
                <a:lnTo>
                  <a:pt x="13423" y="209130"/>
                </a:lnTo>
                <a:lnTo>
                  <a:pt x="7162" y="209080"/>
                </a:lnTo>
                <a:lnTo>
                  <a:pt x="6032" y="208940"/>
                </a:lnTo>
                <a:lnTo>
                  <a:pt x="4889" y="208826"/>
                </a:lnTo>
                <a:lnTo>
                  <a:pt x="0" y="208610"/>
                </a:lnTo>
                <a:close/>
              </a:path>
              <a:path w="257810" h="269875">
                <a:moveTo>
                  <a:pt x="257695" y="51079"/>
                </a:moveTo>
                <a:lnTo>
                  <a:pt x="190449" y="51079"/>
                </a:lnTo>
                <a:lnTo>
                  <a:pt x="190449" y="267766"/>
                </a:lnTo>
                <a:lnTo>
                  <a:pt x="257695" y="267766"/>
                </a:lnTo>
                <a:lnTo>
                  <a:pt x="257695" y="51079"/>
                </a:lnTo>
                <a:close/>
              </a:path>
              <a:path w="257810" h="269875">
                <a:moveTo>
                  <a:pt x="257695" y="0"/>
                </a:moveTo>
                <a:lnTo>
                  <a:pt x="60248" y="0"/>
                </a:lnTo>
                <a:lnTo>
                  <a:pt x="59757" y="15804"/>
                </a:lnTo>
                <a:lnTo>
                  <a:pt x="59369" y="29613"/>
                </a:lnTo>
                <a:lnTo>
                  <a:pt x="59080" y="41426"/>
                </a:lnTo>
                <a:lnTo>
                  <a:pt x="58706" y="60332"/>
                </a:lnTo>
                <a:lnTo>
                  <a:pt x="58421" y="69989"/>
                </a:lnTo>
                <a:lnTo>
                  <a:pt x="56140" y="113746"/>
                </a:lnTo>
                <a:lnTo>
                  <a:pt x="50253" y="164972"/>
                </a:lnTo>
                <a:lnTo>
                  <a:pt x="32537" y="202857"/>
                </a:lnTo>
                <a:lnTo>
                  <a:pt x="13423" y="209130"/>
                </a:lnTo>
                <a:lnTo>
                  <a:pt x="103071" y="209130"/>
                </a:lnTo>
                <a:lnTo>
                  <a:pt x="113652" y="166598"/>
                </a:lnTo>
                <a:lnTo>
                  <a:pt x="118983" y="123028"/>
                </a:lnTo>
                <a:lnTo>
                  <a:pt x="122834" y="51079"/>
                </a:lnTo>
                <a:lnTo>
                  <a:pt x="257695" y="51079"/>
                </a:lnTo>
                <a:lnTo>
                  <a:pt x="25769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6" name="object 77"/>
          <p:cNvSpPr>
            <a:spLocks/>
          </p:cNvSpPr>
          <p:nvPr/>
        </p:nvSpPr>
        <p:spPr bwMode="auto">
          <a:xfrm>
            <a:off x="3905250" y="4184650"/>
            <a:ext cx="260350" cy="279400"/>
          </a:xfrm>
          <a:custGeom>
            <a:avLst/>
            <a:gdLst/>
            <a:ahLst/>
            <a:cxnLst>
              <a:cxn ang="0">
                <a:pos x="129667" y="0"/>
              </a:cxn>
              <a:cxn ang="0">
                <a:pos x="75579" y="9378"/>
              </a:cxn>
              <a:cxn ang="0">
                <a:pos x="34531" y="37503"/>
              </a:cxn>
              <a:cxn ang="0">
                <a:pos x="8631" y="81768"/>
              </a:cxn>
              <a:cxn ang="0">
                <a:pos x="0" y="139560"/>
              </a:cxn>
              <a:cxn ang="0">
                <a:pos x="2157" y="169920"/>
              </a:cxn>
              <a:cxn ang="0">
                <a:pos x="19422" y="220774"/>
              </a:cxn>
              <a:cxn ang="0">
                <a:pos x="53423" y="257739"/>
              </a:cxn>
              <a:cxn ang="0">
                <a:pos x="100994" y="276575"/>
              </a:cxn>
              <a:cxn ang="0">
                <a:pos x="129667" y="278930"/>
              </a:cxn>
              <a:cxn ang="0">
                <a:pos x="158270" y="276603"/>
              </a:cxn>
              <a:cxn ang="0">
                <a:pos x="183657" y="269625"/>
              </a:cxn>
              <a:cxn ang="0">
                <a:pos x="205830" y="257997"/>
              </a:cxn>
              <a:cxn ang="0">
                <a:pos x="224790" y="241719"/>
              </a:cxn>
              <a:cxn ang="0">
                <a:pos x="234734" y="228396"/>
              </a:cxn>
              <a:cxn ang="0">
                <a:pos x="122059" y="228396"/>
              </a:cxn>
              <a:cxn ang="0">
                <a:pos x="114490" y="226809"/>
              </a:cxn>
              <a:cxn ang="0">
                <a:pos x="83576" y="201910"/>
              </a:cxn>
              <a:cxn ang="0">
                <a:pos x="70631" y="162113"/>
              </a:cxn>
              <a:cxn ang="0">
                <a:pos x="69422" y="139395"/>
              </a:cxn>
              <a:cxn ang="0">
                <a:pos x="69752" y="127874"/>
              </a:cxn>
              <a:cxn ang="0">
                <a:pos x="77301" y="90181"/>
              </a:cxn>
              <a:cxn ang="0">
                <a:pos x="100647" y="57886"/>
              </a:cxn>
              <a:cxn ang="0">
                <a:pos x="121564" y="50545"/>
              </a:cxn>
              <a:cxn ang="0">
                <a:pos x="234643" y="50545"/>
              </a:cxn>
              <a:cxn ang="0">
                <a:pos x="224790" y="37325"/>
              </a:cxn>
              <a:cxn ang="0">
                <a:pos x="205830" y="20997"/>
              </a:cxn>
              <a:cxn ang="0">
                <a:pos x="183657" y="9332"/>
              </a:cxn>
              <a:cxn ang="0">
                <a:pos x="158270" y="2333"/>
              </a:cxn>
              <a:cxn ang="0">
                <a:pos x="129667" y="0"/>
              </a:cxn>
              <a:cxn ang="0">
                <a:pos x="234643" y="50545"/>
              </a:cxn>
              <a:cxn ang="0">
                <a:pos x="137629" y="50545"/>
              </a:cxn>
              <a:cxn ang="0">
                <a:pos x="145161" y="52133"/>
              </a:cxn>
              <a:cxn ang="0">
                <a:pos x="159664" y="58483"/>
              </a:cxn>
              <a:cxn ang="0">
                <a:pos x="182458" y="90612"/>
              </a:cxn>
              <a:cxn ang="0">
                <a:pos x="189786" y="128022"/>
              </a:cxn>
              <a:cxn ang="0">
                <a:pos x="190089" y="139560"/>
              </a:cxn>
              <a:cxn ang="0">
                <a:pos x="189800" y="151374"/>
              </a:cxn>
              <a:cxn ang="0">
                <a:pos x="179749" y="194702"/>
              </a:cxn>
              <a:cxn ang="0">
                <a:pos x="145415" y="226682"/>
              </a:cxn>
              <a:cxn ang="0">
                <a:pos x="137756" y="228396"/>
              </a:cxn>
              <a:cxn ang="0">
                <a:pos x="234734" y="228396"/>
              </a:cxn>
              <a:cxn ang="0">
                <a:pos x="239980" y="221368"/>
              </a:cxn>
              <a:cxn ang="0">
                <a:pos x="250826" y="197559"/>
              </a:cxn>
              <a:cxn ang="0">
                <a:pos x="257331" y="170290"/>
              </a:cxn>
              <a:cxn ang="0">
                <a:pos x="259499" y="139560"/>
              </a:cxn>
              <a:cxn ang="0">
                <a:pos x="257331" y="108819"/>
              </a:cxn>
              <a:cxn ang="0">
                <a:pos x="250826" y="81537"/>
              </a:cxn>
              <a:cxn ang="0">
                <a:pos x="239980" y="57707"/>
              </a:cxn>
              <a:cxn ang="0">
                <a:pos x="234643" y="50545"/>
              </a:cxn>
            </a:cxnLst>
            <a:rect l="0" t="0" r="r" b="b"/>
            <a:pathLst>
              <a:path w="259714" h="279400">
                <a:moveTo>
                  <a:pt x="129667" y="0"/>
                </a:moveTo>
                <a:lnTo>
                  <a:pt x="75579" y="9378"/>
                </a:lnTo>
                <a:lnTo>
                  <a:pt x="34531" y="37503"/>
                </a:lnTo>
                <a:lnTo>
                  <a:pt x="8631" y="81768"/>
                </a:lnTo>
                <a:lnTo>
                  <a:pt x="0" y="139560"/>
                </a:lnTo>
                <a:lnTo>
                  <a:pt x="2157" y="169920"/>
                </a:lnTo>
                <a:lnTo>
                  <a:pt x="19422" y="220774"/>
                </a:lnTo>
                <a:lnTo>
                  <a:pt x="53423" y="257739"/>
                </a:lnTo>
                <a:lnTo>
                  <a:pt x="100994" y="276575"/>
                </a:lnTo>
                <a:lnTo>
                  <a:pt x="129667" y="278930"/>
                </a:lnTo>
                <a:lnTo>
                  <a:pt x="158270" y="276603"/>
                </a:lnTo>
                <a:lnTo>
                  <a:pt x="183657" y="269625"/>
                </a:lnTo>
                <a:lnTo>
                  <a:pt x="205830" y="257997"/>
                </a:lnTo>
                <a:lnTo>
                  <a:pt x="224790" y="241719"/>
                </a:lnTo>
                <a:lnTo>
                  <a:pt x="234734" y="228396"/>
                </a:lnTo>
                <a:lnTo>
                  <a:pt x="122059" y="228396"/>
                </a:lnTo>
                <a:lnTo>
                  <a:pt x="114490" y="226809"/>
                </a:lnTo>
                <a:lnTo>
                  <a:pt x="83576" y="201910"/>
                </a:lnTo>
                <a:lnTo>
                  <a:pt x="70631" y="162113"/>
                </a:lnTo>
                <a:lnTo>
                  <a:pt x="69422" y="139395"/>
                </a:lnTo>
                <a:lnTo>
                  <a:pt x="69752" y="127874"/>
                </a:lnTo>
                <a:lnTo>
                  <a:pt x="77301" y="90181"/>
                </a:lnTo>
                <a:lnTo>
                  <a:pt x="100647" y="57886"/>
                </a:lnTo>
                <a:lnTo>
                  <a:pt x="121564" y="50545"/>
                </a:lnTo>
                <a:lnTo>
                  <a:pt x="234643" y="50545"/>
                </a:lnTo>
                <a:lnTo>
                  <a:pt x="224790" y="37325"/>
                </a:lnTo>
                <a:lnTo>
                  <a:pt x="205830" y="20997"/>
                </a:lnTo>
                <a:lnTo>
                  <a:pt x="183657" y="9332"/>
                </a:lnTo>
                <a:lnTo>
                  <a:pt x="158270" y="2333"/>
                </a:lnTo>
                <a:lnTo>
                  <a:pt x="129667" y="0"/>
                </a:lnTo>
                <a:close/>
              </a:path>
              <a:path w="259714" h="279400">
                <a:moveTo>
                  <a:pt x="234643" y="50545"/>
                </a:moveTo>
                <a:lnTo>
                  <a:pt x="137629" y="50545"/>
                </a:lnTo>
                <a:lnTo>
                  <a:pt x="145161" y="52133"/>
                </a:lnTo>
                <a:lnTo>
                  <a:pt x="159664" y="58483"/>
                </a:lnTo>
                <a:lnTo>
                  <a:pt x="182458" y="90612"/>
                </a:lnTo>
                <a:lnTo>
                  <a:pt x="189786" y="128022"/>
                </a:lnTo>
                <a:lnTo>
                  <a:pt x="190089" y="139560"/>
                </a:lnTo>
                <a:lnTo>
                  <a:pt x="189800" y="151374"/>
                </a:lnTo>
                <a:lnTo>
                  <a:pt x="179749" y="194702"/>
                </a:lnTo>
                <a:lnTo>
                  <a:pt x="145415" y="226682"/>
                </a:lnTo>
                <a:lnTo>
                  <a:pt x="137756" y="228396"/>
                </a:lnTo>
                <a:lnTo>
                  <a:pt x="234734" y="228396"/>
                </a:lnTo>
                <a:lnTo>
                  <a:pt x="239980" y="221368"/>
                </a:lnTo>
                <a:lnTo>
                  <a:pt x="250826" y="197559"/>
                </a:lnTo>
                <a:lnTo>
                  <a:pt x="257331" y="170290"/>
                </a:lnTo>
                <a:lnTo>
                  <a:pt x="259499" y="139560"/>
                </a:lnTo>
                <a:lnTo>
                  <a:pt x="257331" y="108819"/>
                </a:lnTo>
                <a:lnTo>
                  <a:pt x="250826" y="81537"/>
                </a:lnTo>
                <a:lnTo>
                  <a:pt x="239980" y="57707"/>
                </a:lnTo>
                <a:lnTo>
                  <a:pt x="234643" y="505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7" name="object 78"/>
          <p:cNvSpPr>
            <a:spLocks/>
          </p:cNvSpPr>
          <p:nvPr/>
        </p:nvSpPr>
        <p:spPr bwMode="auto">
          <a:xfrm>
            <a:off x="4205288" y="4189413"/>
            <a:ext cx="214312" cy="268287"/>
          </a:xfrm>
          <a:custGeom>
            <a:avLst/>
            <a:gdLst/>
            <a:ahLst/>
            <a:cxnLst>
              <a:cxn ang="0">
                <a:pos x="94589" y="0"/>
              </a:cxn>
              <a:cxn ang="0">
                <a:pos x="0" y="0"/>
              </a:cxn>
              <a:cxn ang="0">
                <a:pos x="0" y="267766"/>
              </a:cxn>
              <a:cxn ang="0">
                <a:pos x="107175" y="267766"/>
              </a:cxn>
              <a:cxn ang="0">
                <a:pos x="120503" y="267450"/>
              </a:cxn>
              <a:cxn ang="0">
                <a:pos x="161982" y="259774"/>
              </a:cxn>
              <a:cxn ang="0">
                <a:pos x="197777" y="234618"/>
              </a:cxn>
              <a:cxn ang="0">
                <a:pos x="207537" y="218668"/>
              </a:cxn>
              <a:cxn ang="0">
                <a:pos x="66890" y="218668"/>
              </a:cxn>
              <a:cxn ang="0">
                <a:pos x="66890" y="151574"/>
              </a:cxn>
              <a:cxn ang="0">
                <a:pos x="206022" y="151574"/>
              </a:cxn>
              <a:cxn ang="0">
                <a:pos x="205787" y="151062"/>
              </a:cxn>
              <a:cxn ang="0">
                <a:pos x="171291" y="124294"/>
              </a:cxn>
              <a:cxn ang="0">
                <a:pos x="159499" y="121018"/>
              </a:cxn>
              <a:cxn ang="0">
                <a:pos x="159499" y="119583"/>
              </a:cxn>
              <a:cxn ang="0">
                <a:pos x="167671" y="115470"/>
              </a:cxn>
              <a:cxn ang="0">
                <a:pos x="174909" y="110353"/>
              </a:cxn>
              <a:cxn ang="0">
                <a:pos x="179657" y="105740"/>
              </a:cxn>
              <a:cxn ang="0">
                <a:pos x="66890" y="105740"/>
              </a:cxn>
              <a:cxn ang="0">
                <a:pos x="66890" y="49072"/>
              </a:cxn>
              <a:cxn ang="0">
                <a:pos x="195081" y="49072"/>
              </a:cxn>
              <a:cxn ang="0">
                <a:pos x="194600" y="46293"/>
              </a:cxn>
              <a:cxn ang="0">
                <a:pos x="167792" y="11671"/>
              </a:cxn>
              <a:cxn ang="0">
                <a:pos x="130788" y="1248"/>
              </a:cxn>
              <a:cxn ang="0">
                <a:pos x="108446" y="138"/>
              </a:cxn>
              <a:cxn ang="0">
                <a:pos x="94589" y="0"/>
              </a:cxn>
              <a:cxn ang="0">
                <a:pos x="206022" y="151574"/>
              </a:cxn>
              <a:cxn ang="0">
                <a:pos x="66890" y="151574"/>
              </a:cxn>
              <a:cxn ang="0">
                <a:pos x="95464" y="151647"/>
              </a:cxn>
              <a:cxn ang="0">
                <a:pos x="115125" y="152018"/>
              </a:cxn>
              <a:cxn ang="0">
                <a:pos x="120738" y="152895"/>
              </a:cxn>
              <a:cxn ang="0">
                <a:pos x="124802" y="154457"/>
              </a:cxn>
              <a:cxn ang="0">
                <a:pos x="131521" y="156857"/>
              </a:cxn>
              <a:cxn ang="0">
                <a:pos x="136563" y="160400"/>
              </a:cxn>
              <a:cxn ang="0">
                <a:pos x="139915" y="165061"/>
              </a:cxn>
              <a:cxn ang="0">
                <a:pos x="143256" y="169760"/>
              </a:cxn>
              <a:cxn ang="0">
                <a:pos x="144945" y="176237"/>
              </a:cxn>
              <a:cxn ang="0">
                <a:pos x="144945" y="190969"/>
              </a:cxn>
              <a:cxn ang="0">
                <a:pos x="113538" y="218058"/>
              </a:cxn>
              <a:cxn ang="0">
                <a:pos x="66890" y="218668"/>
              </a:cxn>
              <a:cxn ang="0">
                <a:pos x="207537" y="218668"/>
              </a:cxn>
              <a:cxn ang="0">
                <a:pos x="209934" y="212968"/>
              </a:cxn>
              <a:cxn ang="0">
                <a:pos x="212291" y="204500"/>
              </a:cxn>
              <a:cxn ang="0">
                <a:pos x="213703" y="195429"/>
              </a:cxn>
              <a:cxn ang="0">
                <a:pos x="214172" y="185762"/>
              </a:cxn>
              <a:cxn ang="0">
                <a:pos x="213243" y="172787"/>
              </a:cxn>
              <a:cxn ang="0">
                <a:pos x="210450" y="161220"/>
              </a:cxn>
              <a:cxn ang="0">
                <a:pos x="206022" y="151574"/>
              </a:cxn>
              <a:cxn ang="0">
                <a:pos x="195081" y="49072"/>
              </a:cxn>
              <a:cxn ang="0">
                <a:pos x="66890" y="49072"/>
              </a:cxn>
              <a:cxn ang="0">
                <a:pos x="87328" y="49141"/>
              </a:cxn>
              <a:cxn ang="0">
                <a:pos x="98640" y="49352"/>
              </a:cxn>
              <a:cxn ang="0">
                <a:pos x="128041" y="71386"/>
              </a:cxn>
              <a:cxn ang="0">
                <a:pos x="128041" y="81559"/>
              </a:cxn>
              <a:cxn ang="0">
                <a:pos x="94919" y="105613"/>
              </a:cxn>
              <a:cxn ang="0">
                <a:pos x="66890" y="105740"/>
              </a:cxn>
              <a:cxn ang="0">
                <a:pos x="179657" y="105740"/>
              </a:cxn>
              <a:cxn ang="0">
                <a:pos x="196380" y="62191"/>
              </a:cxn>
              <a:cxn ang="0">
                <a:pos x="195935" y="53997"/>
              </a:cxn>
              <a:cxn ang="0">
                <a:pos x="195081" y="49072"/>
              </a:cxn>
            </a:cxnLst>
            <a:rect l="0" t="0" r="r" b="b"/>
            <a:pathLst>
              <a:path w="214629" h="267970">
                <a:moveTo>
                  <a:pt x="94589" y="0"/>
                </a:moveTo>
                <a:lnTo>
                  <a:pt x="0" y="0"/>
                </a:lnTo>
                <a:lnTo>
                  <a:pt x="0" y="267766"/>
                </a:lnTo>
                <a:lnTo>
                  <a:pt x="107175" y="267766"/>
                </a:lnTo>
                <a:lnTo>
                  <a:pt x="120503" y="267450"/>
                </a:lnTo>
                <a:lnTo>
                  <a:pt x="161982" y="259774"/>
                </a:lnTo>
                <a:lnTo>
                  <a:pt x="197777" y="234618"/>
                </a:lnTo>
                <a:lnTo>
                  <a:pt x="207537" y="218668"/>
                </a:lnTo>
                <a:lnTo>
                  <a:pt x="66890" y="218668"/>
                </a:lnTo>
                <a:lnTo>
                  <a:pt x="66890" y="151574"/>
                </a:lnTo>
                <a:lnTo>
                  <a:pt x="206022" y="151574"/>
                </a:lnTo>
                <a:lnTo>
                  <a:pt x="205787" y="151062"/>
                </a:lnTo>
                <a:lnTo>
                  <a:pt x="171291" y="124294"/>
                </a:lnTo>
                <a:lnTo>
                  <a:pt x="159499" y="121018"/>
                </a:lnTo>
                <a:lnTo>
                  <a:pt x="159499" y="119583"/>
                </a:lnTo>
                <a:lnTo>
                  <a:pt x="167671" y="115470"/>
                </a:lnTo>
                <a:lnTo>
                  <a:pt x="174909" y="110353"/>
                </a:lnTo>
                <a:lnTo>
                  <a:pt x="179657" y="105740"/>
                </a:lnTo>
                <a:lnTo>
                  <a:pt x="66890" y="105740"/>
                </a:lnTo>
                <a:lnTo>
                  <a:pt x="66890" y="49072"/>
                </a:lnTo>
                <a:lnTo>
                  <a:pt x="195081" y="49072"/>
                </a:lnTo>
                <a:lnTo>
                  <a:pt x="194600" y="46293"/>
                </a:lnTo>
                <a:lnTo>
                  <a:pt x="167792" y="11671"/>
                </a:lnTo>
                <a:lnTo>
                  <a:pt x="130788" y="1248"/>
                </a:lnTo>
                <a:lnTo>
                  <a:pt x="108446" y="138"/>
                </a:lnTo>
                <a:lnTo>
                  <a:pt x="94589" y="0"/>
                </a:lnTo>
                <a:close/>
              </a:path>
              <a:path w="214629" h="267970">
                <a:moveTo>
                  <a:pt x="206022" y="151574"/>
                </a:moveTo>
                <a:lnTo>
                  <a:pt x="66890" y="151574"/>
                </a:lnTo>
                <a:lnTo>
                  <a:pt x="95464" y="151647"/>
                </a:lnTo>
                <a:lnTo>
                  <a:pt x="115125" y="152018"/>
                </a:lnTo>
                <a:lnTo>
                  <a:pt x="120738" y="152895"/>
                </a:lnTo>
                <a:lnTo>
                  <a:pt x="124802" y="154457"/>
                </a:lnTo>
                <a:lnTo>
                  <a:pt x="131521" y="156857"/>
                </a:lnTo>
                <a:lnTo>
                  <a:pt x="136563" y="160400"/>
                </a:lnTo>
                <a:lnTo>
                  <a:pt x="139915" y="165061"/>
                </a:lnTo>
                <a:lnTo>
                  <a:pt x="143256" y="169760"/>
                </a:lnTo>
                <a:lnTo>
                  <a:pt x="144945" y="176237"/>
                </a:lnTo>
                <a:lnTo>
                  <a:pt x="144945" y="190969"/>
                </a:lnTo>
                <a:lnTo>
                  <a:pt x="113538" y="218058"/>
                </a:lnTo>
                <a:lnTo>
                  <a:pt x="66890" y="218668"/>
                </a:lnTo>
                <a:lnTo>
                  <a:pt x="207537" y="218668"/>
                </a:lnTo>
                <a:lnTo>
                  <a:pt x="209934" y="212968"/>
                </a:lnTo>
                <a:lnTo>
                  <a:pt x="212291" y="204500"/>
                </a:lnTo>
                <a:lnTo>
                  <a:pt x="213703" y="195429"/>
                </a:lnTo>
                <a:lnTo>
                  <a:pt x="214172" y="185762"/>
                </a:lnTo>
                <a:lnTo>
                  <a:pt x="213243" y="172787"/>
                </a:lnTo>
                <a:lnTo>
                  <a:pt x="210450" y="161220"/>
                </a:lnTo>
                <a:lnTo>
                  <a:pt x="206022" y="151574"/>
                </a:lnTo>
                <a:close/>
              </a:path>
              <a:path w="214629" h="267970">
                <a:moveTo>
                  <a:pt x="195081" y="49072"/>
                </a:moveTo>
                <a:lnTo>
                  <a:pt x="66890" y="49072"/>
                </a:lnTo>
                <a:lnTo>
                  <a:pt x="87328" y="49141"/>
                </a:lnTo>
                <a:lnTo>
                  <a:pt x="98640" y="49352"/>
                </a:lnTo>
                <a:lnTo>
                  <a:pt x="128041" y="71386"/>
                </a:lnTo>
                <a:lnTo>
                  <a:pt x="128041" y="81559"/>
                </a:lnTo>
                <a:lnTo>
                  <a:pt x="94919" y="105613"/>
                </a:lnTo>
                <a:lnTo>
                  <a:pt x="66890" y="105740"/>
                </a:lnTo>
                <a:lnTo>
                  <a:pt x="179657" y="105740"/>
                </a:lnTo>
                <a:lnTo>
                  <a:pt x="196380" y="62191"/>
                </a:lnTo>
                <a:lnTo>
                  <a:pt x="195935" y="53997"/>
                </a:lnTo>
                <a:lnTo>
                  <a:pt x="195081" y="490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8" name="object 79"/>
          <p:cNvSpPr>
            <a:spLocks/>
          </p:cNvSpPr>
          <p:nvPr/>
        </p:nvSpPr>
        <p:spPr bwMode="auto">
          <a:xfrm>
            <a:off x="4429125" y="4189413"/>
            <a:ext cx="254000" cy="268287"/>
          </a:xfrm>
          <a:custGeom>
            <a:avLst/>
            <a:gdLst/>
            <a:ahLst/>
            <a:cxnLst>
              <a:cxn ang="0">
                <a:pos x="163829" y="0"/>
              </a:cxn>
              <a:cxn ang="0">
                <a:pos x="90449" y="0"/>
              </a:cxn>
              <a:cxn ang="0">
                <a:pos x="0" y="267766"/>
              </a:cxn>
              <a:cxn ang="0">
                <a:pos x="67436" y="267766"/>
              </a:cxn>
              <a:cxn ang="0">
                <a:pos x="84162" y="213093"/>
              </a:cxn>
              <a:cxn ang="0">
                <a:pos x="235811" y="213093"/>
              </a:cxn>
              <a:cxn ang="0">
                <a:pos x="219406" y="164528"/>
              </a:cxn>
              <a:cxn ang="0">
                <a:pos x="98894" y="164528"/>
              </a:cxn>
              <a:cxn ang="0">
                <a:pos x="126237" y="76250"/>
              </a:cxn>
              <a:cxn ang="0">
                <a:pos x="189586" y="76250"/>
              </a:cxn>
              <a:cxn ang="0">
                <a:pos x="163829" y="0"/>
              </a:cxn>
              <a:cxn ang="0">
                <a:pos x="235811" y="213093"/>
              </a:cxn>
              <a:cxn ang="0">
                <a:pos x="168325" y="213093"/>
              </a:cxn>
              <a:cxn ang="0">
                <a:pos x="185051" y="267766"/>
              </a:cxn>
              <a:cxn ang="0">
                <a:pos x="254279" y="267766"/>
              </a:cxn>
              <a:cxn ang="0">
                <a:pos x="235811" y="213093"/>
              </a:cxn>
              <a:cxn ang="0">
                <a:pos x="189586" y="76250"/>
              </a:cxn>
              <a:cxn ang="0">
                <a:pos x="126237" y="76250"/>
              </a:cxn>
              <a:cxn ang="0">
                <a:pos x="153568" y="164528"/>
              </a:cxn>
              <a:cxn ang="0">
                <a:pos x="219406" y="164528"/>
              </a:cxn>
              <a:cxn ang="0">
                <a:pos x="189586" y="76250"/>
              </a:cxn>
            </a:cxnLst>
            <a:rect l="0" t="0" r="r" b="b"/>
            <a:pathLst>
              <a:path w="254635" h="267970">
                <a:moveTo>
                  <a:pt x="163829" y="0"/>
                </a:moveTo>
                <a:lnTo>
                  <a:pt x="90449" y="0"/>
                </a:lnTo>
                <a:lnTo>
                  <a:pt x="0" y="267766"/>
                </a:lnTo>
                <a:lnTo>
                  <a:pt x="67436" y="267766"/>
                </a:lnTo>
                <a:lnTo>
                  <a:pt x="84162" y="213093"/>
                </a:lnTo>
                <a:lnTo>
                  <a:pt x="235811" y="213093"/>
                </a:lnTo>
                <a:lnTo>
                  <a:pt x="219406" y="164528"/>
                </a:lnTo>
                <a:lnTo>
                  <a:pt x="98894" y="164528"/>
                </a:lnTo>
                <a:lnTo>
                  <a:pt x="126237" y="76250"/>
                </a:lnTo>
                <a:lnTo>
                  <a:pt x="189586" y="76250"/>
                </a:lnTo>
                <a:lnTo>
                  <a:pt x="163829" y="0"/>
                </a:lnTo>
                <a:close/>
              </a:path>
              <a:path w="254635" h="267970">
                <a:moveTo>
                  <a:pt x="235811" y="213093"/>
                </a:moveTo>
                <a:lnTo>
                  <a:pt x="168325" y="213093"/>
                </a:lnTo>
                <a:lnTo>
                  <a:pt x="185051" y="267766"/>
                </a:lnTo>
                <a:lnTo>
                  <a:pt x="254279" y="267766"/>
                </a:lnTo>
                <a:lnTo>
                  <a:pt x="235811" y="213093"/>
                </a:lnTo>
                <a:close/>
              </a:path>
              <a:path w="254635" h="267970">
                <a:moveTo>
                  <a:pt x="189586" y="76250"/>
                </a:moveTo>
                <a:lnTo>
                  <a:pt x="126237" y="76250"/>
                </a:lnTo>
                <a:lnTo>
                  <a:pt x="153568" y="164528"/>
                </a:lnTo>
                <a:lnTo>
                  <a:pt x="219406" y="164528"/>
                </a:lnTo>
                <a:lnTo>
                  <a:pt x="189586" y="762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9" name="object 80"/>
          <p:cNvSpPr>
            <a:spLocks/>
          </p:cNvSpPr>
          <p:nvPr/>
        </p:nvSpPr>
        <p:spPr bwMode="auto">
          <a:xfrm>
            <a:off x="4760913" y="4241800"/>
            <a:ext cx="66675" cy="215900"/>
          </a:xfrm>
          <a:custGeom>
            <a:avLst/>
            <a:gdLst/>
            <a:ahLst/>
            <a:cxnLst>
              <a:cxn ang="0">
                <a:pos x="67246" y="0"/>
              </a:cxn>
              <a:cxn ang="0">
                <a:pos x="0" y="0"/>
              </a:cxn>
              <a:cxn ang="0">
                <a:pos x="0" y="216687"/>
              </a:cxn>
              <a:cxn ang="0">
                <a:pos x="67246" y="216687"/>
              </a:cxn>
              <a:cxn ang="0">
                <a:pos x="67246" y="0"/>
              </a:cxn>
            </a:cxnLst>
            <a:rect l="0" t="0" r="r" b="b"/>
            <a:pathLst>
              <a:path w="67310" h="217170">
                <a:moveTo>
                  <a:pt x="67246" y="0"/>
                </a:moveTo>
                <a:lnTo>
                  <a:pt x="0" y="0"/>
                </a:lnTo>
                <a:lnTo>
                  <a:pt x="0" y="216687"/>
                </a:lnTo>
                <a:lnTo>
                  <a:pt x="67246" y="216687"/>
                </a:lnTo>
                <a:lnTo>
                  <a:pt x="6724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0" name="object 81"/>
          <p:cNvSpPr>
            <a:spLocks/>
          </p:cNvSpPr>
          <p:nvPr/>
        </p:nvSpPr>
        <p:spPr bwMode="auto">
          <a:xfrm>
            <a:off x="4681538" y="4216400"/>
            <a:ext cx="2270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488" y="0"/>
              </a:cxn>
            </a:cxnLst>
            <a:rect l="0" t="0" r="r" b="b"/>
            <a:pathLst>
              <a:path w="226060">
                <a:moveTo>
                  <a:pt x="0" y="0"/>
                </a:moveTo>
                <a:lnTo>
                  <a:pt x="225488" y="0"/>
                </a:lnTo>
              </a:path>
            </a:pathLst>
          </a:custGeom>
          <a:noFill/>
          <a:ln w="5107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1" name="object 82"/>
          <p:cNvSpPr>
            <a:spLocks/>
          </p:cNvSpPr>
          <p:nvPr/>
        </p:nvSpPr>
        <p:spPr bwMode="auto">
          <a:xfrm>
            <a:off x="4935538" y="4189413"/>
            <a:ext cx="212725" cy="268287"/>
          </a:xfrm>
          <a:custGeom>
            <a:avLst/>
            <a:gdLst/>
            <a:ahLst/>
            <a:cxnLst>
              <a:cxn ang="0">
                <a:pos x="67068" y="0"/>
              </a:cxn>
              <a:cxn ang="0">
                <a:pos x="0" y="0"/>
              </a:cxn>
              <a:cxn ang="0">
                <a:pos x="0" y="267766"/>
              </a:cxn>
              <a:cxn ang="0">
                <a:pos x="108788" y="267766"/>
              </a:cxn>
              <a:cxn ang="0">
                <a:pos x="121156" y="267445"/>
              </a:cxn>
              <a:cxn ang="0">
                <a:pos x="161191" y="259613"/>
              </a:cxn>
              <a:cxn ang="0">
                <a:pos x="197327" y="233168"/>
              </a:cxn>
              <a:cxn ang="0">
                <a:pos x="206201" y="218135"/>
              </a:cxn>
              <a:cxn ang="0">
                <a:pos x="67068" y="218135"/>
              </a:cxn>
              <a:cxn ang="0">
                <a:pos x="67068" y="149974"/>
              </a:cxn>
              <a:cxn ang="0">
                <a:pos x="208498" y="149974"/>
              </a:cxn>
              <a:cxn ang="0">
                <a:pos x="207340" y="146469"/>
              </a:cxn>
              <a:cxn ang="0">
                <a:pos x="179156" y="113841"/>
              </a:cxn>
              <a:cxn ang="0">
                <a:pos x="142675" y="102383"/>
              </a:cxn>
              <a:cxn ang="0">
                <a:pos x="109867" y="100507"/>
              </a:cxn>
              <a:cxn ang="0">
                <a:pos x="67068" y="100507"/>
              </a:cxn>
              <a:cxn ang="0">
                <a:pos x="67068" y="0"/>
              </a:cxn>
              <a:cxn ang="0">
                <a:pos x="208498" y="149974"/>
              </a:cxn>
              <a:cxn ang="0">
                <a:pos x="109753" y="149974"/>
              </a:cxn>
              <a:cxn ang="0">
                <a:pos x="117538" y="150939"/>
              </a:cxn>
              <a:cxn ang="0">
                <a:pos x="128803" y="154762"/>
              </a:cxn>
              <a:cxn ang="0">
                <a:pos x="144208" y="179705"/>
              </a:cxn>
              <a:cxn ang="0">
                <a:pos x="144208" y="184150"/>
              </a:cxn>
              <a:cxn ang="0">
                <a:pos x="118165" y="215952"/>
              </a:cxn>
              <a:cxn ang="0">
                <a:pos x="99796" y="218135"/>
              </a:cxn>
              <a:cxn ang="0">
                <a:pos x="206201" y="218135"/>
              </a:cxn>
              <a:cxn ang="0">
                <a:pos x="209438" y="209786"/>
              </a:cxn>
              <a:cxn ang="0">
                <a:pos x="211772" y="200971"/>
              </a:cxn>
              <a:cxn ang="0">
                <a:pos x="213172" y="191765"/>
              </a:cxn>
              <a:cxn ang="0">
                <a:pos x="213543" y="184150"/>
              </a:cxn>
              <a:cxn ang="0">
                <a:pos x="213537" y="179705"/>
              </a:cxn>
              <a:cxn ang="0">
                <a:pos x="213244" y="172650"/>
              </a:cxn>
              <a:cxn ang="0">
                <a:pos x="212061" y="163528"/>
              </a:cxn>
              <a:cxn ang="0">
                <a:pos x="210079" y="154762"/>
              </a:cxn>
              <a:cxn ang="0">
                <a:pos x="208498" y="149974"/>
              </a:cxn>
            </a:cxnLst>
            <a:rect l="0" t="0" r="r" b="b"/>
            <a:pathLst>
              <a:path w="213995" h="267970">
                <a:moveTo>
                  <a:pt x="67068" y="0"/>
                </a:moveTo>
                <a:lnTo>
                  <a:pt x="0" y="0"/>
                </a:lnTo>
                <a:lnTo>
                  <a:pt x="0" y="267766"/>
                </a:lnTo>
                <a:lnTo>
                  <a:pt x="108788" y="267766"/>
                </a:lnTo>
                <a:lnTo>
                  <a:pt x="121156" y="267445"/>
                </a:lnTo>
                <a:lnTo>
                  <a:pt x="161191" y="259613"/>
                </a:lnTo>
                <a:lnTo>
                  <a:pt x="197327" y="233168"/>
                </a:lnTo>
                <a:lnTo>
                  <a:pt x="206201" y="218135"/>
                </a:lnTo>
                <a:lnTo>
                  <a:pt x="67068" y="218135"/>
                </a:lnTo>
                <a:lnTo>
                  <a:pt x="67068" y="149974"/>
                </a:lnTo>
                <a:lnTo>
                  <a:pt x="208498" y="149974"/>
                </a:lnTo>
                <a:lnTo>
                  <a:pt x="207340" y="146469"/>
                </a:lnTo>
                <a:lnTo>
                  <a:pt x="179156" y="113841"/>
                </a:lnTo>
                <a:lnTo>
                  <a:pt x="142675" y="102383"/>
                </a:lnTo>
                <a:lnTo>
                  <a:pt x="109867" y="100507"/>
                </a:lnTo>
                <a:lnTo>
                  <a:pt x="67068" y="100507"/>
                </a:lnTo>
                <a:lnTo>
                  <a:pt x="67068" y="0"/>
                </a:lnTo>
                <a:close/>
              </a:path>
              <a:path w="213995" h="267970">
                <a:moveTo>
                  <a:pt x="208498" y="149974"/>
                </a:moveTo>
                <a:lnTo>
                  <a:pt x="109753" y="149974"/>
                </a:lnTo>
                <a:lnTo>
                  <a:pt x="117538" y="150939"/>
                </a:lnTo>
                <a:lnTo>
                  <a:pt x="128803" y="154762"/>
                </a:lnTo>
                <a:lnTo>
                  <a:pt x="144208" y="179705"/>
                </a:lnTo>
                <a:lnTo>
                  <a:pt x="144208" y="184150"/>
                </a:lnTo>
                <a:lnTo>
                  <a:pt x="118165" y="215952"/>
                </a:lnTo>
                <a:lnTo>
                  <a:pt x="99796" y="218135"/>
                </a:lnTo>
                <a:lnTo>
                  <a:pt x="206201" y="218135"/>
                </a:lnTo>
                <a:lnTo>
                  <a:pt x="209438" y="209786"/>
                </a:lnTo>
                <a:lnTo>
                  <a:pt x="211772" y="200971"/>
                </a:lnTo>
                <a:lnTo>
                  <a:pt x="213172" y="191765"/>
                </a:lnTo>
                <a:lnTo>
                  <a:pt x="213543" y="184150"/>
                </a:lnTo>
                <a:lnTo>
                  <a:pt x="213537" y="179705"/>
                </a:lnTo>
                <a:lnTo>
                  <a:pt x="213244" y="172650"/>
                </a:lnTo>
                <a:lnTo>
                  <a:pt x="212061" y="163528"/>
                </a:lnTo>
                <a:lnTo>
                  <a:pt x="210079" y="154762"/>
                </a:lnTo>
                <a:lnTo>
                  <a:pt x="208498" y="1499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2" name="object 83"/>
          <p:cNvSpPr>
            <a:spLocks/>
          </p:cNvSpPr>
          <p:nvPr/>
        </p:nvSpPr>
        <p:spPr bwMode="auto">
          <a:xfrm>
            <a:off x="981075" y="4632325"/>
            <a:ext cx="214313" cy="268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7175" y="267766"/>
              </a:cxn>
              <a:cxn ang="0">
                <a:pos x="161988" y="259783"/>
              </a:cxn>
              <a:cxn ang="0">
                <a:pos x="207538" y="218668"/>
              </a:cxn>
              <a:cxn ang="0">
                <a:pos x="66903" y="151587"/>
              </a:cxn>
              <a:cxn ang="0">
                <a:pos x="205784" y="151081"/>
              </a:cxn>
              <a:cxn ang="0">
                <a:pos x="159512" y="121018"/>
              </a:cxn>
              <a:cxn ang="0">
                <a:pos x="167684" y="115483"/>
              </a:cxn>
              <a:cxn ang="0">
                <a:pos x="179676" y="105740"/>
              </a:cxn>
              <a:cxn ang="0">
                <a:pos x="66903" y="49085"/>
              </a:cxn>
              <a:cxn ang="0">
                <a:pos x="194606" y="46296"/>
              </a:cxn>
              <a:cxn ang="0">
                <a:pos x="130794" y="1259"/>
              </a:cxn>
              <a:cxn ang="0">
                <a:pos x="94602" y="0"/>
              </a:cxn>
              <a:cxn ang="0">
                <a:pos x="66903" y="151587"/>
              </a:cxn>
              <a:cxn ang="0">
                <a:pos x="115125" y="152044"/>
              </a:cxn>
              <a:cxn ang="0">
                <a:pos x="124815" y="154482"/>
              </a:cxn>
              <a:cxn ang="0">
                <a:pos x="136563" y="160413"/>
              </a:cxn>
              <a:cxn ang="0">
                <a:pos x="143268" y="169760"/>
              </a:cxn>
              <a:cxn ang="0">
                <a:pos x="144957" y="190969"/>
              </a:cxn>
              <a:cxn ang="0">
                <a:pos x="140716" y="201853"/>
              </a:cxn>
              <a:cxn ang="0">
                <a:pos x="100783" y="218465"/>
              </a:cxn>
              <a:cxn ang="0">
                <a:pos x="207538" y="218668"/>
              </a:cxn>
              <a:cxn ang="0">
                <a:pos x="212297" y="204509"/>
              </a:cxn>
              <a:cxn ang="0">
                <a:pos x="214185" y="185762"/>
              </a:cxn>
              <a:cxn ang="0">
                <a:pos x="210451" y="161240"/>
              </a:cxn>
              <a:cxn ang="0">
                <a:pos x="195088" y="49085"/>
              </a:cxn>
              <a:cxn ang="0">
                <a:pos x="87341" y="49156"/>
              </a:cxn>
              <a:cxn ang="0">
                <a:pos x="124714" y="62407"/>
              </a:cxn>
              <a:cxn ang="0">
                <a:pos x="128041" y="71386"/>
              </a:cxn>
              <a:cxn ang="0">
                <a:pos x="94932" y="105613"/>
              </a:cxn>
              <a:cxn ang="0">
                <a:pos x="179676" y="105740"/>
              </a:cxn>
              <a:cxn ang="0">
                <a:pos x="195936" y="54003"/>
              </a:cxn>
            </a:cxnLst>
            <a:rect l="0" t="0" r="r" b="b"/>
            <a:pathLst>
              <a:path w="214630" h="267970">
                <a:moveTo>
                  <a:pt x="94602" y="0"/>
                </a:moveTo>
                <a:lnTo>
                  <a:pt x="0" y="0"/>
                </a:lnTo>
                <a:lnTo>
                  <a:pt x="0" y="267766"/>
                </a:lnTo>
                <a:lnTo>
                  <a:pt x="107175" y="267766"/>
                </a:lnTo>
                <a:lnTo>
                  <a:pt x="120505" y="267454"/>
                </a:lnTo>
                <a:lnTo>
                  <a:pt x="161988" y="259783"/>
                </a:lnTo>
                <a:lnTo>
                  <a:pt x="197778" y="234635"/>
                </a:lnTo>
                <a:lnTo>
                  <a:pt x="207538" y="218668"/>
                </a:lnTo>
                <a:lnTo>
                  <a:pt x="66903" y="218668"/>
                </a:lnTo>
                <a:lnTo>
                  <a:pt x="66903" y="151587"/>
                </a:lnTo>
                <a:lnTo>
                  <a:pt x="206016" y="151587"/>
                </a:lnTo>
                <a:lnTo>
                  <a:pt x="205784" y="151081"/>
                </a:lnTo>
                <a:lnTo>
                  <a:pt x="171303" y="124303"/>
                </a:lnTo>
                <a:lnTo>
                  <a:pt x="159512" y="121018"/>
                </a:lnTo>
                <a:lnTo>
                  <a:pt x="159512" y="119583"/>
                </a:lnTo>
                <a:lnTo>
                  <a:pt x="167684" y="115483"/>
                </a:lnTo>
                <a:lnTo>
                  <a:pt x="174920" y="110367"/>
                </a:lnTo>
                <a:lnTo>
                  <a:pt x="179676" y="105740"/>
                </a:lnTo>
                <a:lnTo>
                  <a:pt x="66903" y="105740"/>
                </a:lnTo>
                <a:lnTo>
                  <a:pt x="66903" y="49085"/>
                </a:lnTo>
                <a:lnTo>
                  <a:pt x="195088" y="49085"/>
                </a:lnTo>
                <a:lnTo>
                  <a:pt x="194606" y="46296"/>
                </a:lnTo>
                <a:lnTo>
                  <a:pt x="167792" y="11683"/>
                </a:lnTo>
                <a:lnTo>
                  <a:pt x="130794" y="1259"/>
                </a:lnTo>
                <a:lnTo>
                  <a:pt x="108453" y="138"/>
                </a:lnTo>
                <a:lnTo>
                  <a:pt x="94602" y="0"/>
                </a:lnTo>
                <a:close/>
              </a:path>
              <a:path w="214630" h="267970">
                <a:moveTo>
                  <a:pt x="206016" y="151587"/>
                </a:moveTo>
                <a:lnTo>
                  <a:pt x="66903" y="151587"/>
                </a:lnTo>
                <a:lnTo>
                  <a:pt x="102187" y="151747"/>
                </a:lnTo>
                <a:lnTo>
                  <a:pt x="115125" y="152044"/>
                </a:lnTo>
                <a:lnTo>
                  <a:pt x="120738" y="152907"/>
                </a:lnTo>
                <a:lnTo>
                  <a:pt x="124815" y="154482"/>
                </a:lnTo>
                <a:lnTo>
                  <a:pt x="131521" y="156857"/>
                </a:lnTo>
                <a:lnTo>
                  <a:pt x="136563" y="160413"/>
                </a:lnTo>
                <a:lnTo>
                  <a:pt x="139928" y="165074"/>
                </a:lnTo>
                <a:lnTo>
                  <a:pt x="143268" y="169760"/>
                </a:lnTo>
                <a:lnTo>
                  <a:pt x="144957" y="176237"/>
                </a:lnTo>
                <a:lnTo>
                  <a:pt x="144957" y="190969"/>
                </a:lnTo>
                <a:lnTo>
                  <a:pt x="143548" y="196773"/>
                </a:lnTo>
                <a:lnTo>
                  <a:pt x="140716" y="201853"/>
                </a:lnTo>
                <a:lnTo>
                  <a:pt x="137909" y="206971"/>
                </a:lnTo>
                <a:lnTo>
                  <a:pt x="100783" y="218465"/>
                </a:lnTo>
                <a:lnTo>
                  <a:pt x="66903" y="218668"/>
                </a:lnTo>
                <a:lnTo>
                  <a:pt x="207538" y="218668"/>
                </a:lnTo>
                <a:lnTo>
                  <a:pt x="209936" y="212971"/>
                </a:lnTo>
                <a:lnTo>
                  <a:pt x="212297" y="204509"/>
                </a:lnTo>
                <a:lnTo>
                  <a:pt x="213713" y="195440"/>
                </a:lnTo>
                <a:lnTo>
                  <a:pt x="214185" y="185762"/>
                </a:lnTo>
                <a:lnTo>
                  <a:pt x="213252" y="172802"/>
                </a:lnTo>
                <a:lnTo>
                  <a:pt x="210451" y="161240"/>
                </a:lnTo>
                <a:lnTo>
                  <a:pt x="206016" y="151587"/>
                </a:lnTo>
                <a:close/>
              </a:path>
              <a:path w="214630" h="267970">
                <a:moveTo>
                  <a:pt x="195088" y="49085"/>
                </a:moveTo>
                <a:lnTo>
                  <a:pt x="66903" y="49085"/>
                </a:lnTo>
                <a:lnTo>
                  <a:pt x="87341" y="49156"/>
                </a:lnTo>
                <a:lnTo>
                  <a:pt x="98653" y="49352"/>
                </a:lnTo>
                <a:lnTo>
                  <a:pt x="124714" y="62407"/>
                </a:lnTo>
                <a:lnTo>
                  <a:pt x="126936" y="66941"/>
                </a:lnTo>
                <a:lnTo>
                  <a:pt x="128041" y="71386"/>
                </a:lnTo>
                <a:lnTo>
                  <a:pt x="128041" y="81572"/>
                </a:lnTo>
                <a:lnTo>
                  <a:pt x="94932" y="105613"/>
                </a:lnTo>
                <a:lnTo>
                  <a:pt x="86868" y="105740"/>
                </a:lnTo>
                <a:lnTo>
                  <a:pt x="179676" y="105740"/>
                </a:lnTo>
                <a:lnTo>
                  <a:pt x="196380" y="62204"/>
                </a:lnTo>
                <a:lnTo>
                  <a:pt x="195936" y="54003"/>
                </a:lnTo>
                <a:lnTo>
                  <a:pt x="195088" y="490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3" name="object 84"/>
          <p:cNvSpPr>
            <a:spLocks/>
          </p:cNvSpPr>
          <p:nvPr/>
        </p:nvSpPr>
        <p:spPr bwMode="auto">
          <a:xfrm>
            <a:off x="1393825" y="4683125"/>
            <a:ext cx="66675" cy="217488"/>
          </a:xfrm>
          <a:custGeom>
            <a:avLst/>
            <a:gdLst/>
            <a:ahLst/>
            <a:cxnLst>
              <a:cxn ang="0">
                <a:pos x="67259" y="0"/>
              </a:cxn>
              <a:cxn ang="0">
                <a:pos x="0" y="0"/>
              </a:cxn>
              <a:cxn ang="0">
                <a:pos x="0" y="216687"/>
              </a:cxn>
              <a:cxn ang="0">
                <a:pos x="67259" y="216687"/>
              </a:cxn>
              <a:cxn ang="0">
                <a:pos x="67259" y="0"/>
              </a:cxn>
            </a:cxnLst>
            <a:rect l="0" t="0" r="r" b="b"/>
            <a:pathLst>
              <a:path w="67309" h="217170">
                <a:moveTo>
                  <a:pt x="67259" y="0"/>
                </a:moveTo>
                <a:lnTo>
                  <a:pt x="0" y="0"/>
                </a:lnTo>
                <a:lnTo>
                  <a:pt x="0" y="216687"/>
                </a:lnTo>
                <a:lnTo>
                  <a:pt x="67259" y="216687"/>
                </a:lnTo>
                <a:lnTo>
                  <a:pt x="6725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4" name="object 85"/>
          <p:cNvSpPr>
            <a:spLocks/>
          </p:cNvSpPr>
          <p:nvPr/>
        </p:nvSpPr>
        <p:spPr bwMode="auto">
          <a:xfrm>
            <a:off x="1314450" y="4657725"/>
            <a:ext cx="22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501" y="0"/>
              </a:cxn>
            </a:cxnLst>
            <a:rect l="0" t="0" r="r" b="b"/>
            <a:pathLst>
              <a:path w="226059">
                <a:moveTo>
                  <a:pt x="0" y="0"/>
                </a:moveTo>
                <a:lnTo>
                  <a:pt x="225501" y="0"/>
                </a:lnTo>
              </a:path>
            </a:pathLst>
          </a:custGeom>
          <a:noFill/>
          <a:ln w="5107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5" name="object 86"/>
          <p:cNvSpPr>
            <a:spLocks/>
          </p:cNvSpPr>
          <p:nvPr/>
        </p:nvSpPr>
        <p:spPr bwMode="auto">
          <a:xfrm>
            <a:off x="1550988" y="4625975"/>
            <a:ext cx="260350" cy="279400"/>
          </a:xfrm>
          <a:custGeom>
            <a:avLst/>
            <a:gdLst/>
            <a:ahLst/>
            <a:cxnLst>
              <a:cxn ang="0">
                <a:pos x="129667" y="0"/>
              </a:cxn>
              <a:cxn ang="0">
                <a:pos x="75584" y="9380"/>
              </a:cxn>
              <a:cxn ang="0">
                <a:pos x="34531" y="37515"/>
              </a:cxn>
              <a:cxn ang="0">
                <a:pos x="8631" y="81770"/>
              </a:cxn>
              <a:cxn ang="0">
                <a:pos x="0" y="139560"/>
              </a:cxn>
              <a:cxn ang="0">
                <a:pos x="2157" y="169927"/>
              </a:cxn>
              <a:cxn ang="0">
                <a:pos x="19422" y="220775"/>
              </a:cxn>
              <a:cxn ang="0">
                <a:pos x="53425" y="257739"/>
              </a:cxn>
              <a:cxn ang="0">
                <a:pos x="101000" y="276576"/>
              </a:cxn>
              <a:cxn ang="0">
                <a:pos x="129667" y="278930"/>
              </a:cxn>
              <a:cxn ang="0">
                <a:pos x="158272" y="276605"/>
              </a:cxn>
              <a:cxn ang="0">
                <a:pos x="183664" y="269628"/>
              </a:cxn>
              <a:cxn ang="0">
                <a:pos x="205840" y="257997"/>
              </a:cxn>
              <a:cxn ang="0">
                <a:pos x="224802" y="241706"/>
              </a:cxn>
              <a:cxn ang="0">
                <a:pos x="234730" y="228409"/>
              </a:cxn>
              <a:cxn ang="0">
                <a:pos x="122047" y="228409"/>
              </a:cxn>
              <a:cxn ang="0">
                <a:pos x="114503" y="226821"/>
              </a:cxn>
              <a:cxn ang="0">
                <a:pos x="83588" y="201903"/>
              </a:cxn>
              <a:cxn ang="0">
                <a:pos x="70642" y="162105"/>
              </a:cxn>
              <a:cxn ang="0">
                <a:pos x="69435" y="139382"/>
              </a:cxn>
              <a:cxn ang="0">
                <a:pos x="69763" y="127866"/>
              </a:cxn>
              <a:cxn ang="0">
                <a:pos x="77306" y="90172"/>
              </a:cxn>
              <a:cxn ang="0">
                <a:pos x="100660" y="57899"/>
              </a:cxn>
              <a:cxn ang="0">
                <a:pos x="121564" y="50533"/>
              </a:cxn>
              <a:cxn ang="0">
                <a:pos x="234640" y="50533"/>
              </a:cxn>
              <a:cxn ang="0">
                <a:pos x="224802" y="37325"/>
              </a:cxn>
              <a:cxn ang="0">
                <a:pos x="205840" y="20997"/>
              </a:cxn>
              <a:cxn ang="0">
                <a:pos x="183664" y="9332"/>
              </a:cxn>
              <a:cxn ang="0">
                <a:pos x="158272" y="2333"/>
              </a:cxn>
              <a:cxn ang="0">
                <a:pos x="129667" y="0"/>
              </a:cxn>
              <a:cxn ang="0">
                <a:pos x="234640" y="50533"/>
              </a:cxn>
              <a:cxn ang="0">
                <a:pos x="137642" y="50533"/>
              </a:cxn>
              <a:cxn ang="0">
                <a:pos x="145161" y="52133"/>
              </a:cxn>
              <a:cxn ang="0">
                <a:pos x="159664" y="58483"/>
              </a:cxn>
              <a:cxn ang="0">
                <a:pos x="182464" y="90615"/>
              </a:cxn>
              <a:cxn ang="0">
                <a:pos x="189788" y="128015"/>
              </a:cxn>
              <a:cxn ang="0">
                <a:pos x="190089" y="139560"/>
              </a:cxn>
              <a:cxn ang="0">
                <a:pos x="189802" y="151372"/>
              </a:cxn>
              <a:cxn ang="0">
                <a:pos x="179751" y="194694"/>
              </a:cxn>
              <a:cxn ang="0">
                <a:pos x="145427" y="226694"/>
              </a:cxn>
              <a:cxn ang="0">
                <a:pos x="137769" y="228409"/>
              </a:cxn>
              <a:cxn ang="0">
                <a:pos x="234730" y="228409"/>
              </a:cxn>
              <a:cxn ang="0">
                <a:pos x="239987" y="221368"/>
              </a:cxn>
              <a:cxn ang="0">
                <a:pos x="250834" y="197562"/>
              </a:cxn>
              <a:cxn ang="0">
                <a:pos x="257342" y="170292"/>
              </a:cxn>
              <a:cxn ang="0">
                <a:pos x="259511" y="139560"/>
              </a:cxn>
              <a:cxn ang="0">
                <a:pos x="257342" y="108821"/>
              </a:cxn>
              <a:cxn ang="0">
                <a:pos x="250834" y="81541"/>
              </a:cxn>
              <a:cxn ang="0">
                <a:pos x="239987" y="57712"/>
              </a:cxn>
              <a:cxn ang="0">
                <a:pos x="234640" y="50533"/>
              </a:cxn>
            </a:cxnLst>
            <a:rect l="0" t="0" r="r" b="b"/>
            <a:pathLst>
              <a:path w="259714" h="279400">
                <a:moveTo>
                  <a:pt x="129667" y="0"/>
                </a:moveTo>
                <a:lnTo>
                  <a:pt x="75584" y="9380"/>
                </a:lnTo>
                <a:lnTo>
                  <a:pt x="34531" y="37515"/>
                </a:lnTo>
                <a:lnTo>
                  <a:pt x="8631" y="81770"/>
                </a:lnTo>
                <a:lnTo>
                  <a:pt x="0" y="139560"/>
                </a:lnTo>
                <a:lnTo>
                  <a:pt x="2157" y="169927"/>
                </a:lnTo>
                <a:lnTo>
                  <a:pt x="19422" y="220775"/>
                </a:lnTo>
                <a:lnTo>
                  <a:pt x="53425" y="257739"/>
                </a:lnTo>
                <a:lnTo>
                  <a:pt x="101000" y="276576"/>
                </a:lnTo>
                <a:lnTo>
                  <a:pt x="129667" y="278930"/>
                </a:lnTo>
                <a:lnTo>
                  <a:pt x="158272" y="276605"/>
                </a:lnTo>
                <a:lnTo>
                  <a:pt x="183664" y="269628"/>
                </a:lnTo>
                <a:lnTo>
                  <a:pt x="205840" y="257997"/>
                </a:lnTo>
                <a:lnTo>
                  <a:pt x="224802" y="241706"/>
                </a:lnTo>
                <a:lnTo>
                  <a:pt x="234730" y="228409"/>
                </a:lnTo>
                <a:lnTo>
                  <a:pt x="122047" y="228409"/>
                </a:lnTo>
                <a:lnTo>
                  <a:pt x="114503" y="226821"/>
                </a:lnTo>
                <a:lnTo>
                  <a:pt x="83588" y="201903"/>
                </a:lnTo>
                <a:lnTo>
                  <a:pt x="70642" y="162105"/>
                </a:lnTo>
                <a:lnTo>
                  <a:pt x="69435" y="139382"/>
                </a:lnTo>
                <a:lnTo>
                  <a:pt x="69763" y="127866"/>
                </a:lnTo>
                <a:lnTo>
                  <a:pt x="77306" y="90172"/>
                </a:lnTo>
                <a:lnTo>
                  <a:pt x="100660" y="57899"/>
                </a:lnTo>
                <a:lnTo>
                  <a:pt x="121564" y="50533"/>
                </a:lnTo>
                <a:lnTo>
                  <a:pt x="234640" y="50533"/>
                </a:lnTo>
                <a:lnTo>
                  <a:pt x="224802" y="37325"/>
                </a:lnTo>
                <a:lnTo>
                  <a:pt x="205840" y="20997"/>
                </a:lnTo>
                <a:lnTo>
                  <a:pt x="183664" y="9332"/>
                </a:lnTo>
                <a:lnTo>
                  <a:pt x="158272" y="2333"/>
                </a:lnTo>
                <a:lnTo>
                  <a:pt x="129667" y="0"/>
                </a:lnTo>
                <a:close/>
              </a:path>
              <a:path w="259714" h="279400">
                <a:moveTo>
                  <a:pt x="234640" y="50533"/>
                </a:moveTo>
                <a:lnTo>
                  <a:pt x="137642" y="50533"/>
                </a:lnTo>
                <a:lnTo>
                  <a:pt x="145161" y="52133"/>
                </a:lnTo>
                <a:lnTo>
                  <a:pt x="159664" y="58483"/>
                </a:lnTo>
                <a:lnTo>
                  <a:pt x="182464" y="90615"/>
                </a:lnTo>
                <a:lnTo>
                  <a:pt x="189788" y="128015"/>
                </a:lnTo>
                <a:lnTo>
                  <a:pt x="190089" y="139560"/>
                </a:lnTo>
                <a:lnTo>
                  <a:pt x="189802" y="151372"/>
                </a:lnTo>
                <a:lnTo>
                  <a:pt x="179751" y="194694"/>
                </a:lnTo>
                <a:lnTo>
                  <a:pt x="145427" y="226694"/>
                </a:lnTo>
                <a:lnTo>
                  <a:pt x="137769" y="228409"/>
                </a:lnTo>
                <a:lnTo>
                  <a:pt x="234730" y="228409"/>
                </a:lnTo>
                <a:lnTo>
                  <a:pt x="239987" y="221368"/>
                </a:lnTo>
                <a:lnTo>
                  <a:pt x="250834" y="197562"/>
                </a:lnTo>
                <a:lnTo>
                  <a:pt x="257342" y="170292"/>
                </a:lnTo>
                <a:lnTo>
                  <a:pt x="259511" y="139560"/>
                </a:lnTo>
                <a:lnTo>
                  <a:pt x="257342" y="108821"/>
                </a:lnTo>
                <a:lnTo>
                  <a:pt x="250834" y="81541"/>
                </a:lnTo>
                <a:lnTo>
                  <a:pt x="239987" y="57712"/>
                </a:lnTo>
                <a:lnTo>
                  <a:pt x="234640" y="505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6" name="object 87"/>
          <p:cNvSpPr>
            <a:spLocks/>
          </p:cNvSpPr>
          <p:nvPr/>
        </p:nvSpPr>
        <p:spPr bwMode="auto">
          <a:xfrm>
            <a:off x="1824038" y="4632325"/>
            <a:ext cx="257175" cy="269875"/>
          </a:xfrm>
          <a:custGeom>
            <a:avLst/>
            <a:gdLst/>
            <a:ahLst/>
            <a:cxnLst>
              <a:cxn ang="0">
                <a:pos x="2514" y="208610"/>
              </a:cxn>
              <a:cxn ang="0">
                <a:pos x="0" y="208610"/>
              </a:cxn>
              <a:cxn ang="0">
                <a:pos x="0" y="267766"/>
              </a:cxn>
              <a:cxn ang="0">
                <a:pos x="1803" y="268008"/>
              </a:cxn>
              <a:cxn ang="0">
                <a:pos x="6057" y="268363"/>
              </a:cxn>
              <a:cxn ang="0">
                <a:pos x="19481" y="269328"/>
              </a:cxn>
              <a:cxn ang="0">
                <a:pos x="25666" y="269582"/>
              </a:cxn>
              <a:cxn ang="0">
                <a:pos x="31292" y="269582"/>
              </a:cxn>
              <a:cxn ang="0">
                <a:pos x="68697" y="258754"/>
              </a:cxn>
              <a:cxn ang="0">
                <a:pos x="93866" y="229989"/>
              </a:cxn>
              <a:cxn ang="0">
                <a:pos x="103050" y="209156"/>
              </a:cxn>
              <a:cxn ang="0">
                <a:pos x="8636" y="209156"/>
              </a:cxn>
              <a:cxn ang="0">
                <a:pos x="6019" y="208953"/>
              </a:cxn>
              <a:cxn ang="0">
                <a:pos x="2514" y="208610"/>
              </a:cxn>
              <a:cxn ang="0">
                <a:pos x="257708" y="51079"/>
              </a:cxn>
              <a:cxn ang="0">
                <a:pos x="190436" y="51079"/>
              </a:cxn>
              <a:cxn ang="0">
                <a:pos x="190436" y="267766"/>
              </a:cxn>
              <a:cxn ang="0">
                <a:pos x="257708" y="267766"/>
              </a:cxn>
              <a:cxn ang="0">
                <a:pos x="257708" y="51079"/>
              </a:cxn>
              <a:cxn ang="0">
                <a:pos x="257708" y="0"/>
              </a:cxn>
              <a:cxn ang="0">
                <a:pos x="60236" y="0"/>
              </a:cxn>
              <a:cxn ang="0">
                <a:pos x="59750" y="15818"/>
              </a:cxn>
              <a:cxn ang="0">
                <a:pos x="59364" y="29632"/>
              </a:cxn>
              <a:cxn ang="0">
                <a:pos x="59080" y="41440"/>
              </a:cxn>
              <a:cxn ang="0">
                <a:pos x="58717" y="60343"/>
              </a:cxn>
              <a:cxn ang="0">
                <a:pos x="58427" y="69999"/>
              </a:cxn>
              <a:cxn ang="0">
                <a:pos x="56145" y="113758"/>
              </a:cxn>
              <a:cxn ang="0">
                <a:pos x="50266" y="164998"/>
              </a:cxn>
              <a:cxn ang="0">
                <a:pos x="32550" y="202857"/>
              </a:cxn>
              <a:cxn ang="0">
                <a:pos x="13436" y="209156"/>
              </a:cxn>
              <a:cxn ang="0">
                <a:pos x="103050" y="209156"/>
              </a:cxn>
              <a:cxn ang="0">
                <a:pos x="113652" y="166611"/>
              </a:cxn>
              <a:cxn ang="0">
                <a:pos x="118976" y="123029"/>
              </a:cxn>
              <a:cxn ang="0">
                <a:pos x="122821" y="51079"/>
              </a:cxn>
              <a:cxn ang="0">
                <a:pos x="257708" y="51079"/>
              </a:cxn>
              <a:cxn ang="0">
                <a:pos x="257708" y="0"/>
              </a:cxn>
            </a:cxnLst>
            <a:rect l="0" t="0" r="r" b="b"/>
            <a:pathLst>
              <a:path w="257810" h="269875">
                <a:moveTo>
                  <a:pt x="2514" y="208610"/>
                </a:moveTo>
                <a:lnTo>
                  <a:pt x="0" y="208610"/>
                </a:lnTo>
                <a:lnTo>
                  <a:pt x="0" y="267766"/>
                </a:lnTo>
                <a:lnTo>
                  <a:pt x="1803" y="268008"/>
                </a:lnTo>
                <a:lnTo>
                  <a:pt x="6057" y="268363"/>
                </a:lnTo>
                <a:lnTo>
                  <a:pt x="19481" y="269328"/>
                </a:lnTo>
                <a:lnTo>
                  <a:pt x="25666" y="269582"/>
                </a:lnTo>
                <a:lnTo>
                  <a:pt x="31292" y="269582"/>
                </a:lnTo>
                <a:lnTo>
                  <a:pt x="68697" y="258754"/>
                </a:lnTo>
                <a:lnTo>
                  <a:pt x="93866" y="229989"/>
                </a:lnTo>
                <a:lnTo>
                  <a:pt x="103050" y="209156"/>
                </a:lnTo>
                <a:lnTo>
                  <a:pt x="8636" y="209156"/>
                </a:lnTo>
                <a:lnTo>
                  <a:pt x="6019" y="208953"/>
                </a:lnTo>
                <a:lnTo>
                  <a:pt x="2514" y="208610"/>
                </a:lnTo>
                <a:close/>
              </a:path>
              <a:path w="257810" h="269875">
                <a:moveTo>
                  <a:pt x="257708" y="51079"/>
                </a:moveTo>
                <a:lnTo>
                  <a:pt x="190436" y="51079"/>
                </a:lnTo>
                <a:lnTo>
                  <a:pt x="190436" y="267766"/>
                </a:lnTo>
                <a:lnTo>
                  <a:pt x="257708" y="267766"/>
                </a:lnTo>
                <a:lnTo>
                  <a:pt x="257708" y="51079"/>
                </a:lnTo>
                <a:close/>
              </a:path>
              <a:path w="257810" h="269875">
                <a:moveTo>
                  <a:pt x="257708" y="0"/>
                </a:moveTo>
                <a:lnTo>
                  <a:pt x="60236" y="0"/>
                </a:lnTo>
                <a:lnTo>
                  <a:pt x="59750" y="15818"/>
                </a:lnTo>
                <a:lnTo>
                  <a:pt x="59364" y="29632"/>
                </a:lnTo>
                <a:lnTo>
                  <a:pt x="59080" y="41440"/>
                </a:lnTo>
                <a:lnTo>
                  <a:pt x="58717" y="60343"/>
                </a:lnTo>
                <a:lnTo>
                  <a:pt x="58427" y="69999"/>
                </a:lnTo>
                <a:lnTo>
                  <a:pt x="56145" y="113758"/>
                </a:lnTo>
                <a:lnTo>
                  <a:pt x="50266" y="164998"/>
                </a:lnTo>
                <a:lnTo>
                  <a:pt x="32550" y="202857"/>
                </a:lnTo>
                <a:lnTo>
                  <a:pt x="13436" y="209156"/>
                </a:lnTo>
                <a:lnTo>
                  <a:pt x="103050" y="209156"/>
                </a:lnTo>
                <a:lnTo>
                  <a:pt x="113652" y="166611"/>
                </a:lnTo>
                <a:lnTo>
                  <a:pt x="118976" y="123029"/>
                </a:lnTo>
                <a:lnTo>
                  <a:pt x="122821" y="51079"/>
                </a:lnTo>
                <a:lnTo>
                  <a:pt x="257708" y="51079"/>
                </a:lnTo>
                <a:lnTo>
                  <a:pt x="25770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7" name="object 88"/>
          <p:cNvSpPr>
            <a:spLocks/>
          </p:cNvSpPr>
          <p:nvPr/>
        </p:nvSpPr>
        <p:spPr bwMode="auto">
          <a:xfrm>
            <a:off x="2136775" y="4632325"/>
            <a:ext cx="214313" cy="268288"/>
          </a:xfrm>
          <a:custGeom>
            <a:avLst/>
            <a:gdLst/>
            <a:ahLst/>
            <a:cxnLst>
              <a:cxn ang="0">
                <a:pos x="67068" y="0"/>
              </a:cxn>
              <a:cxn ang="0">
                <a:pos x="0" y="0"/>
              </a:cxn>
              <a:cxn ang="0">
                <a:pos x="0" y="267766"/>
              </a:cxn>
              <a:cxn ang="0">
                <a:pos x="108788" y="267766"/>
              </a:cxn>
              <a:cxn ang="0">
                <a:pos x="121156" y="267445"/>
              </a:cxn>
              <a:cxn ang="0">
                <a:pos x="161191" y="259629"/>
              </a:cxn>
              <a:cxn ang="0">
                <a:pos x="197327" y="233173"/>
              </a:cxn>
              <a:cxn ang="0">
                <a:pos x="206206" y="218135"/>
              </a:cxn>
              <a:cxn ang="0">
                <a:pos x="67068" y="218135"/>
              </a:cxn>
              <a:cxn ang="0">
                <a:pos x="67068" y="149974"/>
              </a:cxn>
              <a:cxn ang="0">
                <a:pos x="208496" y="149974"/>
              </a:cxn>
              <a:cxn ang="0">
                <a:pos x="207340" y="146469"/>
              </a:cxn>
              <a:cxn ang="0">
                <a:pos x="179156" y="113847"/>
              </a:cxn>
              <a:cxn ang="0">
                <a:pos x="142675" y="102395"/>
              </a:cxn>
              <a:cxn ang="0">
                <a:pos x="109867" y="100520"/>
              </a:cxn>
              <a:cxn ang="0">
                <a:pos x="67068" y="100520"/>
              </a:cxn>
              <a:cxn ang="0">
                <a:pos x="67068" y="0"/>
              </a:cxn>
              <a:cxn ang="0">
                <a:pos x="208496" y="149974"/>
              </a:cxn>
              <a:cxn ang="0">
                <a:pos x="109753" y="149974"/>
              </a:cxn>
              <a:cxn ang="0">
                <a:pos x="117538" y="150939"/>
              </a:cxn>
              <a:cxn ang="0">
                <a:pos x="128803" y="154774"/>
              </a:cxn>
              <a:cxn ang="0">
                <a:pos x="144208" y="179705"/>
              </a:cxn>
              <a:cxn ang="0">
                <a:pos x="144208" y="184150"/>
              </a:cxn>
              <a:cxn ang="0">
                <a:pos x="118165" y="215955"/>
              </a:cxn>
              <a:cxn ang="0">
                <a:pos x="99796" y="218135"/>
              </a:cxn>
              <a:cxn ang="0">
                <a:pos x="206206" y="218135"/>
              </a:cxn>
              <a:cxn ang="0">
                <a:pos x="209438" y="209799"/>
              </a:cxn>
              <a:cxn ang="0">
                <a:pos x="211772" y="200982"/>
              </a:cxn>
              <a:cxn ang="0">
                <a:pos x="213172" y="191772"/>
              </a:cxn>
              <a:cxn ang="0">
                <a:pos x="213543" y="184150"/>
              </a:cxn>
              <a:cxn ang="0">
                <a:pos x="213537" y="179705"/>
              </a:cxn>
              <a:cxn ang="0">
                <a:pos x="213244" y="172654"/>
              </a:cxn>
              <a:cxn ang="0">
                <a:pos x="212061" y="163537"/>
              </a:cxn>
              <a:cxn ang="0">
                <a:pos x="210080" y="154774"/>
              </a:cxn>
              <a:cxn ang="0">
                <a:pos x="208496" y="149974"/>
              </a:cxn>
            </a:cxnLst>
            <a:rect l="0" t="0" r="r" b="b"/>
            <a:pathLst>
              <a:path w="213994" h="267970">
                <a:moveTo>
                  <a:pt x="67068" y="0"/>
                </a:moveTo>
                <a:lnTo>
                  <a:pt x="0" y="0"/>
                </a:lnTo>
                <a:lnTo>
                  <a:pt x="0" y="267766"/>
                </a:lnTo>
                <a:lnTo>
                  <a:pt x="108788" y="267766"/>
                </a:lnTo>
                <a:lnTo>
                  <a:pt x="121156" y="267445"/>
                </a:lnTo>
                <a:lnTo>
                  <a:pt x="161191" y="259629"/>
                </a:lnTo>
                <a:lnTo>
                  <a:pt x="197327" y="233173"/>
                </a:lnTo>
                <a:lnTo>
                  <a:pt x="206206" y="218135"/>
                </a:lnTo>
                <a:lnTo>
                  <a:pt x="67068" y="218135"/>
                </a:lnTo>
                <a:lnTo>
                  <a:pt x="67068" y="149974"/>
                </a:lnTo>
                <a:lnTo>
                  <a:pt x="208496" y="149974"/>
                </a:lnTo>
                <a:lnTo>
                  <a:pt x="207340" y="146469"/>
                </a:lnTo>
                <a:lnTo>
                  <a:pt x="179156" y="113847"/>
                </a:lnTo>
                <a:lnTo>
                  <a:pt x="142675" y="102395"/>
                </a:lnTo>
                <a:lnTo>
                  <a:pt x="109867" y="100520"/>
                </a:lnTo>
                <a:lnTo>
                  <a:pt x="67068" y="100520"/>
                </a:lnTo>
                <a:lnTo>
                  <a:pt x="67068" y="0"/>
                </a:lnTo>
                <a:close/>
              </a:path>
              <a:path w="213994" h="267970">
                <a:moveTo>
                  <a:pt x="208496" y="149974"/>
                </a:moveTo>
                <a:lnTo>
                  <a:pt x="109753" y="149974"/>
                </a:lnTo>
                <a:lnTo>
                  <a:pt x="117538" y="150939"/>
                </a:lnTo>
                <a:lnTo>
                  <a:pt x="128803" y="154774"/>
                </a:lnTo>
                <a:lnTo>
                  <a:pt x="144208" y="179705"/>
                </a:lnTo>
                <a:lnTo>
                  <a:pt x="144208" y="184150"/>
                </a:lnTo>
                <a:lnTo>
                  <a:pt x="118165" y="215955"/>
                </a:lnTo>
                <a:lnTo>
                  <a:pt x="99796" y="218135"/>
                </a:lnTo>
                <a:lnTo>
                  <a:pt x="206206" y="218135"/>
                </a:lnTo>
                <a:lnTo>
                  <a:pt x="209438" y="209799"/>
                </a:lnTo>
                <a:lnTo>
                  <a:pt x="211772" y="200982"/>
                </a:lnTo>
                <a:lnTo>
                  <a:pt x="213172" y="191772"/>
                </a:lnTo>
                <a:lnTo>
                  <a:pt x="213543" y="184150"/>
                </a:lnTo>
                <a:lnTo>
                  <a:pt x="213537" y="179705"/>
                </a:lnTo>
                <a:lnTo>
                  <a:pt x="213244" y="172654"/>
                </a:lnTo>
                <a:lnTo>
                  <a:pt x="212061" y="163537"/>
                </a:lnTo>
                <a:lnTo>
                  <a:pt x="210080" y="154774"/>
                </a:lnTo>
                <a:lnTo>
                  <a:pt x="208496" y="1499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8" name="object 89"/>
          <p:cNvSpPr>
            <a:spLocks/>
          </p:cNvSpPr>
          <p:nvPr/>
        </p:nvSpPr>
        <p:spPr bwMode="auto">
          <a:xfrm>
            <a:off x="2354263" y="4632325"/>
            <a:ext cx="241300" cy="268288"/>
          </a:xfrm>
          <a:custGeom>
            <a:avLst/>
            <a:gdLst/>
            <a:ahLst/>
            <a:cxnLst>
              <a:cxn ang="0">
                <a:pos x="239547" y="0"/>
              </a:cxn>
              <a:cxn ang="0">
                <a:pos x="130568" y="0"/>
              </a:cxn>
              <a:cxn ang="0">
                <a:pos x="119553" y="252"/>
              </a:cxn>
              <a:cxn ang="0">
                <a:pos x="81933" y="6353"/>
              </a:cxn>
              <a:cxn ang="0">
                <a:pos x="47815" y="27655"/>
              </a:cxn>
              <a:cxn ang="0">
                <a:pos x="28978" y="67396"/>
              </a:cxn>
              <a:cxn ang="0">
                <a:pos x="28517" y="79184"/>
              </a:cxn>
              <a:cxn ang="0">
                <a:pos x="29248" y="91821"/>
              </a:cxn>
              <a:cxn ang="0">
                <a:pos x="49219" y="136036"/>
              </a:cxn>
              <a:cxn ang="0">
                <a:pos x="79844" y="156819"/>
              </a:cxn>
              <a:cxn ang="0">
                <a:pos x="0" y="267766"/>
              </a:cxn>
              <a:cxn ang="0">
                <a:pos x="79844" y="267766"/>
              </a:cxn>
              <a:cxn ang="0">
                <a:pos x="147294" y="169583"/>
              </a:cxn>
              <a:cxn ang="0">
                <a:pos x="239547" y="169583"/>
              </a:cxn>
              <a:cxn ang="0">
                <a:pos x="239547" y="121386"/>
              </a:cxn>
              <a:cxn ang="0">
                <a:pos x="141350" y="121386"/>
              </a:cxn>
              <a:cxn ang="0">
                <a:pos x="133222" y="120980"/>
              </a:cxn>
              <a:cxn ang="0">
                <a:pos x="120878" y="119291"/>
              </a:cxn>
              <a:cxn ang="0">
                <a:pos x="115519" y="117081"/>
              </a:cxn>
              <a:cxn ang="0">
                <a:pos x="110959" y="113487"/>
              </a:cxn>
              <a:cxn ang="0">
                <a:pos x="106883" y="110362"/>
              </a:cxn>
              <a:cxn ang="0">
                <a:pos x="103708" y="106362"/>
              </a:cxn>
              <a:cxn ang="0">
                <a:pos x="99148" y="96672"/>
              </a:cxn>
              <a:cxn ang="0">
                <a:pos x="98005" y="91185"/>
              </a:cxn>
              <a:cxn ang="0">
                <a:pos x="98005" y="79184"/>
              </a:cxn>
              <a:cxn ang="0">
                <a:pos x="99098" y="73825"/>
              </a:cxn>
              <a:cxn ang="0">
                <a:pos x="103416" y="64122"/>
              </a:cxn>
              <a:cxn ang="0">
                <a:pos x="106514" y="60185"/>
              </a:cxn>
              <a:cxn ang="0">
                <a:pos x="110604" y="57175"/>
              </a:cxn>
              <a:cxn ang="0">
                <a:pos x="115874" y="53238"/>
              </a:cxn>
              <a:cxn ang="0">
                <a:pos x="121323" y="50926"/>
              </a:cxn>
              <a:cxn ang="0">
                <a:pos x="132613" y="49618"/>
              </a:cxn>
              <a:cxn ang="0">
                <a:pos x="140627" y="49263"/>
              </a:cxn>
              <a:cxn ang="0">
                <a:pos x="239547" y="49263"/>
              </a:cxn>
              <a:cxn ang="0">
                <a:pos x="239547" y="0"/>
              </a:cxn>
              <a:cxn ang="0">
                <a:pos x="239547" y="169583"/>
              </a:cxn>
              <a:cxn ang="0">
                <a:pos x="172643" y="169583"/>
              </a:cxn>
              <a:cxn ang="0">
                <a:pos x="172643" y="267766"/>
              </a:cxn>
              <a:cxn ang="0">
                <a:pos x="239547" y="267766"/>
              </a:cxn>
              <a:cxn ang="0">
                <a:pos x="239547" y="169583"/>
              </a:cxn>
              <a:cxn ang="0">
                <a:pos x="239547" y="49263"/>
              </a:cxn>
              <a:cxn ang="0">
                <a:pos x="172643" y="49263"/>
              </a:cxn>
              <a:cxn ang="0">
                <a:pos x="172643" y="121386"/>
              </a:cxn>
              <a:cxn ang="0">
                <a:pos x="239547" y="121386"/>
              </a:cxn>
              <a:cxn ang="0">
                <a:pos x="239547" y="49263"/>
              </a:cxn>
            </a:cxnLst>
            <a:rect l="0" t="0" r="r" b="b"/>
            <a:pathLst>
              <a:path w="240030" h="267970">
                <a:moveTo>
                  <a:pt x="239547" y="0"/>
                </a:moveTo>
                <a:lnTo>
                  <a:pt x="130568" y="0"/>
                </a:lnTo>
                <a:lnTo>
                  <a:pt x="119553" y="252"/>
                </a:lnTo>
                <a:lnTo>
                  <a:pt x="81933" y="6353"/>
                </a:lnTo>
                <a:lnTo>
                  <a:pt x="47815" y="27655"/>
                </a:lnTo>
                <a:lnTo>
                  <a:pt x="28978" y="67396"/>
                </a:lnTo>
                <a:lnTo>
                  <a:pt x="28517" y="79184"/>
                </a:lnTo>
                <a:lnTo>
                  <a:pt x="29248" y="91821"/>
                </a:lnTo>
                <a:lnTo>
                  <a:pt x="49219" y="136036"/>
                </a:lnTo>
                <a:lnTo>
                  <a:pt x="79844" y="156819"/>
                </a:lnTo>
                <a:lnTo>
                  <a:pt x="0" y="267766"/>
                </a:lnTo>
                <a:lnTo>
                  <a:pt x="79844" y="267766"/>
                </a:lnTo>
                <a:lnTo>
                  <a:pt x="147294" y="169583"/>
                </a:lnTo>
                <a:lnTo>
                  <a:pt x="239547" y="169583"/>
                </a:lnTo>
                <a:lnTo>
                  <a:pt x="239547" y="121386"/>
                </a:lnTo>
                <a:lnTo>
                  <a:pt x="141350" y="121386"/>
                </a:lnTo>
                <a:lnTo>
                  <a:pt x="133222" y="120980"/>
                </a:lnTo>
                <a:lnTo>
                  <a:pt x="120878" y="119291"/>
                </a:lnTo>
                <a:lnTo>
                  <a:pt x="115519" y="117081"/>
                </a:lnTo>
                <a:lnTo>
                  <a:pt x="110959" y="113487"/>
                </a:lnTo>
                <a:lnTo>
                  <a:pt x="106883" y="110362"/>
                </a:lnTo>
                <a:lnTo>
                  <a:pt x="103708" y="106362"/>
                </a:lnTo>
                <a:lnTo>
                  <a:pt x="99148" y="96672"/>
                </a:lnTo>
                <a:lnTo>
                  <a:pt x="98005" y="91185"/>
                </a:lnTo>
                <a:lnTo>
                  <a:pt x="98005" y="79184"/>
                </a:lnTo>
                <a:lnTo>
                  <a:pt x="99098" y="73825"/>
                </a:lnTo>
                <a:lnTo>
                  <a:pt x="103416" y="64122"/>
                </a:lnTo>
                <a:lnTo>
                  <a:pt x="106514" y="60185"/>
                </a:lnTo>
                <a:lnTo>
                  <a:pt x="110604" y="57175"/>
                </a:lnTo>
                <a:lnTo>
                  <a:pt x="115874" y="53238"/>
                </a:lnTo>
                <a:lnTo>
                  <a:pt x="121323" y="50926"/>
                </a:lnTo>
                <a:lnTo>
                  <a:pt x="132613" y="49618"/>
                </a:lnTo>
                <a:lnTo>
                  <a:pt x="140627" y="49263"/>
                </a:lnTo>
                <a:lnTo>
                  <a:pt x="239547" y="49263"/>
                </a:lnTo>
                <a:lnTo>
                  <a:pt x="239547" y="0"/>
                </a:lnTo>
                <a:close/>
              </a:path>
              <a:path w="240030" h="267970">
                <a:moveTo>
                  <a:pt x="239547" y="169583"/>
                </a:moveTo>
                <a:lnTo>
                  <a:pt x="172643" y="169583"/>
                </a:lnTo>
                <a:lnTo>
                  <a:pt x="172643" y="267766"/>
                </a:lnTo>
                <a:lnTo>
                  <a:pt x="239547" y="267766"/>
                </a:lnTo>
                <a:lnTo>
                  <a:pt x="239547" y="169583"/>
                </a:lnTo>
                <a:close/>
              </a:path>
              <a:path w="240030" h="267970">
                <a:moveTo>
                  <a:pt x="239547" y="49263"/>
                </a:moveTo>
                <a:lnTo>
                  <a:pt x="172643" y="49263"/>
                </a:lnTo>
                <a:lnTo>
                  <a:pt x="172643" y="121386"/>
                </a:lnTo>
                <a:lnTo>
                  <a:pt x="239547" y="121386"/>
                </a:lnTo>
                <a:lnTo>
                  <a:pt x="239547" y="4926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9" name="object 90"/>
          <p:cNvSpPr>
            <a:spLocks/>
          </p:cNvSpPr>
          <p:nvPr/>
        </p:nvSpPr>
        <p:spPr bwMode="auto">
          <a:xfrm>
            <a:off x="2701925" y="4683125"/>
            <a:ext cx="66675" cy="217488"/>
          </a:xfrm>
          <a:custGeom>
            <a:avLst/>
            <a:gdLst/>
            <a:ahLst/>
            <a:cxnLst>
              <a:cxn ang="0">
                <a:pos x="67271" y="0"/>
              </a:cxn>
              <a:cxn ang="0">
                <a:pos x="0" y="0"/>
              </a:cxn>
              <a:cxn ang="0">
                <a:pos x="0" y="216687"/>
              </a:cxn>
              <a:cxn ang="0">
                <a:pos x="67271" y="216687"/>
              </a:cxn>
              <a:cxn ang="0">
                <a:pos x="67271" y="0"/>
              </a:cxn>
            </a:cxnLst>
            <a:rect l="0" t="0" r="r" b="b"/>
            <a:pathLst>
              <a:path w="67310" h="217170">
                <a:moveTo>
                  <a:pt x="67271" y="0"/>
                </a:moveTo>
                <a:lnTo>
                  <a:pt x="0" y="0"/>
                </a:lnTo>
                <a:lnTo>
                  <a:pt x="0" y="216687"/>
                </a:lnTo>
                <a:lnTo>
                  <a:pt x="67271" y="216687"/>
                </a:lnTo>
                <a:lnTo>
                  <a:pt x="6727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0" name="object 91"/>
          <p:cNvSpPr>
            <a:spLocks/>
          </p:cNvSpPr>
          <p:nvPr/>
        </p:nvSpPr>
        <p:spPr bwMode="auto">
          <a:xfrm>
            <a:off x="2622550" y="4657725"/>
            <a:ext cx="22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501" y="0"/>
              </a:cxn>
            </a:cxnLst>
            <a:rect l="0" t="0" r="r" b="b"/>
            <a:pathLst>
              <a:path w="226060">
                <a:moveTo>
                  <a:pt x="0" y="0"/>
                </a:moveTo>
                <a:lnTo>
                  <a:pt x="225501" y="0"/>
                </a:lnTo>
              </a:path>
            </a:pathLst>
          </a:custGeom>
          <a:noFill/>
          <a:ln w="5107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1" name="object 92"/>
          <p:cNvSpPr>
            <a:spLocks/>
          </p:cNvSpPr>
          <p:nvPr/>
        </p:nvSpPr>
        <p:spPr bwMode="auto">
          <a:xfrm>
            <a:off x="2927350" y="4683125"/>
            <a:ext cx="66675" cy="217488"/>
          </a:xfrm>
          <a:custGeom>
            <a:avLst/>
            <a:gdLst/>
            <a:ahLst/>
            <a:cxnLst>
              <a:cxn ang="0">
                <a:pos x="67259" y="0"/>
              </a:cxn>
              <a:cxn ang="0">
                <a:pos x="0" y="0"/>
              </a:cxn>
              <a:cxn ang="0">
                <a:pos x="0" y="216687"/>
              </a:cxn>
              <a:cxn ang="0">
                <a:pos x="67259" y="216687"/>
              </a:cxn>
              <a:cxn ang="0">
                <a:pos x="67259" y="0"/>
              </a:cxn>
            </a:cxnLst>
            <a:rect l="0" t="0" r="r" b="b"/>
            <a:pathLst>
              <a:path w="67310" h="217170">
                <a:moveTo>
                  <a:pt x="67259" y="0"/>
                </a:moveTo>
                <a:lnTo>
                  <a:pt x="0" y="0"/>
                </a:lnTo>
                <a:lnTo>
                  <a:pt x="0" y="216687"/>
                </a:lnTo>
                <a:lnTo>
                  <a:pt x="67259" y="216687"/>
                </a:lnTo>
                <a:lnTo>
                  <a:pt x="6725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2" name="object 93"/>
          <p:cNvSpPr>
            <a:spLocks/>
          </p:cNvSpPr>
          <p:nvPr/>
        </p:nvSpPr>
        <p:spPr bwMode="auto">
          <a:xfrm>
            <a:off x="2847975" y="4657725"/>
            <a:ext cx="22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488" y="0"/>
              </a:cxn>
            </a:cxnLst>
            <a:rect l="0" t="0" r="r" b="b"/>
            <a:pathLst>
              <a:path w="226060">
                <a:moveTo>
                  <a:pt x="0" y="0"/>
                </a:moveTo>
                <a:lnTo>
                  <a:pt x="225488" y="0"/>
                </a:lnTo>
              </a:path>
            </a:pathLst>
          </a:custGeom>
          <a:noFill/>
          <a:ln w="5107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3" name="object 94"/>
          <p:cNvSpPr>
            <a:spLocks/>
          </p:cNvSpPr>
          <p:nvPr/>
        </p:nvSpPr>
        <p:spPr bwMode="auto">
          <a:xfrm>
            <a:off x="3100388" y="4632325"/>
            <a:ext cx="231775" cy="268288"/>
          </a:xfrm>
          <a:custGeom>
            <a:avLst/>
            <a:gdLst/>
            <a:ahLst/>
            <a:cxnLst>
              <a:cxn ang="0">
                <a:pos x="66179" y="0"/>
              </a:cxn>
              <a:cxn ang="0">
                <a:pos x="0" y="0"/>
              </a:cxn>
              <a:cxn ang="0">
                <a:pos x="0" y="267766"/>
              </a:cxn>
              <a:cxn ang="0">
                <a:pos x="62217" y="267766"/>
              </a:cxn>
              <a:cxn ang="0">
                <a:pos x="125334" y="159524"/>
              </a:cxn>
              <a:cxn ang="0">
                <a:pos x="66179" y="159524"/>
              </a:cxn>
              <a:cxn ang="0">
                <a:pos x="66179" y="0"/>
              </a:cxn>
              <a:cxn ang="0">
                <a:pos x="231267" y="91351"/>
              </a:cxn>
              <a:cxn ang="0">
                <a:pos x="165087" y="91351"/>
              </a:cxn>
              <a:cxn ang="0">
                <a:pos x="165087" y="267766"/>
              </a:cxn>
              <a:cxn ang="0">
                <a:pos x="231267" y="267766"/>
              </a:cxn>
              <a:cxn ang="0">
                <a:pos x="231267" y="91351"/>
              </a:cxn>
              <a:cxn ang="0">
                <a:pos x="231267" y="0"/>
              </a:cxn>
              <a:cxn ang="0">
                <a:pos x="161302" y="0"/>
              </a:cxn>
              <a:cxn ang="0">
                <a:pos x="66179" y="159524"/>
              </a:cxn>
              <a:cxn ang="0">
                <a:pos x="125334" y="159524"/>
              </a:cxn>
              <a:cxn ang="0">
                <a:pos x="165087" y="91351"/>
              </a:cxn>
              <a:cxn ang="0">
                <a:pos x="231267" y="91351"/>
              </a:cxn>
              <a:cxn ang="0">
                <a:pos x="231267" y="0"/>
              </a:cxn>
            </a:cxnLst>
            <a:rect l="0" t="0" r="r" b="b"/>
            <a:pathLst>
              <a:path w="231775" h="267970">
                <a:moveTo>
                  <a:pt x="66179" y="0"/>
                </a:moveTo>
                <a:lnTo>
                  <a:pt x="0" y="0"/>
                </a:lnTo>
                <a:lnTo>
                  <a:pt x="0" y="267766"/>
                </a:lnTo>
                <a:lnTo>
                  <a:pt x="62217" y="267766"/>
                </a:lnTo>
                <a:lnTo>
                  <a:pt x="125334" y="159524"/>
                </a:lnTo>
                <a:lnTo>
                  <a:pt x="66179" y="159524"/>
                </a:lnTo>
                <a:lnTo>
                  <a:pt x="66179" y="0"/>
                </a:lnTo>
                <a:close/>
              </a:path>
              <a:path w="231775" h="267970">
                <a:moveTo>
                  <a:pt x="231267" y="91351"/>
                </a:moveTo>
                <a:lnTo>
                  <a:pt x="165087" y="91351"/>
                </a:lnTo>
                <a:lnTo>
                  <a:pt x="165087" y="267766"/>
                </a:lnTo>
                <a:lnTo>
                  <a:pt x="231267" y="267766"/>
                </a:lnTo>
                <a:lnTo>
                  <a:pt x="231267" y="91351"/>
                </a:lnTo>
                <a:close/>
              </a:path>
              <a:path w="231775" h="267970">
                <a:moveTo>
                  <a:pt x="231267" y="0"/>
                </a:moveTo>
                <a:lnTo>
                  <a:pt x="161302" y="0"/>
                </a:lnTo>
                <a:lnTo>
                  <a:pt x="66179" y="159524"/>
                </a:lnTo>
                <a:lnTo>
                  <a:pt x="125334" y="159524"/>
                </a:lnTo>
                <a:lnTo>
                  <a:pt x="165087" y="91351"/>
                </a:lnTo>
                <a:lnTo>
                  <a:pt x="231267" y="91351"/>
                </a:lnTo>
                <a:lnTo>
                  <a:pt x="23126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5" name="object 95"/>
          <p:cNvSpPr txBox="1"/>
          <p:nvPr/>
        </p:nvSpPr>
        <p:spPr>
          <a:xfrm>
            <a:off x="912813" y="6046788"/>
            <a:ext cx="2473325" cy="3508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250" b="1" spc="50" dirty="0">
                <a:solidFill>
                  <a:srgbClr val="0B6893"/>
                </a:solidFill>
                <a:latin typeface="Century Gothic"/>
                <a:cs typeface="Century Gothic"/>
              </a:rPr>
              <a:t>www.invest.tgl.ru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2"/>
          <p:cNvSpPr>
            <a:spLocks/>
          </p:cNvSpPr>
          <p:nvPr/>
        </p:nvSpPr>
        <p:spPr bwMode="auto">
          <a:xfrm>
            <a:off x="300038" y="160338"/>
            <a:ext cx="196850" cy="355600"/>
          </a:xfrm>
          <a:custGeom>
            <a:avLst/>
            <a:gdLst/>
            <a:ahLst/>
            <a:cxnLst>
              <a:cxn ang="0">
                <a:pos x="197446" y="0"/>
              </a:cxn>
              <a:cxn ang="0">
                <a:pos x="13169" y="12"/>
              </a:cxn>
              <a:cxn ang="0">
                <a:pos x="0" y="38900"/>
              </a:cxn>
              <a:cxn ang="0">
                <a:pos x="150304" y="38900"/>
              </a:cxn>
              <a:cxn ang="0">
                <a:pos x="150304" y="341452"/>
              </a:cxn>
              <a:cxn ang="0">
                <a:pos x="161721" y="345981"/>
              </a:cxn>
              <a:cxn ang="0">
                <a:pos x="173389" y="349991"/>
              </a:cxn>
              <a:cxn ang="0">
                <a:pos x="185301" y="353455"/>
              </a:cxn>
              <a:cxn ang="0">
                <a:pos x="197446" y="356349"/>
              </a:cxn>
              <a:cxn ang="0">
                <a:pos x="197446" y="0"/>
              </a:cxn>
            </a:cxnLst>
            <a:rect l="0" t="0" r="r" b="b"/>
            <a:pathLst>
              <a:path w="197484" h="356870">
                <a:moveTo>
                  <a:pt x="197446" y="0"/>
                </a:moveTo>
                <a:lnTo>
                  <a:pt x="13169" y="12"/>
                </a:lnTo>
                <a:lnTo>
                  <a:pt x="0" y="38900"/>
                </a:lnTo>
                <a:lnTo>
                  <a:pt x="150304" y="38900"/>
                </a:lnTo>
                <a:lnTo>
                  <a:pt x="150304" y="341452"/>
                </a:lnTo>
                <a:lnTo>
                  <a:pt x="161721" y="345981"/>
                </a:lnTo>
                <a:lnTo>
                  <a:pt x="173389" y="349991"/>
                </a:lnTo>
                <a:lnTo>
                  <a:pt x="185301" y="353455"/>
                </a:lnTo>
                <a:lnTo>
                  <a:pt x="197446" y="356349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18" name="object 3"/>
          <p:cNvSpPr>
            <a:spLocks/>
          </p:cNvSpPr>
          <p:nvPr/>
        </p:nvSpPr>
        <p:spPr bwMode="auto">
          <a:xfrm>
            <a:off x="574675" y="222250"/>
            <a:ext cx="196850" cy="357188"/>
          </a:xfrm>
          <a:custGeom>
            <a:avLst/>
            <a:gdLst/>
            <a:ahLst/>
            <a:cxnLst>
              <a:cxn ang="0">
                <a:pos x="184289" y="0"/>
              </a:cxn>
              <a:cxn ang="0">
                <a:pos x="0" y="0"/>
              </a:cxn>
              <a:cxn ang="0">
                <a:pos x="0" y="356349"/>
              </a:cxn>
              <a:cxn ang="0">
                <a:pos x="47155" y="341439"/>
              </a:cxn>
              <a:cxn ang="0">
                <a:pos x="47155" y="38900"/>
              </a:cxn>
              <a:cxn ang="0">
                <a:pos x="197446" y="38900"/>
              </a:cxn>
              <a:cxn ang="0">
                <a:pos x="194716" y="28919"/>
              </a:cxn>
              <a:cxn ang="0">
                <a:pos x="191611" y="19102"/>
              </a:cxn>
              <a:cxn ang="0">
                <a:pos x="188135" y="9458"/>
              </a:cxn>
              <a:cxn ang="0">
                <a:pos x="184289" y="0"/>
              </a:cxn>
            </a:cxnLst>
            <a:rect l="0" t="0" r="r" b="b"/>
            <a:pathLst>
              <a:path w="197484" h="356870">
                <a:moveTo>
                  <a:pt x="184289" y="0"/>
                </a:moveTo>
                <a:lnTo>
                  <a:pt x="0" y="0"/>
                </a:lnTo>
                <a:lnTo>
                  <a:pt x="0" y="356349"/>
                </a:lnTo>
                <a:lnTo>
                  <a:pt x="47155" y="341439"/>
                </a:lnTo>
                <a:lnTo>
                  <a:pt x="47155" y="38900"/>
                </a:lnTo>
                <a:lnTo>
                  <a:pt x="197446" y="38900"/>
                </a:lnTo>
                <a:lnTo>
                  <a:pt x="194716" y="28919"/>
                </a:lnTo>
                <a:lnTo>
                  <a:pt x="191611" y="19102"/>
                </a:lnTo>
                <a:lnTo>
                  <a:pt x="188135" y="9458"/>
                </a:lnTo>
                <a:lnTo>
                  <a:pt x="18428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19" name="object 4"/>
          <p:cNvSpPr>
            <a:spLocks/>
          </p:cNvSpPr>
          <p:nvPr/>
        </p:nvSpPr>
        <p:spPr bwMode="auto">
          <a:xfrm>
            <a:off x="501650" y="160338"/>
            <a:ext cx="196850" cy="35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6349"/>
              </a:cxn>
              <a:cxn ang="0">
                <a:pos x="12145" y="353455"/>
              </a:cxn>
              <a:cxn ang="0">
                <a:pos x="24056" y="349991"/>
              </a:cxn>
              <a:cxn ang="0">
                <a:pos x="35725" y="345981"/>
              </a:cxn>
              <a:cxn ang="0">
                <a:pos x="47142" y="341452"/>
              </a:cxn>
              <a:cxn ang="0">
                <a:pos x="47142" y="38900"/>
              </a:cxn>
              <a:cxn ang="0">
                <a:pos x="197446" y="38900"/>
              </a:cxn>
              <a:cxn ang="0">
                <a:pos x="194715" y="28927"/>
              </a:cxn>
              <a:cxn ang="0">
                <a:pos x="191609" y="19113"/>
              </a:cxn>
              <a:cxn ang="0">
                <a:pos x="188129" y="9471"/>
              </a:cxn>
              <a:cxn ang="0">
                <a:pos x="184276" y="12"/>
              </a:cxn>
              <a:cxn ang="0">
                <a:pos x="0" y="0"/>
              </a:cxn>
            </a:cxnLst>
            <a:rect l="0" t="0" r="r" b="b"/>
            <a:pathLst>
              <a:path w="197484" h="356870">
                <a:moveTo>
                  <a:pt x="0" y="0"/>
                </a:moveTo>
                <a:lnTo>
                  <a:pt x="0" y="356349"/>
                </a:lnTo>
                <a:lnTo>
                  <a:pt x="12145" y="353455"/>
                </a:lnTo>
                <a:lnTo>
                  <a:pt x="24056" y="349991"/>
                </a:lnTo>
                <a:lnTo>
                  <a:pt x="35725" y="345981"/>
                </a:lnTo>
                <a:lnTo>
                  <a:pt x="47142" y="341452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5" y="28927"/>
                </a:lnTo>
                <a:lnTo>
                  <a:pt x="191609" y="19113"/>
                </a:lnTo>
                <a:lnTo>
                  <a:pt x="188129" y="9471"/>
                </a:lnTo>
                <a:lnTo>
                  <a:pt x="184276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0" name="object 5"/>
          <p:cNvSpPr>
            <a:spLocks noChangeArrowheads="1"/>
          </p:cNvSpPr>
          <p:nvPr/>
        </p:nvSpPr>
        <p:spPr bwMode="auto">
          <a:xfrm>
            <a:off x="227013" y="222250"/>
            <a:ext cx="196850" cy="355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1" name="object 6"/>
          <p:cNvSpPr>
            <a:spLocks noChangeArrowheads="1"/>
          </p:cNvSpPr>
          <p:nvPr/>
        </p:nvSpPr>
        <p:spPr bwMode="auto">
          <a:xfrm>
            <a:off x="574675" y="222250"/>
            <a:ext cx="196850" cy="355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2" name="object 7"/>
          <p:cNvSpPr>
            <a:spLocks noChangeArrowheads="1"/>
          </p:cNvSpPr>
          <p:nvPr/>
        </p:nvSpPr>
        <p:spPr bwMode="auto">
          <a:xfrm>
            <a:off x="300038" y="160338"/>
            <a:ext cx="196850" cy="355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3" name="object 8"/>
          <p:cNvSpPr>
            <a:spLocks noChangeArrowheads="1"/>
          </p:cNvSpPr>
          <p:nvPr/>
        </p:nvSpPr>
        <p:spPr bwMode="auto">
          <a:xfrm>
            <a:off x="501650" y="160338"/>
            <a:ext cx="196850" cy="355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4" name="object 9"/>
          <p:cNvSpPr>
            <a:spLocks/>
          </p:cNvSpPr>
          <p:nvPr/>
        </p:nvSpPr>
        <p:spPr bwMode="auto">
          <a:xfrm>
            <a:off x="365125" y="660400"/>
            <a:ext cx="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5958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958"/>
                </a:lnTo>
              </a:path>
            </a:pathLst>
          </a:custGeom>
          <a:noFill/>
          <a:ln w="2429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5" name="object 10"/>
          <p:cNvSpPr>
            <a:spLocks/>
          </p:cNvSpPr>
          <p:nvPr/>
        </p:nvSpPr>
        <p:spPr bwMode="auto">
          <a:xfrm>
            <a:off x="323850" y="650875"/>
            <a:ext cx="841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108" y="0"/>
              </a:cxn>
            </a:cxnLst>
            <a:rect l="0" t="0" r="r" b="b"/>
            <a:pathLst>
              <a:path w="83184">
                <a:moveTo>
                  <a:pt x="0" y="0"/>
                </a:moveTo>
                <a:lnTo>
                  <a:pt x="83108" y="0"/>
                </a:lnTo>
              </a:path>
            </a:pathLst>
          </a:custGeom>
          <a:noFill/>
          <a:ln w="1822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6" name="object 11"/>
          <p:cNvSpPr>
            <a:spLocks/>
          </p:cNvSpPr>
          <p:nvPr/>
        </p:nvSpPr>
        <p:spPr bwMode="auto">
          <a:xfrm>
            <a:off x="450850" y="639763"/>
            <a:ext cx="96838" cy="98425"/>
          </a:xfrm>
          <a:custGeom>
            <a:avLst/>
            <a:gdLst/>
            <a:ahLst/>
            <a:cxnLst>
              <a:cxn ang="0">
                <a:pos x="48513" y="0"/>
              </a:cxn>
              <a:cxn ang="0">
                <a:pos x="7259" y="20381"/>
              </a:cxn>
              <a:cxn ang="0">
                <a:pos x="0" y="49085"/>
              </a:cxn>
              <a:cxn ang="0">
                <a:pos x="807" y="59765"/>
              </a:cxn>
              <a:cxn ang="0">
                <a:pos x="28255" y="94792"/>
              </a:cxn>
              <a:cxn ang="0">
                <a:pos x="48513" y="98107"/>
              </a:cxn>
              <a:cxn ang="0">
                <a:pos x="59281" y="97278"/>
              </a:cxn>
              <a:cxn ang="0">
                <a:pos x="68818" y="94792"/>
              </a:cxn>
              <a:cxn ang="0">
                <a:pos x="77121" y="90649"/>
              </a:cxn>
              <a:cxn ang="0">
                <a:pos x="84188" y="84848"/>
              </a:cxn>
              <a:cxn ang="0">
                <a:pos x="87721" y="80340"/>
              </a:cxn>
              <a:cxn ang="0">
                <a:pos x="45453" y="80340"/>
              </a:cxn>
              <a:cxn ang="0">
                <a:pos x="42451" y="79730"/>
              </a:cxn>
              <a:cxn ang="0">
                <a:pos x="25234" y="54698"/>
              </a:cxn>
              <a:cxn ang="0">
                <a:pos x="25266" y="43370"/>
              </a:cxn>
              <a:cxn ang="0">
                <a:pos x="45504" y="17780"/>
              </a:cxn>
              <a:cxn ang="0">
                <a:pos x="87741" y="17780"/>
              </a:cxn>
              <a:cxn ang="0">
                <a:pos x="84124" y="13195"/>
              </a:cxn>
              <a:cxn ang="0">
                <a:pos x="77033" y="7425"/>
              </a:cxn>
              <a:cxn ang="0">
                <a:pos x="68733" y="3302"/>
              </a:cxn>
              <a:cxn ang="0">
                <a:pos x="59227" y="825"/>
              </a:cxn>
              <a:cxn ang="0">
                <a:pos x="48513" y="0"/>
              </a:cxn>
              <a:cxn ang="0">
                <a:pos x="87741" y="17780"/>
              </a:cxn>
              <a:cxn ang="0">
                <a:pos x="51612" y="17780"/>
              </a:cxn>
              <a:cxn ang="0">
                <a:pos x="54533" y="18351"/>
              </a:cxn>
              <a:cxn ang="0">
                <a:pos x="60134" y="20624"/>
              </a:cxn>
              <a:cxn ang="0">
                <a:pos x="62623" y="22453"/>
              </a:cxn>
              <a:cxn ang="0">
                <a:pos x="64769" y="24993"/>
              </a:cxn>
              <a:cxn ang="0">
                <a:pos x="66878" y="27432"/>
              </a:cxn>
              <a:cxn ang="0">
                <a:pos x="68592" y="30632"/>
              </a:cxn>
              <a:cxn ang="0">
                <a:pos x="71116" y="38327"/>
              </a:cxn>
              <a:cxn ang="0">
                <a:pos x="71225" y="38785"/>
              </a:cxn>
              <a:cxn ang="0">
                <a:pos x="71856" y="43370"/>
              </a:cxn>
              <a:cxn ang="0">
                <a:pos x="71806" y="54698"/>
              </a:cxn>
              <a:cxn ang="0">
                <a:pos x="51688" y="80340"/>
              </a:cxn>
              <a:cxn ang="0">
                <a:pos x="87721" y="80340"/>
              </a:cxn>
              <a:cxn ang="0">
                <a:pos x="89831" y="77647"/>
              </a:cxn>
              <a:cxn ang="0">
                <a:pos x="93864" y="69286"/>
              </a:cxn>
              <a:cxn ang="0">
                <a:pos x="96284" y="59765"/>
              </a:cxn>
              <a:cxn ang="0">
                <a:pos x="97091" y="49085"/>
              </a:cxn>
              <a:cxn ang="0">
                <a:pos x="96279" y="38327"/>
              </a:cxn>
              <a:cxn ang="0">
                <a:pos x="93846" y="28759"/>
              </a:cxn>
              <a:cxn ang="0">
                <a:pos x="89794" y="20381"/>
              </a:cxn>
              <a:cxn ang="0">
                <a:pos x="87741" y="17780"/>
              </a:cxn>
            </a:cxnLst>
            <a:rect l="0" t="0" r="r" b="b"/>
            <a:pathLst>
              <a:path w="97154" h="98425">
                <a:moveTo>
                  <a:pt x="48513" y="0"/>
                </a:moveTo>
                <a:lnTo>
                  <a:pt x="7259" y="20381"/>
                </a:lnTo>
                <a:lnTo>
                  <a:pt x="0" y="49085"/>
                </a:lnTo>
                <a:lnTo>
                  <a:pt x="807" y="59765"/>
                </a:lnTo>
                <a:lnTo>
                  <a:pt x="28255" y="94792"/>
                </a:lnTo>
                <a:lnTo>
                  <a:pt x="48513" y="98107"/>
                </a:lnTo>
                <a:lnTo>
                  <a:pt x="59281" y="97278"/>
                </a:lnTo>
                <a:lnTo>
                  <a:pt x="68818" y="94792"/>
                </a:lnTo>
                <a:lnTo>
                  <a:pt x="77121" y="90649"/>
                </a:lnTo>
                <a:lnTo>
                  <a:pt x="84188" y="84848"/>
                </a:lnTo>
                <a:lnTo>
                  <a:pt x="87721" y="80340"/>
                </a:lnTo>
                <a:lnTo>
                  <a:pt x="45453" y="80340"/>
                </a:lnTo>
                <a:lnTo>
                  <a:pt x="42451" y="79730"/>
                </a:lnTo>
                <a:lnTo>
                  <a:pt x="25234" y="54698"/>
                </a:lnTo>
                <a:lnTo>
                  <a:pt x="25266" y="43370"/>
                </a:lnTo>
                <a:lnTo>
                  <a:pt x="45504" y="17780"/>
                </a:lnTo>
                <a:lnTo>
                  <a:pt x="87741" y="17780"/>
                </a:lnTo>
                <a:lnTo>
                  <a:pt x="84124" y="13195"/>
                </a:lnTo>
                <a:lnTo>
                  <a:pt x="77033" y="7425"/>
                </a:lnTo>
                <a:lnTo>
                  <a:pt x="68733" y="3302"/>
                </a:lnTo>
                <a:lnTo>
                  <a:pt x="59227" y="825"/>
                </a:lnTo>
                <a:lnTo>
                  <a:pt x="48513" y="0"/>
                </a:lnTo>
                <a:close/>
              </a:path>
              <a:path w="97154" h="98425">
                <a:moveTo>
                  <a:pt x="87741" y="17780"/>
                </a:moveTo>
                <a:lnTo>
                  <a:pt x="51612" y="17780"/>
                </a:lnTo>
                <a:lnTo>
                  <a:pt x="54533" y="18351"/>
                </a:lnTo>
                <a:lnTo>
                  <a:pt x="60134" y="20624"/>
                </a:lnTo>
                <a:lnTo>
                  <a:pt x="62623" y="22453"/>
                </a:lnTo>
                <a:lnTo>
                  <a:pt x="64769" y="24993"/>
                </a:lnTo>
                <a:lnTo>
                  <a:pt x="66878" y="27432"/>
                </a:lnTo>
                <a:lnTo>
                  <a:pt x="68592" y="30632"/>
                </a:lnTo>
                <a:lnTo>
                  <a:pt x="71116" y="38327"/>
                </a:lnTo>
                <a:lnTo>
                  <a:pt x="71225" y="38785"/>
                </a:lnTo>
                <a:lnTo>
                  <a:pt x="71856" y="43370"/>
                </a:lnTo>
                <a:lnTo>
                  <a:pt x="71806" y="54698"/>
                </a:lnTo>
                <a:lnTo>
                  <a:pt x="51688" y="80340"/>
                </a:lnTo>
                <a:lnTo>
                  <a:pt x="87721" y="80340"/>
                </a:lnTo>
                <a:lnTo>
                  <a:pt x="89831" y="77647"/>
                </a:lnTo>
                <a:lnTo>
                  <a:pt x="93864" y="69286"/>
                </a:lnTo>
                <a:lnTo>
                  <a:pt x="96284" y="59765"/>
                </a:lnTo>
                <a:lnTo>
                  <a:pt x="97091" y="49085"/>
                </a:lnTo>
                <a:lnTo>
                  <a:pt x="96279" y="38327"/>
                </a:lnTo>
                <a:lnTo>
                  <a:pt x="93846" y="28759"/>
                </a:lnTo>
                <a:lnTo>
                  <a:pt x="89794" y="20381"/>
                </a:lnTo>
                <a:lnTo>
                  <a:pt x="87741" y="177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7" name="object 12"/>
          <p:cNvSpPr>
            <a:spLocks/>
          </p:cNvSpPr>
          <p:nvPr/>
        </p:nvSpPr>
        <p:spPr bwMode="auto">
          <a:xfrm>
            <a:off x="600075" y="641350"/>
            <a:ext cx="77788" cy="95250"/>
          </a:xfrm>
          <a:custGeom>
            <a:avLst/>
            <a:gdLst/>
            <a:ahLst/>
            <a:cxnLst>
              <a:cxn ang="0">
                <a:pos x="45973" y="0"/>
              </a:cxn>
              <a:cxn ang="0">
                <a:pos x="0" y="0"/>
              </a:cxn>
              <a:cxn ang="0">
                <a:pos x="0" y="94183"/>
              </a:cxn>
              <a:cxn ang="0">
                <a:pos x="24295" y="94183"/>
              </a:cxn>
              <a:cxn ang="0">
                <a:pos x="24295" y="63500"/>
              </a:cxn>
              <a:cxn ang="0">
                <a:pos x="46278" y="63500"/>
              </a:cxn>
              <a:cxn ang="0">
                <a:pos x="74197" y="45732"/>
              </a:cxn>
              <a:cxn ang="0">
                <a:pos x="24295" y="45732"/>
              </a:cxn>
              <a:cxn ang="0">
                <a:pos x="24295" y="17576"/>
              </a:cxn>
              <a:cxn ang="0">
                <a:pos x="75674" y="17576"/>
              </a:cxn>
              <a:cxn ang="0">
                <a:pos x="72732" y="11861"/>
              </a:cxn>
              <a:cxn ang="0">
                <a:pos x="69837" y="8686"/>
              </a:cxn>
              <a:cxn ang="0">
                <a:pos x="62877" y="4127"/>
              </a:cxn>
              <a:cxn ang="0">
                <a:pos x="59245" y="2578"/>
              </a:cxn>
              <a:cxn ang="0">
                <a:pos x="51015" y="520"/>
              </a:cxn>
              <a:cxn ang="0">
                <a:pos x="45973" y="0"/>
              </a:cxn>
              <a:cxn ang="0">
                <a:pos x="75674" y="17576"/>
              </a:cxn>
              <a:cxn ang="0">
                <a:pos x="24295" y="17576"/>
              </a:cxn>
              <a:cxn ang="0">
                <a:pos x="35686" y="17627"/>
              </a:cxn>
              <a:cxn ang="0">
                <a:pos x="40487" y="17843"/>
              </a:cxn>
              <a:cxn ang="0">
                <a:pos x="52628" y="27622"/>
              </a:cxn>
              <a:cxn ang="0">
                <a:pos x="52628" y="32956"/>
              </a:cxn>
              <a:cxn ang="0">
                <a:pos x="35382" y="45732"/>
              </a:cxn>
              <a:cxn ang="0">
                <a:pos x="74197" y="45732"/>
              </a:cxn>
              <a:cxn ang="0">
                <a:pos x="77000" y="38061"/>
              </a:cxn>
              <a:cxn ang="0">
                <a:pos x="77749" y="33947"/>
              </a:cxn>
              <a:cxn ang="0">
                <a:pos x="77749" y="24282"/>
              </a:cxn>
              <a:cxn ang="0">
                <a:pos x="76733" y="19634"/>
              </a:cxn>
              <a:cxn ang="0">
                <a:pos x="75674" y="17576"/>
              </a:cxn>
            </a:cxnLst>
            <a:rect l="0" t="0" r="r" b="b"/>
            <a:pathLst>
              <a:path w="78104" h="94615">
                <a:moveTo>
                  <a:pt x="45973" y="0"/>
                </a:moveTo>
                <a:lnTo>
                  <a:pt x="0" y="0"/>
                </a:lnTo>
                <a:lnTo>
                  <a:pt x="0" y="94183"/>
                </a:lnTo>
                <a:lnTo>
                  <a:pt x="24295" y="94183"/>
                </a:lnTo>
                <a:lnTo>
                  <a:pt x="24295" y="63500"/>
                </a:lnTo>
                <a:lnTo>
                  <a:pt x="46278" y="63500"/>
                </a:lnTo>
                <a:lnTo>
                  <a:pt x="74197" y="45732"/>
                </a:lnTo>
                <a:lnTo>
                  <a:pt x="24295" y="45732"/>
                </a:lnTo>
                <a:lnTo>
                  <a:pt x="24295" y="17576"/>
                </a:lnTo>
                <a:lnTo>
                  <a:pt x="75674" y="17576"/>
                </a:lnTo>
                <a:lnTo>
                  <a:pt x="72732" y="11861"/>
                </a:lnTo>
                <a:lnTo>
                  <a:pt x="69837" y="8686"/>
                </a:lnTo>
                <a:lnTo>
                  <a:pt x="62877" y="4127"/>
                </a:lnTo>
                <a:lnTo>
                  <a:pt x="59245" y="2578"/>
                </a:lnTo>
                <a:lnTo>
                  <a:pt x="51015" y="520"/>
                </a:lnTo>
                <a:lnTo>
                  <a:pt x="45973" y="0"/>
                </a:lnTo>
                <a:close/>
              </a:path>
              <a:path w="78104" h="94615">
                <a:moveTo>
                  <a:pt x="75674" y="17576"/>
                </a:moveTo>
                <a:lnTo>
                  <a:pt x="24295" y="17576"/>
                </a:lnTo>
                <a:lnTo>
                  <a:pt x="35686" y="17627"/>
                </a:lnTo>
                <a:lnTo>
                  <a:pt x="40487" y="17843"/>
                </a:lnTo>
                <a:lnTo>
                  <a:pt x="52628" y="27622"/>
                </a:lnTo>
                <a:lnTo>
                  <a:pt x="52628" y="32956"/>
                </a:lnTo>
                <a:lnTo>
                  <a:pt x="35382" y="45732"/>
                </a:lnTo>
                <a:lnTo>
                  <a:pt x="74197" y="45732"/>
                </a:lnTo>
                <a:lnTo>
                  <a:pt x="77000" y="38061"/>
                </a:lnTo>
                <a:lnTo>
                  <a:pt x="77749" y="33947"/>
                </a:lnTo>
                <a:lnTo>
                  <a:pt x="77749" y="24282"/>
                </a:lnTo>
                <a:lnTo>
                  <a:pt x="76733" y="19634"/>
                </a:lnTo>
                <a:lnTo>
                  <a:pt x="75674" y="175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8" name="object 13"/>
          <p:cNvSpPr>
            <a:spLocks/>
          </p:cNvSpPr>
          <p:nvPr/>
        </p:nvSpPr>
        <p:spPr bwMode="auto">
          <a:xfrm>
            <a:off x="322263" y="763588"/>
            <a:ext cx="38100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9" name="object 14"/>
          <p:cNvSpPr>
            <a:spLocks/>
          </p:cNvSpPr>
          <p:nvPr/>
        </p:nvSpPr>
        <p:spPr bwMode="auto">
          <a:xfrm>
            <a:off x="363538" y="762000"/>
            <a:ext cx="42862" cy="44450"/>
          </a:xfrm>
          <a:custGeom>
            <a:avLst/>
            <a:gdLst/>
            <a:ahLst/>
            <a:cxnLst>
              <a:cxn ang="0">
                <a:pos x="28067" y="0"/>
              </a:cxn>
              <a:cxn ang="0">
                <a:pos x="14719" y="0"/>
              </a:cxn>
              <a:cxn ang="0">
                <a:pos x="9486" y="1943"/>
              </a:cxn>
              <a:cxn ang="0">
                <a:pos x="1905" y="9690"/>
              </a:cxn>
              <a:cxn ang="0">
                <a:pos x="0" y="14973"/>
              </a:cxn>
              <a:cxn ang="0">
                <a:pos x="0" y="28270"/>
              </a:cxn>
              <a:cxn ang="0">
                <a:pos x="1905" y="33528"/>
              </a:cxn>
              <a:cxn ang="0">
                <a:pos x="5689" y="37439"/>
              </a:cxn>
              <a:cxn ang="0">
                <a:pos x="9486" y="41325"/>
              </a:cxn>
              <a:cxn ang="0">
                <a:pos x="14719" y="43281"/>
              </a:cxn>
              <a:cxn ang="0">
                <a:pos x="28092" y="43281"/>
              </a:cxn>
              <a:cxn ang="0">
                <a:pos x="33350" y="41325"/>
              </a:cxn>
              <a:cxn ang="0">
                <a:pos x="39079" y="35433"/>
              </a:cxn>
              <a:cxn ang="0">
                <a:pos x="20053" y="35433"/>
              </a:cxn>
              <a:cxn ang="0">
                <a:pos x="18714" y="35166"/>
              </a:cxn>
              <a:cxn ang="0">
                <a:pos x="11137" y="24130"/>
              </a:cxn>
              <a:cxn ang="0">
                <a:pos x="11150" y="19138"/>
              </a:cxn>
              <a:cxn ang="0">
                <a:pos x="20066" y="7835"/>
              </a:cxn>
              <a:cxn ang="0">
                <a:pos x="39095" y="7835"/>
              </a:cxn>
              <a:cxn ang="0">
                <a:pos x="33299" y="1943"/>
              </a:cxn>
              <a:cxn ang="0">
                <a:pos x="28067" y="0"/>
              </a:cxn>
              <a:cxn ang="0">
                <a:pos x="39095" y="7835"/>
              </a:cxn>
              <a:cxn ang="0">
                <a:pos x="22771" y="7835"/>
              </a:cxn>
              <a:cxn ang="0">
                <a:pos x="24053" y="8089"/>
              </a:cxn>
              <a:cxn ang="0">
                <a:pos x="26530" y="9093"/>
              </a:cxn>
              <a:cxn ang="0">
                <a:pos x="31699" y="19138"/>
              </a:cxn>
              <a:cxn ang="0">
                <a:pos x="31676" y="24130"/>
              </a:cxn>
              <a:cxn ang="0">
                <a:pos x="22809" y="35433"/>
              </a:cxn>
              <a:cxn ang="0">
                <a:pos x="39079" y="35433"/>
              </a:cxn>
              <a:cxn ang="0">
                <a:pos x="40932" y="33528"/>
              </a:cxn>
              <a:cxn ang="0">
                <a:pos x="42837" y="28270"/>
              </a:cxn>
              <a:cxn ang="0">
                <a:pos x="42837" y="14973"/>
              </a:cxn>
              <a:cxn ang="0">
                <a:pos x="40919" y="9690"/>
              </a:cxn>
              <a:cxn ang="0">
                <a:pos x="39095" y="7835"/>
              </a:cxn>
            </a:cxnLst>
            <a:rect l="0" t="0" r="r" b="b"/>
            <a:pathLst>
              <a:path w="43179" h="43815">
                <a:moveTo>
                  <a:pt x="28067" y="0"/>
                </a:moveTo>
                <a:lnTo>
                  <a:pt x="14719" y="0"/>
                </a:lnTo>
                <a:lnTo>
                  <a:pt x="9486" y="1943"/>
                </a:lnTo>
                <a:lnTo>
                  <a:pt x="1905" y="9690"/>
                </a:lnTo>
                <a:lnTo>
                  <a:pt x="0" y="14973"/>
                </a:lnTo>
                <a:lnTo>
                  <a:pt x="0" y="28270"/>
                </a:lnTo>
                <a:lnTo>
                  <a:pt x="1905" y="33528"/>
                </a:lnTo>
                <a:lnTo>
                  <a:pt x="5689" y="37439"/>
                </a:lnTo>
                <a:lnTo>
                  <a:pt x="9486" y="41325"/>
                </a:lnTo>
                <a:lnTo>
                  <a:pt x="14719" y="43281"/>
                </a:lnTo>
                <a:lnTo>
                  <a:pt x="28092" y="43281"/>
                </a:lnTo>
                <a:lnTo>
                  <a:pt x="33350" y="41325"/>
                </a:lnTo>
                <a:lnTo>
                  <a:pt x="39079" y="35433"/>
                </a:lnTo>
                <a:lnTo>
                  <a:pt x="20053" y="35433"/>
                </a:lnTo>
                <a:lnTo>
                  <a:pt x="18714" y="35166"/>
                </a:lnTo>
                <a:lnTo>
                  <a:pt x="11137" y="24130"/>
                </a:lnTo>
                <a:lnTo>
                  <a:pt x="11150" y="19138"/>
                </a:lnTo>
                <a:lnTo>
                  <a:pt x="20066" y="7835"/>
                </a:lnTo>
                <a:lnTo>
                  <a:pt x="39095" y="7835"/>
                </a:lnTo>
                <a:lnTo>
                  <a:pt x="33299" y="1943"/>
                </a:lnTo>
                <a:lnTo>
                  <a:pt x="28067" y="0"/>
                </a:lnTo>
                <a:close/>
              </a:path>
              <a:path w="43179" h="43815">
                <a:moveTo>
                  <a:pt x="39095" y="7835"/>
                </a:moveTo>
                <a:lnTo>
                  <a:pt x="22771" y="7835"/>
                </a:lnTo>
                <a:lnTo>
                  <a:pt x="24053" y="8089"/>
                </a:lnTo>
                <a:lnTo>
                  <a:pt x="26530" y="9093"/>
                </a:lnTo>
                <a:lnTo>
                  <a:pt x="31699" y="19138"/>
                </a:lnTo>
                <a:lnTo>
                  <a:pt x="31676" y="24130"/>
                </a:lnTo>
                <a:lnTo>
                  <a:pt x="22809" y="35433"/>
                </a:lnTo>
                <a:lnTo>
                  <a:pt x="39079" y="35433"/>
                </a:lnTo>
                <a:lnTo>
                  <a:pt x="40932" y="33528"/>
                </a:lnTo>
                <a:lnTo>
                  <a:pt x="42837" y="28270"/>
                </a:lnTo>
                <a:lnTo>
                  <a:pt x="42837" y="14973"/>
                </a:lnTo>
                <a:lnTo>
                  <a:pt x="40919" y="9690"/>
                </a:lnTo>
                <a:lnTo>
                  <a:pt x="39095" y="78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0" name="object 15"/>
          <p:cNvSpPr>
            <a:spLocks/>
          </p:cNvSpPr>
          <p:nvPr/>
        </p:nvSpPr>
        <p:spPr bwMode="auto">
          <a:xfrm>
            <a:off x="409575" y="763588"/>
            <a:ext cx="42863" cy="41275"/>
          </a:xfrm>
          <a:custGeom>
            <a:avLst/>
            <a:gdLst/>
            <a:ahLst/>
            <a:cxnLst>
              <a:cxn ang="0">
                <a:pos x="0" y="32257"/>
              </a:cxn>
              <a:cxn ang="0">
                <a:pos x="0" y="41541"/>
              </a:cxn>
              <a:cxn ang="0">
                <a:pos x="914" y="41630"/>
              </a:cxn>
              <a:cxn ang="0">
                <a:pos x="6324" y="41821"/>
              </a:cxn>
              <a:cxn ang="0">
                <a:pos x="7792" y="41541"/>
              </a:cxn>
              <a:cxn ang="0">
                <a:pos x="16644" y="32270"/>
              </a:cxn>
              <a:cxn ang="0">
                <a:pos x="0" y="32257"/>
              </a:cxn>
              <a:cxn ang="0">
                <a:pos x="42494" y="8026"/>
              </a:cxn>
              <a:cxn ang="0">
                <a:pos x="31775" y="8026"/>
              </a:cxn>
              <a:cxn ang="0">
                <a:pos x="31775" y="41541"/>
              </a:cxn>
              <a:cxn ang="0">
                <a:pos x="42494" y="41541"/>
              </a:cxn>
              <a:cxn ang="0">
                <a:pos x="42494" y="8026"/>
              </a:cxn>
              <a:cxn ang="0">
                <a:pos x="42494" y="0"/>
              </a:cxn>
              <a:cxn ang="0">
                <a:pos x="9906" y="0"/>
              </a:cxn>
              <a:cxn ang="0">
                <a:pos x="9855" y="2933"/>
              </a:cxn>
              <a:cxn ang="0">
                <a:pos x="9664" y="10096"/>
              </a:cxn>
              <a:cxn ang="0">
                <a:pos x="3517" y="32270"/>
              </a:cxn>
              <a:cxn ang="0">
                <a:pos x="16644" y="32270"/>
              </a:cxn>
              <a:cxn ang="0">
                <a:pos x="19900" y="8026"/>
              </a:cxn>
              <a:cxn ang="0">
                <a:pos x="42494" y="8026"/>
              </a:cxn>
              <a:cxn ang="0">
                <a:pos x="42494" y="0"/>
              </a:cxn>
            </a:cxnLst>
            <a:rect l="0" t="0" r="r" b="b"/>
            <a:pathLst>
              <a:path w="42545" h="41909">
                <a:moveTo>
                  <a:pt x="0" y="32257"/>
                </a:moveTo>
                <a:lnTo>
                  <a:pt x="0" y="41541"/>
                </a:lnTo>
                <a:lnTo>
                  <a:pt x="914" y="41630"/>
                </a:lnTo>
                <a:lnTo>
                  <a:pt x="6324" y="41821"/>
                </a:lnTo>
                <a:lnTo>
                  <a:pt x="7792" y="41541"/>
                </a:lnTo>
                <a:lnTo>
                  <a:pt x="16644" y="32270"/>
                </a:lnTo>
                <a:lnTo>
                  <a:pt x="0" y="32257"/>
                </a:lnTo>
                <a:close/>
              </a:path>
              <a:path w="42545" h="41909">
                <a:moveTo>
                  <a:pt x="42494" y="8026"/>
                </a:moveTo>
                <a:lnTo>
                  <a:pt x="31775" y="8026"/>
                </a:lnTo>
                <a:lnTo>
                  <a:pt x="31775" y="41541"/>
                </a:lnTo>
                <a:lnTo>
                  <a:pt x="42494" y="41541"/>
                </a:lnTo>
                <a:lnTo>
                  <a:pt x="42494" y="8026"/>
                </a:lnTo>
                <a:close/>
              </a:path>
              <a:path w="42545" h="41909">
                <a:moveTo>
                  <a:pt x="42494" y="0"/>
                </a:moveTo>
                <a:lnTo>
                  <a:pt x="9906" y="0"/>
                </a:lnTo>
                <a:lnTo>
                  <a:pt x="9855" y="2933"/>
                </a:lnTo>
                <a:lnTo>
                  <a:pt x="9664" y="10096"/>
                </a:lnTo>
                <a:lnTo>
                  <a:pt x="3517" y="32270"/>
                </a:lnTo>
                <a:lnTo>
                  <a:pt x="16644" y="32270"/>
                </a:lnTo>
                <a:lnTo>
                  <a:pt x="19900" y="8026"/>
                </a:lnTo>
                <a:lnTo>
                  <a:pt x="42494" y="8026"/>
                </a:lnTo>
                <a:lnTo>
                  <a:pt x="4249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1" name="object 16"/>
          <p:cNvSpPr>
            <a:spLocks/>
          </p:cNvSpPr>
          <p:nvPr/>
        </p:nvSpPr>
        <p:spPr bwMode="auto">
          <a:xfrm>
            <a:off x="463550" y="763588"/>
            <a:ext cx="34925" cy="41275"/>
          </a:xfrm>
          <a:custGeom>
            <a:avLst/>
            <a:gdLst/>
            <a:ahLst/>
            <a:cxnLst>
              <a:cxn ang="0">
                <a:pos x="10706" y="0"/>
              </a:cxn>
              <a:cxn ang="0">
                <a:pos x="0" y="0"/>
              </a:cxn>
              <a:cxn ang="0">
                <a:pos x="0" y="41541"/>
              </a:cxn>
              <a:cxn ang="0">
                <a:pos x="21767" y="41541"/>
              </a:cxn>
              <a:cxn ang="0">
                <a:pos x="23990" y="41287"/>
              </a:cxn>
              <a:cxn ang="0">
                <a:pos x="34283" y="33794"/>
              </a:cxn>
              <a:cxn ang="0">
                <a:pos x="10706" y="33794"/>
              </a:cxn>
              <a:cxn ang="0">
                <a:pos x="10706" y="23215"/>
              </a:cxn>
              <a:cxn ang="0">
                <a:pos x="34672" y="23215"/>
              </a:cxn>
              <a:cxn ang="0">
                <a:pos x="33807" y="20942"/>
              </a:cxn>
              <a:cxn ang="0">
                <a:pos x="22212" y="15481"/>
              </a:cxn>
              <a:cxn ang="0">
                <a:pos x="10706" y="15481"/>
              </a:cxn>
              <a:cxn ang="0">
                <a:pos x="10706" y="0"/>
              </a:cxn>
              <a:cxn ang="0">
                <a:pos x="34672" y="23215"/>
              </a:cxn>
              <a:cxn ang="0">
                <a:pos x="19011" y="23215"/>
              </a:cxn>
              <a:cxn ang="0">
                <a:pos x="20218" y="23368"/>
              </a:cxn>
              <a:cxn ang="0">
                <a:pos x="21970" y="23964"/>
              </a:cxn>
              <a:cxn ang="0">
                <a:pos x="24358" y="29286"/>
              </a:cxn>
              <a:cxn ang="0">
                <a:pos x="24218" y="29972"/>
              </a:cxn>
              <a:cxn ang="0">
                <a:pos x="18630" y="33794"/>
              </a:cxn>
              <a:cxn ang="0">
                <a:pos x="34283" y="33794"/>
              </a:cxn>
              <a:cxn ang="0">
                <a:pos x="35051" y="32105"/>
              </a:cxn>
              <a:cxn ang="0">
                <a:pos x="35432" y="30238"/>
              </a:cxn>
              <a:cxn ang="0">
                <a:pos x="35387" y="25946"/>
              </a:cxn>
              <a:cxn ang="0">
                <a:pos x="35102" y="24345"/>
              </a:cxn>
              <a:cxn ang="0">
                <a:pos x="34672" y="23215"/>
              </a:cxn>
            </a:cxnLst>
            <a:rect l="0" t="0" r="r" b="b"/>
            <a:pathLst>
              <a:path w="35559" h="41909">
                <a:moveTo>
                  <a:pt x="10706" y="0"/>
                </a:moveTo>
                <a:lnTo>
                  <a:pt x="0" y="0"/>
                </a:lnTo>
                <a:lnTo>
                  <a:pt x="0" y="41541"/>
                </a:lnTo>
                <a:lnTo>
                  <a:pt x="21767" y="41541"/>
                </a:lnTo>
                <a:lnTo>
                  <a:pt x="23990" y="41287"/>
                </a:lnTo>
                <a:lnTo>
                  <a:pt x="34283" y="33794"/>
                </a:lnTo>
                <a:lnTo>
                  <a:pt x="10706" y="33794"/>
                </a:lnTo>
                <a:lnTo>
                  <a:pt x="10706" y="23215"/>
                </a:lnTo>
                <a:lnTo>
                  <a:pt x="34672" y="23215"/>
                </a:lnTo>
                <a:lnTo>
                  <a:pt x="33807" y="20942"/>
                </a:lnTo>
                <a:lnTo>
                  <a:pt x="22212" y="15481"/>
                </a:lnTo>
                <a:lnTo>
                  <a:pt x="10706" y="15481"/>
                </a:lnTo>
                <a:lnTo>
                  <a:pt x="10706" y="0"/>
                </a:lnTo>
                <a:close/>
              </a:path>
              <a:path w="35559" h="41909">
                <a:moveTo>
                  <a:pt x="34672" y="23215"/>
                </a:moveTo>
                <a:lnTo>
                  <a:pt x="19011" y="23215"/>
                </a:lnTo>
                <a:lnTo>
                  <a:pt x="20218" y="23368"/>
                </a:lnTo>
                <a:lnTo>
                  <a:pt x="21970" y="23964"/>
                </a:lnTo>
                <a:lnTo>
                  <a:pt x="24358" y="29286"/>
                </a:lnTo>
                <a:lnTo>
                  <a:pt x="24218" y="29972"/>
                </a:lnTo>
                <a:lnTo>
                  <a:pt x="18630" y="33794"/>
                </a:lnTo>
                <a:lnTo>
                  <a:pt x="34283" y="33794"/>
                </a:lnTo>
                <a:lnTo>
                  <a:pt x="35051" y="32105"/>
                </a:lnTo>
                <a:lnTo>
                  <a:pt x="35432" y="30238"/>
                </a:lnTo>
                <a:lnTo>
                  <a:pt x="35387" y="25946"/>
                </a:lnTo>
                <a:lnTo>
                  <a:pt x="35102" y="24345"/>
                </a:lnTo>
                <a:lnTo>
                  <a:pt x="34672" y="232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2" name="object 17"/>
          <p:cNvSpPr>
            <a:spLocks/>
          </p:cNvSpPr>
          <p:nvPr/>
        </p:nvSpPr>
        <p:spPr bwMode="auto">
          <a:xfrm>
            <a:off x="501650" y="763588"/>
            <a:ext cx="39688" cy="41275"/>
          </a:xfrm>
          <a:custGeom>
            <a:avLst/>
            <a:gdLst/>
            <a:ahLst/>
            <a:cxnLst>
              <a:cxn ang="0">
                <a:pos x="39649" y="0"/>
              </a:cxn>
              <a:cxn ang="0">
                <a:pos x="17881" y="0"/>
              </a:cxn>
              <a:cxn ang="0">
                <a:pos x="15811" y="203"/>
              </a:cxn>
              <a:cxn ang="0">
                <a:pos x="4381" y="9867"/>
              </a:cxn>
              <a:cxn ang="0">
                <a:pos x="4381" y="15201"/>
              </a:cxn>
              <a:cxn ang="0">
                <a:pos x="5092" y="17779"/>
              </a:cxn>
              <a:cxn ang="0">
                <a:pos x="7937" y="21729"/>
              </a:cxn>
              <a:cxn ang="0">
                <a:pos x="9906" y="23253"/>
              </a:cxn>
              <a:cxn ang="0">
                <a:pos x="12420" y="24333"/>
              </a:cxn>
              <a:cxn ang="0">
                <a:pos x="0" y="41554"/>
              </a:cxn>
              <a:cxn ang="0">
                <a:pos x="12700" y="41554"/>
              </a:cxn>
              <a:cxn ang="0">
                <a:pos x="23177" y="26314"/>
              </a:cxn>
              <a:cxn ang="0">
                <a:pos x="39649" y="26314"/>
              </a:cxn>
              <a:cxn ang="0">
                <a:pos x="39649" y="18834"/>
              </a:cxn>
              <a:cxn ang="0">
                <a:pos x="22186" y="18834"/>
              </a:cxn>
              <a:cxn ang="0">
                <a:pos x="19964" y="18643"/>
              </a:cxn>
              <a:cxn ang="0">
                <a:pos x="15468" y="14147"/>
              </a:cxn>
              <a:cxn ang="0">
                <a:pos x="15468" y="12280"/>
              </a:cxn>
              <a:cxn ang="0">
                <a:pos x="28994" y="7645"/>
              </a:cxn>
              <a:cxn ang="0">
                <a:pos x="39649" y="7645"/>
              </a:cxn>
              <a:cxn ang="0">
                <a:pos x="39649" y="0"/>
              </a:cxn>
              <a:cxn ang="0">
                <a:pos x="39649" y="26314"/>
              </a:cxn>
              <a:cxn ang="0">
                <a:pos x="28994" y="26314"/>
              </a:cxn>
              <a:cxn ang="0">
                <a:pos x="28994" y="41554"/>
              </a:cxn>
              <a:cxn ang="0">
                <a:pos x="39649" y="41554"/>
              </a:cxn>
              <a:cxn ang="0">
                <a:pos x="39649" y="26314"/>
              </a:cxn>
              <a:cxn ang="0">
                <a:pos x="39649" y="7645"/>
              </a:cxn>
              <a:cxn ang="0">
                <a:pos x="28994" y="7645"/>
              </a:cxn>
              <a:cxn ang="0">
                <a:pos x="28994" y="18834"/>
              </a:cxn>
              <a:cxn ang="0">
                <a:pos x="39649" y="18834"/>
              </a:cxn>
              <a:cxn ang="0">
                <a:pos x="39649" y="7645"/>
              </a:cxn>
            </a:cxnLst>
            <a:rect l="0" t="0" r="r" b="b"/>
            <a:pathLst>
              <a:path w="40004" h="41909">
                <a:moveTo>
                  <a:pt x="39649" y="0"/>
                </a:moveTo>
                <a:lnTo>
                  <a:pt x="17881" y="0"/>
                </a:lnTo>
                <a:lnTo>
                  <a:pt x="15811" y="203"/>
                </a:lnTo>
                <a:lnTo>
                  <a:pt x="4381" y="9867"/>
                </a:lnTo>
                <a:lnTo>
                  <a:pt x="4381" y="15201"/>
                </a:lnTo>
                <a:lnTo>
                  <a:pt x="5092" y="17779"/>
                </a:lnTo>
                <a:lnTo>
                  <a:pt x="7937" y="21729"/>
                </a:lnTo>
                <a:lnTo>
                  <a:pt x="9906" y="23253"/>
                </a:lnTo>
                <a:lnTo>
                  <a:pt x="12420" y="24333"/>
                </a:lnTo>
                <a:lnTo>
                  <a:pt x="0" y="41554"/>
                </a:lnTo>
                <a:lnTo>
                  <a:pt x="12700" y="41554"/>
                </a:lnTo>
                <a:lnTo>
                  <a:pt x="23177" y="26314"/>
                </a:lnTo>
                <a:lnTo>
                  <a:pt x="39649" y="26314"/>
                </a:lnTo>
                <a:lnTo>
                  <a:pt x="39649" y="18834"/>
                </a:lnTo>
                <a:lnTo>
                  <a:pt x="22186" y="18834"/>
                </a:lnTo>
                <a:lnTo>
                  <a:pt x="19964" y="18643"/>
                </a:lnTo>
                <a:lnTo>
                  <a:pt x="15468" y="14147"/>
                </a:lnTo>
                <a:lnTo>
                  <a:pt x="15468" y="12280"/>
                </a:lnTo>
                <a:lnTo>
                  <a:pt x="28994" y="7645"/>
                </a:lnTo>
                <a:lnTo>
                  <a:pt x="39649" y="7645"/>
                </a:lnTo>
                <a:lnTo>
                  <a:pt x="39649" y="0"/>
                </a:lnTo>
                <a:close/>
              </a:path>
              <a:path w="40004" h="41909">
                <a:moveTo>
                  <a:pt x="39649" y="26314"/>
                </a:moveTo>
                <a:lnTo>
                  <a:pt x="28994" y="26314"/>
                </a:lnTo>
                <a:lnTo>
                  <a:pt x="28994" y="41554"/>
                </a:lnTo>
                <a:lnTo>
                  <a:pt x="39649" y="41554"/>
                </a:lnTo>
                <a:lnTo>
                  <a:pt x="39649" y="26314"/>
                </a:lnTo>
                <a:close/>
              </a:path>
              <a:path w="40004" h="41909">
                <a:moveTo>
                  <a:pt x="39649" y="7645"/>
                </a:moveTo>
                <a:lnTo>
                  <a:pt x="28994" y="7645"/>
                </a:lnTo>
                <a:lnTo>
                  <a:pt x="28994" y="18834"/>
                </a:lnTo>
                <a:lnTo>
                  <a:pt x="39649" y="18834"/>
                </a:lnTo>
                <a:lnTo>
                  <a:pt x="39649" y="76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3" name="object 18"/>
          <p:cNvSpPr>
            <a:spLocks/>
          </p:cNvSpPr>
          <p:nvPr/>
        </p:nvSpPr>
        <p:spPr bwMode="auto">
          <a:xfrm>
            <a:off x="547688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4" name="object 19"/>
          <p:cNvSpPr>
            <a:spLocks/>
          </p:cNvSpPr>
          <p:nvPr/>
        </p:nvSpPr>
        <p:spPr bwMode="auto">
          <a:xfrm>
            <a:off x="588963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5" name="object 20"/>
          <p:cNvSpPr>
            <a:spLocks/>
          </p:cNvSpPr>
          <p:nvPr/>
        </p:nvSpPr>
        <p:spPr bwMode="auto">
          <a:xfrm>
            <a:off x="631825" y="763588"/>
            <a:ext cx="38100" cy="41275"/>
          </a:xfrm>
          <a:custGeom>
            <a:avLst/>
            <a:gdLst/>
            <a:ahLst/>
            <a:cxnLst>
              <a:cxn ang="0">
                <a:pos x="10439" y="0"/>
              </a:cxn>
              <a:cxn ang="0">
                <a:pos x="0" y="0"/>
              </a:cxn>
              <a:cxn ang="0">
                <a:pos x="0" y="41541"/>
              </a:cxn>
              <a:cxn ang="0">
                <a:pos x="10223" y="41541"/>
              </a:cxn>
              <a:cxn ang="0">
                <a:pos x="20517" y="25018"/>
              </a:cxn>
              <a:cxn ang="0">
                <a:pos x="10439" y="25018"/>
              </a:cxn>
              <a:cxn ang="0">
                <a:pos x="10439" y="0"/>
              </a:cxn>
              <a:cxn ang="0">
                <a:pos x="37896" y="13881"/>
              </a:cxn>
              <a:cxn ang="0">
                <a:pos x="27457" y="13881"/>
              </a:cxn>
              <a:cxn ang="0">
                <a:pos x="27457" y="41541"/>
              </a:cxn>
              <a:cxn ang="0">
                <a:pos x="37896" y="41541"/>
              </a:cxn>
              <a:cxn ang="0">
                <a:pos x="37896" y="13881"/>
              </a:cxn>
              <a:cxn ang="0">
                <a:pos x="37896" y="0"/>
              </a:cxn>
              <a:cxn ang="0">
                <a:pos x="26492" y="0"/>
              </a:cxn>
              <a:cxn ang="0">
                <a:pos x="10439" y="25018"/>
              </a:cxn>
              <a:cxn ang="0">
                <a:pos x="20517" y="25018"/>
              </a:cxn>
              <a:cxn ang="0">
                <a:pos x="27457" y="13881"/>
              </a:cxn>
              <a:cxn ang="0">
                <a:pos x="37896" y="13881"/>
              </a:cxn>
              <a:cxn ang="0">
                <a:pos x="37896" y="0"/>
              </a:cxn>
            </a:cxnLst>
            <a:rect l="0" t="0" r="r" b="b"/>
            <a:pathLst>
              <a:path w="38100" h="41909">
                <a:moveTo>
                  <a:pt x="10439" y="0"/>
                </a:moveTo>
                <a:lnTo>
                  <a:pt x="0" y="0"/>
                </a:lnTo>
                <a:lnTo>
                  <a:pt x="0" y="41541"/>
                </a:lnTo>
                <a:lnTo>
                  <a:pt x="10223" y="41541"/>
                </a:lnTo>
                <a:lnTo>
                  <a:pt x="20517" y="25018"/>
                </a:lnTo>
                <a:lnTo>
                  <a:pt x="10439" y="25018"/>
                </a:lnTo>
                <a:lnTo>
                  <a:pt x="10439" y="0"/>
                </a:lnTo>
                <a:close/>
              </a:path>
              <a:path w="38100" h="41909">
                <a:moveTo>
                  <a:pt x="37896" y="13881"/>
                </a:moveTo>
                <a:lnTo>
                  <a:pt x="27457" y="13881"/>
                </a:lnTo>
                <a:lnTo>
                  <a:pt x="27457" y="41541"/>
                </a:lnTo>
                <a:lnTo>
                  <a:pt x="37896" y="41541"/>
                </a:lnTo>
                <a:lnTo>
                  <a:pt x="37896" y="13881"/>
                </a:lnTo>
                <a:close/>
              </a:path>
              <a:path w="38100" h="41909">
                <a:moveTo>
                  <a:pt x="37896" y="0"/>
                </a:moveTo>
                <a:lnTo>
                  <a:pt x="26492" y="0"/>
                </a:lnTo>
                <a:lnTo>
                  <a:pt x="10439" y="25018"/>
                </a:lnTo>
                <a:lnTo>
                  <a:pt x="20517" y="25018"/>
                </a:lnTo>
                <a:lnTo>
                  <a:pt x="27457" y="13881"/>
                </a:lnTo>
                <a:lnTo>
                  <a:pt x="37896" y="13881"/>
                </a:lnTo>
                <a:lnTo>
                  <a:pt x="3789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6" name="object 21"/>
          <p:cNvSpPr>
            <a:spLocks noChangeArrowheads="1"/>
          </p:cNvSpPr>
          <p:nvPr/>
        </p:nvSpPr>
        <p:spPr bwMode="auto">
          <a:xfrm>
            <a:off x="0" y="927100"/>
            <a:ext cx="5319713" cy="32877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7" name="object 22"/>
          <p:cNvSpPr>
            <a:spLocks noChangeArrowheads="1"/>
          </p:cNvSpPr>
          <p:nvPr/>
        </p:nvSpPr>
        <p:spPr bwMode="auto">
          <a:xfrm>
            <a:off x="5378450" y="927100"/>
            <a:ext cx="5313363" cy="32877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8" name="object 23"/>
          <p:cNvSpPr>
            <a:spLocks/>
          </p:cNvSpPr>
          <p:nvPr/>
        </p:nvSpPr>
        <p:spPr bwMode="auto">
          <a:xfrm>
            <a:off x="4763" y="3311525"/>
            <a:ext cx="4105275" cy="696913"/>
          </a:xfrm>
          <a:custGeom>
            <a:avLst/>
            <a:gdLst/>
            <a:ahLst/>
            <a:cxnLst>
              <a:cxn ang="0">
                <a:pos x="4105097" y="0"/>
              </a:cxn>
              <a:cxn ang="0">
                <a:pos x="0" y="0"/>
              </a:cxn>
              <a:cxn ang="0">
                <a:pos x="0" y="697814"/>
              </a:cxn>
              <a:cxn ang="0">
                <a:pos x="4105097" y="697814"/>
              </a:cxn>
              <a:cxn ang="0">
                <a:pos x="3851097" y="348907"/>
              </a:cxn>
              <a:cxn ang="0">
                <a:pos x="4105097" y="0"/>
              </a:cxn>
            </a:cxnLst>
            <a:rect l="0" t="0" r="r" b="b"/>
            <a:pathLst>
              <a:path w="4105275" h="697864">
                <a:moveTo>
                  <a:pt x="4105097" y="0"/>
                </a:moveTo>
                <a:lnTo>
                  <a:pt x="0" y="0"/>
                </a:lnTo>
                <a:lnTo>
                  <a:pt x="0" y="697814"/>
                </a:lnTo>
                <a:lnTo>
                  <a:pt x="4105097" y="697814"/>
                </a:lnTo>
                <a:lnTo>
                  <a:pt x="3851097" y="348907"/>
                </a:lnTo>
                <a:lnTo>
                  <a:pt x="4105097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" name="object 24"/>
          <p:cNvSpPr txBox="1"/>
          <p:nvPr/>
        </p:nvSpPr>
        <p:spPr>
          <a:xfrm>
            <a:off x="390525" y="3521075"/>
            <a:ext cx="1352550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1953 г. – ГЭС</a:t>
            </a:r>
            <a:endParaRPr lang="ru-RU" sz="1700">
              <a:latin typeface="Calibri" pitchFamily="34" charset="0"/>
            </a:endParaRPr>
          </a:p>
        </p:txBody>
      </p:sp>
      <p:sp>
        <p:nvSpPr>
          <p:cNvPr id="9240" name="object 25"/>
          <p:cNvSpPr>
            <a:spLocks/>
          </p:cNvSpPr>
          <p:nvPr/>
        </p:nvSpPr>
        <p:spPr bwMode="auto">
          <a:xfrm>
            <a:off x="5378450" y="3311525"/>
            <a:ext cx="4105275" cy="696913"/>
          </a:xfrm>
          <a:custGeom>
            <a:avLst/>
            <a:gdLst/>
            <a:ahLst/>
            <a:cxnLst>
              <a:cxn ang="0">
                <a:pos x="4105097" y="0"/>
              </a:cxn>
              <a:cxn ang="0">
                <a:pos x="0" y="0"/>
              </a:cxn>
              <a:cxn ang="0">
                <a:pos x="0" y="697814"/>
              </a:cxn>
              <a:cxn ang="0">
                <a:pos x="4105097" y="697814"/>
              </a:cxn>
              <a:cxn ang="0">
                <a:pos x="3851097" y="348907"/>
              </a:cxn>
              <a:cxn ang="0">
                <a:pos x="4105097" y="0"/>
              </a:cxn>
            </a:cxnLst>
            <a:rect l="0" t="0" r="r" b="b"/>
            <a:pathLst>
              <a:path w="4105275" h="697864">
                <a:moveTo>
                  <a:pt x="4105097" y="0"/>
                </a:moveTo>
                <a:lnTo>
                  <a:pt x="0" y="0"/>
                </a:lnTo>
                <a:lnTo>
                  <a:pt x="0" y="697814"/>
                </a:lnTo>
                <a:lnTo>
                  <a:pt x="4105097" y="697814"/>
                </a:lnTo>
                <a:lnTo>
                  <a:pt x="3851097" y="348907"/>
                </a:lnTo>
                <a:lnTo>
                  <a:pt x="4105097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41" name="object 26"/>
          <p:cNvSpPr>
            <a:spLocks noChangeArrowheads="1"/>
          </p:cNvSpPr>
          <p:nvPr/>
        </p:nvSpPr>
        <p:spPr bwMode="auto">
          <a:xfrm>
            <a:off x="0" y="4273550"/>
            <a:ext cx="10685463" cy="32861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22938" y="3452813"/>
            <a:ext cx="3100387" cy="438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1700"/>
              </a:lnSpc>
            </a:pP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19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5</a:t>
            </a: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7 г. – комплекс химических  предприятий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49625" y="338138"/>
            <a:ext cx="3994150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900" b="1">
                <a:solidFill>
                  <a:srgbClr val="231F20"/>
                </a:solidFill>
                <a:latin typeface="Calibri" pitchFamily="34" charset="0"/>
              </a:rPr>
              <a:t>ТОЛЬЯТТИ —  ДУХ ПОБЕДИТЕЛЯ</a:t>
            </a:r>
            <a:endParaRPr lang="ru-RU" sz="1900">
              <a:latin typeface="Calibri" pitchFamily="34" charset="0"/>
            </a:endParaRPr>
          </a:p>
        </p:txBody>
      </p:sp>
      <p:sp>
        <p:nvSpPr>
          <p:cNvPr id="9244" name="object 29"/>
          <p:cNvSpPr>
            <a:spLocks/>
          </p:cNvSpPr>
          <p:nvPr/>
        </p:nvSpPr>
        <p:spPr bwMode="auto">
          <a:xfrm>
            <a:off x="0" y="6656388"/>
            <a:ext cx="4105275" cy="698500"/>
          </a:xfrm>
          <a:custGeom>
            <a:avLst/>
            <a:gdLst/>
            <a:ahLst/>
            <a:cxnLst>
              <a:cxn ang="0">
                <a:pos x="4105097" y="0"/>
              </a:cxn>
              <a:cxn ang="0">
                <a:pos x="0" y="0"/>
              </a:cxn>
              <a:cxn ang="0">
                <a:pos x="0" y="697839"/>
              </a:cxn>
              <a:cxn ang="0">
                <a:pos x="4105097" y="697839"/>
              </a:cxn>
              <a:cxn ang="0">
                <a:pos x="3851097" y="348919"/>
              </a:cxn>
              <a:cxn ang="0">
                <a:pos x="4105097" y="0"/>
              </a:cxn>
            </a:cxnLst>
            <a:rect l="0" t="0" r="r" b="b"/>
            <a:pathLst>
              <a:path w="4105275" h="697865">
                <a:moveTo>
                  <a:pt x="4105097" y="0"/>
                </a:moveTo>
                <a:lnTo>
                  <a:pt x="0" y="0"/>
                </a:lnTo>
                <a:lnTo>
                  <a:pt x="0" y="697839"/>
                </a:lnTo>
                <a:lnTo>
                  <a:pt x="4105097" y="697839"/>
                </a:lnTo>
                <a:lnTo>
                  <a:pt x="3851097" y="348919"/>
                </a:lnTo>
                <a:lnTo>
                  <a:pt x="4105097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" name="object 30"/>
          <p:cNvSpPr txBox="1"/>
          <p:nvPr/>
        </p:nvSpPr>
        <p:spPr>
          <a:xfrm>
            <a:off x="385763" y="6865938"/>
            <a:ext cx="1927225" cy="266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1966 г. – АВТОВАЗ</a:t>
            </a:r>
            <a:endParaRPr lang="ru-RU" sz="17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bject 2"/>
          <p:cNvSpPr>
            <a:spLocks/>
          </p:cNvSpPr>
          <p:nvPr/>
        </p:nvSpPr>
        <p:spPr bwMode="auto">
          <a:xfrm>
            <a:off x="3582988" y="922338"/>
            <a:ext cx="3597275" cy="2170112"/>
          </a:xfrm>
          <a:custGeom>
            <a:avLst/>
            <a:gdLst/>
            <a:ahLst/>
            <a:cxnLst>
              <a:cxn ang="0">
                <a:pos x="3597541" y="2169337"/>
              </a:cxn>
              <a:cxn ang="0">
                <a:pos x="0" y="2169337"/>
              </a:cxn>
              <a:cxn ang="0">
                <a:pos x="0" y="0"/>
              </a:cxn>
              <a:cxn ang="0">
                <a:pos x="3597541" y="0"/>
              </a:cxn>
              <a:cxn ang="0">
                <a:pos x="3597541" y="2169337"/>
              </a:cxn>
            </a:cxnLst>
            <a:rect l="0" t="0" r="r" b="b"/>
            <a:pathLst>
              <a:path w="3597909" h="2169795">
                <a:moveTo>
                  <a:pt x="3597541" y="2169337"/>
                </a:moveTo>
                <a:lnTo>
                  <a:pt x="0" y="2169337"/>
                </a:lnTo>
                <a:lnTo>
                  <a:pt x="0" y="0"/>
                </a:lnTo>
                <a:lnTo>
                  <a:pt x="3597541" y="0"/>
                </a:lnTo>
                <a:lnTo>
                  <a:pt x="3597541" y="2169337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2" name="object 3"/>
          <p:cNvSpPr>
            <a:spLocks/>
          </p:cNvSpPr>
          <p:nvPr/>
        </p:nvSpPr>
        <p:spPr bwMode="auto">
          <a:xfrm>
            <a:off x="3582988" y="3155950"/>
            <a:ext cx="3597275" cy="2170113"/>
          </a:xfrm>
          <a:custGeom>
            <a:avLst/>
            <a:gdLst/>
            <a:ahLst/>
            <a:cxnLst>
              <a:cxn ang="0">
                <a:pos x="3597541" y="2169299"/>
              </a:cxn>
              <a:cxn ang="0">
                <a:pos x="0" y="2169299"/>
              </a:cxn>
              <a:cxn ang="0">
                <a:pos x="0" y="0"/>
              </a:cxn>
              <a:cxn ang="0">
                <a:pos x="3597541" y="0"/>
              </a:cxn>
              <a:cxn ang="0">
                <a:pos x="3597541" y="2169299"/>
              </a:cxn>
            </a:cxnLst>
            <a:rect l="0" t="0" r="r" b="b"/>
            <a:pathLst>
              <a:path w="3597909" h="2169795">
                <a:moveTo>
                  <a:pt x="3597541" y="2169299"/>
                </a:moveTo>
                <a:lnTo>
                  <a:pt x="0" y="2169299"/>
                </a:lnTo>
                <a:lnTo>
                  <a:pt x="0" y="0"/>
                </a:lnTo>
                <a:lnTo>
                  <a:pt x="3597541" y="0"/>
                </a:lnTo>
                <a:lnTo>
                  <a:pt x="3597541" y="2169299"/>
                </a:lnTo>
                <a:close/>
              </a:path>
            </a:pathLst>
          </a:custGeom>
          <a:solidFill>
            <a:srgbClr val="6DB9C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3" name="object 4"/>
          <p:cNvSpPr>
            <a:spLocks/>
          </p:cNvSpPr>
          <p:nvPr/>
        </p:nvSpPr>
        <p:spPr bwMode="auto">
          <a:xfrm>
            <a:off x="3582988" y="5389563"/>
            <a:ext cx="3597275" cy="2170112"/>
          </a:xfrm>
          <a:custGeom>
            <a:avLst/>
            <a:gdLst/>
            <a:ahLst/>
            <a:cxnLst>
              <a:cxn ang="0">
                <a:pos x="3597541" y="2169337"/>
              </a:cxn>
              <a:cxn ang="0">
                <a:pos x="0" y="2169337"/>
              </a:cxn>
              <a:cxn ang="0">
                <a:pos x="0" y="0"/>
              </a:cxn>
              <a:cxn ang="0">
                <a:pos x="3597541" y="0"/>
              </a:cxn>
              <a:cxn ang="0">
                <a:pos x="3597541" y="2169337"/>
              </a:cxn>
            </a:cxnLst>
            <a:rect l="0" t="0" r="r" b="b"/>
            <a:pathLst>
              <a:path w="3597909" h="2169795">
                <a:moveTo>
                  <a:pt x="3597541" y="2169337"/>
                </a:moveTo>
                <a:lnTo>
                  <a:pt x="0" y="2169337"/>
                </a:lnTo>
                <a:lnTo>
                  <a:pt x="0" y="0"/>
                </a:lnTo>
                <a:lnTo>
                  <a:pt x="3597541" y="0"/>
                </a:lnTo>
                <a:lnTo>
                  <a:pt x="3597541" y="2169337"/>
                </a:lnTo>
                <a:close/>
              </a:path>
            </a:pathLst>
          </a:custGeom>
          <a:solidFill>
            <a:srgbClr val="DEB82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4" name="object 5"/>
          <p:cNvSpPr>
            <a:spLocks/>
          </p:cNvSpPr>
          <p:nvPr/>
        </p:nvSpPr>
        <p:spPr bwMode="auto">
          <a:xfrm>
            <a:off x="7938" y="0"/>
            <a:ext cx="4891087" cy="7559675"/>
          </a:xfrm>
          <a:custGeom>
            <a:avLst/>
            <a:gdLst/>
            <a:ahLst/>
            <a:cxnLst>
              <a:cxn ang="0">
                <a:pos x="0" y="7558989"/>
              </a:cxn>
              <a:cxn ang="0">
                <a:pos x="3728814" y="7517699"/>
              </a:cxn>
              <a:cxn ang="0">
                <a:pos x="3804448" y="7405950"/>
              </a:cxn>
              <a:cxn ang="0">
                <a:pos x="3877833" y="7292582"/>
              </a:cxn>
              <a:cxn ang="0">
                <a:pos x="3948936" y="7177627"/>
              </a:cxn>
              <a:cxn ang="0">
                <a:pos x="4017725" y="7061116"/>
              </a:cxn>
              <a:cxn ang="0">
                <a:pos x="4084168" y="6943082"/>
              </a:cxn>
              <a:cxn ang="0">
                <a:pos x="4148233" y="6823557"/>
              </a:cxn>
              <a:cxn ang="0">
                <a:pos x="4209887" y="6702572"/>
              </a:cxn>
              <a:cxn ang="0">
                <a:pos x="4269100" y="6580161"/>
              </a:cxn>
              <a:cxn ang="0">
                <a:pos x="4325838" y="6456354"/>
              </a:cxn>
              <a:cxn ang="0">
                <a:pos x="4380069" y="6331185"/>
              </a:cxn>
              <a:cxn ang="0">
                <a:pos x="4431763" y="6204684"/>
              </a:cxn>
              <a:cxn ang="0">
                <a:pos x="4480886" y="6076885"/>
              </a:cxn>
              <a:cxn ang="0">
                <a:pos x="4527406" y="5947818"/>
              </a:cxn>
              <a:cxn ang="0">
                <a:pos x="4571292" y="5817517"/>
              </a:cxn>
              <a:cxn ang="0">
                <a:pos x="4612511" y="5686013"/>
              </a:cxn>
              <a:cxn ang="0">
                <a:pos x="4651032" y="5553339"/>
              </a:cxn>
              <a:cxn ang="0">
                <a:pos x="4686822" y="5419526"/>
              </a:cxn>
              <a:cxn ang="0">
                <a:pos x="4719849" y="5284606"/>
              </a:cxn>
              <a:cxn ang="0">
                <a:pos x="4750081" y="5148612"/>
              </a:cxn>
              <a:cxn ang="0">
                <a:pos x="4777487" y="5011575"/>
              </a:cxn>
              <a:cxn ang="0">
                <a:pos x="4802033" y="4873528"/>
              </a:cxn>
              <a:cxn ang="0">
                <a:pos x="4823688" y="4734503"/>
              </a:cxn>
              <a:cxn ang="0">
                <a:pos x="4842421" y="4594531"/>
              </a:cxn>
              <a:cxn ang="0">
                <a:pos x="4858198" y="4453645"/>
              </a:cxn>
              <a:cxn ang="0">
                <a:pos x="4870988" y="4311877"/>
              </a:cxn>
              <a:cxn ang="0">
                <a:pos x="4880759" y="4169259"/>
              </a:cxn>
              <a:cxn ang="0">
                <a:pos x="4887479" y="4025823"/>
              </a:cxn>
              <a:cxn ang="0">
                <a:pos x="4891115" y="3881601"/>
              </a:cxn>
              <a:cxn ang="0">
                <a:pos x="4891637" y="3736705"/>
              </a:cxn>
              <a:cxn ang="0">
                <a:pos x="4889035" y="3592227"/>
              </a:cxn>
              <a:cxn ang="0">
                <a:pos x="4883340" y="3448524"/>
              </a:cxn>
              <a:cxn ang="0">
                <a:pos x="4874582" y="3305628"/>
              </a:cxn>
              <a:cxn ang="0">
                <a:pos x="4862795" y="3163572"/>
              </a:cxn>
              <a:cxn ang="0">
                <a:pos x="4848010" y="3022387"/>
              </a:cxn>
              <a:cxn ang="0">
                <a:pos x="4830259" y="2882106"/>
              </a:cxn>
              <a:cxn ang="0">
                <a:pos x="4809574" y="2742760"/>
              </a:cxn>
              <a:cxn ang="0">
                <a:pos x="4785988" y="2604383"/>
              </a:cxn>
              <a:cxn ang="0">
                <a:pos x="4759532" y="2467005"/>
              </a:cxn>
              <a:cxn ang="0">
                <a:pos x="4730238" y="2330659"/>
              </a:cxn>
              <a:cxn ang="0">
                <a:pos x="4698139" y="2195376"/>
              </a:cxn>
              <a:cxn ang="0">
                <a:pos x="4663267" y="2061190"/>
              </a:cxn>
              <a:cxn ang="0">
                <a:pos x="4625653" y="1928132"/>
              </a:cxn>
              <a:cxn ang="0">
                <a:pos x="4585330" y="1796233"/>
              </a:cxn>
              <a:cxn ang="0">
                <a:pos x="4542329" y="1665527"/>
              </a:cxn>
              <a:cxn ang="0">
                <a:pos x="4496683" y="1536045"/>
              </a:cxn>
              <a:cxn ang="0">
                <a:pos x="4448424" y="1407819"/>
              </a:cxn>
              <a:cxn ang="0">
                <a:pos x="4397584" y="1280881"/>
              </a:cxn>
              <a:cxn ang="0">
                <a:pos x="4344195" y="1155264"/>
              </a:cxn>
              <a:cxn ang="0">
                <a:pos x="4288289" y="1030999"/>
              </a:cxn>
              <a:cxn ang="0">
                <a:pos x="4229898" y="908119"/>
              </a:cxn>
              <a:cxn ang="0">
                <a:pos x="4169054" y="786655"/>
              </a:cxn>
              <a:cxn ang="0">
                <a:pos x="4105789" y="666639"/>
              </a:cxn>
              <a:cxn ang="0">
                <a:pos x="4040135" y="548104"/>
              </a:cxn>
              <a:cxn ang="0">
                <a:pos x="3972125" y="431082"/>
              </a:cxn>
              <a:cxn ang="0">
                <a:pos x="3901789" y="315604"/>
              </a:cxn>
              <a:cxn ang="0">
                <a:pos x="3829162" y="201703"/>
              </a:cxn>
              <a:cxn ang="0">
                <a:pos x="3754273" y="89411"/>
              </a:cxn>
              <a:cxn ang="0">
                <a:pos x="3692175" y="0"/>
              </a:cxn>
            </a:cxnLst>
            <a:rect l="0" t="0" r="r" b="b"/>
            <a:pathLst>
              <a:path w="4892040" h="7559040">
                <a:moveTo>
                  <a:pt x="3692175" y="0"/>
                </a:moveTo>
                <a:lnTo>
                  <a:pt x="0" y="0"/>
                </a:lnTo>
                <a:lnTo>
                  <a:pt x="0" y="7558989"/>
                </a:lnTo>
                <a:lnTo>
                  <a:pt x="3699992" y="7558989"/>
                </a:lnTo>
                <a:lnTo>
                  <a:pt x="3703108" y="7554583"/>
                </a:lnTo>
                <a:lnTo>
                  <a:pt x="3728814" y="7517699"/>
                </a:lnTo>
                <a:lnTo>
                  <a:pt x="3754273" y="7480631"/>
                </a:lnTo>
                <a:lnTo>
                  <a:pt x="3779485" y="7443381"/>
                </a:lnTo>
                <a:lnTo>
                  <a:pt x="3804448" y="7405950"/>
                </a:lnTo>
                <a:lnTo>
                  <a:pt x="3829162" y="7368339"/>
                </a:lnTo>
                <a:lnTo>
                  <a:pt x="3853624" y="7330550"/>
                </a:lnTo>
                <a:lnTo>
                  <a:pt x="3877833" y="7292582"/>
                </a:lnTo>
                <a:lnTo>
                  <a:pt x="3901789" y="7254439"/>
                </a:lnTo>
                <a:lnTo>
                  <a:pt x="3925491" y="7216120"/>
                </a:lnTo>
                <a:lnTo>
                  <a:pt x="3948936" y="7177627"/>
                </a:lnTo>
                <a:lnTo>
                  <a:pt x="3972125" y="7138961"/>
                </a:lnTo>
                <a:lnTo>
                  <a:pt x="3995055" y="7100124"/>
                </a:lnTo>
                <a:lnTo>
                  <a:pt x="4017725" y="7061116"/>
                </a:lnTo>
                <a:lnTo>
                  <a:pt x="4040135" y="7021939"/>
                </a:lnTo>
                <a:lnTo>
                  <a:pt x="4062283" y="6982594"/>
                </a:lnTo>
                <a:lnTo>
                  <a:pt x="4084168" y="6943082"/>
                </a:lnTo>
                <a:lnTo>
                  <a:pt x="4105789" y="6903404"/>
                </a:lnTo>
                <a:lnTo>
                  <a:pt x="4127144" y="6863562"/>
                </a:lnTo>
                <a:lnTo>
                  <a:pt x="4148233" y="6823557"/>
                </a:lnTo>
                <a:lnTo>
                  <a:pt x="4169054" y="6783389"/>
                </a:lnTo>
                <a:lnTo>
                  <a:pt x="4189606" y="6743061"/>
                </a:lnTo>
                <a:lnTo>
                  <a:pt x="4209887" y="6702572"/>
                </a:lnTo>
                <a:lnTo>
                  <a:pt x="4229898" y="6661926"/>
                </a:lnTo>
                <a:lnTo>
                  <a:pt x="4249636" y="6621121"/>
                </a:lnTo>
                <a:lnTo>
                  <a:pt x="4269100" y="6580161"/>
                </a:lnTo>
                <a:lnTo>
                  <a:pt x="4288289" y="6539045"/>
                </a:lnTo>
                <a:lnTo>
                  <a:pt x="4307202" y="6497776"/>
                </a:lnTo>
                <a:lnTo>
                  <a:pt x="4325838" y="6456354"/>
                </a:lnTo>
                <a:lnTo>
                  <a:pt x="4344195" y="6414781"/>
                </a:lnTo>
                <a:lnTo>
                  <a:pt x="4362273" y="6373057"/>
                </a:lnTo>
                <a:lnTo>
                  <a:pt x="4380069" y="6331185"/>
                </a:lnTo>
                <a:lnTo>
                  <a:pt x="4397584" y="6289164"/>
                </a:lnTo>
                <a:lnTo>
                  <a:pt x="4414816" y="6246997"/>
                </a:lnTo>
                <a:lnTo>
                  <a:pt x="4431763" y="6204684"/>
                </a:lnTo>
                <a:lnTo>
                  <a:pt x="4448424" y="6162227"/>
                </a:lnTo>
                <a:lnTo>
                  <a:pt x="4464799" y="6119627"/>
                </a:lnTo>
                <a:lnTo>
                  <a:pt x="4480886" y="6076885"/>
                </a:lnTo>
                <a:lnTo>
                  <a:pt x="4496683" y="6034002"/>
                </a:lnTo>
                <a:lnTo>
                  <a:pt x="4512190" y="5990979"/>
                </a:lnTo>
                <a:lnTo>
                  <a:pt x="4527406" y="5947818"/>
                </a:lnTo>
                <a:lnTo>
                  <a:pt x="4542329" y="5904520"/>
                </a:lnTo>
                <a:lnTo>
                  <a:pt x="4556958" y="5861086"/>
                </a:lnTo>
                <a:lnTo>
                  <a:pt x="4571292" y="5817517"/>
                </a:lnTo>
                <a:lnTo>
                  <a:pt x="4585330" y="5773815"/>
                </a:lnTo>
                <a:lnTo>
                  <a:pt x="4599070" y="5729980"/>
                </a:lnTo>
                <a:lnTo>
                  <a:pt x="4612511" y="5686013"/>
                </a:lnTo>
                <a:lnTo>
                  <a:pt x="4625653" y="5641917"/>
                </a:lnTo>
                <a:lnTo>
                  <a:pt x="4638493" y="5597692"/>
                </a:lnTo>
                <a:lnTo>
                  <a:pt x="4651032" y="5553339"/>
                </a:lnTo>
                <a:lnTo>
                  <a:pt x="4663267" y="5508859"/>
                </a:lnTo>
                <a:lnTo>
                  <a:pt x="4675197" y="5464255"/>
                </a:lnTo>
                <a:lnTo>
                  <a:pt x="4686822" y="5419526"/>
                </a:lnTo>
                <a:lnTo>
                  <a:pt x="4698139" y="5374674"/>
                </a:lnTo>
                <a:lnTo>
                  <a:pt x="4709149" y="5329700"/>
                </a:lnTo>
                <a:lnTo>
                  <a:pt x="4719849" y="5284606"/>
                </a:lnTo>
                <a:lnTo>
                  <a:pt x="4730238" y="5239392"/>
                </a:lnTo>
                <a:lnTo>
                  <a:pt x="4740316" y="5194061"/>
                </a:lnTo>
                <a:lnTo>
                  <a:pt x="4750081" y="5148612"/>
                </a:lnTo>
                <a:lnTo>
                  <a:pt x="4759532" y="5103047"/>
                </a:lnTo>
                <a:lnTo>
                  <a:pt x="4768667" y="5057368"/>
                </a:lnTo>
                <a:lnTo>
                  <a:pt x="4777487" y="5011575"/>
                </a:lnTo>
                <a:lnTo>
                  <a:pt x="4785988" y="4965670"/>
                </a:lnTo>
                <a:lnTo>
                  <a:pt x="4794170" y="4919654"/>
                </a:lnTo>
                <a:lnTo>
                  <a:pt x="4802033" y="4873528"/>
                </a:lnTo>
                <a:lnTo>
                  <a:pt x="4809574" y="4827293"/>
                </a:lnTo>
                <a:lnTo>
                  <a:pt x="4816793" y="4780951"/>
                </a:lnTo>
                <a:lnTo>
                  <a:pt x="4823688" y="4734503"/>
                </a:lnTo>
                <a:lnTo>
                  <a:pt x="4830259" y="4687949"/>
                </a:lnTo>
                <a:lnTo>
                  <a:pt x="4836504" y="4641291"/>
                </a:lnTo>
                <a:lnTo>
                  <a:pt x="4842421" y="4594531"/>
                </a:lnTo>
                <a:lnTo>
                  <a:pt x="4848010" y="4547669"/>
                </a:lnTo>
                <a:lnTo>
                  <a:pt x="4853269" y="4500707"/>
                </a:lnTo>
                <a:lnTo>
                  <a:pt x="4858198" y="4453645"/>
                </a:lnTo>
                <a:lnTo>
                  <a:pt x="4862795" y="4406486"/>
                </a:lnTo>
                <a:lnTo>
                  <a:pt x="4867059" y="4359229"/>
                </a:lnTo>
                <a:lnTo>
                  <a:pt x="4870988" y="4311877"/>
                </a:lnTo>
                <a:lnTo>
                  <a:pt x="4874582" y="4264431"/>
                </a:lnTo>
                <a:lnTo>
                  <a:pt x="4877840" y="4216891"/>
                </a:lnTo>
                <a:lnTo>
                  <a:pt x="4880759" y="4169259"/>
                </a:lnTo>
                <a:lnTo>
                  <a:pt x="4883340" y="4121536"/>
                </a:lnTo>
                <a:lnTo>
                  <a:pt x="4885580" y="4073724"/>
                </a:lnTo>
                <a:lnTo>
                  <a:pt x="4887479" y="4025823"/>
                </a:lnTo>
                <a:lnTo>
                  <a:pt x="4889035" y="3977835"/>
                </a:lnTo>
                <a:lnTo>
                  <a:pt x="4890248" y="3929760"/>
                </a:lnTo>
                <a:lnTo>
                  <a:pt x="4891115" y="3881601"/>
                </a:lnTo>
                <a:lnTo>
                  <a:pt x="4891637" y="3833357"/>
                </a:lnTo>
                <a:lnTo>
                  <a:pt x="4891811" y="3785032"/>
                </a:lnTo>
                <a:lnTo>
                  <a:pt x="4891637" y="3736705"/>
                </a:lnTo>
                <a:lnTo>
                  <a:pt x="4891115" y="3688462"/>
                </a:lnTo>
                <a:lnTo>
                  <a:pt x="4890248" y="3640302"/>
                </a:lnTo>
                <a:lnTo>
                  <a:pt x="4889035" y="3592227"/>
                </a:lnTo>
                <a:lnTo>
                  <a:pt x="4887479" y="3544238"/>
                </a:lnTo>
                <a:lnTo>
                  <a:pt x="4885580" y="3496337"/>
                </a:lnTo>
                <a:lnTo>
                  <a:pt x="4883340" y="3448524"/>
                </a:lnTo>
                <a:lnTo>
                  <a:pt x="4880759" y="3400800"/>
                </a:lnTo>
                <a:lnTo>
                  <a:pt x="4877840" y="3353168"/>
                </a:lnTo>
                <a:lnTo>
                  <a:pt x="4874582" y="3305628"/>
                </a:lnTo>
                <a:lnTo>
                  <a:pt x="4870988" y="3258181"/>
                </a:lnTo>
                <a:lnTo>
                  <a:pt x="4867059" y="3210828"/>
                </a:lnTo>
                <a:lnTo>
                  <a:pt x="4862795" y="3163572"/>
                </a:lnTo>
                <a:lnTo>
                  <a:pt x="4858198" y="3116412"/>
                </a:lnTo>
                <a:lnTo>
                  <a:pt x="4853269" y="3069350"/>
                </a:lnTo>
                <a:lnTo>
                  <a:pt x="4848010" y="3022387"/>
                </a:lnTo>
                <a:lnTo>
                  <a:pt x="4842421" y="2975525"/>
                </a:lnTo>
                <a:lnTo>
                  <a:pt x="4836504" y="2928764"/>
                </a:lnTo>
                <a:lnTo>
                  <a:pt x="4830259" y="2882106"/>
                </a:lnTo>
                <a:lnTo>
                  <a:pt x="4823688" y="2835552"/>
                </a:lnTo>
                <a:lnTo>
                  <a:pt x="4816793" y="2789103"/>
                </a:lnTo>
                <a:lnTo>
                  <a:pt x="4809574" y="2742760"/>
                </a:lnTo>
                <a:lnTo>
                  <a:pt x="4802033" y="2696525"/>
                </a:lnTo>
                <a:lnTo>
                  <a:pt x="4794170" y="2650399"/>
                </a:lnTo>
                <a:lnTo>
                  <a:pt x="4785988" y="2604383"/>
                </a:lnTo>
                <a:lnTo>
                  <a:pt x="4777487" y="2558477"/>
                </a:lnTo>
                <a:lnTo>
                  <a:pt x="4768667" y="2512684"/>
                </a:lnTo>
                <a:lnTo>
                  <a:pt x="4759532" y="2467005"/>
                </a:lnTo>
                <a:lnTo>
                  <a:pt x="4750081" y="2421440"/>
                </a:lnTo>
                <a:lnTo>
                  <a:pt x="4740316" y="2375991"/>
                </a:lnTo>
                <a:lnTo>
                  <a:pt x="4730238" y="2330659"/>
                </a:lnTo>
                <a:lnTo>
                  <a:pt x="4719849" y="2285445"/>
                </a:lnTo>
                <a:lnTo>
                  <a:pt x="4709149" y="2240350"/>
                </a:lnTo>
                <a:lnTo>
                  <a:pt x="4698139" y="2195376"/>
                </a:lnTo>
                <a:lnTo>
                  <a:pt x="4686822" y="2150524"/>
                </a:lnTo>
                <a:lnTo>
                  <a:pt x="4675197" y="2105795"/>
                </a:lnTo>
                <a:lnTo>
                  <a:pt x="4663267" y="2061190"/>
                </a:lnTo>
                <a:lnTo>
                  <a:pt x="4651032" y="2016710"/>
                </a:lnTo>
                <a:lnTo>
                  <a:pt x="4638493" y="1972357"/>
                </a:lnTo>
                <a:lnTo>
                  <a:pt x="4625653" y="1928132"/>
                </a:lnTo>
                <a:lnTo>
                  <a:pt x="4612511" y="1884035"/>
                </a:lnTo>
                <a:lnTo>
                  <a:pt x="4599070" y="1840068"/>
                </a:lnTo>
                <a:lnTo>
                  <a:pt x="4585330" y="1796233"/>
                </a:lnTo>
                <a:lnTo>
                  <a:pt x="4571292" y="1752530"/>
                </a:lnTo>
                <a:lnTo>
                  <a:pt x="4556958" y="1708961"/>
                </a:lnTo>
                <a:lnTo>
                  <a:pt x="4542329" y="1665527"/>
                </a:lnTo>
                <a:lnTo>
                  <a:pt x="4527406" y="1622229"/>
                </a:lnTo>
                <a:lnTo>
                  <a:pt x="4512190" y="1579068"/>
                </a:lnTo>
                <a:lnTo>
                  <a:pt x="4496683" y="1536045"/>
                </a:lnTo>
                <a:lnTo>
                  <a:pt x="4480886" y="1493162"/>
                </a:lnTo>
                <a:lnTo>
                  <a:pt x="4464799" y="1450419"/>
                </a:lnTo>
                <a:lnTo>
                  <a:pt x="4448424" y="1407819"/>
                </a:lnTo>
                <a:lnTo>
                  <a:pt x="4431763" y="1365362"/>
                </a:lnTo>
                <a:lnTo>
                  <a:pt x="4414816" y="1323049"/>
                </a:lnTo>
                <a:lnTo>
                  <a:pt x="4397584" y="1280881"/>
                </a:lnTo>
                <a:lnTo>
                  <a:pt x="4380069" y="1238861"/>
                </a:lnTo>
                <a:lnTo>
                  <a:pt x="4362273" y="1196988"/>
                </a:lnTo>
                <a:lnTo>
                  <a:pt x="4344195" y="1155264"/>
                </a:lnTo>
                <a:lnTo>
                  <a:pt x="4325838" y="1113691"/>
                </a:lnTo>
                <a:lnTo>
                  <a:pt x="4307202" y="1072269"/>
                </a:lnTo>
                <a:lnTo>
                  <a:pt x="4288289" y="1030999"/>
                </a:lnTo>
                <a:lnTo>
                  <a:pt x="4269100" y="989884"/>
                </a:lnTo>
                <a:lnTo>
                  <a:pt x="4249636" y="948923"/>
                </a:lnTo>
                <a:lnTo>
                  <a:pt x="4229898" y="908119"/>
                </a:lnTo>
                <a:lnTo>
                  <a:pt x="4209887" y="867472"/>
                </a:lnTo>
                <a:lnTo>
                  <a:pt x="4189606" y="826983"/>
                </a:lnTo>
                <a:lnTo>
                  <a:pt x="4169054" y="786655"/>
                </a:lnTo>
                <a:lnTo>
                  <a:pt x="4148233" y="746487"/>
                </a:lnTo>
                <a:lnTo>
                  <a:pt x="4127144" y="706481"/>
                </a:lnTo>
                <a:lnTo>
                  <a:pt x="4105789" y="666639"/>
                </a:lnTo>
                <a:lnTo>
                  <a:pt x="4084168" y="626961"/>
                </a:lnTo>
                <a:lnTo>
                  <a:pt x="4062283" y="587449"/>
                </a:lnTo>
                <a:lnTo>
                  <a:pt x="4040135" y="548104"/>
                </a:lnTo>
                <a:lnTo>
                  <a:pt x="4017725" y="508927"/>
                </a:lnTo>
                <a:lnTo>
                  <a:pt x="3995055" y="469919"/>
                </a:lnTo>
                <a:lnTo>
                  <a:pt x="3972125" y="431082"/>
                </a:lnTo>
                <a:lnTo>
                  <a:pt x="3948936" y="392416"/>
                </a:lnTo>
                <a:lnTo>
                  <a:pt x="3925491" y="353923"/>
                </a:lnTo>
                <a:lnTo>
                  <a:pt x="3901789" y="315604"/>
                </a:lnTo>
                <a:lnTo>
                  <a:pt x="3877833" y="277460"/>
                </a:lnTo>
                <a:lnTo>
                  <a:pt x="3853624" y="239493"/>
                </a:lnTo>
                <a:lnTo>
                  <a:pt x="3829162" y="201703"/>
                </a:lnTo>
                <a:lnTo>
                  <a:pt x="3804448" y="164092"/>
                </a:lnTo>
                <a:lnTo>
                  <a:pt x="3779485" y="126661"/>
                </a:lnTo>
                <a:lnTo>
                  <a:pt x="3754273" y="89411"/>
                </a:lnTo>
                <a:lnTo>
                  <a:pt x="3728814" y="52344"/>
                </a:lnTo>
                <a:lnTo>
                  <a:pt x="3703108" y="15459"/>
                </a:lnTo>
                <a:lnTo>
                  <a:pt x="369217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5" name="object 6"/>
          <p:cNvSpPr>
            <a:spLocks/>
          </p:cNvSpPr>
          <p:nvPr/>
        </p:nvSpPr>
        <p:spPr bwMode="auto">
          <a:xfrm>
            <a:off x="908050" y="2668588"/>
            <a:ext cx="1587500" cy="2428875"/>
          </a:xfrm>
          <a:custGeom>
            <a:avLst/>
            <a:gdLst/>
            <a:ahLst/>
            <a:cxnLst>
              <a:cxn ang="0">
                <a:pos x="1540159" y="728"/>
              </a:cxn>
              <a:cxn ang="0">
                <a:pos x="1444125" y="6492"/>
              </a:cxn>
              <a:cxn ang="0">
                <a:pos x="1349706" y="17861"/>
              </a:cxn>
              <a:cxn ang="0">
                <a:pos x="1257071" y="34668"/>
              </a:cxn>
              <a:cxn ang="0">
                <a:pos x="1166384" y="56748"/>
              </a:cxn>
              <a:cxn ang="0">
                <a:pos x="1077813" y="83934"/>
              </a:cxn>
              <a:cxn ang="0">
                <a:pos x="991523" y="116060"/>
              </a:cxn>
              <a:cxn ang="0">
                <a:pos x="907680" y="152960"/>
              </a:cxn>
              <a:cxn ang="0">
                <a:pos x="826451" y="194468"/>
              </a:cxn>
              <a:cxn ang="0">
                <a:pos x="748002" y="240417"/>
              </a:cxn>
              <a:cxn ang="0">
                <a:pos x="672499" y="290642"/>
              </a:cxn>
              <a:cxn ang="0">
                <a:pos x="600109" y="344976"/>
              </a:cxn>
              <a:cxn ang="0">
                <a:pos x="530996" y="403253"/>
              </a:cxn>
              <a:cxn ang="0">
                <a:pos x="465329" y="465307"/>
              </a:cxn>
              <a:cxn ang="0">
                <a:pos x="403272" y="530972"/>
              </a:cxn>
              <a:cxn ang="0">
                <a:pos x="344992" y="600081"/>
              </a:cxn>
              <a:cxn ang="0">
                <a:pos x="290656" y="672468"/>
              </a:cxn>
              <a:cxn ang="0">
                <a:pos x="240429" y="747968"/>
              </a:cxn>
              <a:cxn ang="0">
                <a:pos x="194477" y="826414"/>
              </a:cxn>
              <a:cxn ang="0">
                <a:pos x="152968" y="907640"/>
              </a:cxn>
              <a:cxn ang="0">
                <a:pos x="116066" y="991479"/>
              </a:cxn>
              <a:cxn ang="0">
                <a:pos x="83938" y="1077766"/>
              </a:cxn>
              <a:cxn ang="0">
                <a:pos x="56750" y="1166334"/>
              </a:cxn>
              <a:cxn ang="0">
                <a:pos x="34670" y="1257018"/>
              </a:cxn>
              <a:cxn ang="0">
                <a:pos x="17861" y="1349650"/>
              </a:cxn>
              <a:cxn ang="0">
                <a:pos x="6492" y="1444066"/>
              </a:cxn>
              <a:cxn ang="0">
                <a:pos x="728" y="1540098"/>
              </a:cxn>
              <a:cxn ang="0">
                <a:pos x="728" y="1637238"/>
              </a:cxn>
              <a:cxn ang="0">
                <a:pos x="6492" y="1733269"/>
              </a:cxn>
              <a:cxn ang="0">
                <a:pos x="17861" y="1827683"/>
              </a:cxn>
              <a:cxn ang="0">
                <a:pos x="34670" y="1920315"/>
              </a:cxn>
              <a:cxn ang="0">
                <a:pos x="56750" y="2010999"/>
              </a:cxn>
              <a:cxn ang="0">
                <a:pos x="83938" y="2099568"/>
              </a:cxn>
              <a:cxn ang="0">
                <a:pos x="116066" y="2185855"/>
              </a:cxn>
              <a:cxn ang="0">
                <a:pos x="152968" y="2269695"/>
              </a:cxn>
              <a:cxn ang="0">
                <a:pos x="194477" y="2350922"/>
              </a:cxn>
              <a:cxn ang="0">
                <a:pos x="239115" y="2427199"/>
              </a:cxn>
              <a:cxn ang="0">
                <a:pos x="1588731" y="0"/>
              </a:cxn>
            </a:cxnLst>
            <a:rect l="0" t="0" r="r" b="b"/>
            <a:pathLst>
              <a:path w="1588770" h="2427604">
                <a:moveTo>
                  <a:pt x="1588731" y="0"/>
                </a:moveTo>
                <a:lnTo>
                  <a:pt x="1540159" y="728"/>
                </a:lnTo>
                <a:lnTo>
                  <a:pt x="1491950" y="2899"/>
                </a:lnTo>
                <a:lnTo>
                  <a:pt x="1444125" y="6492"/>
                </a:lnTo>
                <a:lnTo>
                  <a:pt x="1396703" y="11486"/>
                </a:lnTo>
                <a:lnTo>
                  <a:pt x="1349706" y="17861"/>
                </a:lnTo>
                <a:lnTo>
                  <a:pt x="1303155" y="25595"/>
                </a:lnTo>
                <a:lnTo>
                  <a:pt x="1257071" y="34668"/>
                </a:lnTo>
                <a:lnTo>
                  <a:pt x="1211473" y="45059"/>
                </a:lnTo>
                <a:lnTo>
                  <a:pt x="1166384" y="56748"/>
                </a:lnTo>
                <a:lnTo>
                  <a:pt x="1121824" y="69713"/>
                </a:lnTo>
                <a:lnTo>
                  <a:pt x="1077813" y="83934"/>
                </a:lnTo>
                <a:lnTo>
                  <a:pt x="1034372" y="99390"/>
                </a:lnTo>
                <a:lnTo>
                  <a:pt x="991523" y="116060"/>
                </a:lnTo>
                <a:lnTo>
                  <a:pt x="949285" y="133924"/>
                </a:lnTo>
                <a:lnTo>
                  <a:pt x="907680" y="152960"/>
                </a:lnTo>
                <a:lnTo>
                  <a:pt x="866728" y="173148"/>
                </a:lnTo>
                <a:lnTo>
                  <a:pt x="826451" y="194468"/>
                </a:lnTo>
                <a:lnTo>
                  <a:pt x="786869" y="216898"/>
                </a:lnTo>
                <a:lnTo>
                  <a:pt x="748002" y="240417"/>
                </a:lnTo>
                <a:lnTo>
                  <a:pt x="709872" y="265005"/>
                </a:lnTo>
                <a:lnTo>
                  <a:pt x="672499" y="290642"/>
                </a:lnTo>
                <a:lnTo>
                  <a:pt x="635904" y="317306"/>
                </a:lnTo>
                <a:lnTo>
                  <a:pt x="600109" y="344976"/>
                </a:lnTo>
                <a:lnTo>
                  <a:pt x="565132" y="373632"/>
                </a:lnTo>
                <a:lnTo>
                  <a:pt x="530996" y="403253"/>
                </a:lnTo>
                <a:lnTo>
                  <a:pt x="497722" y="433818"/>
                </a:lnTo>
                <a:lnTo>
                  <a:pt x="465329" y="465307"/>
                </a:lnTo>
                <a:lnTo>
                  <a:pt x="433839" y="497698"/>
                </a:lnTo>
                <a:lnTo>
                  <a:pt x="403272" y="530972"/>
                </a:lnTo>
                <a:lnTo>
                  <a:pt x="373650" y="565106"/>
                </a:lnTo>
                <a:lnTo>
                  <a:pt x="344992" y="600081"/>
                </a:lnTo>
                <a:lnTo>
                  <a:pt x="317321" y="635875"/>
                </a:lnTo>
                <a:lnTo>
                  <a:pt x="290656" y="672468"/>
                </a:lnTo>
                <a:lnTo>
                  <a:pt x="265018" y="709840"/>
                </a:lnTo>
                <a:lnTo>
                  <a:pt x="240429" y="747968"/>
                </a:lnTo>
                <a:lnTo>
                  <a:pt x="216908" y="786833"/>
                </a:lnTo>
                <a:lnTo>
                  <a:pt x="194477" y="826414"/>
                </a:lnTo>
                <a:lnTo>
                  <a:pt x="173157" y="866690"/>
                </a:lnTo>
                <a:lnTo>
                  <a:pt x="152968" y="907640"/>
                </a:lnTo>
                <a:lnTo>
                  <a:pt x="133930" y="949243"/>
                </a:lnTo>
                <a:lnTo>
                  <a:pt x="116066" y="991479"/>
                </a:lnTo>
                <a:lnTo>
                  <a:pt x="99395" y="1034327"/>
                </a:lnTo>
                <a:lnTo>
                  <a:pt x="83938" y="1077766"/>
                </a:lnTo>
                <a:lnTo>
                  <a:pt x="69716" y="1121775"/>
                </a:lnTo>
                <a:lnTo>
                  <a:pt x="56750" y="1166334"/>
                </a:lnTo>
                <a:lnTo>
                  <a:pt x="45061" y="1211422"/>
                </a:lnTo>
                <a:lnTo>
                  <a:pt x="34670" y="1257018"/>
                </a:lnTo>
                <a:lnTo>
                  <a:pt x="25596" y="1303101"/>
                </a:lnTo>
                <a:lnTo>
                  <a:pt x="17861" y="1349650"/>
                </a:lnTo>
                <a:lnTo>
                  <a:pt x="11486" y="1396645"/>
                </a:lnTo>
                <a:lnTo>
                  <a:pt x="6492" y="1444066"/>
                </a:lnTo>
                <a:lnTo>
                  <a:pt x="2899" y="1491890"/>
                </a:lnTo>
                <a:lnTo>
                  <a:pt x="728" y="1540098"/>
                </a:lnTo>
                <a:lnTo>
                  <a:pt x="0" y="1588681"/>
                </a:lnTo>
                <a:lnTo>
                  <a:pt x="728" y="1637238"/>
                </a:lnTo>
                <a:lnTo>
                  <a:pt x="2899" y="1685445"/>
                </a:lnTo>
                <a:lnTo>
                  <a:pt x="6492" y="1733269"/>
                </a:lnTo>
                <a:lnTo>
                  <a:pt x="11486" y="1780688"/>
                </a:lnTo>
                <a:lnTo>
                  <a:pt x="17861" y="1827683"/>
                </a:lnTo>
                <a:lnTo>
                  <a:pt x="25596" y="1874233"/>
                </a:lnTo>
                <a:lnTo>
                  <a:pt x="34670" y="1920315"/>
                </a:lnTo>
                <a:lnTo>
                  <a:pt x="45061" y="1965911"/>
                </a:lnTo>
                <a:lnTo>
                  <a:pt x="56750" y="2010999"/>
                </a:lnTo>
                <a:lnTo>
                  <a:pt x="69716" y="2055558"/>
                </a:lnTo>
                <a:lnTo>
                  <a:pt x="83938" y="2099568"/>
                </a:lnTo>
                <a:lnTo>
                  <a:pt x="99395" y="2143007"/>
                </a:lnTo>
                <a:lnTo>
                  <a:pt x="116066" y="2185855"/>
                </a:lnTo>
                <a:lnTo>
                  <a:pt x="133930" y="2228092"/>
                </a:lnTo>
                <a:lnTo>
                  <a:pt x="152968" y="2269695"/>
                </a:lnTo>
                <a:lnTo>
                  <a:pt x="173157" y="2310646"/>
                </a:lnTo>
                <a:lnTo>
                  <a:pt x="194477" y="2350922"/>
                </a:lnTo>
                <a:lnTo>
                  <a:pt x="216908" y="2390504"/>
                </a:lnTo>
                <a:lnTo>
                  <a:pt x="239115" y="2427199"/>
                </a:lnTo>
                <a:lnTo>
                  <a:pt x="1588744" y="1588681"/>
                </a:lnTo>
                <a:lnTo>
                  <a:pt x="1588731" y="0"/>
                </a:lnTo>
                <a:close/>
              </a:path>
            </a:pathLst>
          </a:custGeom>
          <a:solidFill>
            <a:srgbClr val="DEB82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6" name="object 7"/>
          <p:cNvSpPr>
            <a:spLocks/>
          </p:cNvSpPr>
          <p:nvPr/>
        </p:nvSpPr>
        <p:spPr bwMode="auto">
          <a:xfrm>
            <a:off x="1990725" y="2668588"/>
            <a:ext cx="2093913" cy="3178175"/>
          </a:xfrm>
          <a:custGeom>
            <a:avLst/>
            <a:gdLst/>
            <a:ahLst/>
            <a:cxnLst>
              <a:cxn ang="0">
                <a:pos x="506008" y="1588683"/>
              </a:cxn>
              <a:cxn ang="0">
                <a:pos x="39100" y="3107645"/>
              </a:cxn>
              <a:cxn ang="0">
                <a:pos x="128750" y="3132300"/>
              </a:cxn>
              <a:cxn ang="0">
                <a:pos x="220432" y="3151765"/>
              </a:cxn>
              <a:cxn ang="0">
                <a:pos x="313980" y="3165875"/>
              </a:cxn>
              <a:cxn ang="0">
                <a:pos x="409227" y="3174462"/>
              </a:cxn>
              <a:cxn ang="0">
                <a:pos x="506008" y="3177362"/>
              </a:cxn>
              <a:cxn ang="0">
                <a:pos x="602782" y="3174462"/>
              </a:cxn>
              <a:cxn ang="0">
                <a:pos x="698022" y="3165875"/>
              </a:cxn>
              <a:cxn ang="0">
                <a:pos x="791563" y="3151765"/>
              </a:cxn>
              <a:cxn ang="0">
                <a:pos x="883238" y="3132300"/>
              </a:cxn>
              <a:cxn ang="0">
                <a:pos x="972882" y="3107645"/>
              </a:cxn>
              <a:cxn ang="0">
                <a:pos x="1060327" y="3077967"/>
              </a:cxn>
              <a:cxn ang="0">
                <a:pos x="1145408" y="3043431"/>
              </a:cxn>
              <a:cxn ang="0">
                <a:pos x="1227959" y="3004205"/>
              </a:cxn>
              <a:cxn ang="0">
                <a:pos x="1307812" y="2960454"/>
              </a:cxn>
              <a:cxn ang="0">
                <a:pos x="1384804" y="2912345"/>
              </a:cxn>
              <a:cxn ang="0">
                <a:pos x="1458766" y="2860043"/>
              </a:cxn>
              <a:cxn ang="0">
                <a:pos x="1529533" y="2803715"/>
              </a:cxn>
              <a:cxn ang="0">
                <a:pos x="1596939" y="2743526"/>
              </a:cxn>
              <a:cxn ang="0">
                <a:pos x="1660817" y="2679645"/>
              </a:cxn>
              <a:cxn ang="0">
                <a:pos x="1721002" y="2612235"/>
              </a:cxn>
              <a:cxn ang="0">
                <a:pos x="1777327" y="2541464"/>
              </a:cxn>
              <a:cxn ang="0">
                <a:pos x="1829625" y="2467498"/>
              </a:cxn>
              <a:cxn ang="0">
                <a:pos x="1877732" y="2390504"/>
              </a:cxn>
              <a:cxn ang="0">
                <a:pos x="1921480" y="2310646"/>
              </a:cxn>
              <a:cxn ang="0">
                <a:pos x="1960704" y="2228092"/>
              </a:cxn>
              <a:cxn ang="0">
                <a:pos x="1995237" y="2143007"/>
              </a:cxn>
              <a:cxn ang="0">
                <a:pos x="2024913" y="2055558"/>
              </a:cxn>
              <a:cxn ang="0">
                <a:pos x="2049567" y="1965911"/>
              </a:cxn>
              <a:cxn ang="0">
                <a:pos x="2069031" y="1874233"/>
              </a:cxn>
              <a:cxn ang="0">
                <a:pos x="2083139" y="1780688"/>
              </a:cxn>
              <a:cxn ang="0">
                <a:pos x="2091726" y="1685445"/>
              </a:cxn>
              <a:cxn ang="0">
                <a:pos x="2094625" y="1588668"/>
              </a:cxn>
              <a:cxn ang="0">
                <a:pos x="2091726" y="1491890"/>
              </a:cxn>
              <a:cxn ang="0">
                <a:pos x="2083139" y="1396645"/>
              </a:cxn>
              <a:cxn ang="0">
                <a:pos x="2069031" y="1303101"/>
              </a:cxn>
              <a:cxn ang="0">
                <a:pos x="2049567" y="1211422"/>
              </a:cxn>
              <a:cxn ang="0">
                <a:pos x="2024913" y="1121775"/>
              </a:cxn>
              <a:cxn ang="0">
                <a:pos x="1995237" y="1034327"/>
              </a:cxn>
              <a:cxn ang="0">
                <a:pos x="1960704" y="949243"/>
              </a:cxn>
              <a:cxn ang="0">
                <a:pos x="1921480" y="866690"/>
              </a:cxn>
              <a:cxn ang="0">
                <a:pos x="1877732" y="786833"/>
              </a:cxn>
              <a:cxn ang="0">
                <a:pos x="1829625" y="709840"/>
              </a:cxn>
              <a:cxn ang="0">
                <a:pos x="1777327" y="635875"/>
              </a:cxn>
              <a:cxn ang="0">
                <a:pos x="1721002" y="565106"/>
              </a:cxn>
              <a:cxn ang="0">
                <a:pos x="1660817" y="497698"/>
              </a:cxn>
              <a:cxn ang="0">
                <a:pos x="1596939" y="433818"/>
              </a:cxn>
              <a:cxn ang="0">
                <a:pos x="1529533" y="373632"/>
              </a:cxn>
              <a:cxn ang="0">
                <a:pos x="1458766" y="317306"/>
              </a:cxn>
              <a:cxn ang="0">
                <a:pos x="1384804" y="265005"/>
              </a:cxn>
              <a:cxn ang="0">
                <a:pos x="1307812" y="216898"/>
              </a:cxn>
              <a:cxn ang="0">
                <a:pos x="1227959" y="173148"/>
              </a:cxn>
              <a:cxn ang="0">
                <a:pos x="1145408" y="133924"/>
              </a:cxn>
              <a:cxn ang="0">
                <a:pos x="1060327" y="99390"/>
              </a:cxn>
              <a:cxn ang="0">
                <a:pos x="972882" y="69713"/>
              </a:cxn>
              <a:cxn ang="0">
                <a:pos x="883238" y="45059"/>
              </a:cxn>
              <a:cxn ang="0">
                <a:pos x="791563" y="25595"/>
              </a:cxn>
              <a:cxn ang="0">
                <a:pos x="698022" y="11486"/>
              </a:cxn>
              <a:cxn ang="0">
                <a:pos x="602782" y="2899"/>
              </a:cxn>
              <a:cxn ang="0">
                <a:pos x="506008" y="0"/>
              </a:cxn>
            </a:cxnLst>
            <a:rect l="0" t="0" r="r" b="b"/>
            <a:pathLst>
              <a:path w="2094864" h="3177540">
                <a:moveTo>
                  <a:pt x="506008" y="0"/>
                </a:moveTo>
                <a:lnTo>
                  <a:pt x="506008" y="1588683"/>
                </a:lnTo>
                <a:lnTo>
                  <a:pt x="0" y="3095010"/>
                </a:lnTo>
                <a:lnTo>
                  <a:pt x="39100" y="3107645"/>
                </a:lnTo>
                <a:lnTo>
                  <a:pt x="83661" y="3120611"/>
                </a:lnTo>
                <a:lnTo>
                  <a:pt x="128750" y="3132300"/>
                </a:lnTo>
                <a:lnTo>
                  <a:pt x="174347" y="3142692"/>
                </a:lnTo>
                <a:lnTo>
                  <a:pt x="220432" y="3151765"/>
                </a:lnTo>
                <a:lnTo>
                  <a:pt x="266983" y="3159500"/>
                </a:lnTo>
                <a:lnTo>
                  <a:pt x="313980" y="3165875"/>
                </a:lnTo>
                <a:lnTo>
                  <a:pt x="361401" y="3170869"/>
                </a:lnTo>
                <a:lnTo>
                  <a:pt x="409227" y="3174462"/>
                </a:lnTo>
                <a:lnTo>
                  <a:pt x="457436" y="3176633"/>
                </a:lnTo>
                <a:lnTo>
                  <a:pt x="506008" y="3177362"/>
                </a:lnTo>
                <a:lnTo>
                  <a:pt x="554576" y="3176633"/>
                </a:lnTo>
                <a:lnTo>
                  <a:pt x="602782" y="3174462"/>
                </a:lnTo>
                <a:lnTo>
                  <a:pt x="650604" y="3170869"/>
                </a:lnTo>
                <a:lnTo>
                  <a:pt x="698022" y="3165875"/>
                </a:lnTo>
                <a:lnTo>
                  <a:pt x="745016" y="3159500"/>
                </a:lnTo>
                <a:lnTo>
                  <a:pt x="791563" y="3151765"/>
                </a:lnTo>
                <a:lnTo>
                  <a:pt x="837644" y="3142692"/>
                </a:lnTo>
                <a:lnTo>
                  <a:pt x="883238" y="3132300"/>
                </a:lnTo>
                <a:lnTo>
                  <a:pt x="928324" y="3120611"/>
                </a:lnTo>
                <a:lnTo>
                  <a:pt x="972882" y="3107645"/>
                </a:lnTo>
                <a:lnTo>
                  <a:pt x="1016890" y="3093423"/>
                </a:lnTo>
                <a:lnTo>
                  <a:pt x="1060327" y="3077967"/>
                </a:lnTo>
                <a:lnTo>
                  <a:pt x="1103173" y="3061296"/>
                </a:lnTo>
                <a:lnTo>
                  <a:pt x="1145408" y="3043431"/>
                </a:lnTo>
                <a:lnTo>
                  <a:pt x="1187010" y="3024394"/>
                </a:lnTo>
                <a:lnTo>
                  <a:pt x="1227959" y="3004205"/>
                </a:lnTo>
                <a:lnTo>
                  <a:pt x="1268233" y="2982885"/>
                </a:lnTo>
                <a:lnTo>
                  <a:pt x="1307812" y="2960454"/>
                </a:lnTo>
                <a:lnTo>
                  <a:pt x="1346676" y="2936934"/>
                </a:lnTo>
                <a:lnTo>
                  <a:pt x="1384804" y="2912345"/>
                </a:lnTo>
                <a:lnTo>
                  <a:pt x="1422174" y="2886707"/>
                </a:lnTo>
                <a:lnTo>
                  <a:pt x="1458766" y="2860043"/>
                </a:lnTo>
                <a:lnTo>
                  <a:pt x="1494559" y="2832371"/>
                </a:lnTo>
                <a:lnTo>
                  <a:pt x="1529533" y="2803715"/>
                </a:lnTo>
                <a:lnTo>
                  <a:pt x="1563666" y="2774093"/>
                </a:lnTo>
                <a:lnTo>
                  <a:pt x="1596939" y="2743526"/>
                </a:lnTo>
                <a:lnTo>
                  <a:pt x="1629329" y="2712037"/>
                </a:lnTo>
                <a:lnTo>
                  <a:pt x="1660817" y="2679645"/>
                </a:lnTo>
                <a:lnTo>
                  <a:pt x="1691381" y="2646370"/>
                </a:lnTo>
                <a:lnTo>
                  <a:pt x="1721002" y="2612235"/>
                </a:lnTo>
                <a:lnTo>
                  <a:pt x="1749657" y="2577260"/>
                </a:lnTo>
                <a:lnTo>
                  <a:pt x="1777327" y="2541464"/>
                </a:lnTo>
                <a:lnTo>
                  <a:pt x="1803990" y="2504870"/>
                </a:lnTo>
                <a:lnTo>
                  <a:pt x="1829625" y="2467498"/>
                </a:lnTo>
                <a:lnTo>
                  <a:pt x="1854213" y="2429369"/>
                </a:lnTo>
                <a:lnTo>
                  <a:pt x="1877732" y="2390504"/>
                </a:lnTo>
                <a:lnTo>
                  <a:pt x="1900161" y="2350922"/>
                </a:lnTo>
                <a:lnTo>
                  <a:pt x="1921480" y="2310646"/>
                </a:lnTo>
                <a:lnTo>
                  <a:pt x="1941668" y="2269695"/>
                </a:lnTo>
                <a:lnTo>
                  <a:pt x="1960704" y="2228092"/>
                </a:lnTo>
                <a:lnTo>
                  <a:pt x="1978567" y="2185855"/>
                </a:lnTo>
                <a:lnTo>
                  <a:pt x="1995237" y="2143007"/>
                </a:lnTo>
                <a:lnTo>
                  <a:pt x="2010693" y="2099568"/>
                </a:lnTo>
                <a:lnTo>
                  <a:pt x="2024913" y="2055558"/>
                </a:lnTo>
                <a:lnTo>
                  <a:pt x="2037878" y="2010999"/>
                </a:lnTo>
                <a:lnTo>
                  <a:pt x="2049567" y="1965911"/>
                </a:lnTo>
                <a:lnTo>
                  <a:pt x="2059958" y="1920315"/>
                </a:lnTo>
                <a:lnTo>
                  <a:pt x="2069031" y="1874233"/>
                </a:lnTo>
                <a:lnTo>
                  <a:pt x="2076765" y="1827683"/>
                </a:lnTo>
                <a:lnTo>
                  <a:pt x="2083139" y="1780688"/>
                </a:lnTo>
                <a:lnTo>
                  <a:pt x="2088133" y="1733269"/>
                </a:lnTo>
                <a:lnTo>
                  <a:pt x="2091726" y="1685445"/>
                </a:lnTo>
                <a:lnTo>
                  <a:pt x="2093897" y="1637238"/>
                </a:lnTo>
                <a:lnTo>
                  <a:pt x="2094625" y="1588668"/>
                </a:lnTo>
                <a:lnTo>
                  <a:pt x="2093897" y="1540098"/>
                </a:lnTo>
                <a:lnTo>
                  <a:pt x="2091726" y="1491890"/>
                </a:lnTo>
                <a:lnTo>
                  <a:pt x="2088133" y="1444066"/>
                </a:lnTo>
                <a:lnTo>
                  <a:pt x="2083139" y="1396645"/>
                </a:lnTo>
                <a:lnTo>
                  <a:pt x="2076765" y="1349650"/>
                </a:lnTo>
                <a:lnTo>
                  <a:pt x="2069031" y="1303101"/>
                </a:lnTo>
                <a:lnTo>
                  <a:pt x="2059958" y="1257018"/>
                </a:lnTo>
                <a:lnTo>
                  <a:pt x="2049567" y="1211422"/>
                </a:lnTo>
                <a:lnTo>
                  <a:pt x="2037878" y="1166334"/>
                </a:lnTo>
                <a:lnTo>
                  <a:pt x="2024913" y="1121775"/>
                </a:lnTo>
                <a:lnTo>
                  <a:pt x="2010693" y="1077766"/>
                </a:lnTo>
                <a:lnTo>
                  <a:pt x="1995237" y="1034327"/>
                </a:lnTo>
                <a:lnTo>
                  <a:pt x="1978567" y="991479"/>
                </a:lnTo>
                <a:lnTo>
                  <a:pt x="1960704" y="949243"/>
                </a:lnTo>
                <a:lnTo>
                  <a:pt x="1941668" y="907640"/>
                </a:lnTo>
                <a:lnTo>
                  <a:pt x="1921480" y="866690"/>
                </a:lnTo>
                <a:lnTo>
                  <a:pt x="1900161" y="826414"/>
                </a:lnTo>
                <a:lnTo>
                  <a:pt x="1877732" y="786833"/>
                </a:lnTo>
                <a:lnTo>
                  <a:pt x="1854213" y="747968"/>
                </a:lnTo>
                <a:lnTo>
                  <a:pt x="1829625" y="709840"/>
                </a:lnTo>
                <a:lnTo>
                  <a:pt x="1803990" y="672468"/>
                </a:lnTo>
                <a:lnTo>
                  <a:pt x="1777327" y="635875"/>
                </a:lnTo>
                <a:lnTo>
                  <a:pt x="1749657" y="600081"/>
                </a:lnTo>
                <a:lnTo>
                  <a:pt x="1721002" y="565106"/>
                </a:lnTo>
                <a:lnTo>
                  <a:pt x="1691381" y="530972"/>
                </a:lnTo>
                <a:lnTo>
                  <a:pt x="1660817" y="497698"/>
                </a:lnTo>
                <a:lnTo>
                  <a:pt x="1629329" y="465307"/>
                </a:lnTo>
                <a:lnTo>
                  <a:pt x="1596939" y="433818"/>
                </a:lnTo>
                <a:lnTo>
                  <a:pt x="1563666" y="403253"/>
                </a:lnTo>
                <a:lnTo>
                  <a:pt x="1529533" y="373632"/>
                </a:lnTo>
                <a:lnTo>
                  <a:pt x="1494559" y="344976"/>
                </a:lnTo>
                <a:lnTo>
                  <a:pt x="1458766" y="317306"/>
                </a:lnTo>
                <a:lnTo>
                  <a:pt x="1422174" y="290642"/>
                </a:lnTo>
                <a:lnTo>
                  <a:pt x="1384804" y="265005"/>
                </a:lnTo>
                <a:lnTo>
                  <a:pt x="1346676" y="240417"/>
                </a:lnTo>
                <a:lnTo>
                  <a:pt x="1307812" y="216898"/>
                </a:lnTo>
                <a:lnTo>
                  <a:pt x="1268233" y="194468"/>
                </a:lnTo>
                <a:lnTo>
                  <a:pt x="1227959" y="173148"/>
                </a:lnTo>
                <a:lnTo>
                  <a:pt x="1187010" y="152960"/>
                </a:lnTo>
                <a:lnTo>
                  <a:pt x="1145408" y="133924"/>
                </a:lnTo>
                <a:lnTo>
                  <a:pt x="1103173" y="116060"/>
                </a:lnTo>
                <a:lnTo>
                  <a:pt x="1060327" y="99390"/>
                </a:lnTo>
                <a:lnTo>
                  <a:pt x="1016890" y="83934"/>
                </a:lnTo>
                <a:lnTo>
                  <a:pt x="972882" y="69713"/>
                </a:lnTo>
                <a:lnTo>
                  <a:pt x="928324" y="56748"/>
                </a:lnTo>
                <a:lnTo>
                  <a:pt x="883238" y="45059"/>
                </a:lnTo>
                <a:lnTo>
                  <a:pt x="837644" y="34668"/>
                </a:lnTo>
                <a:lnTo>
                  <a:pt x="791563" y="25595"/>
                </a:lnTo>
                <a:lnTo>
                  <a:pt x="745016" y="17861"/>
                </a:lnTo>
                <a:lnTo>
                  <a:pt x="698022" y="11486"/>
                </a:lnTo>
                <a:lnTo>
                  <a:pt x="650604" y="6492"/>
                </a:lnTo>
                <a:lnTo>
                  <a:pt x="602782" y="2899"/>
                </a:lnTo>
                <a:lnTo>
                  <a:pt x="554576" y="728"/>
                </a:lnTo>
                <a:lnTo>
                  <a:pt x="506008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7" name="object 8"/>
          <p:cNvSpPr>
            <a:spLocks/>
          </p:cNvSpPr>
          <p:nvPr/>
        </p:nvSpPr>
        <p:spPr bwMode="auto">
          <a:xfrm>
            <a:off x="908050" y="3384550"/>
            <a:ext cx="1641475" cy="2408238"/>
          </a:xfrm>
          <a:custGeom>
            <a:avLst/>
            <a:gdLst/>
            <a:ahLst/>
            <a:cxnLst>
              <a:cxn ang="0">
                <a:pos x="240429" y="33259"/>
              </a:cxn>
              <a:cxn ang="0">
                <a:pos x="194478" y="111705"/>
              </a:cxn>
              <a:cxn ang="0">
                <a:pos x="152968" y="192931"/>
              </a:cxn>
              <a:cxn ang="0">
                <a:pos x="116066" y="276770"/>
              </a:cxn>
              <a:cxn ang="0">
                <a:pos x="83938" y="363057"/>
              </a:cxn>
              <a:cxn ang="0">
                <a:pos x="56751" y="451626"/>
              </a:cxn>
              <a:cxn ang="0">
                <a:pos x="34670" y="542309"/>
              </a:cxn>
              <a:cxn ang="0">
                <a:pos x="17862" y="634941"/>
              </a:cxn>
              <a:cxn ang="0">
                <a:pos x="6492" y="729357"/>
              </a:cxn>
              <a:cxn ang="0">
                <a:pos x="728" y="825389"/>
              </a:cxn>
              <a:cxn ang="0">
                <a:pos x="728" y="922529"/>
              </a:cxn>
              <a:cxn ang="0">
                <a:pos x="6492" y="1018560"/>
              </a:cxn>
              <a:cxn ang="0">
                <a:pos x="17862" y="1112975"/>
              </a:cxn>
              <a:cxn ang="0">
                <a:pos x="34670" y="1205607"/>
              </a:cxn>
              <a:cxn ang="0">
                <a:pos x="56751" y="1296290"/>
              </a:cxn>
              <a:cxn ang="0">
                <a:pos x="83938" y="1384859"/>
              </a:cxn>
              <a:cxn ang="0">
                <a:pos x="116066" y="1471146"/>
              </a:cxn>
              <a:cxn ang="0">
                <a:pos x="152968" y="1554987"/>
              </a:cxn>
              <a:cxn ang="0">
                <a:pos x="194478" y="1636213"/>
              </a:cxn>
              <a:cxn ang="0">
                <a:pos x="240429" y="1714661"/>
              </a:cxn>
              <a:cxn ang="0">
                <a:pos x="290656" y="1790162"/>
              </a:cxn>
              <a:cxn ang="0">
                <a:pos x="344993" y="1862551"/>
              </a:cxn>
              <a:cxn ang="0">
                <a:pos x="403272" y="1931662"/>
              </a:cxn>
              <a:cxn ang="0">
                <a:pos x="465329" y="1997328"/>
              </a:cxn>
              <a:cxn ang="0">
                <a:pos x="530997" y="2059384"/>
              </a:cxn>
              <a:cxn ang="0">
                <a:pos x="600109" y="2117663"/>
              </a:cxn>
              <a:cxn ang="0">
                <a:pos x="672499" y="2171999"/>
              </a:cxn>
              <a:cxn ang="0">
                <a:pos x="748002" y="2222225"/>
              </a:cxn>
              <a:cxn ang="0">
                <a:pos x="826451" y="2268176"/>
              </a:cxn>
              <a:cxn ang="0">
                <a:pos x="907680" y="2309686"/>
              </a:cxn>
              <a:cxn ang="0">
                <a:pos x="991523" y="2346587"/>
              </a:cxn>
              <a:cxn ang="0">
                <a:pos x="1077813" y="2378715"/>
              </a:cxn>
              <a:cxn ang="0">
                <a:pos x="1166384" y="2405902"/>
              </a:cxn>
              <a:cxn ang="0">
                <a:pos x="1641373" y="868714"/>
              </a:cxn>
            </a:cxnLst>
            <a:rect l="0" t="0" r="r" b="b"/>
            <a:pathLst>
              <a:path w="1641475" h="2409190">
                <a:moveTo>
                  <a:pt x="261879" y="0"/>
                </a:moveTo>
                <a:lnTo>
                  <a:pt x="240429" y="33259"/>
                </a:lnTo>
                <a:lnTo>
                  <a:pt x="216908" y="72124"/>
                </a:lnTo>
                <a:lnTo>
                  <a:pt x="194478" y="111705"/>
                </a:lnTo>
                <a:lnTo>
                  <a:pt x="173157" y="151981"/>
                </a:lnTo>
                <a:lnTo>
                  <a:pt x="152968" y="192931"/>
                </a:lnTo>
                <a:lnTo>
                  <a:pt x="133930" y="234534"/>
                </a:lnTo>
                <a:lnTo>
                  <a:pt x="116066" y="276770"/>
                </a:lnTo>
                <a:lnTo>
                  <a:pt x="99395" y="319618"/>
                </a:lnTo>
                <a:lnTo>
                  <a:pt x="83938" y="363057"/>
                </a:lnTo>
                <a:lnTo>
                  <a:pt x="69716" y="407067"/>
                </a:lnTo>
                <a:lnTo>
                  <a:pt x="56751" y="451626"/>
                </a:lnTo>
                <a:lnTo>
                  <a:pt x="45062" y="496713"/>
                </a:lnTo>
                <a:lnTo>
                  <a:pt x="34670" y="542309"/>
                </a:lnTo>
                <a:lnTo>
                  <a:pt x="25596" y="588392"/>
                </a:lnTo>
                <a:lnTo>
                  <a:pt x="17862" y="634941"/>
                </a:lnTo>
                <a:lnTo>
                  <a:pt x="11487" y="681937"/>
                </a:lnTo>
                <a:lnTo>
                  <a:pt x="6492" y="729357"/>
                </a:lnTo>
                <a:lnTo>
                  <a:pt x="2899" y="777181"/>
                </a:lnTo>
                <a:lnTo>
                  <a:pt x="728" y="825389"/>
                </a:lnTo>
                <a:lnTo>
                  <a:pt x="0" y="873959"/>
                </a:lnTo>
                <a:lnTo>
                  <a:pt x="728" y="922529"/>
                </a:lnTo>
                <a:lnTo>
                  <a:pt x="2899" y="970736"/>
                </a:lnTo>
                <a:lnTo>
                  <a:pt x="6492" y="1018560"/>
                </a:lnTo>
                <a:lnTo>
                  <a:pt x="11487" y="1065980"/>
                </a:lnTo>
                <a:lnTo>
                  <a:pt x="17862" y="1112975"/>
                </a:lnTo>
                <a:lnTo>
                  <a:pt x="25596" y="1159524"/>
                </a:lnTo>
                <a:lnTo>
                  <a:pt x="34670" y="1205607"/>
                </a:lnTo>
                <a:lnTo>
                  <a:pt x="45062" y="1251202"/>
                </a:lnTo>
                <a:lnTo>
                  <a:pt x="56751" y="1296290"/>
                </a:lnTo>
                <a:lnTo>
                  <a:pt x="69716" y="1340849"/>
                </a:lnTo>
                <a:lnTo>
                  <a:pt x="83938" y="1384859"/>
                </a:lnTo>
                <a:lnTo>
                  <a:pt x="99395" y="1428298"/>
                </a:lnTo>
                <a:lnTo>
                  <a:pt x="116066" y="1471146"/>
                </a:lnTo>
                <a:lnTo>
                  <a:pt x="133930" y="1513383"/>
                </a:lnTo>
                <a:lnTo>
                  <a:pt x="152968" y="1554987"/>
                </a:lnTo>
                <a:lnTo>
                  <a:pt x="173157" y="1595937"/>
                </a:lnTo>
                <a:lnTo>
                  <a:pt x="194478" y="1636213"/>
                </a:lnTo>
                <a:lnTo>
                  <a:pt x="216908" y="1675795"/>
                </a:lnTo>
                <a:lnTo>
                  <a:pt x="240429" y="1714661"/>
                </a:lnTo>
                <a:lnTo>
                  <a:pt x="265019" y="1752790"/>
                </a:lnTo>
                <a:lnTo>
                  <a:pt x="290656" y="1790162"/>
                </a:lnTo>
                <a:lnTo>
                  <a:pt x="317321" y="1826756"/>
                </a:lnTo>
                <a:lnTo>
                  <a:pt x="344993" y="1862551"/>
                </a:lnTo>
                <a:lnTo>
                  <a:pt x="373650" y="1897526"/>
                </a:lnTo>
                <a:lnTo>
                  <a:pt x="403272" y="1931662"/>
                </a:lnTo>
                <a:lnTo>
                  <a:pt x="433839" y="1964936"/>
                </a:lnTo>
                <a:lnTo>
                  <a:pt x="465329" y="1997328"/>
                </a:lnTo>
                <a:lnTo>
                  <a:pt x="497722" y="2028818"/>
                </a:lnTo>
                <a:lnTo>
                  <a:pt x="530997" y="2059384"/>
                </a:lnTo>
                <a:lnTo>
                  <a:pt x="565133" y="2089006"/>
                </a:lnTo>
                <a:lnTo>
                  <a:pt x="600109" y="2117663"/>
                </a:lnTo>
                <a:lnTo>
                  <a:pt x="635905" y="2145334"/>
                </a:lnTo>
                <a:lnTo>
                  <a:pt x="672499" y="2171999"/>
                </a:lnTo>
                <a:lnTo>
                  <a:pt x="709872" y="2197636"/>
                </a:lnTo>
                <a:lnTo>
                  <a:pt x="748002" y="2222225"/>
                </a:lnTo>
                <a:lnTo>
                  <a:pt x="786869" y="2245745"/>
                </a:lnTo>
                <a:lnTo>
                  <a:pt x="826451" y="2268176"/>
                </a:lnTo>
                <a:lnTo>
                  <a:pt x="866729" y="2289496"/>
                </a:lnTo>
                <a:lnTo>
                  <a:pt x="907680" y="2309686"/>
                </a:lnTo>
                <a:lnTo>
                  <a:pt x="949285" y="2328723"/>
                </a:lnTo>
                <a:lnTo>
                  <a:pt x="991523" y="2346587"/>
                </a:lnTo>
                <a:lnTo>
                  <a:pt x="1034372" y="2363258"/>
                </a:lnTo>
                <a:lnTo>
                  <a:pt x="1077813" y="2378715"/>
                </a:lnTo>
                <a:lnTo>
                  <a:pt x="1121824" y="2392936"/>
                </a:lnTo>
                <a:lnTo>
                  <a:pt x="1166384" y="2405902"/>
                </a:lnTo>
                <a:lnTo>
                  <a:pt x="1176783" y="2408598"/>
                </a:lnTo>
                <a:lnTo>
                  <a:pt x="1641373" y="868714"/>
                </a:lnTo>
                <a:lnTo>
                  <a:pt x="261879" y="0"/>
                </a:lnTo>
                <a:close/>
              </a:path>
            </a:pathLst>
          </a:custGeom>
          <a:solidFill>
            <a:srgbClr val="6DB9C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8" name="object 9"/>
          <p:cNvSpPr>
            <a:spLocks/>
          </p:cNvSpPr>
          <p:nvPr/>
        </p:nvSpPr>
        <p:spPr bwMode="auto">
          <a:xfrm>
            <a:off x="1152525" y="3344863"/>
            <a:ext cx="1408113" cy="938212"/>
          </a:xfrm>
          <a:custGeom>
            <a:avLst/>
            <a:gdLst/>
            <a:ahLst/>
            <a:cxnLst>
              <a:cxn ang="0">
                <a:pos x="42630" y="0"/>
              </a:cxn>
              <a:cxn ang="0">
                <a:pos x="19609" y="33557"/>
              </a:cxn>
              <a:cxn ang="0">
                <a:pos x="0" y="63963"/>
              </a:cxn>
              <a:cxn ang="0">
                <a:pos x="1366677" y="936680"/>
              </a:cxn>
              <a:cxn ang="0">
                <a:pos x="1406987" y="873701"/>
              </a:cxn>
              <a:cxn ang="0">
                <a:pos x="42630" y="0"/>
              </a:cxn>
            </a:cxnLst>
            <a:rect l="0" t="0" r="r" b="b"/>
            <a:pathLst>
              <a:path w="1407160" h="937260">
                <a:moveTo>
                  <a:pt x="42630" y="0"/>
                </a:moveTo>
                <a:lnTo>
                  <a:pt x="19609" y="33557"/>
                </a:lnTo>
                <a:lnTo>
                  <a:pt x="0" y="63963"/>
                </a:lnTo>
                <a:lnTo>
                  <a:pt x="1366677" y="936680"/>
                </a:lnTo>
                <a:lnTo>
                  <a:pt x="1406987" y="873701"/>
                </a:lnTo>
                <a:lnTo>
                  <a:pt x="4263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9" name="object 10"/>
          <p:cNvSpPr>
            <a:spLocks/>
          </p:cNvSpPr>
          <p:nvPr/>
        </p:nvSpPr>
        <p:spPr bwMode="auto">
          <a:xfrm>
            <a:off x="2012950" y="4211638"/>
            <a:ext cx="595313" cy="1581150"/>
          </a:xfrm>
          <a:custGeom>
            <a:avLst/>
            <a:gdLst/>
            <a:ahLst/>
            <a:cxnLst>
              <a:cxn ang="0">
                <a:pos x="523557" y="0"/>
              </a:cxn>
              <a:cxn ang="0">
                <a:pos x="0" y="1559587"/>
              </a:cxn>
              <a:cxn ang="0">
                <a:pos x="16835" y="1565027"/>
              </a:cxn>
              <a:cxn ang="0">
                <a:pos x="61395" y="1577993"/>
              </a:cxn>
              <a:cxn ang="0">
                <a:pos x="73818" y="1581213"/>
              </a:cxn>
              <a:cxn ang="0">
                <a:pos x="594448" y="23812"/>
              </a:cxn>
              <a:cxn ang="0">
                <a:pos x="523557" y="0"/>
              </a:cxn>
            </a:cxnLst>
            <a:rect l="0" t="0" r="r" b="b"/>
            <a:pathLst>
              <a:path w="594994" h="1581785">
                <a:moveTo>
                  <a:pt x="523557" y="0"/>
                </a:moveTo>
                <a:lnTo>
                  <a:pt x="0" y="1559587"/>
                </a:lnTo>
                <a:lnTo>
                  <a:pt x="16835" y="1565027"/>
                </a:lnTo>
                <a:lnTo>
                  <a:pt x="61395" y="1577993"/>
                </a:lnTo>
                <a:lnTo>
                  <a:pt x="73818" y="1581213"/>
                </a:lnTo>
                <a:lnTo>
                  <a:pt x="594448" y="23812"/>
                </a:lnTo>
                <a:lnTo>
                  <a:pt x="52355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50" name="object 11"/>
          <p:cNvSpPr>
            <a:spLocks/>
          </p:cNvSpPr>
          <p:nvPr/>
        </p:nvSpPr>
        <p:spPr bwMode="auto">
          <a:xfrm>
            <a:off x="2447925" y="2668588"/>
            <a:ext cx="96838" cy="1641475"/>
          </a:xfrm>
          <a:custGeom>
            <a:avLst/>
            <a:gdLst/>
            <a:ahLst/>
            <a:cxnLst>
              <a:cxn ang="0">
                <a:pos x="47639" y="0"/>
              </a:cxn>
              <a:cxn ang="0">
                <a:pos x="0" y="714"/>
              </a:cxn>
              <a:cxn ang="0">
                <a:pos x="21376" y="1640878"/>
              </a:cxn>
              <a:cxn ang="0">
                <a:pos x="96166" y="1640065"/>
              </a:cxn>
              <a:cxn ang="0">
                <a:pos x="76912" y="438"/>
              </a:cxn>
              <a:cxn ang="0">
                <a:pos x="47639" y="0"/>
              </a:cxn>
            </a:cxnLst>
            <a:rect l="0" t="0" r="r" b="b"/>
            <a:pathLst>
              <a:path w="96519" h="1641475">
                <a:moveTo>
                  <a:pt x="47639" y="0"/>
                </a:moveTo>
                <a:lnTo>
                  <a:pt x="0" y="714"/>
                </a:lnTo>
                <a:lnTo>
                  <a:pt x="21376" y="1640878"/>
                </a:lnTo>
                <a:lnTo>
                  <a:pt x="96166" y="1640065"/>
                </a:lnTo>
                <a:lnTo>
                  <a:pt x="76912" y="438"/>
                </a:lnTo>
                <a:lnTo>
                  <a:pt x="4763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1497013" y="3257550"/>
            <a:ext cx="2000250" cy="2000250"/>
          </a:xfrm>
          <a:custGeom>
            <a:avLst/>
            <a:gdLst/>
            <a:ahLst/>
            <a:cxnLst>
              <a:cxn ang="0">
                <a:pos x="903649" y="4577"/>
              </a:cxn>
              <a:cxn ang="0">
                <a:pos x="764174" y="27951"/>
              </a:cxn>
              <a:cxn ang="0">
                <a:pos x="631944" y="69881"/>
              </a:cxn>
              <a:cxn ang="0">
                <a:pos x="508373" y="128950"/>
              </a:cxn>
              <a:cxn ang="0">
                <a:pos x="394875" y="203747"/>
              </a:cxn>
              <a:cxn ang="0">
                <a:pos x="292863" y="292855"/>
              </a:cxn>
              <a:cxn ang="0">
                <a:pos x="203751" y="394862"/>
              </a:cxn>
              <a:cxn ang="0">
                <a:pos x="128953" y="508354"/>
              </a:cxn>
              <a:cxn ang="0">
                <a:pos x="69882" y="631916"/>
              </a:cxn>
              <a:cxn ang="0">
                <a:pos x="27952" y="764135"/>
              </a:cxn>
              <a:cxn ang="0">
                <a:pos x="4577" y="903596"/>
              </a:cxn>
              <a:cxn ang="0">
                <a:pos x="1152" y="1048346"/>
              </a:cxn>
              <a:cxn ang="0">
                <a:pos x="18029" y="1189913"/>
              </a:cxn>
              <a:cxn ang="0">
                <a:pos x="53931" y="1324708"/>
              </a:cxn>
              <a:cxn ang="0">
                <a:pos x="107445" y="1451316"/>
              </a:cxn>
              <a:cxn ang="0">
                <a:pos x="177158" y="1568325"/>
              </a:cxn>
              <a:cxn ang="0">
                <a:pos x="261656" y="1674319"/>
              </a:cxn>
              <a:cxn ang="0">
                <a:pos x="359525" y="1767886"/>
              </a:cxn>
              <a:cxn ang="0">
                <a:pos x="469352" y="1847611"/>
              </a:cxn>
              <a:cxn ang="0">
                <a:pos x="589722" y="1912081"/>
              </a:cxn>
              <a:cxn ang="0">
                <a:pos x="719223" y="1959881"/>
              </a:cxn>
              <a:cxn ang="0">
                <a:pos x="856440" y="1989598"/>
              </a:cxn>
              <a:cxn ang="0">
                <a:pos x="999959" y="1999818"/>
              </a:cxn>
              <a:cxn ang="0">
                <a:pos x="1143458" y="1989598"/>
              </a:cxn>
              <a:cxn ang="0">
                <a:pos x="1280657" y="1959881"/>
              </a:cxn>
              <a:cxn ang="0">
                <a:pos x="1410143" y="1912081"/>
              </a:cxn>
              <a:cxn ang="0">
                <a:pos x="1530502" y="1847611"/>
              </a:cxn>
              <a:cxn ang="0">
                <a:pos x="1640320" y="1767886"/>
              </a:cxn>
              <a:cxn ang="0">
                <a:pos x="1738183" y="1674319"/>
              </a:cxn>
              <a:cxn ang="0">
                <a:pos x="1822677" y="1568325"/>
              </a:cxn>
              <a:cxn ang="0">
                <a:pos x="1892387" y="1451316"/>
              </a:cxn>
              <a:cxn ang="0">
                <a:pos x="1945900" y="1324708"/>
              </a:cxn>
              <a:cxn ang="0">
                <a:pos x="1981802" y="1189913"/>
              </a:cxn>
              <a:cxn ang="0">
                <a:pos x="1998677" y="1048346"/>
              </a:cxn>
              <a:cxn ang="0">
                <a:pos x="1995253" y="903596"/>
              </a:cxn>
              <a:cxn ang="0">
                <a:pos x="1971878" y="764135"/>
              </a:cxn>
              <a:cxn ang="0">
                <a:pos x="1929949" y="631916"/>
              </a:cxn>
              <a:cxn ang="0">
                <a:pos x="1870880" y="508354"/>
              </a:cxn>
              <a:cxn ang="0">
                <a:pos x="1796085" y="394862"/>
              </a:cxn>
              <a:cxn ang="0">
                <a:pos x="1706978" y="292855"/>
              </a:cxn>
              <a:cxn ang="0">
                <a:pos x="1604973" y="203747"/>
              </a:cxn>
              <a:cxn ang="0">
                <a:pos x="1491484" y="128950"/>
              </a:cxn>
              <a:cxn ang="0">
                <a:pos x="1367925" y="69881"/>
              </a:cxn>
              <a:cxn ang="0">
                <a:pos x="1235711" y="27951"/>
              </a:cxn>
              <a:cxn ang="0">
                <a:pos x="1096255" y="4577"/>
              </a:cxn>
            </a:cxnLst>
            <a:rect l="0" t="0" r="r" b="b"/>
            <a:pathLst>
              <a:path w="2000250" h="2000250">
                <a:moveTo>
                  <a:pt x="999959" y="0"/>
                </a:moveTo>
                <a:lnTo>
                  <a:pt x="951506" y="1152"/>
                </a:lnTo>
                <a:lnTo>
                  <a:pt x="903649" y="4577"/>
                </a:lnTo>
                <a:lnTo>
                  <a:pt x="856440" y="10219"/>
                </a:lnTo>
                <a:lnTo>
                  <a:pt x="809931" y="18028"/>
                </a:lnTo>
                <a:lnTo>
                  <a:pt x="764174" y="27951"/>
                </a:lnTo>
                <a:lnTo>
                  <a:pt x="719223" y="39936"/>
                </a:lnTo>
                <a:lnTo>
                  <a:pt x="675129" y="53930"/>
                </a:lnTo>
                <a:lnTo>
                  <a:pt x="631944" y="69881"/>
                </a:lnTo>
                <a:lnTo>
                  <a:pt x="589722" y="87736"/>
                </a:lnTo>
                <a:lnTo>
                  <a:pt x="548514" y="107443"/>
                </a:lnTo>
                <a:lnTo>
                  <a:pt x="508373" y="128950"/>
                </a:lnTo>
                <a:lnTo>
                  <a:pt x="469352" y="152205"/>
                </a:lnTo>
                <a:lnTo>
                  <a:pt x="431501" y="177154"/>
                </a:lnTo>
                <a:lnTo>
                  <a:pt x="394875" y="203747"/>
                </a:lnTo>
                <a:lnTo>
                  <a:pt x="359525" y="231929"/>
                </a:lnTo>
                <a:lnTo>
                  <a:pt x="325504" y="261649"/>
                </a:lnTo>
                <a:lnTo>
                  <a:pt x="292863" y="292855"/>
                </a:lnTo>
                <a:lnTo>
                  <a:pt x="261656" y="325494"/>
                </a:lnTo>
                <a:lnTo>
                  <a:pt x="231934" y="359514"/>
                </a:lnTo>
                <a:lnTo>
                  <a:pt x="203751" y="394862"/>
                </a:lnTo>
                <a:lnTo>
                  <a:pt x="177158" y="431487"/>
                </a:lnTo>
                <a:lnTo>
                  <a:pt x="152208" y="469335"/>
                </a:lnTo>
                <a:lnTo>
                  <a:pt x="128953" y="508354"/>
                </a:lnTo>
                <a:lnTo>
                  <a:pt x="107445" y="548492"/>
                </a:lnTo>
                <a:lnTo>
                  <a:pt x="87737" y="589697"/>
                </a:lnTo>
                <a:lnTo>
                  <a:pt x="69882" y="631916"/>
                </a:lnTo>
                <a:lnTo>
                  <a:pt x="53931" y="675097"/>
                </a:lnTo>
                <a:lnTo>
                  <a:pt x="39936" y="719187"/>
                </a:lnTo>
                <a:lnTo>
                  <a:pt x="27952" y="764135"/>
                </a:lnTo>
                <a:lnTo>
                  <a:pt x="18029" y="809887"/>
                </a:lnTo>
                <a:lnTo>
                  <a:pt x="10219" y="856392"/>
                </a:lnTo>
                <a:lnTo>
                  <a:pt x="4577" y="903596"/>
                </a:lnTo>
                <a:lnTo>
                  <a:pt x="1152" y="951448"/>
                </a:lnTo>
                <a:lnTo>
                  <a:pt x="0" y="999896"/>
                </a:lnTo>
                <a:lnTo>
                  <a:pt x="1152" y="1048346"/>
                </a:lnTo>
                <a:lnTo>
                  <a:pt x="4577" y="1096200"/>
                </a:lnTo>
                <a:lnTo>
                  <a:pt x="10219" y="1143406"/>
                </a:lnTo>
                <a:lnTo>
                  <a:pt x="18029" y="1189913"/>
                </a:lnTo>
                <a:lnTo>
                  <a:pt x="27952" y="1235667"/>
                </a:lnTo>
                <a:lnTo>
                  <a:pt x="39936" y="1280616"/>
                </a:lnTo>
                <a:lnTo>
                  <a:pt x="53931" y="1324708"/>
                </a:lnTo>
                <a:lnTo>
                  <a:pt x="69882" y="1367890"/>
                </a:lnTo>
                <a:lnTo>
                  <a:pt x="87737" y="1410110"/>
                </a:lnTo>
                <a:lnTo>
                  <a:pt x="107445" y="1451316"/>
                </a:lnTo>
                <a:lnTo>
                  <a:pt x="128953" y="1491456"/>
                </a:lnTo>
                <a:lnTo>
                  <a:pt x="152208" y="1530476"/>
                </a:lnTo>
                <a:lnTo>
                  <a:pt x="177158" y="1568325"/>
                </a:lnTo>
                <a:lnTo>
                  <a:pt x="203751" y="1604950"/>
                </a:lnTo>
                <a:lnTo>
                  <a:pt x="231934" y="1640299"/>
                </a:lnTo>
                <a:lnTo>
                  <a:pt x="261656" y="1674319"/>
                </a:lnTo>
                <a:lnTo>
                  <a:pt x="292863" y="1706959"/>
                </a:lnTo>
                <a:lnTo>
                  <a:pt x="325504" y="1738165"/>
                </a:lnTo>
                <a:lnTo>
                  <a:pt x="359525" y="1767886"/>
                </a:lnTo>
                <a:lnTo>
                  <a:pt x="394875" y="1796069"/>
                </a:lnTo>
                <a:lnTo>
                  <a:pt x="431501" y="1822661"/>
                </a:lnTo>
                <a:lnTo>
                  <a:pt x="469352" y="1847611"/>
                </a:lnTo>
                <a:lnTo>
                  <a:pt x="508373" y="1870866"/>
                </a:lnTo>
                <a:lnTo>
                  <a:pt x="548514" y="1892373"/>
                </a:lnTo>
                <a:lnTo>
                  <a:pt x="589722" y="1912081"/>
                </a:lnTo>
                <a:lnTo>
                  <a:pt x="631944" y="1929936"/>
                </a:lnTo>
                <a:lnTo>
                  <a:pt x="675129" y="1945887"/>
                </a:lnTo>
                <a:lnTo>
                  <a:pt x="719223" y="1959881"/>
                </a:lnTo>
                <a:lnTo>
                  <a:pt x="764174" y="1971866"/>
                </a:lnTo>
                <a:lnTo>
                  <a:pt x="809931" y="1981789"/>
                </a:lnTo>
                <a:lnTo>
                  <a:pt x="856440" y="1989598"/>
                </a:lnTo>
                <a:lnTo>
                  <a:pt x="903649" y="1995241"/>
                </a:lnTo>
                <a:lnTo>
                  <a:pt x="951506" y="1998665"/>
                </a:lnTo>
                <a:lnTo>
                  <a:pt x="999959" y="1999818"/>
                </a:lnTo>
                <a:lnTo>
                  <a:pt x="1048405" y="1998665"/>
                </a:lnTo>
                <a:lnTo>
                  <a:pt x="1096255" y="1995241"/>
                </a:lnTo>
                <a:lnTo>
                  <a:pt x="1143458" y="1989598"/>
                </a:lnTo>
                <a:lnTo>
                  <a:pt x="1189960" y="1981789"/>
                </a:lnTo>
                <a:lnTo>
                  <a:pt x="1235711" y="1971866"/>
                </a:lnTo>
                <a:lnTo>
                  <a:pt x="1280657" y="1959881"/>
                </a:lnTo>
                <a:lnTo>
                  <a:pt x="1324746" y="1945887"/>
                </a:lnTo>
                <a:lnTo>
                  <a:pt x="1367925" y="1929936"/>
                </a:lnTo>
                <a:lnTo>
                  <a:pt x="1410143" y="1912081"/>
                </a:lnTo>
                <a:lnTo>
                  <a:pt x="1451347" y="1892373"/>
                </a:lnTo>
                <a:lnTo>
                  <a:pt x="1491484" y="1870866"/>
                </a:lnTo>
                <a:lnTo>
                  <a:pt x="1530502" y="1847611"/>
                </a:lnTo>
                <a:lnTo>
                  <a:pt x="1568349" y="1822661"/>
                </a:lnTo>
                <a:lnTo>
                  <a:pt x="1604973" y="1796069"/>
                </a:lnTo>
                <a:lnTo>
                  <a:pt x="1640320" y="1767886"/>
                </a:lnTo>
                <a:lnTo>
                  <a:pt x="1674340" y="1738165"/>
                </a:lnTo>
                <a:lnTo>
                  <a:pt x="1706978" y="1706959"/>
                </a:lnTo>
                <a:lnTo>
                  <a:pt x="1738183" y="1674319"/>
                </a:lnTo>
                <a:lnTo>
                  <a:pt x="1767903" y="1640299"/>
                </a:lnTo>
                <a:lnTo>
                  <a:pt x="1796085" y="1604950"/>
                </a:lnTo>
                <a:lnTo>
                  <a:pt x="1822677" y="1568325"/>
                </a:lnTo>
                <a:lnTo>
                  <a:pt x="1847626" y="1530476"/>
                </a:lnTo>
                <a:lnTo>
                  <a:pt x="1870880" y="1491456"/>
                </a:lnTo>
                <a:lnTo>
                  <a:pt x="1892387" y="1451316"/>
                </a:lnTo>
                <a:lnTo>
                  <a:pt x="1912094" y="1410110"/>
                </a:lnTo>
                <a:lnTo>
                  <a:pt x="1929949" y="1367890"/>
                </a:lnTo>
                <a:lnTo>
                  <a:pt x="1945900" y="1324708"/>
                </a:lnTo>
                <a:lnTo>
                  <a:pt x="1959894" y="1280616"/>
                </a:lnTo>
                <a:lnTo>
                  <a:pt x="1971878" y="1235667"/>
                </a:lnTo>
                <a:lnTo>
                  <a:pt x="1981802" y="1189913"/>
                </a:lnTo>
                <a:lnTo>
                  <a:pt x="1989611" y="1143406"/>
                </a:lnTo>
                <a:lnTo>
                  <a:pt x="1995253" y="1096200"/>
                </a:lnTo>
                <a:lnTo>
                  <a:pt x="1998677" y="1048346"/>
                </a:lnTo>
                <a:lnTo>
                  <a:pt x="1999830" y="999896"/>
                </a:lnTo>
                <a:lnTo>
                  <a:pt x="1998677" y="951448"/>
                </a:lnTo>
                <a:lnTo>
                  <a:pt x="1995253" y="903596"/>
                </a:lnTo>
                <a:lnTo>
                  <a:pt x="1989611" y="856392"/>
                </a:lnTo>
                <a:lnTo>
                  <a:pt x="1981802" y="809887"/>
                </a:lnTo>
                <a:lnTo>
                  <a:pt x="1971878" y="764135"/>
                </a:lnTo>
                <a:lnTo>
                  <a:pt x="1959894" y="719187"/>
                </a:lnTo>
                <a:lnTo>
                  <a:pt x="1945900" y="675097"/>
                </a:lnTo>
                <a:lnTo>
                  <a:pt x="1929949" y="631916"/>
                </a:lnTo>
                <a:lnTo>
                  <a:pt x="1912094" y="589697"/>
                </a:lnTo>
                <a:lnTo>
                  <a:pt x="1892387" y="548492"/>
                </a:lnTo>
                <a:lnTo>
                  <a:pt x="1870880" y="508354"/>
                </a:lnTo>
                <a:lnTo>
                  <a:pt x="1847626" y="469335"/>
                </a:lnTo>
                <a:lnTo>
                  <a:pt x="1822677" y="431487"/>
                </a:lnTo>
                <a:lnTo>
                  <a:pt x="1796085" y="394862"/>
                </a:lnTo>
                <a:lnTo>
                  <a:pt x="1767903" y="359514"/>
                </a:lnTo>
                <a:lnTo>
                  <a:pt x="1738183" y="325494"/>
                </a:lnTo>
                <a:lnTo>
                  <a:pt x="1706978" y="292855"/>
                </a:lnTo>
                <a:lnTo>
                  <a:pt x="1674340" y="261649"/>
                </a:lnTo>
                <a:lnTo>
                  <a:pt x="1640320" y="231929"/>
                </a:lnTo>
                <a:lnTo>
                  <a:pt x="1604973" y="203747"/>
                </a:lnTo>
                <a:lnTo>
                  <a:pt x="1568349" y="177154"/>
                </a:lnTo>
                <a:lnTo>
                  <a:pt x="1530502" y="152205"/>
                </a:lnTo>
                <a:lnTo>
                  <a:pt x="1491484" y="128950"/>
                </a:lnTo>
                <a:lnTo>
                  <a:pt x="1451347" y="107443"/>
                </a:lnTo>
                <a:lnTo>
                  <a:pt x="1410143" y="87736"/>
                </a:lnTo>
                <a:lnTo>
                  <a:pt x="1367925" y="69881"/>
                </a:lnTo>
                <a:lnTo>
                  <a:pt x="1324746" y="53930"/>
                </a:lnTo>
                <a:lnTo>
                  <a:pt x="1280657" y="39936"/>
                </a:lnTo>
                <a:lnTo>
                  <a:pt x="1235711" y="27951"/>
                </a:lnTo>
                <a:lnTo>
                  <a:pt x="1189960" y="18028"/>
                </a:lnTo>
                <a:lnTo>
                  <a:pt x="1143458" y="10219"/>
                </a:lnTo>
                <a:lnTo>
                  <a:pt x="1096255" y="4577"/>
                </a:lnTo>
                <a:lnTo>
                  <a:pt x="1048405" y="1152"/>
                </a:lnTo>
                <a:lnTo>
                  <a:pt x="9999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13"/>
          <p:cNvSpPr txBox="1"/>
          <p:nvPr/>
        </p:nvSpPr>
        <p:spPr>
          <a:xfrm>
            <a:off x="554038" y="2176463"/>
            <a:ext cx="528637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100" dirty="0">
                <a:solidFill>
                  <a:srgbClr val="59595C"/>
                </a:solidFill>
                <a:latin typeface="Calibri"/>
                <a:cs typeface="Calibri"/>
              </a:rPr>
              <a:t>1</a:t>
            </a:r>
            <a:r>
              <a:rPr lang="ru-RU" sz="2000" b="1" spc="100" dirty="0">
                <a:solidFill>
                  <a:srgbClr val="59595C"/>
                </a:solidFill>
                <a:latin typeface="Calibri"/>
                <a:cs typeface="Calibri"/>
              </a:rPr>
              <a:t>3</a:t>
            </a:r>
            <a:r>
              <a:rPr sz="2000" b="1" spc="100" dirty="0">
                <a:solidFill>
                  <a:srgbClr val="59595C"/>
                </a:solidFill>
                <a:latin typeface="Calibri"/>
                <a:cs typeface="Calibri"/>
              </a:rPr>
              <a:t>,</a:t>
            </a:r>
            <a:r>
              <a:rPr lang="ru-RU" sz="2000" b="1" spc="100" dirty="0">
                <a:solidFill>
                  <a:srgbClr val="59595C"/>
                </a:solidFill>
                <a:latin typeface="Calibri"/>
                <a:cs typeface="Calibri"/>
              </a:rPr>
              <a:t>5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5238" y="2136775"/>
            <a:ext cx="528637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00" dirty="0">
                <a:solidFill>
                  <a:srgbClr val="59595C"/>
                </a:solidFill>
                <a:latin typeface="Calibri"/>
                <a:cs typeface="Calibri"/>
              </a:rPr>
              <a:t>61</a:t>
            </a:r>
            <a:r>
              <a:rPr sz="2000" b="1" spc="100" dirty="0">
                <a:solidFill>
                  <a:srgbClr val="59595C"/>
                </a:solidFill>
                <a:latin typeface="Calibri"/>
                <a:cs typeface="Calibri"/>
              </a:rPr>
              <a:t>,</a:t>
            </a:r>
            <a:r>
              <a:rPr lang="ru-RU" sz="2000" b="1" spc="100" dirty="0">
                <a:solidFill>
                  <a:srgbClr val="59595C"/>
                </a:solidFill>
                <a:latin typeface="Calibri"/>
                <a:cs typeface="Calibri"/>
              </a:rPr>
              <a:t>7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7525" y="5630863"/>
            <a:ext cx="528638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100" dirty="0">
                <a:solidFill>
                  <a:srgbClr val="59595C"/>
                </a:solidFill>
                <a:latin typeface="Calibri"/>
                <a:cs typeface="Calibri"/>
              </a:rPr>
              <a:t>2</a:t>
            </a:r>
            <a:r>
              <a:rPr lang="ru-RU" sz="2000" b="1" spc="100" dirty="0">
                <a:solidFill>
                  <a:srgbClr val="59595C"/>
                </a:solidFill>
                <a:latin typeface="Calibri"/>
                <a:cs typeface="Calibri"/>
              </a:rPr>
              <a:t>4,8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1239838" y="2706688"/>
            <a:ext cx="136525" cy="136525"/>
          </a:xfrm>
          <a:custGeom>
            <a:avLst/>
            <a:gdLst/>
            <a:ahLst/>
            <a:cxnLst>
              <a:cxn ang="0">
                <a:pos x="67906" y="0"/>
              </a:cxn>
              <a:cxn ang="0">
                <a:pos x="41474" y="5342"/>
              </a:cxn>
              <a:cxn ang="0">
                <a:pos x="19889" y="19908"/>
              </a:cxn>
              <a:cxn ang="0">
                <a:pos x="5336" y="41506"/>
              </a:cxn>
              <a:cxn ang="0">
                <a:pos x="0" y="67945"/>
              </a:cxn>
              <a:cxn ang="0">
                <a:pos x="5336" y="94408"/>
              </a:cxn>
              <a:cxn ang="0">
                <a:pos x="19889" y="116012"/>
              </a:cxn>
              <a:cxn ang="0">
                <a:pos x="41474" y="130576"/>
              </a:cxn>
              <a:cxn ang="0">
                <a:pos x="67906" y="135915"/>
              </a:cxn>
              <a:cxn ang="0">
                <a:pos x="94370" y="130576"/>
              </a:cxn>
              <a:cxn ang="0">
                <a:pos x="115974" y="116012"/>
              </a:cxn>
              <a:cxn ang="0">
                <a:pos x="130537" y="94408"/>
              </a:cxn>
              <a:cxn ang="0">
                <a:pos x="135877" y="67945"/>
              </a:cxn>
              <a:cxn ang="0">
                <a:pos x="130537" y="41506"/>
              </a:cxn>
              <a:cxn ang="0">
                <a:pos x="115974" y="19908"/>
              </a:cxn>
              <a:cxn ang="0">
                <a:pos x="94370" y="5342"/>
              </a:cxn>
              <a:cxn ang="0">
                <a:pos x="67906" y="0"/>
              </a:cxn>
            </a:cxnLst>
            <a:rect l="0" t="0" r="r" b="b"/>
            <a:pathLst>
              <a:path w="135890" h="136525">
                <a:moveTo>
                  <a:pt x="67906" y="0"/>
                </a:moveTo>
                <a:lnTo>
                  <a:pt x="41474" y="5342"/>
                </a:lnTo>
                <a:lnTo>
                  <a:pt x="19889" y="19908"/>
                </a:lnTo>
                <a:lnTo>
                  <a:pt x="5336" y="41506"/>
                </a:lnTo>
                <a:lnTo>
                  <a:pt x="0" y="67945"/>
                </a:lnTo>
                <a:lnTo>
                  <a:pt x="5336" y="94408"/>
                </a:lnTo>
                <a:lnTo>
                  <a:pt x="19889" y="116012"/>
                </a:lnTo>
                <a:lnTo>
                  <a:pt x="41474" y="130576"/>
                </a:lnTo>
                <a:lnTo>
                  <a:pt x="67906" y="135915"/>
                </a:lnTo>
                <a:lnTo>
                  <a:pt x="94370" y="130576"/>
                </a:lnTo>
                <a:lnTo>
                  <a:pt x="115974" y="116012"/>
                </a:lnTo>
                <a:lnTo>
                  <a:pt x="130537" y="94408"/>
                </a:lnTo>
                <a:lnTo>
                  <a:pt x="135877" y="67945"/>
                </a:lnTo>
                <a:lnTo>
                  <a:pt x="130537" y="41506"/>
                </a:lnTo>
                <a:lnTo>
                  <a:pt x="115974" y="19908"/>
                </a:lnTo>
                <a:lnTo>
                  <a:pt x="94370" y="5342"/>
                </a:lnTo>
                <a:lnTo>
                  <a:pt x="67906" y="0"/>
                </a:lnTo>
                <a:close/>
              </a:path>
            </a:pathLst>
          </a:custGeom>
          <a:solidFill>
            <a:srgbClr val="DEB82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56" name="object 17"/>
          <p:cNvSpPr>
            <a:spLocks/>
          </p:cNvSpPr>
          <p:nvPr/>
        </p:nvSpPr>
        <p:spPr bwMode="auto">
          <a:xfrm>
            <a:off x="558800" y="2547938"/>
            <a:ext cx="238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190" y="0"/>
              </a:cxn>
            </a:cxnLst>
            <a:rect l="0" t="0" r="r" b="b"/>
            <a:pathLst>
              <a:path w="23495">
                <a:moveTo>
                  <a:pt x="0" y="0"/>
                </a:moveTo>
                <a:lnTo>
                  <a:pt x="23190" y="0"/>
                </a:lnTo>
              </a:path>
            </a:pathLst>
          </a:custGeom>
          <a:noFill/>
          <a:ln w="23190">
            <a:solidFill>
              <a:srgbClr val="DEB82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57" name="object 18"/>
          <p:cNvSpPr>
            <a:spLocks/>
          </p:cNvSpPr>
          <p:nvPr/>
        </p:nvSpPr>
        <p:spPr bwMode="auto">
          <a:xfrm>
            <a:off x="625475" y="2547938"/>
            <a:ext cx="4445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297" y="0"/>
              </a:cxn>
            </a:cxnLst>
            <a:rect l="0" t="0" r="r" b="b"/>
            <a:pathLst>
              <a:path w="44450">
                <a:moveTo>
                  <a:pt x="0" y="0"/>
                </a:moveTo>
                <a:lnTo>
                  <a:pt x="44297" y="0"/>
                </a:lnTo>
              </a:path>
            </a:pathLst>
          </a:custGeom>
          <a:noFill/>
          <a:ln w="23190">
            <a:solidFill>
              <a:srgbClr val="DEB82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58" name="object 19"/>
          <p:cNvSpPr>
            <a:spLocks/>
          </p:cNvSpPr>
          <p:nvPr/>
        </p:nvSpPr>
        <p:spPr bwMode="auto">
          <a:xfrm>
            <a:off x="714375" y="2547938"/>
            <a:ext cx="4445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297" y="0"/>
              </a:cxn>
            </a:cxnLst>
            <a:rect l="0" t="0" r="r" b="b"/>
            <a:pathLst>
              <a:path w="44450">
                <a:moveTo>
                  <a:pt x="0" y="0"/>
                </a:moveTo>
                <a:lnTo>
                  <a:pt x="44297" y="0"/>
                </a:lnTo>
              </a:path>
            </a:pathLst>
          </a:custGeom>
          <a:noFill/>
          <a:ln w="23190">
            <a:solidFill>
              <a:srgbClr val="DEB82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59" name="object 20"/>
          <p:cNvSpPr>
            <a:spLocks/>
          </p:cNvSpPr>
          <p:nvPr/>
        </p:nvSpPr>
        <p:spPr bwMode="auto">
          <a:xfrm>
            <a:off x="803275" y="2547938"/>
            <a:ext cx="4445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297" y="0"/>
              </a:cxn>
            </a:cxnLst>
            <a:rect l="0" t="0" r="r" b="b"/>
            <a:pathLst>
              <a:path w="44450">
                <a:moveTo>
                  <a:pt x="0" y="0"/>
                </a:moveTo>
                <a:lnTo>
                  <a:pt x="44297" y="0"/>
                </a:lnTo>
              </a:path>
            </a:pathLst>
          </a:custGeom>
          <a:noFill/>
          <a:ln w="23190">
            <a:solidFill>
              <a:srgbClr val="DEB82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0" name="object 21"/>
          <p:cNvSpPr>
            <a:spLocks/>
          </p:cNvSpPr>
          <p:nvPr/>
        </p:nvSpPr>
        <p:spPr bwMode="auto">
          <a:xfrm>
            <a:off x="892175" y="2547938"/>
            <a:ext cx="4445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272" y="0"/>
              </a:cxn>
            </a:cxnLst>
            <a:rect l="0" t="0" r="r" b="b"/>
            <a:pathLst>
              <a:path w="44450">
                <a:moveTo>
                  <a:pt x="0" y="0"/>
                </a:moveTo>
                <a:lnTo>
                  <a:pt x="44272" y="0"/>
                </a:lnTo>
              </a:path>
            </a:pathLst>
          </a:custGeom>
          <a:noFill/>
          <a:ln w="23190">
            <a:solidFill>
              <a:srgbClr val="DEB82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1" name="object 22"/>
          <p:cNvSpPr>
            <a:spLocks/>
          </p:cNvSpPr>
          <p:nvPr/>
        </p:nvSpPr>
        <p:spPr bwMode="auto">
          <a:xfrm>
            <a:off x="979488" y="2547938"/>
            <a:ext cx="4445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297" y="0"/>
              </a:cxn>
            </a:cxnLst>
            <a:rect l="0" t="0" r="r" b="b"/>
            <a:pathLst>
              <a:path w="44450">
                <a:moveTo>
                  <a:pt x="0" y="0"/>
                </a:moveTo>
                <a:lnTo>
                  <a:pt x="44297" y="0"/>
                </a:lnTo>
              </a:path>
            </a:pathLst>
          </a:custGeom>
          <a:noFill/>
          <a:ln w="23190">
            <a:solidFill>
              <a:srgbClr val="DEB82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2" name="object 23"/>
          <p:cNvSpPr>
            <a:spLocks/>
          </p:cNvSpPr>
          <p:nvPr/>
        </p:nvSpPr>
        <p:spPr bwMode="auto">
          <a:xfrm>
            <a:off x="1068388" y="2535238"/>
            <a:ext cx="49212" cy="36512"/>
          </a:xfrm>
          <a:custGeom>
            <a:avLst/>
            <a:gdLst/>
            <a:ahLst/>
            <a:cxnLst>
              <a:cxn ang="0">
                <a:pos x="27978" y="0"/>
              </a:cxn>
              <a:cxn ang="0">
                <a:pos x="0" y="0"/>
              </a:cxn>
              <a:cxn ang="0">
                <a:pos x="0" y="23202"/>
              </a:cxn>
              <a:cxn ang="0">
                <a:pos x="18414" y="23202"/>
              </a:cxn>
              <a:cxn ang="0">
                <a:pos x="31407" y="36195"/>
              </a:cxn>
              <a:cxn ang="0">
                <a:pos x="47802" y="19799"/>
              </a:cxn>
              <a:cxn ang="0">
                <a:pos x="27978" y="0"/>
              </a:cxn>
            </a:cxnLst>
            <a:rect l="0" t="0" r="r" b="b"/>
            <a:pathLst>
              <a:path w="48259" h="36194">
                <a:moveTo>
                  <a:pt x="27978" y="0"/>
                </a:moveTo>
                <a:lnTo>
                  <a:pt x="0" y="0"/>
                </a:lnTo>
                <a:lnTo>
                  <a:pt x="0" y="23202"/>
                </a:lnTo>
                <a:lnTo>
                  <a:pt x="18414" y="23202"/>
                </a:lnTo>
                <a:lnTo>
                  <a:pt x="31407" y="36195"/>
                </a:lnTo>
                <a:lnTo>
                  <a:pt x="47802" y="19799"/>
                </a:lnTo>
                <a:lnTo>
                  <a:pt x="27978" y="0"/>
                </a:lnTo>
                <a:close/>
              </a:path>
            </a:pathLst>
          </a:custGeom>
          <a:solidFill>
            <a:srgbClr val="DEB82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3" name="object 24"/>
          <p:cNvSpPr>
            <a:spLocks/>
          </p:cNvSpPr>
          <p:nvPr/>
        </p:nvSpPr>
        <p:spPr bwMode="auto">
          <a:xfrm>
            <a:off x="1130300" y="2586038"/>
            <a:ext cx="107950" cy="107950"/>
          </a:xfrm>
          <a:custGeom>
            <a:avLst/>
            <a:gdLst/>
            <a:ahLst/>
            <a:cxnLst>
              <a:cxn ang="0">
                <a:pos x="16395" y="0"/>
              </a:cxn>
              <a:cxn ang="0">
                <a:pos x="0" y="16421"/>
              </a:cxn>
              <a:cxn ang="0">
                <a:pos x="30391" y="46812"/>
              </a:cxn>
              <a:cxn ang="0">
                <a:pos x="46786" y="30416"/>
              </a:cxn>
              <a:cxn ang="0">
                <a:pos x="16395" y="0"/>
              </a:cxn>
              <a:cxn ang="0">
                <a:pos x="77203" y="60832"/>
              </a:cxn>
              <a:cxn ang="0">
                <a:pos x="60807" y="77228"/>
              </a:cxn>
              <a:cxn ang="0">
                <a:pos x="91236" y="107632"/>
              </a:cxn>
              <a:cxn ang="0">
                <a:pos x="107632" y="91236"/>
              </a:cxn>
              <a:cxn ang="0">
                <a:pos x="77203" y="60832"/>
              </a:cxn>
            </a:cxnLst>
            <a:rect l="0" t="0" r="r" b="b"/>
            <a:pathLst>
              <a:path w="107950" h="107950">
                <a:moveTo>
                  <a:pt x="16395" y="0"/>
                </a:moveTo>
                <a:lnTo>
                  <a:pt x="0" y="16421"/>
                </a:lnTo>
                <a:lnTo>
                  <a:pt x="30391" y="46812"/>
                </a:lnTo>
                <a:lnTo>
                  <a:pt x="46786" y="30416"/>
                </a:lnTo>
                <a:lnTo>
                  <a:pt x="16395" y="0"/>
                </a:lnTo>
                <a:close/>
              </a:path>
              <a:path w="107950" h="107950">
                <a:moveTo>
                  <a:pt x="77203" y="60832"/>
                </a:moveTo>
                <a:lnTo>
                  <a:pt x="60807" y="77228"/>
                </a:lnTo>
                <a:lnTo>
                  <a:pt x="91236" y="107632"/>
                </a:lnTo>
                <a:lnTo>
                  <a:pt x="107632" y="91236"/>
                </a:lnTo>
                <a:lnTo>
                  <a:pt x="77203" y="60832"/>
                </a:lnTo>
                <a:close/>
              </a:path>
            </a:pathLst>
          </a:custGeom>
          <a:solidFill>
            <a:srgbClr val="DEB82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4" name="object 25"/>
          <p:cNvSpPr>
            <a:spLocks/>
          </p:cNvSpPr>
          <p:nvPr/>
        </p:nvSpPr>
        <p:spPr bwMode="auto">
          <a:xfrm>
            <a:off x="1252538" y="2708275"/>
            <a:ext cx="33337" cy="31750"/>
          </a:xfrm>
          <a:custGeom>
            <a:avLst/>
            <a:gdLst/>
            <a:ahLst/>
            <a:cxnLst>
              <a:cxn ang="0">
                <a:pos x="16395" y="0"/>
              </a:cxn>
              <a:cxn ang="0">
                <a:pos x="0" y="16395"/>
              </a:cxn>
              <a:cxn ang="0">
                <a:pos x="16395" y="32791"/>
              </a:cxn>
              <a:cxn ang="0">
                <a:pos x="32791" y="16395"/>
              </a:cxn>
              <a:cxn ang="0">
                <a:pos x="16395" y="0"/>
              </a:cxn>
            </a:cxnLst>
            <a:rect l="0" t="0" r="r" b="b"/>
            <a:pathLst>
              <a:path w="33019" h="33019">
                <a:moveTo>
                  <a:pt x="16395" y="0"/>
                </a:moveTo>
                <a:lnTo>
                  <a:pt x="0" y="16395"/>
                </a:lnTo>
                <a:lnTo>
                  <a:pt x="16395" y="32791"/>
                </a:lnTo>
                <a:lnTo>
                  <a:pt x="32791" y="16395"/>
                </a:lnTo>
                <a:lnTo>
                  <a:pt x="16395" y="0"/>
                </a:lnTo>
                <a:close/>
              </a:path>
            </a:pathLst>
          </a:custGeom>
          <a:solidFill>
            <a:srgbClr val="DEB82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5" name="object 26"/>
          <p:cNvSpPr>
            <a:spLocks/>
          </p:cNvSpPr>
          <p:nvPr/>
        </p:nvSpPr>
        <p:spPr bwMode="auto">
          <a:xfrm>
            <a:off x="3451225" y="2722563"/>
            <a:ext cx="136525" cy="136525"/>
          </a:xfrm>
          <a:custGeom>
            <a:avLst/>
            <a:gdLst/>
            <a:ahLst/>
            <a:cxnLst>
              <a:cxn ang="0">
                <a:pos x="67945" y="0"/>
              </a:cxn>
              <a:cxn ang="0">
                <a:pos x="41496" y="5342"/>
              </a:cxn>
              <a:cxn ang="0">
                <a:pos x="19899" y="19908"/>
              </a:cxn>
              <a:cxn ang="0">
                <a:pos x="5338" y="41506"/>
              </a:cxn>
              <a:cxn ang="0">
                <a:pos x="0" y="67945"/>
              </a:cxn>
              <a:cxn ang="0">
                <a:pos x="5338" y="94393"/>
              </a:cxn>
              <a:cxn ang="0">
                <a:pos x="19899" y="115990"/>
              </a:cxn>
              <a:cxn ang="0">
                <a:pos x="41496" y="130551"/>
              </a:cxn>
              <a:cxn ang="0">
                <a:pos x="67945" y="135890"/>
              </a:cxn>
              <a:cxn ang="0">
                <a:pos x="94391" y="130551"/>
              </a:cxn>
              <a:cxn ang="0">
                <a:pos x="115984" y="115990"/>
              </a:cxn>
              <a:cxn ang="0">
                <a:pos x="130540" y="94393"/>
              </a:cxn>
              <a:cxn ang="0">
                <a:pos x="135877" y="67945"/>
              </a:cxn>
              <a:cxn ang="0">
                <a:pos x="130540" y="41506"/>
              </a:cxn>
              <a:cxn ang="0">
                <a:pos x="115984" y="19908"/>
              </a:cxn>
              <a:cxn ang="0">
                <a:pos x="94391" y="5342"/>
              </a:cxn>
              <a:cxn ang="0">
                <a:pos x="67945" y="0"/>
              </a:cxn>
            </a:cxnLst>
            <a:rect l="0" t="0" r="r" b="b"/>
            <a:pathLst>
              <a:path w="135889" h="135889">
                <a:moveTo>
                  <a:pt x="67945" y="0"/>
                </a:moveTo>
                <a:lnTo>
                  <a:pt x="41496" y="5342"/>
                </a:lnTo>
                <a:lnTo>
                  <a:pt x="19899" y="19908"/>
                </a:lnTo>
                <a:lnTo>
                  <a:pt x="5338" y="41506"/>
                </a:lnTo>
                <a:lnTo>
                  <a:pt x="0" y="67945"/>
                </a:lnTo>
                <a:lnTo>
                  <a:pt x="5338" y="94393"/>
                </a:lnTo>
                <a:lnTo>
                  <a:pt x="19899" y="115990"/>
                </a:lnTo>
                <a:lnTo>
                  <a:pt x="41496" y="130551"/>
                </a:lnTo>
                <a:lnTo>
                  <a:pt x="67945" y="135890"/>
                </a:lnTo>
                <a:lnTo>
                  <a:pt x="94391" y="130551"/>
                </a:lnTo>
                <a:lnTo>
                  <a:pt x="115984" y="115990"/>
                </a:lnTo>
                <a:lnTo>
                  <a:pt x="130540" y="94393"/>
                </a:lnTo>
                <a:lnTo>
                  <a:pt x="135877" y="67945"/>
                </a:lnTo>
                <a:lnTo>
                  <a:pt x="130540" y="41506"/>
                </a:lnTo>
                <a:lnTo>
                  <a:pt x="115984" y="19908"/>
                </a:lnTo>
                <a:lnTo>
                  <a:pt x="94391" y="5342"/>
                </a:lnTo>
                <a:lnTo>
                  <a:pt x="67945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6" name="object 27"/>
          <p:cNvSpPr>
            <a:spLocks/>
          </p:cNvSpPr>
          <p:nvPr/>
        </p:nvSpPr>
        <p:spPr bwMode="auto">
          <a:xfrm>
            <a:off x="4246563" y="2563813"/>
            <a:ext cx="222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190" y="0"/>
              </a:cxn>
            </a:cxnLst>
            <a:rect l="0" t="0" r="r" b="b"/>
            <a:pathLst>
              <a:path w="23495">
                <a:moveTo>
                  <a:pt x="0" y="0"/>
                </a:moveTo>
                <a:lnTo>
                  <a:pt x="23190" y="0"/>
                </a:lnTo>
              </a:path>
            </a:pathLst>
          </a:custGeom>
          <a:noFill/>
          <a:ln w="23190">
            <a:solidFill>
              <a:srgbClr val="0B689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7" name="object 28"/>
          <p:cNvSpPr>
            <a:spLocks/>
          </p:cNvSpPr>
          <p:nvPr/>
        </p:nvSpPr>
        <p:spPr bwMode="auto">
          <a:xfrm>
            <a:off x="3589338" y="2552700"/>
            <a:ext cx="612775" cy="157163"/>
          </a:xfrm>
          <a:custGeom>
            <a:avLst/>
            <a:gdLst/>
            <a:ahLst/>
            <a:cxnLst>
              <a:cxn ang="0">
                <a:pos x="31153" y="109562"/>
              </a:cxn>
              <a:cxn ang="0">
                <a:pos x="0" y="140690"/>
              </a:cxn>
              <a:cxn ang="0">
                <a:pos x="16395" y="157086"/>
              </a:cxn>
              <a:cxn ang="0">
                <a:pos x="47548" y="125958"/>
              </a:cxn>
              <a:cxn ang="0">
                <a:pos x="31153" y="109562"/>
              </a:cxn>
              <a:cxn ang="0">
                <a:pos x="93408" y="47282"/>
              </a:cxn>
              <a:cxn ang="0">
                <a:pos x="62280" y="78409"/>
              </a:cxn>
              <a:cxn ang="0">
                <a:pos x="78676" y="94805"/>
              </a:cxn>
              <a:cxn ang="0">
                <a:pos x="109804" y="63677"/>
              </a:cxn>
              <a:cxn ang="0">
                <a:pos x="93408" y="47282"/>
              </a:cxn>
              <a:cxn ang="0">
                <a:pos x="171526" y="0"/>
              </a:cxn>
              <a:cxn ang="0">
                <a:pos x="140715" y="0"/>
              </a:cxn>
              <a:cxn ang="0">
                <a:pos x="124561" y="16129"/>
              </a:cxn>
              <a:cxn ang="0">
                <a:pos x="140957" y="32524"/>
              </a:cxn>
              <a:cxn ang="0">
                <a:pos x="150317" y="23190"/>
              </a:cxn>
              <a:cxn ang="0">
                <a:pos x="171526" y="23190"/>
              </a:cxn>
              <a:cxn ang="0">
                <a:pos x="171526" y="0"/>
              </a:cxn>
              <a:cxn ang="0">
                <a:pos x="259600" y="0"/>
              </a:cxn>
              <a:cxn ang="0">
                <a:pos x="215544" y="0"/>
              </a:cxn>
              <a:cxn ang="0">
                <a:pos x="215544" y="23190"/>
              </a:cxn>
              <a:cxn ang="0">
                <a:pos x="259600" y="23190"/>
              </a:cxn>
              <a:cxn ang="0">
                <a:pos x="259600" y="0"/>
              </a:cxn>
              <a:cxn ang="0">
                <a:pos x="347687" y="0"/>
              </a:cxn>
              <a:cxn ang="0">
                <a:pos x="303631" y="0"/>
              </a:cxn>
              <a:cxn ang="0">
                <a:pos x="303631" y="23190"/>
              </a:cxn>
              <a:cxn ang="0">
                <a:pos x="347687" y="23190"/>
              </a:cxn>
              <a:cxn ang="0">
                <a:pos x="347687" y="0"/>
              </a:cxn>
              <a:cxn ang="0">
                <a:pos x="435762" y="0"/>
              </a:cxn>
              <a:cxn ang="0">
                <a:pos x="391706" y="0"/>
              </a:cxn>
              <a:cxn ang="0">
                <a:pos x="391706" y="23190"/>
              </a:cxn>
              <a:cxn ang="0">
                <a:pos x="435762" y="23190"/>
              </a:cxn>
              <a:cxn ang="0">
                <a:pos x="435762" y="0"/>
              </a:cxn>
              <a:cxn ang="0">
                <a:pos x="523849" y="0"/>
              </a:cxn>
              <a:cxn ang="0">
                <a:pos x="479818" y="0"/>
              </a:cxn>
              <a:cxn ang="0">
                <a:pos x="479818" y="23190"/>
              </a:cxn>
              <a:cxn ang="0">
                <a:pos x="523849" y="23190"/>
              </a:cxn>
              <a:cxn ang="0">
                <a:pos x="523849" y="0"/>
              </a:cxn>
              <a:cxn ang="0">
                <a:pos x="611924" y="0"/>
              </a:cxn>
              <a:cxn ang="0">
                <a:pos x="567867" y="0"/>
              </a:cxn>
              <a:cxn ang="0">
                <a:pos x="567867" y="23190"/>
              </a:cxn>
              <a:cxn ang="0">
                <a:pos x="611924" y="23190"/>
              </a:cxn>
              <a:cxn ang="0">
                <a:pos x="611924" y="0"/>
              </a:cxn>
            </a:cxnLst>
            <a:rect l="0" t="0" r="r" b="b"/>
            <a:pathLst>
              <a:path w="612139" h="157480">
                <a:moveTo>
                  <a:pt x="31153" y="109562"/>
                </a:moveTo>
                <a:lnTo>
                  <a:pt x="0" y="140690"/>
                </a:lnTo>
                <a:lnTo>
                  <a:pt x="16395" y="157086"/>
                </a:lnTo>
                <a:lnTo>
                  <a:pt x="47548" y="125958"/>
                </a:lnTo>
                <a:lnTo>
                  <a:pt x="31153" y="109562"/>
                </a:lnTo>
                <a:close/>
              </a:path>
              <a:path w="612139" h="157480">
                <a:moveTo>
                  <a:pt x="93408" y="47282"/>
                </a:moveTo>
                <a:lnTo>
                  <a:pt x="62280" y="78409"/>
                </a:lnTo>
                <a:lnTo>
                  <a:pt x="78676" y="94805"/>
                </a:lnTo>
                <a:lnTo>
                  <a:pt x="109804" y="63677"/>
                </a:lnTo>
                <a:lnTo>
                  <a:pt x="93408" y="47282"/>
                </a:lnTo>
                <a:close/>
              </a:path>
              <a:path w="612139" h="157480">
                <a:moveTo>
                  <a:pt x="171526" y="0"/>
                </a:moveTo>
                <a:lnTo>
                  <a:pt x="140715" y="0"/>
                </a:lnTo>
                <a:lnTo>
                  <a:pt x="124561" y="16129"/>
                </a:lnTo>
                <a:lnTo>
                  <a:pt x="140957" y="32524"/>
                </a:lnTo>
                <a:lnTo>
                  <a:pt x="150317" y="23190"/>
                </a:lnTo>
                <a:lnTo>
                  <a:pt x="171526" y="23190"/>
                </a:lnTo>
                <a:lnTo>
                  <a:pt x="171526" y="0"/>
                </a:lnTo>
                <a:close/>
              </a:path>
              <a:path w="612139" h="157480">
                <a:moveTo>
                  <a:pt x="259600" y="0"/>
                </a:moveTo>
                <a:lnTo>
                  <a:pt x="215544" y="0"/>
                </a:lnTo>
                <a:lnTo>
                  <a:pt x="215544" y="23190"/>
                </a:lnTo>
                <a:lnTo>
                  <a:pt x="259600" y="23190"/>
                </a:lnTo>
                <a:lnTo>
                  <a:pt x="259600" y="0"/>
                </a:lnTo>
                <a:close/>
              </a:path>
              <a:path w="612139" h="157480">
                <a:moveTo>
                  <a:pt x="347687" y="0"/>
                </a:moveTo>
                <a:lnTo>
                  <a:pt x="303631" y="0"/>
                </a:lnTo>
                <a:lnTo>
                  <a:pt x="303631" y="23190"/>
                </a:lnTo>
                <a:lnTo>
                  <a:pt x="347687" y="23190"/>
                </a:lnTo>
                <a:lnTo>
                  <a:pt x="347687" y="0"/>
                </a:lnTo>
                <a:close/>
              </a:path>
              <a:path w="612139" h="157480">
                <a:moveTo>
                  <a:pt x="435762" y="0"/>
                </a:moveTo>
                <a:lnTo>
                  <a:pt x="391706" y="0"/>
                </a:lnTo>
                <a:lnTo>
                  <a:pt x="391706" y="23190"/>
                </a:lnTo>
                <a:lnTo>
                  <a:pt x="435762" y="23190"/>
                </a:lnTo>
                <a:lnTo>
                  <a:pt x="435762" y="0"/>
                </a:lnTo>
                <a:close/>
              </a:path>
              <a:path w="612139" h="157480">
                <a:moveTo>
                  <a:pt x="523849" y="0"/>
                </a:moveTo>
                <a:lnTo>
                  <a:pt x="479818" y="0"/>
                </a:lnTo>
                <a:lnTo>
                  <a:pt x="479818" y="23190"/>
                </a:lnTo>
                <a:lnTo>
                  <a:pt x="523849" y="23190"/>
                </a:lnTo>
                <a:lnTo>
                  <a:pt x="523849" y="0"/>
                </a:lnTo>
                <a:close/>
              </a:path>
              <a:path w="612139" h="157480">
                <a:moveTo>
                  <a:pt x="611924" y="0"/>
                </a:moveTo>
                <a:lnTo>
                  <a:pt x="567867" y="0"/>
                </a:lnTo>
                <a:lnTo>
                  <a:pt x="567867" y="23190"/>
                </a:lnTo>
                <a:lnTo>
                  <a:pt x="611924" y="23190"/>
                </a:lnTo>
                <a:lnTo>
                  <a:pt x="611924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8" name="object 29"/>
          <p:cNvSpPr>
            <a:spLocks/>
          </p:cNvSpPr>
          <p:nvPr/>
        </p:nvSpPr>
        <p:spPr bwMode="auto">
          <a:xfrm>
            <a:off x="3541713" y="2724150"/>
            <a:ext cx="33337" cy="33338"/>
          </a:xfrm>
          <a:custGeom>
            <a:avLst/>
            <a:gdLst/>
            <a:ahLst/>
            <a:cxnLst>
              <a:cxn ang="0">
                <a:pos x="16395" y="0"/>
              </a:cxn>
              <a:cxn ang="0">
                <a:pos x="0" y="16395"/>
              </a:cxn>
              <a:cxn ang="0">
                <a:pos x="16395" y="32816"/>
              </a:cxn>
              <a:cxn ang="0">
                <a:pos x="32791" y="16395"/>
              </a:cxn>
              <a:cxn ang="0">
                <a:pos x="16395" y="0"/>
              </a:cxn>
            </a:cxnLst>
            <a:rect l="0" t="0" r="r" b="b"/>
            <a:pathLst>
              <a:path w="33020" h="33019">
                <a:moveTo>
                  <a:pt x="16395" y="0"/>
                </a:moveTo>
                <a:lnTo>
                  <a:pt x="0" y="16395"/>
                </a:lnTo>
                <a:lnTo>
                  <a:pt x="16395" y="32816"/>
                </a:lnTo>
                <a:lnTo>
                  <a:pt x="32791" y="16395"/>
                </a:lnTo>
                <a:lnTo>
                  <a:pt x="16395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9" name="object 30"/>
          <p:cNvSpPr>
            <a:spLocks/>
          </p:cNvSpPr>
          <p:nvPr/>
        </p:nvSpPr>
        <p:spPr bwMode="auto">
          <a:xfrm>
            <a:off x="1198563" y="5688013"/>
            <a:ext cx="136525" cy="136525"/>
          </a:xfrm>
          <a:custGeom>
            <a:avLst/>
            <a:gdLst/>
            <a:ahLst/>
            <a:cxnLst>
              <a:cxn ang="0">
                <a:pos x="67957" y="0"/>
              </a:cxn>
              <a:cxn ang="0">
                <a:pos x="41506" y="5338"/>
              </a:cxn>
              <a:cxn ang="0">
                <a:pos x="19905" y="19899"/>
              </a:cxn>
              <a:cxn ang="0">
                <a:pos x="5340" y="41496"/>
              </a:cxn>
              <a:cxn ang="0">
                <a:pos x="0" y="67945"/>
              </a:cxn>
              <a:cxn ang="0">
                <a:pos x="5340" y="94386"/>
              </a:cxn>
              <a:cxn ang="0">
                <a:pos x="19905" y="115993"/>
              </a:cxn>
              <a:cxn ang="0">
                <a:pos x="41506" y="130568"/>
              </a:cxn>
              <a:cxn ang="0">
                <a:pos x="67957" y="135915"/>
              </a:cxn>
              <a:cxn ang="0">
                <a:pos x="94401" y="130568"/>
              </a:cxn>
              <a:cxn ang="0">
                <a:pos x="115998" y="115993"/>
              </a:cxn>
              <a:cxn ang="0">
                <a:pos x="130561" y="94386"/>
              </a:cxn>
              <a:cxn ang="0">
                <a:pos x="135902" y="67945"/>
              </a:cxn>
              <a:cxn ang="0">
                <a:pos x="130561" y="41496"/>
              </a:cxn>
              <a:cxn ang="0">
                <a:pos x="115998" y="19899"/>
              </a:cxn>
              <a:cxn ang="0">
                <a:pos x="94401" y="5338"/>
              </a:cxn>
              <a:cxn ang="0">
                <a:pos x="67957" y="0"/>
              </a:cxn>
            </a:cxnLst>
            <a:rect l="0" t="0" r="r" b="b"/>
            <a:pathLst>
              <a:path w="135890" h="136525">
                <a:moveTo>
                  <a:pt x="67957" y="0"/>
                </a:moveTo>
                <a:lnTo>
                  <a:pt x="41506" y="5338"/>
                </a:lnTo>
                <a:lnTo>
                  <a:pt x="19905" y="19899"/>
                </a:lnTo>
                <a:lnTo>
                  <a:pt x="5340" y="41496"/>
                </a:lnTo>
                <a:lnTo>
                  <a:pt x="0" y="67945"/>
                </a:lnTo>
                <a:lnTo>
                  <a:pt x="5340" y="94386"/>
                </a:lnTo>
                <a:lnTo>
                  <a:pt x="19905" y="115993"/>
                </a:lnTo>
                <a:lnTo>
                  <a:pt x="41506" y="130568"/>
                </a:lnTo>
                <a:lnTo>
                  <a:pt x="67957" y="135915"/>
                </a:lnTo>
                <a:lnTo>
                  <a:pt x="94401" y="130568"/>
                </a:lnTo>
                <a:lnTo>
                  <a:pt x="115998" y="115993"/>
                </a:lnTo>
                <a:lnTo>
                  <a:pt x="130561" y="94386"/>
                </a:lnTo>
                <a:lnTo>
                  <a:pt x="135902" y="67945"/>
                </a:lnTo>
                <a:lnTo>
                  <a:pt x="130561" y="41496"/>
                </a:lnTo>
                <a:lnTo>
                  <a:pt x="115998" y="19899"/>
                </a:lnTo>
                <a:lnTo>
                  <a:pt x="94401" y="5338"/>
                </a:lnTo>
                <a:lnTo>
                  <a:pt x="67957" y="0"/>
                </a:lnTo>
                <a:close/>
              </a:path>
            </a:pathLst>
          </a:custGeom>
          <a:solidFill>
            <a:srgbClr val="6DB9C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0" name="object 31"/>
          <p:cNvSpPr>
            <a:spLocks/>
          </p:cNvSpPr>
          <p:nvPr/>
        </p:nvSpPr>
        <p:spPr bwMode="auto">
          <a:xfrm>
            <a:off x="517525" y="5983288"/>
            <a:ext cx="222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190" y="0"/>
              </a:cxn>
            </a:cxnLst>
            <a:rect l="0" t="0" r="r" b="b"/>
            <a:pathLst>
              <a:path w="23495">
                <a:moveTo>
                  <a:pt x="0" y="0"/>
                </a:moveTo>
                <a:lnTo>
                  <a:pt x="23190" y="0"/>
                </a:lnTo>
              </a:path>
            </a:pathLst>
          </a:custGeom>
          <a:noFill/>
          <a:ln w="23190">
            <a:solidFill>
              <a:srgbClr val="6DB9C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1" name="object 32"/>
          <p:cNvSpPr>
            <a:spLocks/>
          </p:cNvSpPr>
          <p:nvPr/>
        </p:nvSpPr>
        <p:spPr bwMode="auto">
          <a:xfrm>
            <a:off x="584200" y="5983288"/>
            <a:ext cx="4445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297" y="0"/>
              </a:cxn>
            </a:cxnLst>
            <a:rect l="0" t="0" r="r" b="b"/>
            <a:pathLst>
              <a:path w="44450">
                <a:moveTo>
                  <a:pt x="0" y="0"/>
                </a:moveTo>
                <a:lnTo>
                  <a:pt x="44297" y="0"/>
                </a:lnTo>
              </a:path>
            </a:pathLst>
          </a:custGeom>
          <a:noFill/>
          <a:ln w="23190">
            <a:solidFill>
              <a:srgbClr val="6DB9C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2" name="object 33"/>
          <p:cNvSpPr>
            <a:spLocks/>
          </p:cNvSpPr>
          <p:nvPr/>
        </p:nvSpPr>
        <p:spPr bwMode="auto">
          <a:xfrm>
            <a:off x="673100" y="5983288"/>
            <a:ext cx="4445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297" y="0"/>
              </a:cxn>
            </a:cxnLst>
            <a:rect l="0" t="0" r="r" b="b"/>
            <a:pathLst>
              <a:path w="44450">
                <a:moveTo>
                  <a:pt x="0" y="0"/>
                </a:moveTo>
                <a:lnTo>
                  <a:pt x="44297" y="0"/>
                </a:lnTo>
              </a:path>
            </a:pathLst>
          </a:custGeom>
          <a:noFill/>
          <a:ln w="23190">
            <a:solidFill>
              <a:srgbClr val="6DB9C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3" name="object 34"/>
          <p:cNvSpPr>
            <a:spLocks/>
          </p:cNvSpPr>
          <p:nvPr/>
        </p:nvSpPr>
        <p:spPr bwMode="auto">
          <a:xfrm>
            <a:off x="762000" y="5983288"/>
            <a:ext cx="4445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297" y="0"/>
              </a:cxn>
            </a:cxnLst>
            <a:rect l="0" t="0" r="r" b="b"/>
            <a:pathLst>
              <a:path w="44450">
                <a:moveTo>
                  <a:pt x="0" y="0"/>
                </a:moveTo>
                <a:lnTo>
                  <a:pt x="44297" y="0"/>
                </a:lnTo>
              </a:path>
            </a:pathLst>
          </a:custGeom>
          <a:noFill/>
          <a:ln w="23190">
            <a:solidFill>
              <a:srgbClr val="6DB9C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4" name="object 35"/>
          <p:cNvSpPr>
            <a:spLocks/>
          </p:cNvSpPr>
          <p:nvPr/>
        </p:nvSpPr>
        <p:spPr bwMode="auto">
          <a:xfrm>
            <a:off x="849313" y="5983288"/>
            <a:ext cx="4445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297" y="0"/>
              </a:cxn>
            </a:cxnLst>
            <a:rect l="0" t="0" r="r" b="b"/>
            <a:pathLst>
              <a:path w="44450">
                <a:moveTo>
                  <a:pt x="0" y="0"/>
                </a:moveTo>
                <a:lnTo>
                  <a:pt x="44297" y="0"/>
                </a:lnTo>
              </a:path>
            </a:pathLst>
          </a:custGeom>
          <a:noFill/>
          <a:ln w="23190">
            <a:solidFill>
              <a:srgbClr val="6DB9C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5" name="object 36"/>
          <p:cNvSpPr>
            <a:spLocks/>
          </p:cNvSpPr>
          <p:nvPr/>
        </p:nvSpPr>
        <p:spPr bwMode="auto">
          <a:xfrm>
            <a:off x="938213" y="5983288"/>
            <a:ext cx="4445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322" y="0"/>
              </a:cxn>
            </a:cxnLst>
            <a:rect l="0" t="0" r="r" b="b"/>
            <a:pathLst>
              <a:path w="44450">
                <a:moveTo>
                  <a:pt x="0" y="0"/>
                </a:moveTo>
                <a:lnTo>
                  <a:pt x="44322" y="0"/>
                </a:lnTo>
              </a:path>
            </a:pathLst>
          </a:custGeom>
          <a:noFill/>
          <a:ln w="23190">
            <a:solidFill>
              <a:srgbClr val="6DB9C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6" name="object 37"/>
          <p:cNvSpPr>
            <a:spLocks/>
          </p:cNvSpPr>
          <p:nvPr/>
        </p:nvSpPr>
        <p:spPr bwMode="auto">
          <a:xfrm>
            <a:off x="1027113" y="5957888"/>
            <a:ext cx="47625" cy="36512"/>
          </a:xfrm>
          <a:custGeom>
            <a:avLst/>
            <a:gdLst/>
            <a:ahLst/>
            <a:cxnLst>
              <a:cxn ang="0">
                <a:pos x="31407" y="0"/>
              </a:cxn>
              <a:cxn ang="0">
                <a:pos x="18402" y="13004"/>
              </a:cxn>
              <a:cxn ang="0">
                <a:pos x="0" y="13004"/>
              </a:cxn>
              <a:cxn ang="0">
                <a:pos x="0" y="36194"/>
              </a:cxn>
              <a:cxn ang="0">
                <a:pos x="28003" y="36194"/>
              </a:cxn>
              <a:cxn ang="0">
                <a:pos x="47802" y="16395"/>
              </a:cxn>
              <a:cxn ang="0">
                <a:pos x="31407" y="0"/>
              </a:cxn>
            </a:cxnLst>
            <a:rect l="0" t="0" r="r" b="b"/>
            <a:pathLst>
              <a:path w="48259" h="36195">
                <a:moveTo>
                  <a:pt x="31407" y="0"/>
                </a:moveTo>
                <a:lnTo>
                  <a:pt x="18402" y="13004"/>
                </a:lnTo>
                <a:lnTo>
                  <a:pt x="0" y="13004"/>
                </a:lnTo>
                <a:lnTo>
                  <a:pt x="0" y="36194"/>
                </a:lnTo>
                <a:lnTo>
                  <a:pt x="28003" y="36194"/>
                </a:lnTo>
                <a:lnTo>
                  <a:pt x="47802" y="16395"/>
                </a:lnTo>
                <a:lnTo>
                  <a:pt x="31407" y="0"/>
                </a:lnTo>
                <a:close/>
              </a:path>
            </a:pathLst>
          </a:custGeom>
          <a:solidFill>
            <a:srgbClr val="6DB9C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7" name="object 38"/>
          <p:cNvSpPr>
            <a:spLocks/>
          </p:cNvSpPr>
          <p:nvPr/>
        </p:nvSpPr>
        <p:spPr bwMode="auto">
          <a:xfrm>
            <a:off x="1089025" y="5835650"/>
            <a:ext cx="107950" cy="107950"/>
          </a:xfrm>
          <a:custGeom>
            <a:avLst/>
            <a:gdLst/>
            <a:ahLst/>
            <a:cxnLst>
              <a:cxn ang="0">
                <a:pos x="91262" y="0"/>
              </a:cxn>
              <a:cxn ang="0">
                <a:pos x="60845" y="30416"/>
              </a:cxn>
              <a:cxn ang="0">
                <a:pos x="77241" y="46837"/>
              </a:cxn>
              <a:cxn ang="0">
                <a:pos x="107657" y="16408"/>
              </a:cxn>
              <a:cxn ang="0">
                <a:pos x="91262" y="0"/>
              </a:cxn>
              <a:cxn ang="0">
                <a:pos x="30403" y="60832"/>
              </a:cxn>
              <a:cxn ang="0">
                <a:pos x="0" y="91236"/>
              </a:cxn>
              <a:cxn ang="0">
                <a:pos x="16421" y="107657"/>
              </a:cxn>
              <a:cxn ang="0">
                <a:pos x="46812" y="77254"/>
              </a:cxn>
              <a:cxn ang="0">
                <a:pos x="30403" y="60832"/>
              </a:cxn>
            </a:cxnLst>
            <a:rect l="0" t="0" r="r" b="b"/>
            <a:pathLst>
              <a:path w="107950" h="107950">
                <a:moveTo>
                  <a:pt x="91262" y="0"/>
                </a:moveTo>
                <a:lnTo>
                  <a:pt x="60845" y="30416"/>
                </a:lnTo>
                <a:lnTo>
                  <a:pt x="77241" y="46837"/>
                </a:lnTo>
                <a:lnTo>
                  <a:pt x="107657" y="16408"/>
                </a:lnTo>
                <a:lnTo>
                  <a:pt x="91262" y="0"/>
                </a:lnTo>
                <a:close/>
              </a:path>
              <a:path w="107950" h="107950">
                <a:moveTo>
                  <a:pt x="30403" y="60832"/>
                </a:moveTo>
                <a:lnTo>
                  <a:pt x="0" y="91236"/>
                </a:lnTo>
                <a:lnTo>
                  <a:pt x="16421" y="107657"/>
                </a:lnTo>
                <a:lnTo>
                  <a:pt x="46812" y="77254"/>
                </a:lnTo>
                <a:lnTo>
                  <a:pt x="30403" y="60832"/>
                </a:lnTo>
                <a:close/>
              </a:path>
            </a:pathLst>
          </a:custGeom>
          <a:solidFill>
            <a:srgbClr val="6DB9C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8" name="object 39"/>
          <p:cNvSpPr>
            <a:spLocks/>
          </p:cNvSpPr>
          <p:nvPr/>
        </p:nvSpPr>
        <p:spPr bwMode="auto">
          <a:xfrm>
            <a:off x="1211263" y="5789613"/>
            <a:ext cx="31750" cy="33337"/>
          </a:xfrm>
          <a:custGeom>
            <a:avLst/>
            <a:gdLst/>
            <a:ahLst/>
            <a:cxnLst>
              <a:cxn ang="0">
                <a:pos x="16395" y="0"/>
              </a:cxn>
              <a:cxn ang="0">
                <a:pos x="0" y="16395"/>
              </a:cxn>
              <a:cxn ang="0">
                <a:pos x="16395" y="32804"/>
              </a:cxn>
              <a:cxn ang="0">
                <a:pos x="32791" y="16395"/>
              </a:cxn>
              <a:cxn ang="0">
                <a:pos x="16395" y="0"/>
              </a:cxn>
            </a:cxnLst>
            <a:rect l="0" t="0" r="r" b="b"/>
            <a:pathLst>
              <a:path w="33019" h="33020">
                <a:moveTo>
                  <a:pt x="16395" y="0"/>
                </a:moveTo>
                <a:lnTo>
                  <a:pt x="0" y="16395"/>
                </a:lnTo>
                <a:lnTo>
                  <a:pt x="16395" y="32804"/>
                </a:lnTo>
                <a:lnTo>
                  <a:pt x="32791" y="16395"/>
                </a:lnTo>
                <a:lnTo>
                  <a:pt x="16395" y="0"/>
                </a:lnTo>
                <a:close/>
              </a:path>
            </a:pathLst>
          </a:custGeom>
          <a:solidFill>
            <a:srgbClr val="6DB9C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9" name="object 40"/>
          <p:cNvSpPr>
            <a:spLocks noChangeArrowheads="1"/>
          </p:cNvSpPr>
          <p:nvPr/>
        </p:nvSpPr>
        <p:spPr bwMode="auto">
          <a:xfrm>
            <a:off x="7275513" y="922338"/>
            <a:ext cx="3416300" cy="21701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80" name="object 41"/>
          <p:cNvSpPr>
            <a:spLocks noChangeArrowheads="1"/>
          </p:cNvSpPr>
          <p:nvPr/>
        </p:nvSpPr>
        <p:spPr bwMode="auto">
          <a:xfrm>
            <a:off x="7275513" y="3155950"/>
            <a:ext cx="3416300" cy="21701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81" name="object 42"/>
          <p:cNvSpPr>
            <a:spLocks noChangeArrowheads="1"/>
          </p:cNvSpPr>
          <p:nvPr/>
        </p:nvSpPr>
        <p:spPr bwMode="auto">
          <a:xfrm>
            <a:off x="7275513" y="5389563"/>
            <a:ext cx="3416300" cy="2170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5435600" y="1343025"/>
            <a:ext cx="1435100" cy="538163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0" dirty="0" smtClean="0">
                <a:solidFill>
                  <a:srgbClr val="FFFFFF"/>
                </a:solidFill>
              </a:rPr>
              <a:t>61</a:t>
            </a:r>
            <a:r>
              <a:rPr b="1" spc="85" dirty="0" smtClean="0">
                <a:solidFill>
                  <a:srgbClr val="FFFFFF"/>
                </a:solidFill>
              </a:rPr>
              <a:t>,</a:t>
            </a:r>
            <a:r>
              <a:rPr lang="ru-RU" b="1" spc="85" dirty="0" smtClean="0">
                <a:solidFill>
                  <a:srgbClr val="FFFFFF"/>
                </a:solidFill>
              </a:rPr>
              <a:t>7</a:t>
            </a:r>
            <a:r>
              <a:rPr b="1" spc="-120" dirty="0" smtClean="0">
                <a:solidFill>
                  <a:srgbClr val="FFFFFF"/>
                </a:solidFill>
              </a:rPr>
              <a:t>%</a:t>
            </a:r>
            <a:endParaRPr b="1" spc="-120" dirty="0">
              <a:solidFill>
                <a:srgbClr val="FFFFFF"/>
              </a:solidFill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64150" y="5881688"/>
            <a:ext cx="1406525" cy="1101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7950" algn="ctr"/>
            <a:r>
              <a:rPr lang="ru-RU" sz="3500" b="1">
                <a:solidFill>
                  <a:srgbClr val="0B6893"/>
                </a:solidFill>
                <a:latin typeface="Century Gothic" pitchFamily="34" charset="0"/>
              </a:rPr>
              <a:t>13,5%</a:t>
            </a:r>
            <a:endParaRPr lang="ru-RU" sz="3500">
              <a:latin typeface="Century Gothic" pitchFamily="34" charset="0"/>
            </a:endParaRPr>
          </a:p>
          <a:p>
            <a:pPr marL="107950" algn="ctr">
              <a:lnSpc>
                <a:spcPct val="113000"/>
              </a:lnSpc>
              <a:spcBef>
                <a:spcPts val="1000"/>
              </a:spcBef>
            </a:pPr>
            <a:r>
              <a:rPr lang="ru-RU" sz="1200">
                <a:solidFill>
                  <a:srgbClr val="231F20"/>
                </a:solidFill>
                <a:latin typeface="Calibri" pitchFamily="34" charset="0"/>
              </a:rPr>
              <a:t>ПРОЧИЕ  ПРОИЗВОДСТВА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29238" y="3667125"/>
            <a:ext cx="1414462" cy="1101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1438"/>
            <a:r>
              <a:rPr lang="ru-RU" sz="3500" b="1">
                <a:solidFill>
                  <a:srgbClr val="0B6893"/>
                </a:solidFill>
                <a:latin typeface="Century Gothic" pitchFamily="34" charset="0"/>
              </a:rPr>
              <a:t>24,8%</a:t>
            </a:r>
            <a:endParaRPr lang="ru-RU" sz="3500">
              <a:latin typeface="Century Gothic" pitchFamily="34" charset="0"/>
            </a:endParaRPr>
          </a:p>
          <a:p>
            <a:pPr marL="71438">
              <a:lnSpc>
                <a:spcPct val="113000"/>
              </a:lnSpc>
              <a:spcBef>
                <a:spcPts val="988"/>
              </a:spcBef>
            </a:pPr>
            <a:r>
              <a:rPr lang="ru-RU" sz="1200">
                <a:solidFill>
                  <a:srgbClr val="231F20"/>
                </a:solidFill>
                <a:latin typeface="Calibri" pitchFamily="34" charset="0"/>
              </a:rPr>
              <a:t>ХИМИЧЕСКОЕ  ПРОИЗВОДСТВО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35538" y="1989138"/>
            <a:ext cx="2200275" cy="647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indent="1588" algn="ctr">
              <a:lnSpc>
                <a:spcPct val="113000"/>
              </a:lnSpc>
            </a:pPr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ПРОИЗВОДСТВО  ТРАНСПОРТНЫХ СРЕДСТВ  И ОБОРУДОВАНИЯ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0286" name="object 47"/>
          <p:cNvSpPr>
            <a:spLocks/>
          </p:cNvSpPr>
          <p:nvPr/>
        </p:nvSpPr>
        <p:spPr bwMode="auto">
          <a:xfrm>
            <a:off x="0" y="0"/>
            <a:ext cx="10691813" cy="928688"/>
          </a:xfrm>
          <a:custGeom>
            <a:avLst/>
            <a:gdLst/>
            <a:ahLst/>
            <a:cxnLst>
              <a:cxn ang="0">
                <a:pos x="10692003" y="927760"/>
              </a:cxn>
              <a:cxn ang="0">
                <a:pos x="0" y="927760"/>
              </a:cxn>
              <a:cxn ang="0">
                <a:pos x="0" y="0"/>
              </a:cxn>
              <a:cxn ang="0">
                <a:pos x="10692003" y="0"/>
              </a:cxn>
              <a:cxn ang="0">
                <a:pos x="10692003" y="927760"/>
              </a:cxn>
            </a:cxnLst>
            <a:rect l="0" t="0" r="r" b="b"/>
            <a:pathLst>
              <a:path w="10692130" h="928369">
                <a:moveTo>
                  <a:pt x="10692003" y="927760"/>
                </a:moveTo>
                <a:lnTo>
                  <a:pt x="0" y="927760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927760"/>
                </a:lnTo>
                <a:close/>
              </a:path>
            </a:pathLst>
          </a:custGeom>
          <a:solidFill>
            <a:srgbClr val="DEB82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87" name="object 48"/>
          <p:cNvSpPr>
            <a:spLocks/>
          </p:cNvSpPr>
          <p:nvPr/>
        </p:nvSpPr>
        <p:spPr bwMode="auto">
          <a:xfrm>
            <a:off x="227013" y="222250"/>
            <a:ext cx="196850" cy="357188"/>
          </a:xfrm>
          <a:custGeom>
            <a:avLst/>
            <a:gdLst/>
            <a:ahLst/>
            <a:cxnLst>
              <a:cxn ang="0">
                <a:pos x="197446" y="0"/>
              </a:cxn>
              <a:cxn ang="0">
                <a:pos x="13169" y="0"/>
              </a:cxn>
              <a:cxn ang="0">
                <a:pos x="9317" y="9466"/>
              </a:cxn>
              <a:cxn ang="0">
                <a:pos x="5837" y="19111"/>
              </a:cxn>
              <a:cxn ang="0">
                <a:pos x="2731" y="28926"/>
              </a:cxn>
              <a:cxn ang="0">
                <a:pos x="0" y="38900"/>
              </a:cxn>
              <a:cxn ang="0">
                <a:pos x="150304" y="38900"/>
              </a:cxn>
              <a:cxn ang="0">
                <a:pos x="150304" y="341452"/>
              </a:cxn>
              <a:cxn ang="0">
                <a:pos x="161721" y="345981"/>
              </a:cxn>
              <a:cxn ang="0">
                <a:pos x="173389" y="349991"/>
              </a:cxn>
              <a:cxn ang="0">
                <a:pos x="185301" y="353455"/>
              </a:cxn>
              <a:cxn ang="0">
                <a:pos x="197446" y="356349"/>
              </a:cxn>
              <a:cxn ang="0">
                <a:pos x="197446" y="0"/>
              </a:cxn>
            </a:cxnLst>
            <a:rect l="0" t="0" r="r" b="b"/>
            <a:pathLst>
              <a:path w="197484" h="356870">
                <a:moveTo>
                  <a:pt x="197446" y="0"/>
                </a:moveTo>
                <a:lnTo>
                  <a:pt x="13169" y="0"/>
                </a:lnTo>
                <a:lnTo>
                  <a:pt x="9317" y="9466"/>
                </a:lnTo>
                <a:lnTo>
                  <a:pt x="5837" y="19111"/>
                </a:lnTo>
                <a:lnTo>
                  <a:pt x="2731" y="28926"/>
                </a:lnTo>
                <a:lnTo>
                  <a:pt x="0" y="38900"/>
                </a:lnTo>
                <a:lnTo>
                  <a:pt x="150304" y="38900"/>
                </a:lnTo>
                <a:lnTo>
                  <a:pt x="150304" y="341452"/>
                </a:lnTo>
                <a:lnTo>
                  <a:pt x="161721" y="345981"/>
                </a:lnTo>
                <a:lnTo>
                  <a:pt x="173389" y="349991"/>
                </a:lnTo>
                <a:lnTo>
                  <a:pt x="185301" y="353455"/>
                </a:lnTo>
                <a:lnTo>
                  <a:pt x="197446" y="356349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88" name="object 49"/>
          <p:cNvSpPr>
            <a:spLocks/>
          </p:cNvSpPr>
          <p:nvPr/>
        </p:nvSpPr>
        <p:spPr bwMode="auto">
          <a:xfrm>
            <a:off x="300038" y="160338"/>
            <a:ext cx="196850" cy="355600"/>
          </a:xfrm>
          <a:custGeom>
            <a:avLst/>
            <a:gdLst/>
            <a:ahLst/>
            <a:cxnLst>
              <a:cxn ang="0">
                <a:pos x="197446" y="0"/>
              </a:cxn>
              <a:cxn ang="0">
                <a:pos x="13157" y="0"/>
              </a:cxn>
              <a:cxn ang="0">
                <a:pos x="9306" y="9458"/>
              </a:cxn>
              <a:cxn ang="0">
                <a:pos x="5830" y="19102"/>
              </a:cxn>
              <a:cxn ang="0">
                <a:pos x="2729" y="28919"/>
              </a:cxn>
              <a:cxn ang="0">
                <a:pos x="0" y="38900"/>
              </a:cxn>
              <a:cxn ang="0">
                <a:pos x="150291" y="38900"/>
              </a:cxn>
              <a:cxn ang="0">
                <a:pos x="150291" y="341439"/>
              </a:cxn>
              <a:cxn ang="0">
                <a:pos x="161715" y="345976"/>
              </a:cxn>
              <a:cxn ang="0">
                <a:pos x="173388" y="349989"/>
              </a:cxn>
              <a:cxn ang="0">
                <a:pos x="185301" y="353455"/>
              </a:cxn>
              <a:cxn ang="0">
                <a:pos x="197446" y="356349"/>
              </a:cxn>
              <a:cxn ang="0">
                <a:pos x="197446" y="0"/>
              </a:cxn>
            </a:cxnLst>
            <a:rect l="0" t="0" r="r" b="b"/>
            <a:pathLst>
              <a:path w="197484" h="356870">
                <a:moveTo>
                  <a:pt x="197446" y="0"/>
                </a:moveTo>
                <a:lnTo>
                  <a:pt x="13157" y="0"/>
                </a:lnTo>
                <a:lnTo>
                  <a:pt x="9306" y="9458"/>
                </a:lnTo>
                <a:lnTo>
                  <a:pt x="5830" y="19102"/>
                </a:lnTo>
                <a:lnTo>
                  <a:pt x="2729" y="28919"/>
                </a:lnTo>
                <a:lnTo>
                  <a:pt x="0" y="38900"/>
                </a:lnTo>
                <a:lnTo>
                  <a:pt x="150291" y="38900"/>
                </a:lnTo>
                <a:lnTo>
                  <a:pt x="150291" y="341439"/>
                </a:lnTo>
                <a:lnTo>
                  <a:pt x="161715" y="345976"/>
                </a:lnTo>
                <a:lnTo>
                  <a:pt x="173388" y="349989"/>
                </a:lnTo>
                <a:lnTo>
                  <a:pt x="185301" y="353455"/>
                </a:lnTo>
                <a:lnTo>
                  <a:pt x="197446" y="356349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89" name="object 50"/>
          <p:cNvSpPr>
            <a:spLocks/>
          </p:cNvSpPr>
          <p:nvPr/>
        </p:nvSpPr>
        <p:spPr bwMode="auto">
          <a:xfrm>
            <a:off x="574675" y="222250"/>
            <a:ext cx="196850" cy="357188"/>
          </a:xfrm>
          <a:custGeom>
            <a:avLst/>
            <a:gdLst/>
            <a:ahLst/>
            <a:cxnLst>
              <a:cxn ang="0">
                <a:pos x="184276" y="0"/>
              </a:cxn>
              <a:cxn ang="0">
                <a:pos x="0" y="0"/>
              </a:cxn>
              <a:cxn ang="0">
                <a:pos x="0" y="356349"/>
              </a:cxn>
              <a:cxn ang="0">
                <a:pos x="47142" y="341452"/>
              </a:cxn>
              <a:cxn ang="0">
                <a:pos x="47142" y="38900"/>
              </a:cxn>
              <a:cxn ang="0">
                <a:pos x="197446" y="38900"/>
              </a:cxn>
              <a:cxn ang="0">
                <a:pos x="194715" y="28926"/>
              </a:cxn>
              <a:cxn ang="0">
                <a:pos x="191609" y="19111"/>
              </a:cxn>
              <a:cxn ang="0">
                <a:pos x="188129" y="9466"/>
              </a:cxn>
              <a:cxn ang="0">
                <a:pos x="184276" y="0"/>
              </a:cxn>
            </a:cxnLst>
            <a:rect l="0" t="0" r="r" b="b"/>
            <a:pathLst>
              <a:path w="197484" h="356870">
                <a:moveTo>
                  <a:pt x="184276" y="0"/>
                </a:moveTo>
                <a:lnTo>
                  <a:pt x="0" y="0"/>
                </a:lnTo>
                <a:lnTo>
                  <a:pt x="0" y="356349"/>
                </a:lnTo>
                <a:lnTo>
                  <a:pt x="47142" y="341452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5" y="28926"/>
                </a:lnTo>
                <a:lnTo>
                  <a:pt x="191609" y="19111"/>
                </a:lnTo>
                <a:lnTo>
                  <a:pt x="188129" y="9466"/>
                </a:lnTo>
                <a:lnTo>
                  <a:pt x="18427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90" name="object 51"/>
          <p:cNvSpPr>
            <a:spLocks/>
          </p:cNvSpPr>
          <p:nvPr/>
        </p:nvSpPr>
        <p:spPr bwMode="auto">
          <a:xfrm>
            <a:off x="501650" y="160338"/>
            <a:ext cx="196850" cy="355600"/>
          </a:xfrm>
          <a:custGeom>
            <a:avLst/>
            <a:gdLst/>
            <a:ahLst/>
            <a:cxnLst>
              <a:cxn ang="0">
                <a:pos x="184289" y="0"/>
              </a:cxn>
              <a:cxn ang="0">
                <a:pos x="0" y="0"/>
              </a:cxn>
              <a:cxn ang="0">
                <a:pos x="0" y="356349"/>
              </a:cxn>
              <a:cxn ang="0">
                <a:pos x="47155" y="341439"/>
              </a:cxn>
              <a:cxn ang="0">
                <a:pos x="47155" y="38900"/>
              </a:cxn>
              <a:cxn ang="0">
                <a:pos x="197446" y="38900"/>
              </a:cxn>
              <a:cxn ang="0">
                <a:pos x="194717" y="28919"/>
              </a:cxn>
              <a:cxn ang="0">
                <a:pos x="191616" y="19102"/>
              </a:cxn>
              <a:cxn ang="0">
                <a:pos x="188140" y="9458"/>
              </a:cxn>
              <a:cxn ang="0">
                <a:pos x="184289" y="0"/>
              </a:cxn>
            </a:cxnLst>
            <a:rect l="0" t="0" r="r" b="b"/>
            <a:pathLst>
              <a:path w="197484" h="356870">
                <a:moveTo>
                  <a:pt x="184289" y="0"/>
                </a:moveTo>
                <a:lnTo>
                  <a:pt x="0" y="0"/>
                </a:lnTo>
                <a:lnTo>
                  <a:pt x="0" y="356349"/>
                </a:lnTo>
                <a:lnTo>
                  <a:pt x="47155" y="341439"/>
                </a:lnTo>
                <a:lnTo>
                  <a:pt x="47155" y="38900"/>
                </a:lnTo>
                <a:lnTo>
                  <a:pt x="197446" y="38900"/>
                </a:lnTo>
                <a:lnTo>
                  <a:pt x="194717" y="28919"/>
                </a:lnTo>
                <a:lnTo>
                  <a:pt x="191616" y="19102"/>
                </a:lnTo>
                <a:lnTo>
                  <a:pt x="188140" y="9458"/>
                </a:lnTo>
                <a:lnTo>
                  <a:pt x="18428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91" name="object 52"/>
          <p:cNvSpPr>
            <a:spLocks noChangeArrowheads="1"/>
          </p:cNvSpPr>
          <p:nvPr/>
        </p:nvSpPr>
        <p:spPr bwMode="auto">
          <a:xfrm>
            <a:off x="227013" y="222250"/>
            <a:ext cx="196850" cy="355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92" name="object 53"/>
          <p:cNvSpPr>
            <a:spLocks noChangeArrowheads="1"/>
          </p:cNvSpPr>
          <p:nvPr/>
        </p:nvSpPr>
        <p:spPr bwMode="auto">
          <a:xfrm>
            <a:off x="574675" y="222250"/>
            <a:ext cx="196850" cy="3556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93" name="object 54"/>
          <p:cNvSpPr>
            <a:spLocks noChangeArrowheads="1"/>
          </p:cNvSpPr>
          <p:nvPr/>
        </p:nvSpPr>
        <p:spPr bwMode="auto">
          <a:xfrm>
            <a:off x="300038" y="160338"/>
            <a:ext cx="196850" cy="3556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94" name="object 55"/>
          <p:cNvSpPr>
            <a:spLocks noChangeArrowheads="1"/>
          </p:cNvSpPr>
          <p:nvPr/>
        </p:nvSpPr>
        <p:spPr bwMode="auto">
          <a:xfrm>
            <a:off x="501650" y="160338"/>
            <a:ext cx="196850" cy="3556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95" name="object 56"/>
          <p:cNvSpPr>
            <a:spLocks/>
          </p:cNvSpPr>
          <p:nvPr/>
        </p:nvSpPr>
        <p:spPr bwMode="auto">
          <a:xfrm>
            <a:off x="365125" y="660400"/>
            <a:ext cx="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5958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958"/>
                </a:lnTo>
              </a:path>
            </a:pathLst>
          </a:custGeom>
          <a:noFill/>
          <a:ln w="2429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96" name="object 57"/>
          <p:cNvSpPr>
            <a:spLocks/>
          </p:cNvSpPr>
          <p:nvPr/>
        </p:nvSpPr>
        <p:spPr bwMode="auto">
          <a:xfrm>
            <a:off x="323850" y="650875"/>
            <a:ext cx="841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108" y="0"/>
              </a:cxn>
            </a:cxnLst>
            <a:rect l="0" t="0" r="r" b="b"/>
            <a:pathLst>
              <a:path w="83184">
                <a:moveTo>
                  <a:pt x="0" y="0"/>
                </a:moveTo>
                <a:lnTo>
                  <a:pt x="83108" y="0"/>
                </a:lnTo>
              </a:path>
            </a:pathLst>
          </a:custGeom>
          <a:noFill/>
          <a:ln w="1822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97" name="object 58"/>
          <p:cNvSpPr>
            <a:spLocks/>
          </p:cNvSpPr>
          <p:nvPr/>
        </p:nvSpPr>
        <p:spPr bwMode="auto">
          <a:xfrm>
            <a:off x="450850" y="639763"/>
            <a:ext cx="96838" cy="98425"/>
          </a:xfrm>
          <a:custGeom>
            <a:avLst/>
            <a:gdLst/>
            <a:ahLst/>
            <a:cxnLst>
              <a:cxn ang="0">
                <a:pos x="48513" y="0"/>
              </a:cxn>
              <a:cxn ang="0">
                <a:pos x="7259" y="20381"/>
              </a:cxn>
              <a:cxn ang="0">
                <a:pos x="0" y="49085"/>
              </a:cxn>
              <a:cxn ang="0">
                <a:pos x="807" y="59765"/>
              </a:cxn>
              <a:cxn ang="0">
                <a:pos x="28255" y="94792"/>
              </a:cxn>
              <a:cxn ang="0">
                <a:pos x="48513" y="98107"/>
              </a:cxn>
              <a:cxn ang="0">
                <a:pos x="59281" y="97278"/>
              </a:cxn>
              <a:cxn ang="0">
                <a:pos x="68818" y="94792"/>
              </a:cxn>
              <a:cxn ang="0">
                <a:pos x="77121" y="90649"/>
              </a:cxn>
              <a:cxn ang="0">
                <a:pos x="84188" y="84848"/>
              </a:cxn>
              <a:cxn ang="0">
                <a:pos x="87721" y="80340"/>
              </a:cxn>
              <a:cxn ang="0">
                <a:pos x="45453" y="80340"/>
              </a:cxn>
              <a:cxn ang="0">
                <a:pos x="42451" y="79730"/>
              </a:cxn>
              <a:cxn ang="0">
                <a:pos x="25234" y="54698"/>
              </a:cxn>
              <a:cxn ang="0">
                <a:pos x="25266" y="43370"/>
              </a:cxn>
              <a:cxn ang="0">
                <a:pos x="45504" y="17780"/>
              </a:cxn>
              <a:cxn ang="0">
                <a:pos x="87741" y="17780"/>
              </a:cxn>
              <a:cxn ang="0">
                <a:pos x="84124" y="13195"/>
              </a:cxn>
              <a:cxn ang="0">
                <a:pos x="77033" y="7425"/>
              </a:cxn>
              <a:cxn ang="0">
                <a:pos x="68733" y="3302"/>
              </a:cxn>
              <a:cxn ang="0">
                <a:pos x="59227" y="825"/>
              </a:cxn>
              <a:cxn ang="0">
                <a:pos x="48513" y="0"/>
              </a:cxn>
              <a:cxn ang="0">
                <a:pos x="87741" y="17780"/>
              </a:cxn>
              <a:cxn ang="0">
                <a:pos x="51612" y="17780"/>
              </a:cxn>
              <a:cxn ang="0">
                <a:pos x="54533" y="18351"/>
              </a:cxn>
              <a:cxn ang="0">
                <a:pos x="60134" y="20624"/>
              </a:cxn>
              <a:cxn ang="0">
                <a:pos x="62623" y="22453"/>
              </a:cxn>
              <a:cxn ang="0">
                <a:pos x="64769" y="24993"/>
              </a:cxn>
              <a:cxn ang="0">
                <a:pos x="66878" y="27432"/>
              </a:cxn>
              <a:cxn ang="0">
                <a:pos x="68592" y="30632"/>
              </a:cxn>
              <a:cxn ang="0">
                <a:pos x="71116" y="38327"/>
              </a:cxn>
              <a:cxn ang="0">
                <a:pos x="71225" y="38785"/>
              </a:cxn>
              <a:cxn ang="0">
                <a:pos x="71856" y="43370"/>
              </a:cxn>
              <a:cxn ang="0">
                <a:pos x="71806" y="54698"/>
              </a:cxn>
              <a:cxn ang="0">
                <a:pos x="51688" y="80340"/>
              </a:cxn>
              <a:cxn ang="0">
                <a:pos x="87721" y="80340"/>
              </a:cxn>
              <a:cxn ang="0">
                <a:pos x="89831" y="77647"/>
              </a:cxn>
              <a:cxn ang="0">
                <a:pos x="93864" y="69286"/>
              </a:cxn>
              <a:cxn ang="0">
                <a:pos x="96284" y="59765"/>
              </a:cxn>
              <a:cxn ang="0">
                <a:pos x="97091" y="49085"/>
              </a:cxn>
              <a:cxn ang="0">
                <a:pos x="96279" y="38327"/>
              </a:cxn>
              <a:cxn ang="0">
                <a:pos x="93846" y="28759"/>
              </a:cxn>
              <a:cxn ang="0">
                <a:pos x="89794" y="20381"/>
              </a:cxn>
              <a:cxn ang="0">
                <a:pos x="87741" y="17780"/>
              </a:cxn>
            </a:cxnLst>
            <a:rect l="0" t="0" r="r" b="b"/>
            <a:pathLst>
              <a:path w="97154" h="98425">
                <a:moveTo>
                  <a:pt x="48513" y="0"/>
                </a:moveTo>
                <a:lnTo>
                  <a:pt x="7259" y="20381"/>
                </a:lnTo>
                <a:lnTo>
                  <a:pt x="0" y="49085"/>
                </a:lnTo>
                <a:lnTo>
                  <a:pt x="807" y="59765"/>
                </a:lnTo>
                <a:lnTo>
                  <a:pt x="28255" y="94792"/>
                </a:lnTo>
                <a:lnTo>
                  <a:pt x="48513" y="98107"/>
                </a:lnTo>
                <a:lnTo>
                  <a:pt x="59281" y="97278"/>
                </a:lnTo>
                <a:lnTo>
                  <a:pt x="68818" y="94792"/>
                </a:lnTo>
                <a:lnTo>
                  <a:pt x="77121" y="90649"/>
                </a:lnTo>
                <a:lnTo>
                  <a:pt x="84188" y="84848"/>
                </a:lnTo>
                <a:lnTo>
                  <a:pt x="87721" y="80340"/>
                </a:lnTo>
                <a:lnTo>
                  <a:pt x="45453" y="80340"/>
                </a:lnTo>
                <a:lnTo>
                  <a:pt x="42451" y="79730"/>
                </a:lnTo>
                <a:lnTo>
                  <a:pt x="25234" y="54698"/>
                </a:lnTo>
                <a:lnTo>
                  <a:pt x="25266" y="43370"/>
                </a:lnTo>
                <a:lnTo>
                  <a:pt x="45504" y="17780"/>
                </a:lnTo>
                <a:lnTo>
                  <a:pt x="87741" y="17780"/>
                </a:lnTo>
                <a:lnTo>
                  <a:pt x="84124" y="13195"/>
                </a:lnTo>
                <a:lnTo>
                  <a:pt x="77033" y="7425"/>
                </a:lnTo>
                <a:lnTo>
                  <a:pt x="68733" y="3302"/>
                </a:lnTo>
                <a:lnTo>
                  <a:pt x="59227" y="825"/>
                </a:lnTo>
                <a:lnTo>
                  <a:pt x="48513" y="0"/>
                </a:lnTo>
                <a:close/>
              </a:path>
              <a:path w="97154" h="98425">
                <a:moveTo>
                  <a:pt x="87741" y="17780"/>
                </a:moveTo>
                <a:lnTo>
                  <a:pt x="51612" y="17780"/>
                </a:lnTo>
                <a:lnTo>
                  <a:pt x="54533" y="18351"/>
                </a:lnTo>
                <a:lnTo>
                  <a:pt x="60134" y="20624"/>
                </a:lnTo>
                <a:lnTo>
                  <a:pt x="62623" y="22453"/>
                </a:lnTo>
                <a:lnTo>
                  <a:pt x="64769" y="24993"/>
                </a:lnTo>
                <a:lnTo>
                  <a:pt x="66878" y="27432"/>
                </a:lnTo>
                <a:lnTo>
                  <a:pt x="68592" y="30632"/>
                </a:lnTo>
                <a:lnTo>
                  <a:pt x="71116" y="38327"/>
                </a:lnTo>
                <a:lnTo>
                  <a:pt x="71225" y="38785"/>
                </a:lnTo>
                <a:lnTo>
                  <a:pt x="71856" y="43370"/>
                </a:lnTo>
                <a:lnTo>
                  <a:pt x="71806" y="54698"/>
                </a:lnTo>
                <a:lnTo>
                  <a:pt x="51688" y="80340"/>
                </a:lnTo>
                <a:lnTo>
                  <a:pt x="87721" y="80340"/>
                </a:lnTo>
                <a:lnTo>
                  <a:pt x="89831" y="77647"/>
                </a:lnTo>
                <a:lnTo>
                  <a:pt x="93864" y="69286"/>
                </a:lnTo>
                <a:lnTo>
                  <a:pt x="96284" y="59765"/>
                </a:lnTo>
                <a:lnTo>
                  <a:pt x="97091" y="49085"/>
                </a:lnTo>
                <a:lnTo>
                  <a:pt x="96279" y="38327"/>
                </a:lnTo>
                <a:lnTo>
                  <a:pt x="93846" y="28759"/>
                </a:lnTo>
                <a:lnTo>
                  <a:pt x="89794" y="20381"/>
                </a:lnTo>
                <a:lnTo>
                  <a:pt x="87741" y="177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98" name="object 59"/>
          <p:cNvSpPr>
            <a:spLocks/>
          </p:cNvSpPr>
          <p:nvPr/>
        </p:nvSpPr>
        <p:spPr bwMode="auto">
          <a:xfrm>
            <a:off x="600075" y="641350"/>
            <a:ext cx="77788" cy="95250"/>
          </a:xfrm>
          <a:custGeom>
            <a:avLst/>
            <a:gdLst/>
            <a:ahLst/>
            <a:cxnLst>
              <a:cxn ang="0">
                <a:pos x="45973" y="0"/>
              </a:cxn>
              <a:cxn ang="0">
                <a:pos x="0" y="0"/>
              </a:cxn>
              <a:cxn ang="0">
                <a:pos x="0" y="94183"/>
              </a:cxn>
              <a:cxn ang="0">
                <a:pos x="24295" y="94183"/>
              </a:cxn>
              <a:cxn ang="0">
                <a:pos x="24295" y="63500"/>
              </a:cxn>
              <a:cxn ang="0">
                <a:pos x="46278" y="63500"/>
              </a:cxn>
              <a:cxn ang="0">
                <a:pos x="74197" y="45732"/>
              </a:cxn>
              <a:cxn ang="0">
                <a:pos x="24295" y="45732"/>
              </a:cxn>
              <a:cxn ang="0">
                <a:pos x="24295" y="17576"/>
              </a:cxn>
              <a:cxn ang="0">
                <a:pos x="75674" y="17576"/>
              </a:cxn>
              <a:cxn ang="0">
                <a:pos x="72732" y="11861"/>
              </a:cxn>
              <a:cxn ang="0">
                <a:pos x="69837" y="8686"/>
              </a:cxn>
              <a:cxn ang="0">
                <a:pos x="62877" y="4127"/>
              </a:cxn>
              <a:cxn ang="0">
                <a:pos x="59245" y="2578"/>
              </a:cxn>
              <a:cxn ang="0">
                <a:pos x="51015" y="520"/>
              </a:cxn>
              <a:cxn ang="0">
                <a:pos x="45973" y="0"/>
              </a:cxn>
              <a:cxn ang="0">
                <a:pos x="75674" y="17576"/>
              </a:cxn>
              <a:cxn ang="0">
                <a:pos x="24295" y="17576"/>
              </a:cxn>
              <a:cxn ang="0">
                <a:pos x="35686" y="17627"/>
              </a:cxn>
              <a:cxn ang="0">
                <a:pos x="40487" y="17843"/>
              </a:cxn>
              <a:cxn ang="0">
                <a:pos x="52628" y="27622"/>
              </a:cxn>
              <a:cxn ang="0">
                <a:pos x="52628" y="32956"/>
              </a:cxn>
              <a:cxn ang="0">
                <a:pos x="35382" y="45732"/>
              </a:cxn>
              <a:cxn ang="0">
                <a:pos x="74197" y="45732"/>
              </a:cxn>
              <a:cxn ang="0">
                <a:pos x="77000" y="38061"/>
              </a:cxn>
              <a:cxn ang="0">
                <a:pos x="77749" y="33947"/>
              </a:cxn>
              <a:cxn ang="0">
                <a:pos x="77749" y="24282"/>
              </a:cxn>
              <a:cxn ang="0">
                <a:pos x="76733" y="19634"/>
              </a:cxn>
              <a:cxn ang="0">
                <a:pos x="75674" y="17576"/>
              </a:cxn>
            </a:cxnLst>
            <a:rect l="0" t="0" r="r" b="b"/>
            <a:pathLst>
              <a:path w="78104" h="94615">
                <a:moveTo>
                  <a:pt x="45973" y="0"/>
                </a:moveTo>
                <a:lnTo>
                  <a:pt x="0" y="0"/>
                </a:lnTo>
                <a:lnTo>
                  <a:pt x="0" y="94183"/>
                </a:lnTo>
                <a:lnTo>
                  <a:pt x="24295" y="94183"/>
                </a:lnTo>
                <a:lnTo>
                  <a:pt x="24295" y="63500"/>
                </a:lnTo>
                <a:lnTo>
                  <a:pt x="46278" y="63500"/>
                </a:lnTo>
                <a:lnTo>
                  <a:pt x="74197" y="45732"/>
                </a:lnTo>
                <a:lnTo>
                  <a:pt x="24295" y="45732"/>
                </a:lnTo>
                <a:lnTo>
                  <a:pt x="24295" y="17576"/>
                </a:lnTo>
                <a:lnTo>
                  <a:pt x="75674" y="17576"/>
                </a:lnTo>
                <a:lnTo>
                  <a:pt x="72732" y="11861"/>
                </a:lnTo>
                <a:lnTo>
                  <a:pt x="69837" y="8686"/>
                </a:lnTo>
                <a:lnTo>
                  <a:pt x="62877" y="4127"/>
                </a:lnTo>
                <a:lnTo>
                  <a:pt x="59245" y="2578"/>
                </a:lnTo>
                <a:lnTo>
                  <a:pt x="51015" y="520"/>
                </a:lnTo>
                <a:lnTo>
                  <a:pt x="45973" y="0"/>
                </a:lnTo>
                <a:close/>
              </a:path>
              <a:path w="78104" h="94615">
                <a:moveTo>
                  <a:pt x="75674" y="17576"/>
                </a:moveTo>
                <a:lnTo>
                  <a:pt x="24295" y="17576"/>
                </a:lnTo>
                <a:lnTo>
                  <a:pt x="35686" y="17627"/>
                </a:lnTo>
                <a:lnTo>
                  <a:pt x="40487" y="17843"/>
                </a:lnTo>
                <a:lnTo>
                  <a:pt x="52628" y="27622"/>
                </a:lnTo>
                <a:lnTo>
                  <a:pt x="52628" y="32956"/>
                </a:lnTo>
                <a:lnTo>
                  <a:pt x="35382" y="45732"/>
                </a:lnTo>
                <a:lnTo>
                  <a:pt x="74197" y="45732"/>
                </a:lnTo>
                <a:lnTo>
                  <a:pt x="77000" y="38061"/>
                </a:lnTo>
                <a:lnTo>
                  <a:pt x="77749" y="33947"/>
                </a:lnTo>
                <a:lnTo>
                  <a:pt x="77749" y="24282"/>
                </a:lnTo>
                <a:lnTo>
                  <a:pt x="76733" y="19634"/>
                </a:lnTo>
                <a:lnTo>
                  <a:pt x="75674" y="175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99" name="object 60"/>
          <p:cNvSpPr>
            <a:spLocks/>
          </p:cNvSpPr>
          <p:nvPr/>
        </p:nvSpPr>
        <p:spPr bwMode="auto">
          <a:xfrm>
            <a:off x="322263" y="763588"/>
            <a:ext cx="38100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300" name="object 61"/>
          <p:cNvSpPr>
            <a:spLocks/>
          </p:cNvSpPr>
          <p:nvPr/>
        </p:nvSpPr>
        <p:spPr bwMode="auto">
          <a:xfrm>
            <a:off x="363538" y="762000"/>
            <a:ext cx="42862" cy="44450"/>
          </a:xfrm>
          <a:custGeom>
            <a:avLst/>
            <a:gdLst/>
            <a:ahLst/>
            <a:cxnLst>
              <a:cxn ang="0">
                <a:pos x="28067" y="0"/>
              </a:cxn>
              <a:cxn ang="0">
                <a:pos x="14719" y="0"/>
              </a:cxn>
              <a:cxn ang="0">
                <a:pos x="9486" y="1943"/>
              </a:cxn>
              <a:cxn ang="0">
                <a:pos x="1905" y="9690"/>
              </a:cxn>
              <a:cxn ang="0">
                <a:pos x="0" y="14973"/>
              </a:cxn>
              <a:cxn ang="0">
                <a:pos x="0" y="28270"/>
              </a:cxn>
              <a:cxn ang="0">
                <a:pos x="1905" y="33528"/>
              </a:cxn>
              <a:cxn ang="0">
                <a:pos x="5689" y="37439"/>
              </a:cxn>
              <a:cxn ang="0">
                <a:pos x="9486" y="41325"/>
              </a:cxn>
              <a:cxn ang="0">
                <a:pos x="14719" y="43281"/>
              </a:cxn>
              <a:cxn ang="0">
                <a:pos x="28092" y="43281"/>
              </a:cxn>
              <a:cxn ang="0">
                <a:pos x="33350" y="41325"/>
              </a:cxn>
              <a:cxn ang="0">
                <a:pos x="39079" y="35433"/>
              </a:cxn>
              <a:cxn ang="0">
                <a:pos x="20053" y="35433"/>
              </a:cxn>
              <a:cxn ang="0">
                <a:pos x="18714" y="35166"/>
              </a:cxn>
              <a:cxn ang="0">
                <a:pos x="11137" y="24130"/>
              </a:cxn>
              <a:cxn ang="0">
                <a:pos x="11150" y="19138"/>
              </a:cxn>
              <a:cxn ang="0">
                <a:pos x="20066" y="7835"/>
              </a:cxn>
              <a:cxn ang="0">
                <a:pos x="39095" y="7835"/>
              </a:cxn>
              <a:cxn ang="0">
                <a:pos x="33299" y="1943"/>
              </a:cxn>
              <a:cxn ang="0">
                <a:pos x="28067" y="0"/>
              </a:cxn>
              <a:cxn ang="0">
                <a:pos x="39095" y="7835"/>
              </a:cxn>
              <a:cxn ang="0">
                <a:pos x="22771" y="7835"/>
              </a:cxn>
              <a:cxn ang="0">
                <a:pos x="24053" y="8089"/>
              </a:cxn>
              <a:cxn ang="0">
                <a:pos x="26530" y="9093"/>
              </a:cxn>
              <a:cxn ang="0">
                <a:pos x="31699" y="19138"/>
              </a:cxn>
              <a:cxn ang="0">
                <a:pos x="31676" y="24130"/>
              </a:cxn>
              <a:cxn ang="0">
                <a:pos x="22809" y="35433"/>
              </a:cxn>
              <a:cxn ang="0">
                <a:pos x="39079" y="35433"/>
              </a:cxn>
              <a:cxn ang="0">
                <a:pos x="40932" y="33528"/>
              </a:cxn>
              <a:cxn ang="0">
                <a:pos x="42837" y="28270"/>
              </a:cxn>
              <a:cxn ang="0">
                <a:pos x="42837" y="14973"/>
              </a:cxn>
              <a:cxn ang="0">
                <a:pos x="40919" y="9690"/>
              </a:cxn>
              <a:cxn ang="0">
                <a:pos x="39095" y="7835"/>
              </a:cxn>
            </a:cxnLst>
            <a:rect l="0" t="0" r="r" b="b"/>
            <a:pathLst>
              <a:path w="43179" h="43815">
                <a:moveTo>
                  <a:pt x="28067" y="0"/>
                </a:moveTo>
                <a:lnTo>
                  <a:pt x="14719" y="0"/>
                </a:lnTo>
                <a:lnTo>
                  <a:pt x="9486" y="1943"/>
                </a:lnTo>
                <a:lnTo>
                  <a:pt x="1905" y="9690"/>
                </a:lnTo>
                <a:lnTo>
                  <a:pt x="0" y="14973"/>
                </a:lnTo>
                <a:lnTo>
                  <a:pt x="0" y="28270"/>
                </a:lnTo>
                <a:lnTo>
                  <a:pt x="1905" y="33528"/>
                </a:lnTo>
                <a:lnTo>
                  <a:pt x="5689" y="37439"/>
                </a:lnTo>
                <a:lnTo>
                  <a:pt x="9486" y="41325"/>
                </a:lnTo>
                <a:lnTo>
                  <a:pt x="14719" y="43281"/>
                </a:lnTo>
                <a:lnTo>
                  <a:pt x="28092" y="43281"/>
                </a:lnTo>
                <a:lnTo>
                  <a:pt x="33350" y="41325"/>
                </a:lnTo>
                <a:lnTo>
                  <a:pt x="39079" y="35433"/>
                </a:lnTo>
                <a:lnTo>
                  <a:pt x="20053" y="35433"/>
                </a:lnTo>
                <a:lnTo>
                  <a:pt x="18714" y="35166"/>
                </a:lnTo>
                <a:lnTo>
                  <a:pt x="11137" y="24130"/>
                </a:lnTo>
                <a:lnTo>
                  <a:pt x="11150" y="19138"/>
                </a:lnTo>
                <a:lnTo>
                  <a:pt x="20066" y="7835"/>
                </a:lnTo>
                <a:lnTo>
                  <a:pt x="39095" y="7835"/>
                </a:lnTo>
                <a:lnTo>
                  <a:pt x="33299" y="1943"/>
                </a:lnTo>
                <a:lnTo>
                  <a:pt x="28067" y="0"/>
                </a:lnTo>
                <a:close/>
              </a:path>
              <a:path w="43179" h="43815">
                <a:moveTo>
                  <a:pt x="39095" y="7835"/>
                </a:moveTo>
                <a:lnTo>
                  <a:pt x="22771" y="7835"/>
                </a:lnTo>
                <a:lnTo>
                  <a:pt x="24053" y="8089"/>
                </a:lnTo>
                <a:lnTo>
                  <a:pt x="26530" y="9093"/>
                </a:lnTo>
                <a:lnTo>
                  <a:pt x="31699" y="19138"/>
                </a:lnTo>
                <a:lnTo>
                  <a:pt x="31676" y="24130"/>
                </a:lnTo>
                <a:lnTo>
                  <a:pt x="22809" y="35433"/>
                </a:lnTo>
                <a:lnTo>
                  <a:pt x="39079" y="35433"/>
                </a:lnTo>
                <a:lnTo>
                  <a:pt x="40932" y="33528"/>
                </a:lnTo>
                <a:lnTo>
                  <a:pt x="42837" y="28270"/>
                </a:lnTo>
                <a:lnTo>
                  <a:pt x="42837" y="14973"/>
                </a:lnTo>
                <a:lnTo>
                  <a:pt x="40919" y="9690"/>
                </a:lnTo>
                <a:lnTo>
                  <a:pt x="39095" y="78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301" name="object 62"/>
          <p:cNvSpPr>
            <a:spLocks/>
          </p:cNvSpPr>
          <p:nvPr/>
        </p:nvSpPr>
        <p:spPr bwMode="auto">
          <a:xfrm>
            <a:off x="409575" y="763588"/>
            <a:ext cx="42863" cy="41275"/>
          </a:xfrm>
          <a:custGeom>
            <a:avLst/>
            <a:gdLst/>
            <a:ahLst/>
            <a:cxnLst>
              <a:cxn ang="0">
                <a:pos x="0" y="32257"/>
              </a:cxn>
              <a:cxn ang="0">
                <a:pos x="0" y="41541"/>
              </a:cxn>
              <a:cxn ang="0">
                <a:pos x="914" y="41630"/>
              </a:cxn>
              <a:cxn ang="0">
                <a:pos x="6324" y="41821"/>
              </a:cxn>
              <a:cxn ang="0">
                <a:pos x="7792" y="41541"/>
              </a:cxn>
              <a:cxn ang="0">
                <a:pos x="16644" y="32270"/>
              </a:cxn>
              <a:cxn ang="0">
                <a:pos x="0" y="32257"/>
              </a:cxn>
              <a:cxn ang="0">
                <a:pos x="42494" y="8026"/>
              </a:cxn>
              <a:cxn ang="0">
                <a:pos x="31775" y="8026"/>
              </a:cxn>
              <a:cxn ang="0">
                <a:pos x="31775" y="41541"/>
              </a:cxn>
              <a:cxn ang="0">
                <a:pos x="42494" y="41541"/>
              </a:cxn>
              <a:cxn ang="0">
                <a:pos x="42494" y="8026"/>
              </a:cxn>
              <a:cxn ang="0">
                <a:pos x="42494" y="0"/>
              </a:cxn>
              <a:cxn ang="0">
                <a:pos x="9906" y="0"/>
              </a:cxn>
              <a:cxn ang="0">
                <a:pos x="9855" y="2933"/>
              </a:cxn>
              <a:cxn ang="0">
                <a:pos x="9664" y="10096"/>
              </a:cxn>
              <a:cxn ang="0">
                <a:pos x="3517" y="32270"/>
              </a:cxn>
              <a:cxn ang="0">
                <a:pos x="16644" y="32270"/>
              </a:cxn>
              <a:cxn ang="0">
                <a:pos x="19900" y="8026"/>
              </a:cxn>
              <a:cxn ang="0">
                <a:pos x="42494" y="8026"/>
              </a:cxn>
              <a:cxn ang="0">
                <a:pos x="42494" y="0"/>
              </a:cxn>
            </a:cxnLst>
            <a:rect l="0" t="0" r="r" b="b"/>
            <a:pathLst>
              <a:path w="42545" h="41909">
                <a:moveTo>
                  <a:pt x="0" y="32257"/>
                </a:moveTo>
                <a:lnTo>
                  <a:pt x="0" y="41541"/>
                </a:lnTo>
                <a:lnTo>
                  <a:pt x="914" y="41630"/>
                </a:lnTo>
                <a:lnTo>
                  <a:pt x="6324" y="41821"/>
                </a:lnTo>
                <a:lnTo>
                  <a:pt x="7792" y="41541"/>
                </a:lnTo>
                <a:lnTo>
                  <a:pt x="16644" y="32270"/>
                </a:lnTo>
                <a:lnTo>
                  <a:pt x="0" y="32257"/>
                </a:lnTo>
                <a:close/>
              </a:path>
              <a:path w="42545" h="41909">
                <a:moveTo>
                  <a:pt x="42494" y="8026"/>
                </a:moveTo>
                <a:lnTo>
                  <a:pt x="31775" y="8026"/>
                </a:lnTo>
                <a:lnTo>
                  <a:pt x="31775" y="41541"/>
                </a:lnTo>
                <a:lnTo>
                  <a:pt x="42494" y="41541"/>
                </a:lnTo>
                <a:lnTo>
                  <a:pt x="42494" y="8026"/>
                </a:lnTo>
                <a:close/>
              </a:path>
              <a:path w="42545" h="41909">
                <a:moveTo>
                  <a:pt x="42494" y="0"/>
                </a:moveTo>
                <a:lnTo>
                  <a:pt x="9906" y="0"/>
                </a:lnTo>
                <a:lnTo>
                  <a:pt x="9855" y="2933"/>
                </a:lnTo>
                <a:lnTo>
                  <a:pt x="9664" y="10096"/>
                </a:lnTo>
                <a:lnTo>
                  <a:pt x="3517" y="32270"/>
                </a:lnTo>
                <a:lnTo>
                  <a:pt x="16644" y="32270"/>
                </a:lnTo>
                <a:lnTo>
                  <a:pt x="19900" y="8026"/>
                </a:lnTo>
                <a:lnTo>
                  <a:pt x="42494" y="8026"/>
                </a:lnTo>
                <a:lnTo>
                  <a:pt x="4249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302" name="object 63"/>
          <p:cNvSpPr>
            <a:spLocks/>
          </p:cNvSpPr>
          <p:nvPr/>
        </p:nvSpPr>
        <p:spPr bwMode="auto">
          <a:xfrm>
            <a:off x="463550" y="763588"/>
            <a:ext cx="34925" cy="41275"/>
          </a:xfrm>
          <a:custGeom>
            <a:avLst/>
            <a:gdLst/>
            <a:ahLst/>
            <a:cxnLst>
              <a:cxn ang="0">
                <a:pos x="10706" y="0"/>
              </a:cxn>
              <a:cxn ang="0">
                <a:pos x="0" y="0"/>
              </a:cxn>
              <a:cxn ang="0">
                <a:pos x="0" y="41541"/>
              </a:cxn>
              <a:cxn ang="0">
                <a:pos x="21767" y="41541"/>
              </a:cxn>
              <a:cxn ang="0">
                <a:pos x="23990" y="41287"/>
              </a:cxn>
              <a:cxn ang="0">
                <a:pos x="34283" y="33794"/>
              </a:cxn>
              <a:cxn ang="0">
                <a:pos x="10706" y="33794"/>
              </a:cxn>
              <a:cxn ang="0">
                <a:pos x="10706" y="23215"/>
              </a:cxn>
              <a:cxn ang="0">
                <a:pos x="34672" y="23215"/>
              </a:cxn>
              <a:cxn ang="0">
                <a:pos x="33807" y="20942"/>
              </a:cxn>
              <a:cxn ang="0">
                <a:pos x="22212" y="15481"/>
              </a:cxn>
              <a:cxn ang="0">
                <a:pos x="10706" y="15481"/>
              </a:cxn>
              <a:cxn ang="0">
                <a:pos x="10706" y="0"/>
              </a:cxn>
              <a:cxn ang="0">
                <a:pos x="34672" y="23215"/>
              </a:cxn>
              <a:cxn ang="0">
                <a:pos x="19011" y="23215"/>
              </a:cxn>
              <a:cxn ang="0">
                <a:pos x="20218" y="23368"/>
              </a:cxn>
              <a:cxn ang="0">
                <a:pos x="21970" y="23964"/>
              </a:cxn>
              <a:cxn ang="0">
                <a:pos x="24358" y="29286"/>
              </a:cxn>
              <a:cxn ang="0">
                <a:pos x="24218" y="29972"/>
              </a:cxn>
              <a:cxn ang="0">
                <a:pos x="18630" y="33794"/>
              </a:cxn>
              <a:cxn ang="0">
                <a:pos x="34283" y="33794"/>
              </a:cxn>
              <a:cxn ang="0">
                <a:pos x="35051" y="32105"/>
              </a:cxn>
              <a:cxn ang="0">
                <a:pos x="35432" y="30238"/>
              </a:cxn>
              <a:cxn ang="0">
                <a:pos x="35387" y="25946"/>
              </a:cxn>
              <a:cxn ang="0">
                <a:pos x="35102" y="24345"/>
              </a:cxn>
              <a:cxn ang="0">
                <a:pos x="34672" y="23215"/>
              </a:cxn>
            </a:cxnLst>
            <a:rect l="0" t="0" r="r" b="b"/>
            <a:pathLst>
              <a:path w="35559" h="41909">
                <a:moveTo>
                  <a:pt x="10706" y="0"/>
                </a:moveTo>
                <a:lnTo>
                  <a:pt x="0" y="0"/>
                </a:lnTo>
                <a:lnTo>
                  <a:pt x="0" y="41541"/>
                </a:lnTo>
                <a:lnTo>
                  <a:pt x="21767" y="41541"/>
                </a:lnTo>
                <a:lnTo>
                  <a:pt x="23990" y="41287"/>
                </a:lnTo>
                <a:lnTo>
                  <a:pt x="34283" y="33794"/>
                </a:lnTo>
                <a:lnTo>
                  <a:pt x="10706" y="33794"/>
                </a:lnTo>
                <a:lnTo>
                  <a:pt x="10706" y="23215"/>
                </a:lnTo>
                <a:lnTo>
                  <a:pt x="34672" y="23215"/>
                </a:lnTo>
                <a:lnTo>
                  <a:pt x="33807" y="20942"/>
                </a:lnTo>
                <a:lnTo>
                  <a:pt x="22212" y="15481"/>
                </a:lnTo>
                <a:lnTo>
                  <a:pt x="10706" y="15481"/>
                </a:lnTo>
                <a:lnTo>
                  <a:pt x="10706" y="0"/>
                </a:lnTo>
                <a:close/>
              </a:path>
              <a:path w="35559" h="41909">
                <a:moveTo>
                  <a:pt x="34672" y="23215"/>
                </a:moveTo>
                <a:lnTo>
                  <a:pt x="19011" y="23215"/>
                </a:lnTo>
                <a:lnTo>
                  <a:pt x="20218" y="23368"/>
                </a:lnTo>
                <a:lnTo>
                  <a:pt x="21970" y="23964"/>
                </a:lnTo>
                <a:lnTo>
                  <a:pt x="24358" y="29286"/>
                </a:lnTo>
                <a:lnTo>
                  <a:pt x="24218" y="29972"/>
                </a:lnTo>
                <a:lnTo>
                  <a:pt x="18630" y="33794"/>
                </a:lnTo>
                <a:lnTo>
                  <a:pt x="34283" y="33794"/>
                </a:lnTo>
                <a:lnTo>
                  <a:pt x="35051" y="32105"/>
                </a:lnTo>
                <a:lnTo>
                  <a:pt x="35432" y="30238"/>
                </a:lnTo>
                <a:lnTo>
                  <a:pt x="35387" y="25946"/>
                </a:lnTo>
                <a:lnTo>
                  <a:pt x="35102" y="24345"/>
                </a:lnTo>
                <a:lnTo>
                  <a:pt x="34672" y="232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303" name="object 64"/>
          <p:cNvSpPr>
            <a:spLocks/>
          </p:cNvSpPr>
          <p:nvPr/>
        </p:nvSpPr>
        <p:spPr bwMode="auto">
          <a:xfrm>
            <a:off x="501650" y="763588"/>
            <a:ext cx="39688" cy="41275"/>
          </a:xfrm>
          <a:custGeom>
            <a:avLst/>
            <a:gdLst/>
            <a:ahLst/>
            <a:cxnLst>
              <a:cxn ang="0">
                <a:pos x="39649" y="0"/>
              </a:cxn>
              <a:cxn ang="0">
                <a:pos x="17881" y="0"/>
              </a:cxn>
              <a:cxn ang="0">
                <a:pos x="15811" y="203"/>
              </a:cxn>
              <a:cxn ang="0">
                <a:pos x="4381" y="9867"/>
              </a:cxn>
              <a:cxn ang="0">
                <a:pos x="4381" y="15201"/>
              </a:cxn>
              <a:cxn ang="0">
                <a:pos x="5092" y="17779"/>
              </a:cxn>
              <a:cxn ang="0">
                <a:pos x="7937" y="21729"/>
              </a:cxn>
              <a:cxn ang="0">
                <a:pos x="9906" y="23253"/>
              </a:cxn>
              <a:cxn ang="0">
                <a:pos x="12420" y="24333"/>
              </a:cxn>
              <a:cxn ang="0">
                <a:pos x="0" y="41554"/>
              </a:cxn>
              <a:cxn ang="0">
                <a:pos x="12700" y="41554"/>
              </a:cxn>
              <a:cxn ang="0">
                <a:pos x="23177" y="26314"/>
              </a:cxn>
              <a:cxn ang="0">
                <a:pos x="39649" y="26314"/>
              </a:cxn>
              <a:cxn ang="0">
                <a:pos x="39649" y="18834"/>
              </a:cxn>
              <a:cxn ang="0">
                <a:pos x="22186" y="18834"/>
              </a:cxn>
              <a:cxn ang="0">
                <a:pos x="19964" y="18643"/>
              </a:cxn>
              <a:cxn ang="0">
                <a:pos x="19011" y="18516"/>
              </a:cxn>
              <a:cxn ang="0">
                <a:pos x="18173" y="18160"/>
              </a:cxn>
              <a:cxn ang="0">
                <a:pos x="17475" y="17602"/>
              </a:cxn>
              <a:cxn ang="0">
                <a:pos x="16827" y="17119"/>
              </a:cxn>
              <a:cxn ang="0">
                <a:pos x="16344" y="16497"/>
              </a:cxn>
              <a:cxn ang="0">
                <a:pos x="15633" y="14998"/>
              </a:cxn>
              <a:cxn ang="0">
                <a:pos x="15468" y="14147"/>
              </a:cxn>
              <a:cxn ang="0">
                <a:pos x="15468" y="12280"/>
              </a:cxn>
              <a:cxn ang="0">
                <a:pos x="28994" y="7645"/>
              </a:cxn>
              <a:cxn ang="0">
                <a:pos x="39649" y="7645"/>
              </a:cxn>
              <a:cxn ang="0">
                <a:pos x="39649" y="0"/>
              </a:cxn>
              <a:cxn ang="0">
                <a:pos x="39649" y="26314"/>
              </a:cxn>
              <a:cxn ang="0">
                <a:pos x="28994" y="26314"/>
              </a:cxn>
              <a:cxn ang="0">
                <a:pos x="28994" y="41554"/>
              </a:cxn>
              <a:cxn ang="0">
                <a:pos x="39649" y="41554"/>
              </a:cxn>
              <a:cxn ang="0">
                <a:pos x="39649" y="26314"/>
              </a:cxn>
              <a:cxn ang="0">
                <a:pos x="39649" y="7645"/>
              </a:cxn>
              <a:cxn ang="0">
                <a:pos x="28994" y="7645"/>
              </a:cxn>
              <a:cxn ang="0">
                <a:pos x="28994" y="18834"/>
              </a:cxn>
              <a:cxn ang="0">
                <a:pos x="39649" y="18834"/>
              </a:cxn>
              <a:cxn ang="0">
                <a:pos x="39649" y="7645"/>
              </a:cxn>
            </a:cxnLst>
            <a:rect l="0" t="0" r="r" b="b"/>
            <a:pathLst>
              <a:path w="40004" h="41909">
                <a:moveTo>
                  <a:pt x="39649" y="0"/>
                </a:moveTo>
                <a:lnTo>
                  <a:pt x="17881" y="0"/>
                </a:lnTo>
                <a:lnTo>
                  <a:pt x="15811" y="203"/>
                </a:lnTo>
                <a:lnTo>
                  <a:pt x="4381" y="9867"/>
                </a:lnTo>
                <a:lnTo>
                  <a:pt x="4381" y="15201"/>
                </a:lnTo>
                <a:lnTo>
                  <a:pt x="5092" y="17779"/>
                </a:lnTo>
                <a:lnTo>
                  <a:pt x="7937" y="21729"/>
                </a:lnTo>
                <a:lnTo>
                  <a:pt x="9906" y="23253"/>
                </a:lnTo>
                <a:lnTo>
                  <a:pt x="12420" y="24333"/>
                </a:lnTo>
                <a:lnTo>
                  <a:pt x="0" y="41554"/>
                </a:lnTo>
                <a:lnTo>
                  <a:pt x="12700" y="41554"/>
                </a:lnTo>
                <a:lnTo>
                  <a:pt x="23177" y="26314"/>
                </a:lnTo>
                <a:lnTo>
                  <a:pt x="39649" y="26314"/>
                </a:lnTo>
                <a:lnTo>
                  <a:pt x="39649" y="18834"/>
                </a:lnTo>
                <a:lnTo>
                  <a:pt x="22186" y="18834"/>
                </a:lnTo>
                <a:lnTo>
                  <a:pt x="19964" y="18643"/>
                </a:lnTo>
                <a:lnTo>
                  <a:pt x="19011" y="18516"/>
                </a:lnTo>
                <a:lnTo>
                  <a:pt x="18173" y="18160"/>
                </a:lnTo>
                <a:lnTo>
                  <a:pt x="17475" y="17602"/>
                </a:lnTo>
                <a:lnTo>
                  <a:pt x="16827" y="17119"/>
                </a:lnTo>
                <a:lnTo>
                  <a:pt x="16344" y="16497"/>
                </a:lnTo>
                <a:lnTo>
                  <a:pt x="15633" y="14998"/>
                </a:lnTo>
                <a:lnTo>
                  <a:pt x="15468" y="14147"/>
                </a:lnTo>
                <a:lnTo>
                  <a:pt x="15468" y="12280"/>
                </a:lnTo>
                <a:lnTo>
                  <a:pt x="28994" y="7645"/>
                </a:lnTo>
                <a:lnTo>
                  <a:pt x="39649" y="7645"/>
                </a:lnTo>
                <a:lnTo>
                  <a:pt x="39649" y="0"/>
                </a:lnTo>
                <a:close/>
              </a:path>
              <a:path w="40004" h="41909">
                <a:moveTo>
                  <a:pt x="39649" y="26314"/>
                </a:moveTo>
                <a:lnTo>
                  <a:pt x="28994" y="26314"/>
                </a:lnTo>
                <a:lnTo>
                  <a:pt x="28994" y="41554"/>
                </a:lnTo>
                <a:lnTo>
                  <a:pt x="39649" y="41554"/>
                </a:lnTo>
                <a:lnTo>
                  <a:pt x="39649" y="26314"/>
                </a:lnTo>
                <a:close/>
              </a:path>
              <a:path w="40004" h="41909">
                <a:moveTo>
                  <a:pt x="39649" y="7645"/>
                </a:moveTo>
                <a:lnTo>
                  <a:pt x="28994" y="7645"/>
                </a:lnTo>
                <a:lnTo>
                  <a:pt x="28994" y="18834"/>
                </a:lnTo>
                <a:lnTo>
                  <a:pt x="39649" y="18834"/>
                </a:lnTo>
                <a:lnTo>
                  <a:pt x="39649" y="76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304" name="object 65"/>
          <p:cNvSpPr>
            <a:spLocks/>
          </p:cNvSpPr>
          <p:nvPr/>
        </p:nvSpPr>
        <p:spPr bwMode="auto">
          <a:xfrm>
            <a:off x="547688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305" name="object 66"/>
          <p:cNvSpPr>
            <a:spLocks/>
          </p:cNvSpPr>
          <p:nvPr/>
        </p:nvSpPr>
        <p:spPr bwMode="auto">
          <a:xfrm>
            <a:off x="588963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306" name="object 67"/>
          <p:cNvSpPr>
            <a:spLocks/>
          </p:cNvSpPr>
          <p:nvPr/>
        </p:nvSpPr>
        <p:spPr bwMode="auto">
          <a:xfrm>
            <a:off x="631825" y="763588"/>
            <a:ext cx="38100" cy="41275"/>
          </a:xfrm>
          <a:custGeom>
            <a:avLst/>
            <a:gdLst/>
            <a:ahLst/>
            <a:cxnLst>
              <a:cxn ang="0">
                <a:pos x="10439" y="0"/>
              </a:cxn>
              <a:cxn ang="0">
                <a:pos x="0" y="0"/>
              </a:cxn>
              <a:cxn ang="0">
                <a:pos x="0" y="41541"/>
              </a:cxn>
              <a:cxn ang="0">
                <a:pos x="10210" y="41541"/>
              </a:cxn>
              <a:cxn ang="0">
                <a:pos x="20512" y="25018"/>
              </a:cxn>
              <a:cxn ang="0">
                <a:pos x="10439" y="25018"/>
              </a:cxn>
              <a:cxn ang="0">
                <a:pos x="10439" y="0"/>
              </a:cxn>
              <a:cxn ang="0">
                <a:pos x="37896" y="13881"/>
              </a:cxn>
              <a:cxn ang="0">
                <a:pos x="27457" y="13881"/>
              </a:cxn>
              <a:cxn ang="0">
                <a:pos x="27457" y="41541"/>
              </a:cxn>
              <a:cxn ang="0">
                <a:pos x="37896" y="41541"/>
              </a:cxn>
              <a:cxn ang="0">
                <a:pos x="37896" y="13881"/>
              </a:cxn>
              <a:cxn ang="0">
                <a:pos x="37896" y="0"/>
              </a:cxn>
              <a:cxn ang="0">
                <a:pos x="26492" y="0"/>
              </a:cxn>
              <a:cxn ang="0">
                <a:pos x="10439" y="25018"/>
              </a:cxn>
              <a:cxn ang="0">
                <a:pos x="20512" y="25018"/>
              </a:cxn>
              <a:cxn ang="0">
                <a:pos x="27457" y="13881"/>
              </a:cxn>
              <a:cxn ang="0">
                <a:pos x="37896" y="13881"/>
              </a:cxn>
              <a:cxn ang="0">
                <a:pos x="37896" y="0"/>
              </a:cxn>
            </a:cxnLst>
            <a:rect l="0" t="0" r="r" b="b"/>
            <a:pathLst>
              <a:path w="38100" h="41909">
                <a:moveTo>
                  <a:pt x="10439" y="0"/>
                </a:moveTo>
                <a:lnTo>
                  <a:pt x="0" y="0"/>
                </a:lnTo>
                <a:lnTo>
                  <a:pt x="0" y="41541"/>
                </a:lnTo>
                <a:lnTo>
                  <a:pt x="10210" y="41541"/>
                </a:lnTo>
                <a:lnTo>
                  <a:pt x="20512" y="25018"/>
                </a:lnTo>
                <a:lnTo>
                  <a:pt x="10439" y="25018"/>
                </a:lnTo>
                <a:lnTo>
                  <a:pt x="10439" y="0"/>
                </a:lnTo>
                <a:close/>
              </a:path>
              <a:path w="38100" h="41909">
                <a:moveTo>
                  <a:pt x="37896" y="13881"/>
                </a:moveTo>
                <a:lnTo>
                  <a:pt x="27457" y="13881"/>
                </a:lnTo>
                <a:lnTo>
                  <a:pt x="27457" y="41541"/>
                </a:lnTo>
                <a:lnTo>
                  <a:pt x="37896" y="41541"/>
                </a:lnTo>
                <a:lnTo>
                  <a:pt x="37896" y="13881"/>
                </a:lnTo>
                <a:close/>
              </a:path>
              <a:path w="38100" h="41909">
                <a:moveTo>
                  <a:pt x="37896" y="0"/>
                </a:moveTo>
                <a:lnTo>
                  <a:pt x="26492" y="0"/>
                </a:lnTo>
                <a:lnTo>
                  <a:pt x="10439" y="25018"/>
                </a:lnTo>
                <a:lnTo>
                  <a:pt x="20512" y="25018"/>
                </a:lnTo>
                <a:lnTo>
                  <a:pt x="27457" y="13881"/>
                </a:lnTo>
                <a:lnTo>
                  <a:pt x="37896" y="13881"/>
                </a:lnTo>
                <a:lnTo>
                  <a:pt x="3789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8" name="object 68"/>
          <p:cNvSpPr txBox="1"/>
          <p:nvPr/>
        </p:nvSpPr>
        <p:spPr>
          <a:xfrm>
            <a:off x="3260725" y="341313"/>
            <a:ext cx="4186238" cy="296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900" b="1">
                <a:solidFill>
                  <a:srgbClr val="231F20"/>
                </a:solidFill>
                <a:latin typeface="Calibri" pitchFamily="34" charset="0"/>
              </a:rPr>
              <a:t>СТРУКТУРА ПРОМЫШЛЕННОСТИ</a:t>
            </a:r>
            <a:endParaRPr lang="ru-RU" sz="19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bject 2"/>
          <p:cNvSpPr>
            <a:spLocks/>
          </p:cNvSpPr>
          <p:nvPr/>
        </p:nvSpPr>
        <p:spPr bwMode="auto">
          <a:xfrm>
            <a:off x="300038" y="160338"/>
            <a:ext cx="196850" cy="355600"/>
          </a:xfrm>
          <a:custGeom>
            <a:avLst/>
            <a:gdLst/>
            <a:ahLst/>
            <a:cxnLst>
              <a:cxn ang="0">
                <a:pos x="197446" y="0"/>
              </a:cxn>
              <a:cxn ang="0">
                <a:pos x="13169" y="12"/>
              </a:cxn>
              <a:cxn ang="0">
                <a:pos x="0" y="38900"/>
              </a:cxn>
              <a:cxn ang="0">
                <a:pos x="150304" y="38900"/>
              </a:cxn>
              <a:cxn ang="0">
                <a:pos x="150304" y="341452"/>
              </a:cxn>
              <a:cxn ang="0">
                <a:pos x="161721" y="345981"/>
              </a:cxn>
              <a:cxn ang="0">
                <a:pos x="173389" y="349991"/>
              </a:cxn>
              <a:cxn ang="0">
                <a:pos x="185301" y="353455"/>
              </a:cxn>
              <a:cxn ang="0">
                <a:pos x="197446" y="356349"/>
              </a:cxn>
              <a:cxn ang="0">
                <a:pos x="197446" y="0"/>
              </a:cxn>
            </a:cxnLst>
            <a:rect l="0" t="0" r="r" b="b"/>
            <a:pathLst>
              <a:path w="197484" h="356870">
                <a:moveTo>
                  <a:pt x="197446" y="0"/>
                </a:moveTo>
                <a:lnTo>
                  <a:pt x="13169" y="12"/>
                </a:lnTo>
                <a:lnTo>
                  <a:pt x="0" y="38900"/>
                </a:lnTo>
                <a:lnTo>
                  <a:pt x="150304" y="38900"/>
                </a:lnTo>
                <a:lnTo>
                  <a:pt x="150304" y="341452"/>
                </a:lnTo>
                <a:lnTo>
                  <a:pt x="161721" y="345981"/>
                </a:lnTo>
                <a:lnTo>
                  <a:pt x="173389" y="349991"/>
                </a:lnTo>
                <a:lnTo>
                  <a:pt x="185301" y="353455"/>
                </a:lnTo>
                <a:lnTo>
                  <a:pt x="197446" y="356349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66" name="object 3"/>
          <p:cNvSpPr>
            <a:spLocks/>
          </p:cNvSpPr>
          <p:nvPr/>
        </p:nvSpPr>
        <p:spPr bwMode="auto">
          <a:xfrm>
            <a:off x="574675" y="222250"/>
            <a:ext cx="196850" cy="357188"/>
          </a:xfrm>
          <a:custGeom>
            <a:avLst/>
            <a:gdLst/>
            <a:ahLst/>
            <a:cxnLst>
              <a:cxn ang="0">
                <a:pos x="184276" y="0"/>
              </a:cxn>
              <a:cxn ang="0">
                <a:pos x="0" y="0"/>
              </a:cxn>
              <a:cxn ang="0">
                <a:pos x="0" y="356349"/>
              </a:cxn>
              <a:cxn ang="0">
                <a:pos x="47142" y="341439"/>
              </a:cxn>
              <a:cxn ang="0">
                <a:pos x="47142" y="38900"/>
              </a:cxn>
              <a:cxn ang="0">
                <a:pos x="197446" y="38900"/>
              </a:cxn>
              <a:cxn ang="0">
                <a:pos x="194715" y="28919"/>
              </a:cxn>
              <a:cxn ang="0">
                <a:pos x="191609" y="19102"/>
              </a:cxn>
              <a:cxn ang="0">
                <a:pos x="188129" y="9458"/>
              </a:cxn>
              <a:cxn ang="0">
                <a:pos x="184276" y="0"/>
              </a:cxn>
            </a:cxnLst>
            <a:rect l="0" t="0" r="r" b="b"/>
            <a:pathLst>
              <a:path w="197484" h="356870">
                <a:moveTo>
                  <a:pt x="184276" y="0"/>
                </a:moveTo>
                <a:lnTo>
                  <a:pt x="0" y="0"/>
                </a:lnTo>
                <a:lnTo>
                  <a:pt x="0" y="356349"/>
                </a:lnTo>
                <a:lnTo>
                  <a:pt x="47142" y="341439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5" y="28919"/>
                </a:lnTo>
                <a:lnTo>
                  <a:pt x="191609" y="19102"/>
                </a:lnTo>
                <a:lnTo>
                  <a:pt x="188129" y="9458"/>
                </a:lnTo>
                <a:lnTo>
                  <a:pt x="18427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67" name="object 4"/>
          <p:cNvSpPr>
            <a:spLocks/>
          </p:cNvSpPr>
          <p:nvPr/>
        </p:nvSpPr>
        <p:spPr bwMode="auto">
          <a:xfrm>
            <a:off x="501650" y="160338"/>
            <a:ext cx="196850" cy="35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6349"/>
              </a:cxn>
              <a:cxn ang="0">
                <a:pos x="12145" y="353455"/>
              </a:cxn>
              <a:cxn ang="0">
                <a:pos x="24056" y="349991"/>
              </a:cxn>
              <a:cxn ang="0">
                <a:pos x="35725" y="345981"/>
              </a:cxn>
              <a:cxn ang="0">
                <a:pos x="47142" y="341452"/>
              </a:cxn>
              <a:cxn ang="0">
                <a:pos x="47142" y="38900"/>
              </a:cxn>
              <a:cxn ang="0">
                <a:pos x="197446" y="38900"/>
              </a:cxn>
              <a:cxn ang="0">
                <a:pos x="194710" y="28927"/>
              </a:cxn>
              <a:cxn ang="0">
                <a:pos x="191604" y="19113"/>
              </a:cxn>
              <a:cxn ang="0">
                <a:pos x="188127" y="9471"/>
              </a:cxn>
              <a:cxn ang="0">
                <a:pos x="184277" y="12"/>
              </a:cxn>
              <a:cxn ang="0">
                <a:pos x="0" y="0"/>
              </a:cxn>
            </a:cxnLst>
            <a:rect l="0" t="0" r="r" b="b"/>
            <a:pathLst>
              <a:path w="197484" h="356870">
                <a:moveTo>
                  <a:pt x="0" y="0"/>
                </a:moveTo>
                <a:lnTo>
                  <a:pt x="0" y="356349"/>
                </a:lnTo>
                <a:lnTo>
                  <a:pt x="12145" y="353455"/>
                </a:lnTo>
                <a:lnTo>
                  <a:pt x="24056" y="349991"/>
                </a:lnTo>
                <a:lnTo>
                  <a:pt x="35725" y="345981"/>
                </a:lnTo>
                <a:lnTo>
                  <a:pt x="47142" y="341452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0" y="28927"/>
                </a:lnTo>
                <a:lnTo>
                  <a:pt x="191604" y="19113"/>
                </a:lnTo>
                <a:lnTo>
                  <a:pt x="188127" y="9471"/>
                </a:lnTo>
                <a:lnTo>
                  <a:pt x="184277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68" name="object 5"/>
          <p:cNvSpPr>
            <a:spLocks noChangeArrowheads="1"/>
          </p:cNvSpPr>
          <p:nvPr/>
        </p:nvSpPr>
        <p:spPr bwMode="auto">
          <a:xfrm>
            <a:off x="227013" y="222250"/>
            <a:ext cx="196850" cy="355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9" name="object 6"/>
          <p:cNvSpPr>
            <a:spLocks noChangeArrowheads="1"/>
          </p:cNvSpPr>
          <p:nvPr/>
        </p:nvSpPr>
        <p:spPr bwMode="auto">
          <a:xfrm>
            <a:off x="574675" y="222250"/>
            <a:ext cx="196850" cy="355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0" name="object 7"/>
          <p:cNvSpPr>
            <a:spLocks noChangeArrowheads="1"/>
          </p:cNvSpPr>
          <p:nvPr/>
        </p:nvSpPr>
        <p:spPr bwMode="auto">
          <a:xfrm>
            <a:off x="300038" y="160338"/>
            <a:ext cx="196850" cy="355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1" name="object 8"/>
          <p:cNvSpPr>
            <a:spLocks noChangeArrowheads="1"/>
          </p:cNvSpPr>
          <p:nvPr/>
        </p:nvSpPr>
        <p:spPr bwMode="auto">
          <a:xfrm>
            <a:off x="501650" y="160338"/>
            <a:ext cx="196850" cy="355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2" name="object 9"/>
          <p:cNvSpPr>
            <a:spLocks/>
          </p:cNvSpPr>
          <p:nvPr/>
        </p:nvSpPr>
        <p:spPr bwMode="auto">
          <a:xfrm>
            <a:off x="365125" y="660400"/>
            <a:ext cx="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5958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958"/>
                </a:lnTo>
              </a:path>
            </a:pathLst>
          </a:custGeom>
          <a:noFill/>
          <a:ln w="2429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3" name="object 10"/>
          <p:cNvSpPr>
            <a:spLocks/>
          </p:cNvSpPr>
          <p:nvPr/>
        </p:nvSpPr>
        <p:spPr bwMode="auto">
          <a:xfrm>
            <a:off x="323850" y="650875"/>
            <a:ext cx="841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108" y="0"/>
              </a:cxn>
            </a:cxnLst>
            <a:rect l="0" t="0" r="r" b="b"/>
            <a:pathLst>
              <a:path w="83184">
                <a:moveTo>
                  <a:pt x="0" y="0"/>
                </a:moveTo>
                <a:lnTo>
                  <a:pt x="83108" y="0"/>
                </a:lnTo>
              </a:path>
            </a:pathLst>
          </a:custGeom>
          <a:noFill/>
          <a:ln w="1822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4" name="object 11"/>
          <p:cNvSpPr>
            <a:spLocks/>
          </p:cNvSpPr>
          <p:nvPr/>
        </p:nvSpPr>
        <p:spPr bwMode="auto">
          <a:xfrm>
            <a:off x="450850" y="639763"/>
            <a:ext cx="96838" cy="98425"/>
          </a:xfrm>
          <a:custGeom>
            <a:avLst/>
            <a:gdLst/>
            <a:ahLst/>
            <a:cxnLst>
              <a:cxn ang="0">
                <a:pos x="48513" y="0"/>
              </a:cxn>
              <a:cxn ang="0">
                <a:pos x="7259" y="20381"/>
              </a:cxn>
              <a:cxn ang="0">
                <a:pos x="0" y="49085"/>
              </a:cxn>
              <a:cxn ang="0">
                <a:pos x="807" y="59765"/>
              </a:cxn>
              <a:cxn ang="0">
                <a:pos x="28255" y="94792"/>
              </a:cxn>
              <a:cxn ang="0">
                <a:pos x="48513" y="98107"/>
              </a:cxn>
              <a:cxn ang="0">
                <a:pos x="59281" y="97278"/>
              </a:cxn>
              <a:cxn ang="0">
                <a:pos x="68818" y="94792"/>
              </a:cxn>
              <a:cxn ang="0">
                <a:pos x="77121" y="90649"/>
              </a:cxn>
              <a:cxn ang="0">
                <a:pos x="84188" y="84848"/>
              </a:cxn>
              <a:cxn ang="0">
                <a:pos x="87721" y="80340"/>
              </a:cxn>
              <a:cxn ang="0">
                <a:pos x="45453" y="80340"/>
              </a:cxn>
              <a:cxn ang="0">
                <a:pos x="42451" y="79730"/>
              </a:cxn>
              <a:cxn ang="0">
                <a:pos x="25234" y="54698"/>
              </a:cxn>
              <a:cxn ang="0">
                <a:pos x="25266" y="43370"/>
              </a:cxn>
              <a:cxn ang="0">
                <a:pos x="45504" y="17780"/>
              </a:cxn>
              <a:cxn ang="0">
                <a:pos x="87741" y="17780"/>
              </a:cxn>
              <a:cxn ang="0">
                <a:pos x="84124" y="13195"/>
              </a:cxn>
              <a:cxn ang="0">
                <a:pos x="77033" y="7425"/>
              </a:cxn>
              <a:cxn ang="0">
                <a:pos x="68733" y="3302"/>
              </a:cxn>
              <a:cxn ang="0">
                <a:pos x="59227" y="825"/>
              </a:cxn>
              <a:cxn ang="0">
                <a:pos x="48513" y="0"/>
              </a:cxn>
              <a:cxn ang="0">
                <a:pos x="87741" y="17780"/>
              </a:cxn>
              <a:cxn ang="0">
                <a:pos x="51612" y="17780"/>
              </a:cxn>
              <a:cxn ang="0">
                <a:pos x="54533" y="18351"/>
              </a:cxn>
              <a:cxn ang="0">
                <a:pos x="60134" y="20624"/>
              </a:cxn>
              <a:cxn ang="0">
                <a:pos x="62623" y="22453"/>
              </a:cxn>
              <a:cxn ang="0">
                <a:pos x="64769" y="24993"/>
              </a:cxn>
              <a:cxn ang="0">
                <a:pos x="66878" y="27432"/>
              </a:cxn>
              <a:cxn ang="0">
                <a:pos x="68592" y="30632"/>
              </a:cxn>
              <a:cxn ang="0">
                <a:pos x="71116" y="38327"/>
              </a:cxn>
              <a:cxn ang="0">
                <a:pos x="71225" y="38785"/>
              </a:cxn>
              <a:cxn ang="0">
                <a:pos x="71856" y="43370"/>
              </a:cxn>
              <a:cxn ang="0">
                <a:pos x="71806" y="54698"/>
              </a:cxn>
              <a:cxn ang="0">
                <a:pos x="51688" y="80340"/>
              </a:cxn>
              <a:cxn ang="0">
                <a:pos x="87721" y="80340"/>
              </a:cxn>
              <a:cxn ang="0">
                <a:pos x="89831" y="77647"/>
              </a:cxn>
              <a:cxn ang="0">
                <a:pos x="93864" y="69286"/>
              </a:cxn>
              <a:cxn ang="0">
                <a:pos x="96284" y="59765"/>
              </a:cxn>
              <a:cxn ang="0">
                <a:pos x="97091" y="49085"/>
              </a:cxn>
              <a:cxn ang="0">
                <a:pos x="96279" y="38327"/>
              </a:cxn>
              <a:cxn ang="0">
                <a:pos x="93846" y="28759"/>
              </a:cxn>
              <a:cxn ang="0">
                <a:pos x="89794" y="20381"/>
              </a:cxn>
              <a:cxn ang="0">
                <a:pos x="87741" y="17780"/>
              </a:cxn>
            </a:cxnLst>
            <a:rect l="0" t="0" r="r" b="b"/>
            <a:pathLst>
              <a:path w="97154" h="98425">
                <a:moveTo>
                  <a:pt x="48513" y="0"/>
                </a:moveTo>
                <a:lnTo>
                  <a:pt x="7259" y="20381"/>
                </a:lnTo>
                <a:lnTo>
                  <a:pt x="0" y="49085"/>
                </a:lnTo>
                <a:lnTo>
                  <a:pt x="807" y="59765"/>
                </a:lnTo>
                <a:lnTo>
                  <a:pt x="28255" y="94792"/>
                </a:lnTo>
                <a:lnTo>
                  <a:pt x="48513" y="98107"/>
                </a:lnTo>
                <a:lnTo>
                  <a:pt x="59281" y="97278"/>
                </a:lnTo>
                <a:lnTo>
                  <a:pt x="68818" y="94792"/>
                </a:lnTo>
                <a:lnTo>
                  <a:pt x="77121" y="90649"/>
                </a:lnTo>
                <a:lnTo>
                  <a:pt x="84188" y="84848"/>
                </a:lnTo>
                <a:lnTo>
                  <a:pt x="87721" y="80340"/>
                </a:lnTo>
                <a:lnTo>
                  <a:pt x="45453" y="80340"/>
                </a:lnTo>
                <a:lnTo>
                  <a:pt x="42451" y="79730"/>
                </a:lnTo>
                <a:lnTo>
                  <a:pt x="25234" y="54698"/>
                </a:lnTo>
                <a:lnTo>
                  <a:pt x="25266" y="43370"/>
                </a:lnTo>
                <a:lnTo>
                  <a:pt x="45504" y="17780"/>
                </a:lnTo>
                <a:lnTo>
                  <a:pt x="87741" y="17780"/>
                </a:lnTo>
                <a:lnTo>
                  <a:pt x="84124" y="13195"/>
                </a:lnTo>
                <a:lnTo>
                  <a:pt x="77033" y="7425"/>
                </a:lnTo>
                <a:lnTo>
                  <a:pt x="68733" y="3302"/>
                </a:lnTo>
                <a:lnTo>
                  <a:pt x="59227" y="825"/>
                </a:lnTo>
                <a:lnTo>
                  <a:pt x="48513" y="0"/>
                </a:lnTo>
                <a:close/>
              </a:path>
              <a:path w="97154" h="98425">
                <a:moveTo>
                  <a:pt x="87741" y="17780"/>
                </a:moveTo>
                <a:lnTo>
                  <a:pt x="51612" y="17780"/>
                </a:lnTo>
                <a:lnTo>
                  <a:pt x="54533" y="18351"/>
                </a:lnTo>
                <a:lnTo>
                  <a:pt x="60134" y="20624"/>
                </a:lnTo>
                <a:lnTo>
                  <a:pt x="62623" y="22453"/>
                </a:lnTo>
                <a:lnTo>
                  <a:pt x="64769" y="24993"/>
                </a:lnTo>
                <a:lnTo>
                  <a:pt x="66878" y="27432"/>
                </a:lnTo>
                <a:lnTo>
                  <a:pt x="68592" y="30632"/>
                </a:lnTo>
                <a:lnTo>
                  <a:pt x="71116" y="38327"/>
                </a:lnTo>
                <a:lnTo>
                  <a:pt x="71225" y="38785"/>
                </a:lnTo>
                <a:lnTo>
                  <a:pt x="71856" y="43370"/>
                </a:lnTo>
                <a:lnTo>
                  <a:pt x="71806" y="54698"/>
                </a:lnTo>
                <a:lnTo>
                  <a:pt x="51688" y="80340"/>
                </a:lnTo>
                <a:lnTo>
                  <a:pt x="87721" y="80340"/>
                </a:lnTo>
                <a:lnTo>
                  <a:pt x="89831" y="77647"/>
                </a:lnTo>
                <a:lnTo>
                  <a:pt x="93864" y="69286"/>
                </a:lnTo>
                <a:lnTo>
                  <a:pt x="96284" y="59765"/>
                </a:lnTo>
                <a:lnTo>
                  <a:pt x="97091" y="49085"/>
                </a:lnTo>
                <a:lnTo>
                  <a:pt x="96279" y="38327"/>
                </a:lnTo>
                <a:lnTo>
                  <a:pt x="93846" y="28759"/>
                </a:lnTo>
                <a:lnTo>
                  <a:pt x="89794" y="20381"/>
                </a:lnTo>
                <a:lnTo>
                  <a:pt x="87741" y="177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5" name="object 12"/>
          <p:cNvSpPr>
            <a:spLocks/>
          </p:cNvSpPr>
          <p:nvPr/>
        </p:nvSpPr>
        <p:spPr bwMode="auto">
          <a:xfrm>
            <a:off x="600075" y="641350"/>
            <a:ext cx="77788" cy="95250"/>
          </a:xfrm>
          <a:custGeom>
            <a:avLst/>
            <a:gdLst/>
            <a:ahLst/>
            <a:cxnLst>
              <a:cxn ang="0">
                <a:pos x="45973" y="0"/>
              </a:cxn>
              <a:cxn ang="0">
                <a:pos x="0" y="0"/>
              </a:cxn>
              <a:cxn ang="0">
                <a:pos x="0" y="94183"/>
              </a:cxn>
              <a:cxn ang="0">
                <a:pos x="24295" y="94183"/>
              </a:cxn>
              <a:cxn ang="0">
                <a:pos x="24295" y="63500"/>
              </a:cxn>
              <a:cxn ang="0">
                <a:pos x="46278" y="63500"/>
              </a:cxn>
              <a:cxn ang="0">
                <a:pos x="74197" y="45732"/>
              </a:cxn>
              <a:cxn ang="0">
                <a:pos x="24295" y="45732"/>
              </a:cxn>
              <a:cxn ang="0">
                <a:pos x="24295" y="17576"/>
              </a:cxn>
              <a:cxn ang="0">
                <a:pos x="75674" y="17576"/>
              </a:cxn>
              <a:cxn ang="0">
                <a:pos x="72732" y="11861"/>
              </a:cxn>
              <a:cxn ang="0">
                <a:pos x="69837" y="8686"/>
              </a:cxn>
              <a:cxn ang="0">
                <a:pos x="62877" y="4127"/>
              </a:cxn>
              <a:cxn ang="0">
                <a:pos x="59245" y="2578"/>
              </a:cxn>
              <a:cxn ang="0">
                <a:pos x="51015" y="520"/>
              </a:cxn>
              <a:cxn ang="0">
                <a:pos x="45973" y="0"/>
              </a:cxn>
              <a:cxn ang="0">
                <a:pos x="75674" y="17576"/>
              </a:cxn>
              <a:cxn ang="0">
                <a:pos x="24295" y="17576"/>
              </a:cxn>
              <a:cxn ang="0">
                <a:pos x="35686" y="17627"/>
              </a:cxn>
              <a:cxn ang="0">
                <a:pos x="40487" y="17843"/>
              </a:cxn>
              <a:cxn ang="0">
                <a:pos x="52628" y="27622"/>
              </a:cxn>
              <a:cxn ang="0">
                <a:pos x="52628" y="32956"/>
              </a:cxn>
              <a:cxn ang="0">
                <a:pos x="35382" y="45732"/>
              </a:cxn>
              <a:cxn ang="0">
                <a:pos x="74197" y="45732"/>
              </a:cxn>
              <a:cxn ang="0">
                <a:pos x="77000" y="38061"/>
              </a:cxn>
              <a:cxn ang="0">
                <a:pos x="77749" y="33947"/>
              </a:cxn>
              <a:cxn ang="0">
                <a:pos x="77749" y="24282"/>
              </a:cxn>
              <a:cxn ang="0">
                <a:pos x="76733" y="19634"/>
              </a:cxn>
              <a:cxn ang="0">
                <a:pos x="75674" y="17576"/>
              </a:cxn>
            </a:cxnLst>
            <a:rect l="0" t="0" r="r" b="b"/>
            <a:pathLst>
              <a:path w="78104" h="94615">
                <a:moveTo>
                  <a:pt x="45973" y="0"/>
                </a:moveTo>
                <a:lnTo>
                  <a:pt x="0" y="0"/>
                </a:lnTo>
                <a:lnTo>
                  <a:pt x="0" y="94183"/>
                </a:lnTo>
                <a:lnTo>
                  <a:pt x="24295" y="94183"/>
                </a:lnTo>
                <a:lnTo>
                  <a:pt x="24295" y="63500"/>
                </a:lnTo>
                <a:lnTo>
                  <a:pt x="46278" y="63500"/>
                </a:lnTo>
                <a:lnTo>
                  <a:pt x="74197" y="45732"/>
                </a:lnTo>
                <a:lnTo>
                  <a:pt x="24295" y="45732"/>
                </a:lnTo>
                <a:lnTo>
                  <a:pt x="24295" y="17576"/>
                </a:lnTo>
                <a:lnTo>
                  <a:pt x="75674" y="17576"/>
                </a:lnTo>
                <a:lnTo>
                  <a:pt x="72732" y="11861"/>
                </a:lnTo>
                <a:lnTo>
                  <a:pt x="69837" y="8686"/>
                </a:lnTo>
                <a:lnTo>
                  <a:pt x="62877" y="4127"/>
                </a:lnTo>
                <a:lnTo>
                  <a:pt x="59245" y="2578"/>
                </a:lnTo>
                <a:lnTo>
                  <a:pt x="51015" y="520"/>
                </a:lnTo>
                <a:lnTo>
                  <a:pt x="45973" y="0"/>
                </a:lnTo>
                <a:close/>
              </a:path>
              <a:path w="78104" h="94615">
                <a:moveTo>
                  <a:pt x="75674" y="17576"/>
                </a:moveTo>
                <a:lnTo>
                  <a:pt x="24295" y="17576"/>
                </a:lnTo>
                <a:lnTo>
                  <a:pt x="35686" y="17627"/>
                </a:lnTo>
                <a:lnTo>
                  <a:pt x="40487" y="17843"/>
                </a:lnTo>
                <a:lnTo>
                  <a:pt x="52628" y="27622"/>
                </a:lnTo>
                <a:lnTo>
                  <a:pt x="52628" y="32956"/>
                </a:lnTo>
                <a:lnTo>
                  <a:pt x="35382" y="45732"/>
                </a:lnTo>
                <a:lnTo>
                  <a:pt x="74197" y="45732"/>
                </a:lnTo>
                <a:lnTo>
                  <a:pt x="77000" y="38061"/>
                </a:lnTo>
                <a:lnTo>
                  <a:pt x="77749" y="33947"/>
                </a:lnTo>
                <a:lnTo>
                  <a:pt x="77749" y="24282"/>
                </a:lnTo>
                <a:lnTo>
                  <a:pt x="76733" y="19634"/>
                </a:lnTo>
                <a:lnTo>
                  <a:pt x="75674" y="175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6" name="object 13"/>
          <p:cNvSpPr>
            <a:spLocks/>
          </p:cNvSpPr>
          <p:nvPr/>
        </p:nvSpPr>
        <p:spPr bwMode="auto">
          <a:xfrm>
            <a:off x="322263" y="763588"/>
            <a:ext cx="38100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7" name="object 14"/>
          <p:cNvSpPr>
            <a:spLocks/>
          </p:cNvSpPr>
          <p:nvPr/>
        </p:nvSpPr>
        <p:spPr bwMode="auto">
          <a:xfrm>
            <a:off x="363538" y="762000"/>
            <a:ext cx="42862" cy="44450"/>
          </a:xfrm>
          <a:custGeom>
            <a:avLst/>
            <a:gdLst/>
            <a:ahLst/>
            <a:cxnLst>
              <a:cxn ang="0">
                <a:pos x="28067" y="0"/>
              </a:cxn>
              <a:cxn ang="0">
                <a:pos x="14719" y="0"/>
              </a:cxn>
              <a:cxn ang="0">
                <a:pos x="9486" y="1943"/>
              </a:cxn>
              <a:cxn ang="0">
                <a:pos x="1905" y="9690"/>
              </a:cxn>
              <a:cxn ang="0">
                <a:pos x="0" y="14973"/>
              </a:cxn>
              <a:cxn ang="0">
                <a:pos x="0" y="28270"/>
              </a:cxn>
              <a:cxn ang="0">
                <a:pos x="1905" y="33528"/>
              </a:cxn>
              <a:cxn ang="0">
                <a:pos x="5689" y="37439"/>
              </a:cxn>
              <a:cxn ang="0">
                <a:pos x="9486" y="41325"/>
              </a:cxn>
              <a:cxn ang="0">
                <a:pos x="14719" y="43281"/>
              </a:cxn>
              <a:cxn ang="0">
                <a:pos x="28092" y="43281"/>
              </a:cxn>
              <a:cxn ang="0">
                <a:pos x="33350" y="41325"/>
              </a:cxn>
              <a:cxn ang="0">
                <a:pos x="39079" y="35433"/>
              </a:cxn>
              <a:cxn ang="0">
                <a:pos x="20053" y="35433"/>
              </a:cxn>
              <a:cxn ang="0">
                <a:pos x="18714" y="35166"/>
              </a:cxn>
              <a:cxn ang="0">
                <a:pos x="11137" y="24130"/>
              </a:cxn>
              <a:cxn ang="0">
                <a:pos x="11150" y="19138"/>
              </a:cxn>
              <a:cxn ang="0">
                <a:pos x="20066" y="7835"/>
              </a:cxn>
              <a:cxn ang="0">
                <a:pos x="39095" y="7835"/>
              </a:cxn>
              <a:cxn ang="0">
                <a:pos x="33299" y="1943"/>
              </a:cxn>
              <a:cxn ang="0">
                <a:pos x="28067" y="0"/>
              </a:cxn>
              <a:cxn ang="0">
                <a:pos x="39095" y="7835"/>
              </a:cxn>
              <a:cxn ang="0">
                <a:pos x="22771" y="7835"/>
              </a:cxn>
              <a:cxn ang="0">
                <a:pos x="24053" y="8089"/>
              </a:cxn>
              <a:cxn ang="0">
                <a:pos x="26530" y="9093"/>
              </a:cxn>
              <a:cxn ang="0">
                <a:pos x="31699" y="19138"/>
              </a:cxn>
              <a:cxn ang="0">
                <a:pos x="31676" y="24130"/>
              </a:cxn>
              <a:cxn ang="0">
                <a:pos x="22809" y="35433"/>
              </a:cxn>
              <a:cxn ang="0">
                <a:pos x="39079" y="35433"/>
              </a:cxn>
              <a:cxn ang="0">
                <a:pos x="40932" y="33528"/>
              </a:cxn>
              <a:cxn ang="0">
                <a:pos x="42837" y="28270"/>
              </a:cxn>
              <a:cxn ang="0">
                <a:pos x="42837" y="14973"/>
              </a:cxn>
              <a:cxn ang="0">
                <a:pos x="40919" y="9690"/>
              </a:cxn>
              <a:cxn ang="0">
                <a:pos x="39095" y="7835"/>
              </a:cxn>
            </a:cxnLst>
            <a:rect l="0" t="0" r="r" b="b"/>
            <a:pathLst>
              <a:path w="43179" h="43815">
                <a:moveTo>
                  <a:pt x="28067" y="0"/>
                </a:moveTo>
                <a:lnTo>
                  <a:pt x="14719" y="0"/>
                </a:lnTo>
                <a:lnTo>
                  <a:pt x="9486" y="1943"/>
                </a:lnTo>
                <a:lnTo>
                  <a:pt x="1905" y="9690"/>
                </a:lnTo>
                <a:lnTo>
                  <a:pt x="0" y="14973"/>
                </a:lnTo>
                <a:lnTo>
                  <a:pt x="0" y="28270"/>
                </a:lnTo>
                <a:lnTo>
                  <a:pt x="1905" y="33528"/>
                </a:lnTo>
                <a:lnTo>
                  <a:pt x="5689" y="37439"/>
                </a:lnTo>
                <a:lnTo>
                  <a:pt x="9486" y="41325"/>
                </a:lnTo>
                <a:lnTo>
                  <a:pt x="14719" y="43281"/>
                </a:lnTo>
                <a:lnTo>
                  <a:pt x="28092" y="43281"/>
                </a:lnTo>
                <a:lnTo>
                  <a:pt x="33350" y="41325"/>
                </a:lnTo>
                <a:lnTo>
                  <a:pt x="39079" y="35433"/>
                </a:lnTo>
                <a:lnTo>
                  <a:pt x="20053" y="35433"/>
                </a:lnTo>
                <a:lnTo>
                  <a:pt x="18714" y="35166"/>
                </a:lnTo>
                <a:lnTo>
                  <a:pt x="11137" y="24130"/>
                </a:lnTo>
                <a:lnTo>
                  <a:pt x="11150" y="19138"/>
                </a:lnTo>
                <a:lnTo>
                  <a:pt x="20066" y="7835"/>
                </a:lnTo>
                <a:lnTo>
                  <a:pt x="39095" y="7835"/>
                </a:lnTo>
                <a:lnTo>
                  <a:pt x="33299" y="1943"/>
                </a:lnTo>
                <a:lnTo>
                  <a:pt x="28067" y="0"/>
                </a:lnTo>
                <a:close/>
              </a:path>
              <a:path w="43179" h="43815">
                <a:moveTo>
                  <a:pt x="39095" y="7835"/>
                </a:moveTo>
                <a:lnTo>
                  <a:pt x="22771" y="7835"/>
                </a:lnTo>
                <a:lnTo>
                  <a:pt x="24053" y="8089"/>
                </a:lnTo>
                <a:lnTo>
                  <a:pt x="26530" y="9093"/>
                </a:lnTo>
                <a:lnTo>
                  <a:pt x="31699" y="19138"/>
                </a:lnTo>
                <a:lnTo>
                  <a:pt x="31676" y="24130"/>
                </a:lnTo>
                <a:lnTo>
                  <a:pt x="22809" y="35433"/>
                </a:lnTo>
                <a:lnTo>
                  <a:pt x="39079" y="35433"/>
                </a:lnTo>
                <a:lnTo>
                  <a:pt x="40932" y="33528"/>
                </a:lnTo>
                <a:lnTo>
                  <a:pt x="42837" y="28270"/>
                </a:lnTo>
                <a:lnTo>
                  <a:pt x="42837" y="14973"/>
                </a:lnTo>
                <a:lnTo>
                  <a:pt x="40919" y="9690"/>
                </a:lnTo>
                <a:lnTo>
                  <a:pt x="39095" y="78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8" name="object 15"/>
          <p:cNvSpPr>
            <a:spLocks/>
          </p:cNvSpPr>
          <p:nvPr/>
        </p:nvSpPr>
        <p:spPr bwMode="auto">
          <a:xfrm>
            <a:off x="409575" y="763588"/>
            <a:ext cx="42863" cy="41275"/>
          </a:xfrm>
          <a:custGeom>
            <a:avLst/>
            <a:gdLst/>
            <a:ahLst/>
            <a:cxnLst>
              <a:cxn ang="0">
                <a:pos x="0" y="32257"/>
              </a:cxn>
              <a:cxn ang="0">
                <a:pos x="0" y="41541"/>
              </a:cxn>
              <a:cxn ang="0">
                <a:pos x="914" y="41630"/>
              </a:cxn>
              <a:cxn ang="0">
                <a:pos x="6324" y="41821"/>
              </a:cxn>
              <a:cxn ang="0">
                <a:pos x="7792" y="41541"/>
              </a:cxn>
              <a:cxn ang="0">
                <a:pos x="16644" y="32270"/>
              </a:cxn>
              <a:cxn ang="0">
                <a:pos x="0" y="32257"/>
              </a:cxn>
              <a:cxn ang="0">
                <a:pos x="42494" y="8026"/>
              </a:cxn>
              <a:cxn ang="0">
                <a:pos x="31775" y="8026"/>
              </a:cxn>
              <a:cxn ang="0">
                <a:pos x="31775" y="41541"/>
              </a:cxn>
              <a:cxn ang="0">
                <a:pos x="42494" y="41541"/>
              </a:cxn>
              <a:cxn ang="0">
                <a:pos x="42494" y="8026"/>
              </a:cxn>
              <a:cxn ang="0">
                <a:pos x="42494" y="0"/>
              </a:cxn>
              <a:cxn ang="0">
                <a:pos x="9906" y="0"/>
              </a:cxn>
              <a:cxn ang="0">
                <a:pos x="9855" y="2933"/>
              </a:cxn>
              <a:cxn ang="0">
                <a:pos x="9664" y="10096"/>
              </a:cxn>
              <a:cxn ang="0">
                <a:pos x="3517" y="32270"/>
              </a:cxn>
              <a:cxn ang="0">
                <a:pos x="16644" y="32270"/>
              </a:cxn>
              <a:cxn ang="0">
                <a:pos x="19900" y="8026"/>
              </a:cxn>
              <a:cxn ang="0">
                <a:pos x="42494" y="8026"/>
              </a:cxn>
              <a:cxn ang="0">
                <a:pos x="42494" y="0"/>
              </a:cxn>
            </a:cxnLst>
            <a:rect l="0" t="0" r="r" b="b"/>
            <a:pathLst>
              <a:path w="42545" h="41909">
                <a:moveTo>
                  <a:pt x="0" y="32257"/>
                </a:moveTo>
                <a:lnTo>
                  <a:pt x="0" y="41541"/>
                </a:lnTo>
                <a:lnTo>
                  <a:pt x="914" y="41630"/>
                </a:lnTo>
                <a:lnTo>
                  <a:pt x="6324" y="41821"/>
                </a:lnTo>
                <a:lnTo>
                  <a:pt x="7792" y="41541"/>
                </a:lnTo>
                <a:lnTo>
                  <a:pt x="16644" y="32270"/>
                </a:lnTo>
                <a:lnTo>
                  <a:pt x="0" y="32257"/>
                </a:lnTo>
                <a:close/>
              </a:path>
              <a:path w="42545" h="41909">
                <a:moveTo>
                  <a:pt x="42494" y="8026"/>
                </a:moveTo>
                <a:lnTo>
                  <a:pt x="31775" y="8026"/>
                </a:lnTo>
                <a:lnTo>
                  <a:pt x="31775" y="41541"/>
                </a:lnTo>
                <a:lnTo>
                  <a:pt x="42494" y="41541"/>
                </a:lnTo>
                <a:lnTo>
                  <a:pt x="42494" y="8026"/>
                </a:lnTo>
                <a:close/>
              </a:path>
              <a:path w="42545" h="41909">
                <a:moveTo>
                  <a:pt x="42494" y="0"/>
                </a:moveTo>
                <a:lnTo>
                  <a:pt x="9906" y="0"/>
                </a:lnTo>
                <a:lnTo>
                  <a:pt x="9855" y="2933"/>
                </a:lnTo>
                <a:lnTo>
                  <a:pt x="9664" y="10096"/>
                </a:lnTo>
                <a:lnTo>
                  <a:pt x="3517" y="32270"/>
                </a:lnTo>
                <a:lnTo>
                  <a:pt x="16644" y="32270"/>
                </a:lnTo>
                <a:lnTo>
                  <a:pt x="19900" y="8026"/>
                </a:lnTo>
                <a:lnTo>
                  <a:pt x="42494" y="8026"/>
                </a:lnTo>
                <a:lnTo>
                  <a:pt x="4249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9" name="object 16"/>
          <p:cNvSpPr>
            <a:spLocks/>
          </p:cNvSpPr>
          <p:nvPr/>
        </p:nvSpPr>
        <p:spPr bwMode="auto">
          <a:xfrm>
            <a:off x="463550" y="763588"/>
            <a:ext cx="34925" cy="41275"/>
          </a:xfrm>
          <a:custGeom>
            <a:avLst/>
            <a:gdLst/>
            <a:ahLst/>
            <a:cxnLst>
              <a:cxn ang="0">
                <a:pos x="10706" y="0"/>
              </a:cxn>
              <a:cxn ang="0">
                <a:pos x="0" y="0"/>
              </a:cxn>
              <a:cxn ang="0">
                <a:pos x="0" y="41541"/>
              </a:cxn>
              <a:cxn ang="0">
                <a:pos x="21767" y="41541"/>
              </a:cxn>
              <a:cxn ang="0">
                <a:pos x="23990" y="41287"/>
              </a:cxn>
              <a:cxn ang="0">
                <a:pos x="34276" y="33794"/>
              </a:cxn>
              <a:cxn ang="0">
                <a:pos x="10706" y="33794"/>
              </a:cxn>
              <a:cxn ang="0">
                <a:pos x="10706" y="23215"/>
              </a:cxn>
              <a:cxn ang="0">
                <a:pos x="34672" y="23215"/>
              </a:cxn>
              <a:cxn ang="0">
                <a:pos x="33807" y="20942"/>
              </a:cxn>
              <a:cxn ang="0">
                <a:pos x="22212" y="15481"/>
              </a:cxn>
              <a:cxn ang="0">
                <a:pos x="10706" y="15481"/>
              </a:cxn>
              <a:cxn ang="0">
                <a:pos x="10706" y="0"/>
              </a:cxn>
              <a:cxn ang="0">
                <a:pos x="34672" y="23215"/>
              </a:cxn>
              <a:cxn ang="0">
                <a:pos x="19011" y="23215"/>
              </a:cxn>
              <a:cxn ang="0">
                <a:pos x="20218" y="23368"/>
              </a:cxn>
              <a:cxn ang="0">
                <a:pos x="21970" y="23964"/>
              </a:cxn>
              <a:cxn ang="0">
                <a:pos x="24358" y="29286"/>
              </a:cxn>
              <a:cxn ang="0">
                <a:pos x="24218" y="29972"/>
              </a:cxn>
              <a:cxn ang="0">
                <a:pos x="18630" y="33794"/>
              </a:cxn>
              <a:cxn ang="0">
                <a:pos x="34276" y="33794"/>
              </a:cxn>
              <a:cxn ang="0">
                <a:pos x="35039" y="32105"/>
              </a:cxn>
              <a:cxn ang="0">
                <a:pos x="35432" y="30238"/>
              </a:cxn>
              <a:cxn ang="0">
                <a:pos x="35387" y="25946"/>
              </a:cxn>
              <a:cxn ang="0">
                <a:pos x="35102" y="24345"/>
              </a:cxn>
              <a:cxn ang="0">
                <a:pos x="34672" y="23215"/>
              </a:cxn>
            </a:cxnLst>
            <a:rect l="0" t="0" r="r" b="b"/>
            <a:pathLst>
              <a:path w="35559" h="41909">
                <a:moveTo>
                  <a:pt x="10706" y="0"/>
                </a:moveTo>
                <a:lnTo>
                  <a:pt x="0" y="0"/>
                </a:lnTo>
                <a:lnTo>
                  <a:pt x="0" y="41541"/>
                </a:lnTo>
                <a:lnTo>
                  <a:pt x="21767" y="41541"/>
                </a:lnTo>
                <a:lnTo>
                  <a:pt x="23990" y="41287"/>
                </a:lnTo>
                <a:lnTo>
                  <a:pt x="34276" y="33794"/>
                </a:lnTo>
                <a:lnTo>
                  <a:pt x="10706" y="33794"/>
                </a:lnTo>
                <a:lnTo>
                  <a:pt x="10706" y="23215"/>
                </a:lnTo>
                <a:lnTo>
                  <a:pt x="34672" y="23215"/>
                </a:lnTo>
                <a:lnTo>
                  <a:pt x="33807" y="20942"/>
                </a:lnTo>
                <a:lnTo>
                  <a:pt x="22212" y="15481"/>
                </a:lnTo>
                <a:lnTo>
                  <a:pt x="10706" y="15481"/>
                </a:lnTo>
                <a:lnTo>
                  <a:pt x="10706" y="0"/>
                </a:lnTo>
                <a:close/>
              </a:path>
              <a:path w="35559" h="41909">
                <a:moveTo>
                  <a:pt x="34672" y="23215"/>
                </a:moveTo>
                <a:lnTo>
                  <a:pt x="19011" y="23215"/>
                </a:lnTo>
                <a:lnTo>
                  <a:pt x="20218" y="23368"/>
                </a:lnTo>
                <a:lnTo>
                  <a:pt x="21970" y="23964"/>
                </a:lnTo>
                <a:lnTo>
                  <a:pt x="24358" y="29286"/>
                </a:lnTo>
                <a:lnTo>
                  <a:pt x="24218" y="29972"/>
                </a:lnTo>
                <a:lnTo>
                  <a:pt x="18630" y="33794"/>
                </a:lnTo>
                <a:lnTo>
                  <a:pt x="34276" y="33794"/>
                </a:lnTo>
                <a:lnTo>
                  <a:pt x="35039" y="32105"/>
                </a:lnTo>
                <a:lnTo>
                  <a:pt x="35432" y="30238"/>
                </a:lnTo>
                <a:lnTo>
                  <a:pt x="35387" y="25946"/>
                </a:lnTo>
                <a:lnTo>
                  <a:pt x="35102" y="24345"/>
                </a:lnTo>
                <a:lnTo>
                  <a:pt x="34672" y="232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0" name="object 17"/>
          <p:cNvSpPr>
            <a:spLocks/>
          </p:cNvSpPr>
          <p:nvPr/>
        </p:nvSpPr>
        <p:spPr bwMode="auto">
          <a:xfrm>
            <a:off x="501650" y="763588"/>
            <a:ext cx="39688" cy="41275"/>
          </a:xfrm>
          <a:custGeom>
            <a:avLst/>
            <a:gdLst/>
            <a:ahLst/>
            <a:cxnLst>
              <a:cxn ang="0">
                <a:pos x="39649" y="0"/>
              </a:cxn>
              <a:cxn ang="0">
                <a:pos x="17881" y="0"/>
              </a:cxn>
              <a:cxn ang="0">
                <a:pos x="15811" y="203"/>
              </a:cxn>
              <a:cxn ang="0">
                <a:pos x="4381" y="9867"/>
              </a:cxn>
              <a:cxn ang="0">
                <a:pos x="4381" y="15201"/>
              </a:cxn>
              <a:cxn ang="0">
                <a:pos x="5092" y="17779"/>
              </a:cxn>
              <a:cxn ang="0">
                <a:pos x="7937" y="21729"/>
              </a:cxn>
              <a:cxn ang="0">
                <a:pos x="9906" y="23253"/>
              </a:cxn>
              <a:cxn ang="0">
                <a:pos x="12420" y="24333"/>
              </a:cxn>
              <a:cxn ang="0">
                <a:pos x="0" y="41554"/>
              </a:cxn>
              <a:cxn ang="0">
                <a:pos x="12700" y="41554"/>
              </a:cxn>
              <a:cxn ang="0">
                <a:pos x="23177" y="26314"/>
              </a:cxn>
              <a:cxn ang="0">
                <a:pos x="39649" y="26314"/>
              </a:cxn>
              <a:cxn ang="0">
                <a:pos x="39649" y="18834"/>
              </a:cxn>
              <a:cxn ang="0">
                <a:pos x="22186" y="18834"/>
              </a:cxn>
              <a:cxn ang="0">
                <a:pos x="19964" y="18643"/>
              </a:cxn>
              <a:cxn ang="0">
                <a:pos x="19011" y="18516"/>
              </a:cxn>
              <a:cxn ang="0">
                <a:pos x="18173" y="18160"/>
              </a:cxn>
              <a:cxn ang="0">
                <a:pos x="17475" y="17602"/>
              </a:cxn>
              <a:cxn ang="0">
                <a:pos x="16827" y="17119"/>
              </a:cxn>
              <a:cxn ang="0">
                <a:pos x="16344" y="16497"/>
              </a:cxn>
              <a:cxn ang="0">
                <a:pos x="15633" y="14998"/>
              </a:cxn>
              <a:cxn ang="0">
                <a:pos x="15468" y="14147"/>
              </a:cxn>
              <a:cxn ang="0">
                <a:pos x="15468" y="12280"/>
              </a:cxn>
              <a:cxn ang="0">
                <a:pos x="28994" y="7645"/>
              </a:cxn>
              <a:cxn ang="0">
                <a:pos x="39649" y="7645"/>
              </a:cxn>
              <a:cxn ang="0">
                <a:pos x="39649" y="0"/>
              </a:cxn>
              <a:cxn ang="0">
                <a:pos x="39649" y="26314"/>
              </a:cxn>
              <a:cxn ang="0">
                <a:pos x="28994" y="26314"/>
              </a:cxn>
              <a:cxn ang="0">
                <a:pos x="28994" y="41554"/>
              </a:cxn>
              <a:cxn ang="0">
                <a:pos x="39649" y="41554"/>
              </a:cxn>
              <a:cxn ang="0">
                <a:pos x="39649" y="26314"/>
              </a:cxn>
              <a:cxn ang="0">
                <a:pos x="39649" y="7645"/>
              </a:cxn>
              <a:cxn ang="0">
                <a:pos x="28994" y="7645"/>
              </a:cxn>
              <a:cxn ang="0">
                <a:pos x="28994" y="18834"/>
              </a:cxn>
              <a:cxn ang="0">
                <a:pos x="39649" y="18834"/>
              </a:cxn>
              <a:cxn ang="0">
                <a:pos x="39649" y="7645"/>
              </a:cxn>
            </a:cxnLst>
            <a:rect l="0" t="0" r="r" b="b"/>
            <a:pathLst>
              <a:path w="40004" h="41909">
                <a:moveTo>
                  <a:pt x="39649" y="0"/>
                </a:moveTo>
                <a:lnTo>
                  <a:pt x="17881" y="0"/>
                </a:lnTo>
                <a:lnTo>
                  <a:pt x="15811" y="203"/>
                </a:lnTo>
                <a:lnTo>
                  <a:pt x="4381" y="9867"/>
                </a:lnTo>
                <a:lnTo>
                  <a:pt x="4381" y="15201"/>
                </a:lnTo>
                <a:lnTo>
                  <a:pt x="5092" y="17779"/>
                </a:lnTo>
                <a:lnTo>
                  <a:pt x="7937" y="21729"/>
                </a:lnTo>
                <a:lnTo>
                  <a:pt x="9906" y="23253"/>
                </a:lnTo>
                <a:lnTo>
                  <a:pt x="12420" y="24333"/>
                </a:lnTo>
                <a:lnTo>
                  <a:pt x="0" y="41554"/>
                </a:lnTo>
                <a:lnTo>
                  <a:pt x="12700" y="41554"/>
                </a:lnTo>
                <a:lnTo>
                  <a:pt x="23177" y="26314"/>
                </a:lnTo>
                <a:lnTo>
                  <a:pt x="39649" y="26314"/>
                </a:lnTo>
                <a:lnTo>
                  <a:pt x="39649" y="18834"/>
                </a:lnTo>
                <a:lnTo>
                  <a:pt x="22186" y="18834"/>
                </a:lnTo>
                <a:lnTo>
                  <a:pt x="19964" y="18643"/>
                </a:lnTo>
                <a:lnTo>
                  <a:pt x="19011" y="18516"/>
                </a:lnTo>
                <a:lnTo>
                  <a:pt x="18173" y="18160"/>
                </a:lnTo>
                <a:lnTo>
                  <a:pt x="17475" y="17602"/>
                </a:lnTo>
                <a:lnTo>
                  <a:pt x="16827" y="17119"/>
                </a:lnTo>
                <a:lnTo>
                  <a:pt x="16344" y="16497"/>
                </a:lnTo>
                <a:lnTo>
                  <a:pt x="15633" y="14998"/>
                </a:lnTo>
                <a:lnTo>
                  <a:pt x="15468" y="14147"/>
                </a:lnTo>
                <a:lnTo>
                  <a:pt x="15468" y="12280"/>
                </a:lnTo>
                <a:lnTo>
                  <a:pt x="28994" y="7645"/>
                </a:lnTo>
                <a:lnTo>
                  <a:pt x="39649" y="7645"/>
                </a:lnTo>
                <a:lnTo>
                  <a:pt x="39649" y="0"/>
                </a:lnTo>
                <a:close/>
              </a:path>
              <a:path w="40004" h="41909">
                <a:moveTo>
                  <a:pt x="39649" y="26314"/>
                </a:moveTo>
                <a:lnTo>
                  <a:pt x="28994" y="26314"/>
                </a:lnTo>
                <a:lnTo>
                  <a:pt x="28994" y="41554"/>
                </a:lnTo>
                <a:lnTo>
                  <a:pt x="39649" y="41554"/>
                </a:lnTo>
                <a:lnTo>
                  <a:pt x="39649" y="26314"/>
                </a:lnTo>
                <a:close/>
              </a:path>
              <a:path w="40004" h="41909">
                <a:moveTo>
                  <a:pt x="39649" y="7645"/>
                </a:moveTo>
                <a:lnTo>
                  <a:pt x="28994" y="7645"/>
                </a:lnTo>
                <a:lnTo>
                  <a:pt x="28994" y="18834"/>
                </a:lnTo>
                <a:lnTo>
                  <a:pt x="39649" y="18834"/>
                </a:lnTo>
                <a:lnTo>
                  <a:pt x="39649" y="76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1" name="object 18"/>
          <p:cNvSpPr>
            <a:spLocks/>
          </p:cNvSpPr>
          <p:nvPr/>
        </p:nvSpPr>
        <p:spPr bwMode="auto">
          <a:xfrm>
            <a:off x="547688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2" name="object 19"/>
          <p:cNvSpPr>
            <a:spLocks/>
          </p:cNvSpPr>
          <p:nvPr/>
        </p:nvSpPr>
        <p:spPr bwMode="auto">
          <a:xfrm>
            <a:off x="588963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3" name="object 20"/>
          <p:cNvSpPr>
            <a:spLocks/>
          </p:cNvSpPr>
          <p:nvPr/>
        </p:nvSpPr>
        <p:spPr bwMode="auto">
          <a:xfrm>
            <a:off x="631825" y="763588"/>
            <a:ext cx="38100" cy="41275"/>
          </a:xfrm>
          <a:custGeom>
            <a:avLst/>
            <a:gdLst/>
            <a:ahLst/>
            <a:cxnLst>
              <a:cxn ang="0">
                <a:pos x="10439" y="0"/>
              </a:cxn>
              <a:cxn ang="0">
                <a:pos x="0" y="0"/>
              </a:cxn>
              <a:cxn ang="0">
                <a:pos x="0" y="41541"/>
              </a:cxn>
              <a:cxn ang="0">
                <a:pos x="10210" y="41541"/>
              </a:cxn>
              <a:cxn ang="0">
                <a:pos x="20512" y="25018"/>
              </a:cxn>
              <a:cxn ang="0">
                <a:pos x="10439" y="25018"/>
              </a:cxn>
              <a:cxn ang="0">
                <a:pos x="10439" y="0"/>
              </a:cxn>
              <a:cxn ang="0">
                <a:pos x="37896" y="13881"/>
              </a:cxn>
              <a:cxn ang="0">
                <a:pos x="27457" y="13881"/>
              </a:cxn>
              <a:cxn ang="0">
                <a:pos x="27457" y="41541"/>
              </a:cxn>
              <a:cxn ang="0">
                <a:pos x="37896" y="41541"/>
              </a:cxn>
              <a:cxn ang="0">
                <a:pos x="37896" y="13881"/>
              </a:cxn>
              <a:cxn ang="0">
                <a:pos x="37896" y="0"/>
              </a:cxn>
              <a:cxn ang="0">
                <a:pos x="26492" y="0"/>
              </a:cxn>
              <a:cxn ang="0">
                <a:pos x="10439" y="25018"/>
              </a:cxn>
              <a:cxn ang="0">
                <a:pos x="20512" y="25018"/>
              </a:cxn>
              <a:cxn ang="0">
                <a:pos x="27457" y="13881"/>
              </a:cxn>
              <a:cxn ang="0">
                <a:pos x="37896" y="13881"/>
              </a:cxn>
              <a:cxn ang="0">
                <a:pos x="37896" y="0"/>
              </a:cxn>
            </a:cxnLst>
            <a:rect l="0" t="0" r="r" b="b"/>
            <a:pathLst>
              <a:path w="38100" h="41909">
                <a:moveTo>
                  <a:pt x="10439" y="0"/>
                </a:moveTo>
                <a:lnTo>
                  <a:pt x="0" y="0"/>
                </a:lnTo>
                <a:lnTo>
                  <a:pt x="0" y="41541"/>
                </a:lnTo>
                <a:lnTo>
                  <a:pt x="10210" y="41541"/>
                </a:lnTo>
                <a:lnTo>
                  <a:pt x="20512" y="25018"/>
                </a:lnTo>
                <a:lnTo>
                  <a:pt x="10439" y="25018"/>
                </a:lnTo>
                <a:lnTo>
                  <a:pt x="10439" y="0"/>
                </a:lnTo>
                <a:close/>
              </a:path>
              <a:path w="38100" h="41909">
                <a:moveTo>
                  <a:pt x="37896" y="13881"/>
                </a:moveTo>
                <a:lnTo>
                  <a:pt x="27457" y="13881"/>
                </a:lnTo>
                <a:lnTo>
                  <a:pt x="27457" y="41541"/>
                </a:lnTo>
                <a:lnTo>
                  <a:pt x="37896" y="41541"/>
                </a:lnTo>
                <a:lnTo>
                  <a:pt x="37896" y="13881"/>
                </a:lnTo>
                <a:close/>
              </a:path>
              <a:path w="38100" h="41909">
                <a:moveTo>
                  <a:pt x="37896" y="0"/>
                </a:moveTo>
                <a:lnTo>
                  <a:pt x="26492" y="0"/>
                </a:lnTo>
                <a:lnTo>
                  <a:pt x="10439" y="25018"/>
                </a:lnTo>
                <a:lnTo>
                  <a:pt x="20512" y="25018"/>
                </a:lnTo>
                <a:lnTo>
                  <a:pt x="27457" y="13881"/>
                </a:lnTo>
                <a:lnTo>
                  <a:pt x="37896" y="13881"/>
                </a:lnTo>
                <a:lnTo>
                  <a:pt x="3789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4" name="object 21"/>
          <p:cNvSpPr>
            <a:spLocks/>
          </p:cNvSpPr>
          <p:nvPr/>
        </p:nvSpPr>
        <p:spPr bwMode="auto">
          <a:xfrm>
            <a:off x="419100" y="5965825"/>
            <a:ext cx="2111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1239" y="0"/>
              </a:cxn>
            </a:cxnLst>
            <a:rect l="0" t="0" r="r" b="b"/>
            <a:pathLst>
              <a:path w="211454">
                <a:moveTo>
                  <a:pt x="0" y="0"/>
                </a:moveTo>
                <a:lnTo>
                  <a:pt x="211239" y="0"/>
                </a:lnTo>
              </a:path>
            </a:pathLst>
          </a:custGeom>
          <a:noFill/>
          <a:ln w="36868">
            <a:solidFill>
              <a:srgbClr val="0E699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5" name="object 22"/>
          <p:cNvSpPr>
            <a:spLocks/>
          </p:cNvSpPr>
          <p:nvPr/>
        </p:nvSpPr>
        <p:spPr bwMode="auto">
          <a:xfrm>
            <a:off x="427038" y="6305550"/>
            <a:ext cx="211137" cy="141288"/>
          </a:xfrm>
          <a:custGeom>
            <a:avLst/>
            <a:gdLst/>
            <a:ahLst/>
            <a:cxnLst>
              <a:cxn ang="0">
                <a:pos x="0" y="140766"/>
              </a:cxn>
              <a:cxn ang="0">
                <a:pos x="211150" y="140766"/>
              </a:cxn>
              <a:cxn ang="0">
                <a:pos x="211150" y="0"/>
              </a:cxn>
              <a:cxn ang="0">
                <a:pos x="0" y="0"/>
              </a:cxn>
              <a:cxn ang="0">
                <a:pos x="0" y="140766"/>
              </a:cxn>
            </a:cxnLst>
            <a:rect l="0" t="0" r="r" b="b"/>
            <a:pathLst>
              <a:path w="211454" h="140970">
                <a:moveTo>
                  <a:pt x="0" y="140766"/>
                </a:moveTo>
                <a:lnTo>
                  <a:pt x="211150" y="140766"/>
                </a:lnTo>
                <a:lnTo>
                  <a:pt x="211150" y="0"/>
                </a:lnTo>
                <a:lnTo>
                  <a:pt x="0" y="0"/>
                </a:lnTo>
                <a:lnTo>
                  <a:pt x="0" y="140766"/>
                </a:lnTo>
                <a:close/>
              </a:path>
            </a:pathLst>
          </a:custGeom>
          <a:solidFill>
            <a:srgbClr val="71A3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6" name="object 23"/>
          <p:cNvSpPr>
            <a:spLocks/>
          </p:cNvSpPr>
          <p:nvPr/>
        </p:nvSpPr>
        <p:spPr bwMode="auto">
          <a:xfrm>
            <a:off x="427038" y="6305550"/>
            <a:ext cx="211137" cy="141288"/>
          </a:xfrm>
          <a:custGeom>
            <a:avLst/>
            <a:gdLst/>
            <a:ahLst/>
            <a:cxnLst>
              <a:cxn ang="0">
                <a:pos x="0" y="140766"/>
              </a:cxn>
              <a:cxn ang="0">
                <a:pos x="211150" y="140766"/>
              </a:cxn>
              <a:cxn ang="0">
                <a:pos x="211150" y="0"/>
              </a:cxn>
              <a:cxn ang="0">
                <a:pos x="0" y="0"/>
              </a:cxn>
              <a:cxn ang="0">
                <a:pos x="0" y="140766"/>
              </a:cxn>
            </a:cxnLst>
            <a:rect l="0" t="0" r="r" b="b"/>
            <a:pathLst>
              <a:path w="211454" h="140970">
                <a:moveTo>
                  <a:pt x="0" y="140766"/>
                </a:moveTo>
                <a:lnTo>
                  <a:pt x="211150" y="140766"/>
                </a:lnTo>
                <a:lnTo>
                  <a:pt x="211150" y="0"/>
                </a:lnTo>
                <a:lnTo>
                  <a:pt x="0" y="0"/>
                </a:lnTo>
                <a:lnTo>
                  <a:pt x="0" y="140766"/>
                </a:lnTo>
                <a:close/>
              </a:path>
            </a:pathLst>
          </a:custGeom>
          <a:noFill/>
          <a:ln w="24574">
            <a:solidFill>
              <a:srgbClr val="71A3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7" name="object 24"/>
          <p:cNvSpPr>
            <a:spLocks/>
          </p:cNvSpPr>
          <p:nvPr/>
        </p:nvSpPr>
        <p:spPr bwMode="auto">
          <a:xfrm>
            <a:off x="419100" y="6624638"/>
            <a:ext cx="211138" cy="141287"/>
          </a:xfrm>
          <a:custGeom>
            <a:avLst/>
            <a:gdLst/>
            <a:ahLst/>
            <a:cxnLst>
              <a:cxn ang="0">
                <a:pos x="0" y="140792"/>
              </a:cxn>
              <a:cxn ang="0">
                <a:pos x="211150" y="140792"/>
              </a:cxn>
              <a:cxn ang="0">
                <a:pos x="211150" y="0"/>
              </a:cxn>
              <a:cxn ang="0">
                <a:pos x="0" y="0"/>
              </a:cxn>
              <a:cxn ang="0">
                <a:pos x="0" y="140792"/>
              </a:cxn>
            </a:cxnLst>
            <a:rect l="0" t="0" r="r" b="b"/>
            <a:pathLst>
              <a:path w="211454" h="140970">
                <a:moveTo>
                  <a:pt x="0" y="140792"/>
                </a:moveTo>
                <a:lnTo>
                  <a:pt x="211150" y="140792"/>
                </a:lnTo>
                <a:lnTo>
                  <a:pt x="211150" y="0"/>
                </a:lnTo>
                <a:lnTo>
                  <a:pt x="0" y="0"/>
                </a:lnTo>
                <a:lnTo>
                  <a:pt x="0" y="140792"/>
                </a:lnTo>
                <a:close/>
              </a:path>
            </a:pathLst>
          </a:custGeom>
          <a:solidFill>
            <a:srgbClr val="D5992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8" name="object 25"/>
          <p:cNvSpPr>
            <a:spLocks/>
          </p:cNvSpPr>
          <p:nvPr/>
        </p:nvSpPr>
        <p:spPr bwMode="auto">
          <a:xfrm>
            <a:off x="419100" y="6624638"/>
            <a:ext cx="211138" cy="141287"/>
          </a:xfrm>
          <a:custGeom>
            <a:avLst/>
            <a:gdLst/>
            <a:ahLst/>
            <a:cxnLst>
              <a:cxn ang="0">
                <a:pos x="0" y="140792"/>
              </a:cxn>
              <a:cxn ang="0">
                <a:pos x="211150" y="140792"/>
              </a:cxn>
              <a:cxn ang="0">
                <a:pos x="211150" y="0"/>
              </a:cxn>
              <a:cxn ang="0">
                <a:pos x="0" y="0"/>
              </a:cxn>
              <a:cxn ang="0">
                <a:pos x="0" y="140792"/>
              </a:cxn>
            </a:cxnLst>
            <a:rect l="0" t="0" r="r" b="b"/>
            <a:pathLst>
              <a:path w="211454" h="140970">
                <a:moveTo>
                  <a:pt x="0" y="140792"/>
                </a:moveTo>
                <a:lnTo>
                  <a:pt x="211150" y="140792"/>
                </a:lnTo>
                <a:lnTo>
                  <a:pt x="211150" y="0"/>
                </a:lnTo>
                <a:lnTo>
                  <a:pt x="0" y="0"/>
                </a:lnTo>
                <a:lnTo>
                  <a:pt x="0" y="140792"/>
                </a:lnTo>
                <a:close/>
              </a:path>
            </a:pathLst>
          </a:custGeom>
          <a:noFill/>
          <a:ln w="24574">
            <a:solidFill>
              <a:srgbClr val="D5992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9" name="object 26"/>
          <p:cNvSpPr>
            <a:spLocks/>
          </p:cNvSpPr>
          <p:nvPr/>
        </p:nvSpPr>
        <p:spPr bwMode="auto">
          <a:xfrm>
            <a:off x="419100" y="6954838"/>
            <a:ext cx="211138" cy="141287"/>
          </a:xfrm>
          <a:custGeom>
            <a:avLst/>
            <a:gdLst/>
            <a:ahLst/>
            <a:cxnLst>
              <a:cxn ang="0">
                <a:pos x="0" y="140766"/>
              </a:cxn>
              <a:cxn ang="0">
                <a:pos x="211162" y="140766"/>
              </a:cxn>
              <a:cxn ang="0">
                <a:pos x="211162" y="0"/>
              </a:cxn>
              <a:cxn ang="0">
                <a:pos x="0" y="0"/>
              </a:cxn>
              <a:cxn ang="0">
                <a:pos x="0" y="140766"/>
              </a:cxn>
            </a:cxnLst>
            <a:rect l="0" t="0" r="r" b="b"/>
            <a:pathLst>
              <a:path w="211454" h="140970">
                <a:moveTo>
                  <a:pt x="0" y="140766"/>
                </a:moveTo>
                <a:lnTo>
                  <a:pt x="211162" y="140766"/>
                </a:lnTo>
                <a:lnTo>
                  <a:pt x="211162" y="0"/>
                </a:lnTo>
                <a:lnTo>
                  <a:pt x="0" y="0"/>
                </a:lnTo>
                <a:lnTo>
                  <a:pt x="0" y="140766"/>
                </a:lnTo>
                <a:close/>
              </a:path>
            </a:pathLst>
          </a:custGeom>
          <a:solidFill>
            <a:srgbClr val="098A4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" name="object 27"/>
          <p:cNvSpPr txBox="1"/>
          <p:nvPr/>
        </p:nvSpPr>
        <p:spPr>
          <a:xfrm>
            <a:off x="735013" y="5846763"/>
            <a:ext cx="1703387" cy="1327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900">
                <a:latin typeface="Calibri" pitchFamily="34" charset="0"/>
              </a:rPr>
              <a:t>Граница агломерации</a:t>
            </a:r>
          </a:p>
          <a:p>
            <a:pPr marL="12700"/>
            <a:r>
              <a:rPr lang="ru-RU" sz="900">
                <a:latin typeface="Century Gothic" pitchFamily="34" charset="0"/>
              </a:rPr>
              <a:t>(</a:t>
            </a:r>
            <a:r>
              <a:rPr lang="ru-RU" sz="900">
                <a:latin typeface="Calibri" pitchFamily="34" charset="0"/>
              </a:rPr>
              <a:t>в административных границах</a:t>
            </a:r>
            <a:r>
              <a:rPr lang="ru-RU" sz="900">
                <a:latin typeface="Century Gothic" pitchFamily="34" charset="0"/>
              </a:rPr>
              <a:t>)</a:t>
            </a:r>
          </a:p>
          <a:p>
            <a:pPr marL="12700">
              <a:spcBef>
                <a:spcPts val="50"/>
              </a:spcBef>
            </a:pPr>
            <a:endParaRPr lang="ru-RU" sz="9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900">
                <a:latin typeface="Calibri" pitchFamily="34" charset="0"/>
              </a:rPr>
              <a:t>Условные границы  агломерации</a:t>
            </a:r>
          </a:p>
          <a:p>
            <a:pPr marL="12700">
              <a:spcBef>
                <a:spcPts val="700"/>
              </a:spcBef>
            </a:pPr>
            <a:r>
              <a:rPr lang="ru-RU" sz="900">
                <a:latin typeface="Calibri" pitchFamily="34" charset="0"/>
              </a:rPr>
              <a:t>Центр агломерации</a:t>
            </a:r>
          </a:p>
          <a:p>
            <a:pPr marL="12700">
              <a:spcBef>
                <a:spcPts val="25"/>
              </a:spcBef>
            </a:pPr>
            <a:endParaRPr lang="ru-RU" sz="8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900">
                <a:latin typeface="Calibri" pitchFamily="34" charset="0"/>
              </a:rPr>
              <a:t>Рекреационная  зона</a:t>
            </a:r>
          </a:p>
        </p:txBody>
      </p:sp>
      <p:sp>
        <p:nvSpPr>
          <p:cNvPr id="11291" name="object 28"/>
          <p:cNvSpPr>
            <a:spLocks noChangeArrowheads="1"/>
          </p:cNvSpPr>
          <p:nvPr/>
        </p:nvSpPr>
        <p:spPr bwMode="auto">
          <a:xfrm>
            <a:off x="568325" y="1339850"/>
            <a:ext cx="5561013" cy="56816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2" name="object 29"/>
          <p:cNvSpPr>
            <a:spLocks noChangeArrowheads="1"/>
          </p:cNvSpPr>
          <p:nvPr/>
        </p:nvSpPr>
        <p:spPr bwMode="auto">
          <a:xfrm>
            <a:off x="1428750" y="4251325"/>
            <a:ext cx="106363" cy="1047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3" name="object 30"/>
          <p:cNvSpPr>
            <a:spLocks/>
          </p:cNvSpPr>
          <p:nvPr/>
        </p:nvSpPr>
        <p:spPr bwMode="auto">
          <a:xfrm>
            <a:off x="1428750" y="4251325"/>
            <a:ext cx="106363" cy="106363"/>
          </a:xfrm>
          <a:custGeom>
            <a:avLst/>
            <a:gdLst/>
            <a:ahLst/>
            <a:cxnLst>
              <a:cxn ang="0">
                <a:pos x="0" y="52781"/>
              </a:cxn>
              <a:cxn ang="0">
                <a:pos x="4140" y="32227"/>
              </a:cxn>
              <a:cxn ang="0">
                <a:pos x="15438" y="15451"/>
              </a:cxn>
              <a:cxn ang="0">
                <a:pos x="32205" y="4144"/>
              </a:cxn>
              <a:cxn ang="0">
                <a:pos x="52755" y="0"/>
              </a:cxn>
              <a:cxn ang="0">
                <a:pos x="73307" y="4144"/>
              </a:cxn>
              <a:cxn ang="0">
                <a:pos x="90079" y="15451"/>
              </a:cxn>
              <a:cxn ang="0">
                <a:pos x="101381" y="32227"/>
              </a:cxn>
              <a:cxn ang="0">
                <a:pos x="105524" y="52781"/>
              </a:cxn>
              <a:cxn ang="0">
                <a:pos x="101381" y="73331"/>
              </a:cxn>
              <a:cxn ang="0">
                <a:pos x="90079" y="90098"/>
              </a:cxn>
              <a:cxn ang="0">
                <a:pos x="73307" y="101396"/>
              </a:cxn>
              <a:cxn ang="0">
                <a:pos x="52755" y="105537"/>
              </a:cxn>
              <a:cxn ang="0">
                <a:pos x="32205" y="101396"/>
              </a:cxn>
              <a:cxn ang="0">
                <a:pos x="15438" y="90098"/>
              </a:cxn>
              <a:cxn ang="0">
                <a:pos x="4140" y="73331"/>
              </a:cxn>
              <a:cxn ang="0">
                <a:pos x="0" y="52781"/>
              </a:cxn>
            </a:cxnLst>
            <a:rect l="0" t="0" r="r" b="b"/>
            <a:pathLst>
              <a:path w="106044" h="106045">
                <a:moveTo>
                  <a:pt x="0" y="52781"/>
                </a:moveTo>
                <a:lnTo>
                  <a:pt x="4140" y="32227"/>
                </a:lnTo>
                <a:lnTo>
                  <a:pt x="15438" y="15451"/>
                </a:lnTo>
                <a:lnTo>
                  <a:pt x="32205" y="4144"/>
                </a:lnTo>
                <a:lnTo>
                  <a:pt x="52755" y="0"/>
                </a:lnTo>
                <a:lnTo>
                  <a:pt x="73307" y="4144"/>
                </a:lnTo>
                <a:lnTo>
                  <a:pt x="90079" y="15451"/>
                </a:lnTo>
                <a:lnTo>
                  <a:pt x="101381" y="32227"/>
                </a:lnTo>
                <a:lnTo>
                  <a:pt x="105524" y="52781"/>
                </a:lnTo>
                <a:lnTo>
                  <a:pt x="101381" y="73331"/>
                </a:lnTo>
                <a:lnTo>
                  <a:pt x="90079" y="90098"/>
                </a:lnTo>
                <a:lnTo>
                  <a:pt x="73307" y="101396"/>
                </a:lnTo>
                <a:lnTo>
                  <a:pt x="52755" y="105537"/>
                </a:lnTo>
                <a:lnTo>
                  <a:pt x="32205" y="101396"/>
                </a:lnTo>
                <a:lnTo>
                  <a:pt x="15438" y="90098"/>
                </a:lnTo>
                <a:lnTo>
                  <a:pt x="4140" y="73331"/>
                </a:lnTo>
                <a:lnTo>
                  <a:pt x="0" y="52781"/>
                </a:lnTo>
                <a:close/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94" name="object 31"/>
          <p:cNvSpPr>
            <a:spLocks noChangeArrowheads="1"/>
          </p:cNvSpPr>
          <p:nvPr/>
        </p:nvSpPr>
        <p:spPr bwMode="auto">
          <a:xfrm>
            <a:off x="3257550" y="4040188"/>
            <a:ext cx="246063" cy="2460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5" name="object 32"/>
          <p:cNvSpPr>
            <a:spLocks/>
          </p:cNvSpPr>
          <p:nvPr/>
        </p:nvSpPr>
        <p:spPr bwMode="auto">
          <a:xfrm>
            <a:off x="3257550" y="4040188"/>
            <a:ext cx="246063" cy="246062"/>
          </a:xfrm>
          <a:custGeom>
            <a:avLst/>
            <a:gdLst/>
            <a:ahLst/>
            <a:cxnLst>
              <a:cxn ang="0">
                <a:pos x="0" y="123228"/>
              </a:cxn>
              <a:cxn ang="0">
                <a:pos x="9662" y="75287"/>
              </a:cxn>
              <a:cxn ang="0">
                <a:pos x="36021" y="36115"/>
              </a:cxn>
              <a:cxn ang="0">
                <a:pos x="75132" y="9692"/>
              </a:cxn>
              <a:cxn ang="0">
                <a:pos x="123050" y="0"/>
              </a:cxn>
              <a:cxn ang="0">
                <a:pos x="171062" y="9692"/>
              </a:cxn>
              <a:cxn ang="0">
                <a:pos x="210231" y="36115"/>
              </a:cxn>
              <a:cxn ang="0">
                <a:pos x="236619" y="75287"/>
              </a:cxn>
              <a:cxn ang="0">
                <a:pos x="246291" y="123228"/>
              </a:cxn>
              <a:cxn ang="0">
                <a:pos x="236619" y="171145"/>
              </a:cxn>
              <a:cxn ang="0">
                <a:pos x="210231" y="210256"/>
              </a:cxn>
              <a:cxn ang="0">
                <a:pos x="171062" y="236615"/>
              </a:cxn>
              <a:cxn ang="0">
                <a:pos x="123050" y="246278"/>
              </a:cxn>
              <a:cxn ang="0">
                <a:pos x="75132" y="236615"/>
              </a:cxn>
              <a:cxn ang="0">
                <a:pos x="36021" y="210256"/>
              </a:cxn>
              <a:cxn ang="0">
                <a:pos x="9662" y="171145"/>
              </a:cxn>
              <a:cxn ang="0">
                <a:pos x="0" y="123228"/>
              </a:cxn>
            </a:cxnLst>
            <a:rect l="0" t="0" r="r" b="b"/>
            <a:pathLst>
              <a:path w="246379" h="246379">
                <a:moveTo>
                  <a:pt x="0" y="123228"/>
                </a:moveTo>
                <a:lnTo>
                  <a:pt x="9662" y="75287"/>
                </a:lnTo>
                <a:lnTo>
                  <a:pt x="36021" y="36115"/>
                </a:lnTo>
                <a:lnTo>
                  <a:pt x="75132" y="9692"/>
                </a:lnTo>
                <a:lnTo>
                  <a:pt x="123050" y="0"/>
                </a:lnTo>
                <a:lnTo>
                  <a:pt x="171062" y="9692"/>
                </a:lnTo>
                <a:lnTo>
                  <a:pt x="210231" y="36115"/>
                </a:lnTo>
                <a:lnTo>
                  <a:pt x="236619" y="75287"/>
                </a:lnTo>
                <a:lnTo>
                  <a:pt x="246291" y="123228"/>
                </a:lnTo>
                <a:lnTo>
                  <a:pt x="236619" y="171145"/>
                </a:lnTo>
                <a:lnTo>
                  <a:pt x="210231" y="210256"/>
                </a:lnTo>
                <a:lnTo>
                  <a:pt x="171062" y="236615"/>
                </a:lnTo>
                <a:lnTo>
                  <a:pt x="123050" y="246278"/>
                </a:lnTo>
                <a:lnTo>
                  <a:pt x="75132" y="236615"/>
                </a:lnTo>
                <a:lnTo>
                  <a:pt x="36021" y="210256"/>
                </a:lnTo>
                <a:lnTo>
                  <a:pt x="9662" y="171145"/>
                </a:lnTo>
                <a:lnTo>
                  <a:pt x="0" y="123228"/>
                </a:lnTo>
                <a:close/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96" name="object 33"/>
          <p:cNvSpPr>
            <a:spLocks noChangeArrowheads="1"/>
          </p:cNvSpPr>
          <p:nvPr/>
        </p:nvSpPr>
        <p:spPr bwMode="auto">
          <a:xfrm>
            <a:off x="3795713" y="4157663"/>
            <a:ext cx="106362" cy="10636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7" name="object 34"/>
          <p:cNvSpPr>
            <a:spLocks/>
          </p:cNvSpPr>
          <p:nvPr/>
        </p:nvSpPr>
        <p:spPr bwMode="auto">
          <a:xfrm>
            <a:off x="3795713" y="4157663"/>
            <a:ext cx="106362" cy="106362"/>
          </a:xfrm>
          <a:custGeom>
            <a:avLst/>
            <a:gdLst/>
            <a:ahLst/>
            <a:cxnLst>
              <a:cxn ang="0">
                <a:pos x="0" y="52959"/>
              </a:cxn>
              <a:cxn ang="0">
                <a:pos x="4168" y="32366"/>
              </a:cxn>
              <a:cxn ang="0">
                <a:pos x="15527" y="15530"/>
              </a:cxn>
              <a:cxn ang="0">
                <a:pos x="32355" y="4168"/>
              </a:cxn>
              <a:cxn ang="0">
                <a:pos x="52933" y="0"/>
              </a:cxn>
              <a:cxn ang="0">
                <a:pos x="73415" y="4168"/>
              </a:cxn>
              <a:cxn ang="0">
                <a:pos x="90195" y="15530"/>
              </a:cxn>
              <a:cxn ang="0">
                <a:pos x="101536" y="32366"/>
              </a:cxn>
              <a:cxn ang="0">
                <a:pos x="105702" y="52959"/>
              </a:cxn>
              <a:cxn ang="0">
                <a:pos x="101536" y="73430"/>
              </a:cxn>
              <a:cxn ang="0">
                <a:pos x="90195" y="90196"/>
              </a:cxn>
              <a:cxn ang="0">
                <a:pos x="73415" y="101527"/>
              </a:cxn>
              <a:cxn ang="0">
                <a:pos x="52933" y="105689"/>
              </a:cxn>
              <a:cxn ang="0">
                <a:pos x="32355" y="101527"/>
              </a:cxn>
              <a:cxn ang="0">
                <a:pos x="15527" y="90196"/>
              </a:cxn>
              <a:cxn ang="0">
                <a:pos x="4168" y="73430"/>
              </a:cxn>
              <a:cxn ang="0">
                <a:pos x="0" y="52959"/>
              </a:cxn>
            </a:cxnLst>
            <a:rect l="0" t="0" r="r" b="b"/>
            <a:pathLst>
              <a:path w="106045" h="106045">
                <a:moveTo>
                  <a:pt x="0" y="52959"/>
                </a:moveTo>
                <a:lnTo>
                  <a:pt x="4168" y="32366"/>
                </a:lnTo>
                <a:lnTo>
                  <a:pt x="15527" y="15530"/>
                </a:lnTo>
                <a:lnTo>
                  <a:pt x="32355" y="4168"/>
                </a:lnTo>
                <a:lnTo>
                  <a:pt x="52933" y="0"/>
                </a:lnTo>
                <a:lnTo>
                  <a:pt x="73415" y="4168"/>
                </a:lnTo>
                <a:lnTo>
                  <a:pt x="90195" y="15530"/>
                </a:lnTo>
                <a:lnTo>
                  <a:pt x="101536" y="32366"/>
                </a:lnTo>
                <a:lnTo>
                  <a:pt x="105702" y="52959"/>
                </a:lnTo>
                <a:lnTo>
                  <a:pt x="101536" y="73430"/>
                </a:lnTo>
                <a:lnTo>
                  <a:pt x="90195" y="90196"/>
                </a:lnTo>
                <a:lnTo>
                  <a:pt x="73415" y="101527"/>
                </a:lnTo>
                <a:lnTo>
                  <a:pt x="52933" y="105689"/>
                </a:lnTo>
                <a:lnTo>
                  <a:pt x="32355" y="101527"/>
                </a:lnTo>
                <a:lnTo>
                  <a:pt x="15527" y="90196"/>
                </a:lnTo>
                <a:lnTo>
                  <a:pt x="4168" y="73430"/>
                </a:lnTo>
                <a:lnTo>
                  <a:pt x="0" y="52959"/>
                </a:lnTo>
                <a:close/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98" name="object 35"/>
          <p:cNvSpPr>
            <a:spLocks noChangeArrowheads="1"/>
          </p:cNvSpPr>
          <p:nvPr/>
        </p:nvSpPr>
        <p:spPr bwMode="auto">
          <a:xfrm>
            <a:off x="2717800" y="4627563"/>
            <a:ext cx="104775" cy="10636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9" name="object 36"/>
          <p:cNvSpPr>
            <a:spLocks/>
          </p:cNvSpPr>
          <p:nvPr/>
        </p:nvSpPr>
        <p:spPr bwMode="auto">
          <a:xfrm>
            <a:off x="2717800" y="4627563"/>
            <a:ext cx="106363" cy="106362"/>
          </a:xfrm>
          <a:custGeom>
            <a:avLst/>
            <a:gdLst/>
            <a:ahLst/>
            <a:cxnLst>
              <a:cxn ang="0">
                <a:pos x="0" y="52755"/>
              </a:cxn>
              <a:cxn ang="0">
                <a:pos x="4142" y="32216"/>
              </a:cxn>
              <a:cxn ang="0">
                <a:pos x="15444" y="15447"/>
              </a:cxn>
              <a:cxn ang="0">
                <a:pos x="32216" y="4144"/>
              </a:cxn>
              <a:cxn ang="0">
                <a:pos x="52768" y="0"/>
              </a:cxn>
              <a:cxn ang="0">
                <a:pos x="73325" y="4144"/>
              </a:cxn>
              <a:cxn ang="0">
                <a:pos x="90096" y="15447"/>
              </a:cxn>
              <a:cxn ang="0">
                <a:pos x="101396" y="32216"/>
              </a:cxn>
              <a:cxn ang="0">
                <a:pos x="105537" y="52755"/>
              </a:cxn>
              <a:cxn ang="0">
                <a:pos x="101396" y="73320"/>
              </a:cxn>
              <a:cxn ang="0">
                <a:pos x="90096" y="90095"/>
              </a:cxn>
              <a:cxn ang="0">
                <a:pos x="73325" y="101395"/>
              </a:cxn>
              <a:cxn ang="0">
                <a:pos x="52768" y="105536"/>
              </a:cxn>
              <a:cxn ang="0">
                <a:pos x="32216" y="101395"/>
              </a:cxn>
              <a:cxn ang="0">
                <a:pos x="15444" y="90095"/>
              </a:cxn>
              <a:cxn ang="0">
                <a:pos x="4142" y="73320"/>
              </a:cxn>
              <a:cxn ang="0">
                <a:pos x="0" y="52755"/>
              </a:cxn>
            </a:cxnLst>
            <a:rect l="0" t="0" r="r" b="b"/>
            <a:pathLst>
              <a:path w="106044" h="106045">
                <a:moveTo>
                  <a:pt x="0" y="52755"/>
                </a:moveTo>
                <a:lnTo>
                  <a:pt x="4142" y="32216"/>
                </a:lnTo>
                <a:lnTo>
                  <a:pt x="15444" y="15447"/>
                </a:lnTo>
                <a:lnTo>
                  <a:pt x="32216" y="4144"/>
                </a:lnTo>
                <a:lnTo>
                  <a:pt x="52768" y="0"/>
                </a:lnTo>
                <a:lnTo>
                  <a:pt x="73325" y="4144"/>
                </a:lnTo>
                <a:lnTo>
                  <a:pt x="90096" y="15447"/>
                </a:lnTo>
                <a:lnTo>
                  <a:pt x="101396" y="32216"/>
                </a:lnTo>
                <a:lnTo>
                  <a:pt x="105537" y="52755"/>
                </a:lnTo>
                <a:lnTo>
                  <a:pt x="101396" y="73320"/>
                </a:lnTo>
                <a:lnTo>
                  <a:pt x="90096" y="90095"/>
                </a:lnTo>
                <a:lnTo>
                  <a:pt x="73325" y="101395"/>
                </a:lnTo>
                <a:lnTo>
                  <a:pt x="52768" y="105536"/>
                </a:lnTo>
                <a:lnTo>
                  <a:pt x="32216" y="101395"/>
                </a:lnTo>
                <a:lnTo>
                  <a:pt x="15444" y="90095"/>
                </a:lnTo>
                <a:lnTo>
                  <a:pt x="4142" y="73320"/>
                </a:lnTo>
                <a:lnTo>
                  <a:pt x="0" y="52755"/>
                </a:lnTo>
                <a:close/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00" name="object 37"/>
          <p:cNvSpPr>
            <a:spLocks noChangeArrowheads="1"/>
          </p:cNvSpPr>
          <p:nvPr/>
        </p:nvSpPr>
        <p:spPr bwMode="auto">
          <a:xfrm>
            <a:off x="2432050" y="3805238"/>
            <a:ext cx="104775" cy="1047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01" name="object 38"/>
          <p:cNvSpPr>
            <a:spLocks/>
          </p:cNvSpPr>
          <p:nvPr/>
        </p:nvSpPr>
        <p:spPr bwMode="auto">
          <a:xfrm>
            <a:off x="2432050" y="3805238"/>
            <a:ext cx="106363" cy="106362"/>
          </a:xfrm>
          <a:custGeom>
            <a:avLst/>
            <a:gdLst/>
            <a:ahLst/>
            <a:cxnLst>
              <a:cxn ang="0">
                <a:pos x="0" y="52781"/>
              </a:cxn>
              <a:cxn ang="0">
                <a:pos x="4170" y="32227"/>
              </a:cxn>
              <a:cxn ang="0">
                <a:pos x="15533" y="15451"/>
              </a:cxn>
              <a:cxn ang="0">
                <a:pos x="32366" y="4144"/>
              </a:cxn>
              <a:cxn ang="0">
                <a:pos x="52946" y="0"/>
              </a:cxn>
              <a:cxn ang="0">
                <a:pos x="73426" y="4144"/>
              </a:cxn>
              <a:cxn ang="0">
                <a:pos x="90201" y="15451"/>
              </a:cxn>
              <a:cxn ang="0">
                <a:pos x="101538" y="32227"/>
              </a:cxn>
              <a:cxn ang="0">
                <a:pos x="105702" y="52781"/>
              </a:cxn>
              <a:cxn ang="0">
                <a:pos x="101538" y="73344"/>
              </a:cxn>
              <a:cxn ang="0">
                <a:pos x="90201" y="90165"/>
              </a:cxn>
              <a:cxn ang="0">
                <a:pos x="73426" y="101521"/>
              </a:cxn>
              <a:cxn ang="0">
                <a:pos x="52946" y="105689"/>
              </a:cxn>
              <a:cxn ang="0">
                <a:pos x="32366" y="101521"/>
              </a:cxn>
              <a:cxn ang="0">
                <a:pos x="15533" y="90165"/>
              </a:cxn>
              <a:cxn ang="0">
                <a:pos x="4170" y="73344"/>
              </a:cxn>
              <a:cxn ang="0">
                <a:pos x="0" y="52781"/>
              </a:cxn>
            </a:cxnLst>
            <a:rect l="0" t="0" r="r" b="b"/>
            <a:pathLst>
              <a:path w="106044" h="106045">
                <a:moveTo>
                  <a:pt x="0" y="52781"/>
                </a:moveTo>
                <a:lnTo>
                  <a:pt x="4170" y="32227"/>
                </a:lnTo>
                <a:lnTo>
                  <a:pt x="15533" y="15451"/>
                </a:lnTo>
                <a:lnTo>
                  <a:pt x="32366" y="4144"/>
                </a:lnTo>
                <a:lnTo>
                  <a:pt x="52946" y="0"/>
                </a:lnTo>
                <a:lnTo>
                  <a:pt x="73426" y="4144"/>
                </a:lnTo>
                <a:lnTo>
                  <a:pt x="90201" y="15451"/>
                </a:lnTo>
                <a:lnTo>
                  <a:pt x="101538" y="32227"/>
                </a:lnTo>
                <a:lnTo>
                  <a:pt x="105702" y="52781"/>
                </a:lnTo>
                <a:lnTo>
                  <a:pt x="101538" y="73344"/>
                </a:lnTo>
                <a:lnTo>
                  <a:pt x="90201" y="90165"/>
                </a:lnTo>
                <a:lnTo>
                  <a:pt x="73426" y="101521"/>
                </a:lnTo>
                <a:lnTo>
                  <a:pt x="52946" y="105689"/>
                </a:lnTo>
                <a:lnTo>
                  <a:pt x="32366" y="101521"/>
                </a:lnTo>
                <a:lnTo>
                  <a:pt x="15533" y="90165"/>
                </a:lnTo>
                <a:lnTo>
                  <a:pt x="4170" y="73344"/>
                </a:lnTo>
                <a:lnTo>
                  <a:pt x="0" y="52781"/>
                </a:lnTo>
                <a:close/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02" name="object 39"/>
          <p:cNvSpPr>
            <a:spLocks noChangeArrowheads="1"/>
          </p:cNvSpPr>
          <p:nvPr/>
        </p:nvSpPr>
        <p:spPr bwMode="auto">
          <a:xfrm>
            <a:off x="1189038" y="4200525"/>
            <a:ext cx="176212" cy="176213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03" name="object 40"/>
          <p:cNvSpPr>
            <a:spLocks/>
          </p:cNvSpPr>
          <p:nvPr/>
        </p:nvSpPr>
        <p:spPr bwMode="auto">
          <a:xfrm>
            <a:off x="1189038" y="4200525"/>
            <a:ext cx="177800" cy="176213"/>
          </a:xfrm>
          <a:custGeom>
            <a:avLst/>
            <a:gdLst/>
            <a:ahLst/>
            <a:cxnLst>
              <a:cxn ang="0">
                <a:pos x="0" y="87833"/>
              </a:cxn>
              <a:cxn ang="0">
                <a:pos x="6905" y="53653"/>
              </a:cxn>
              <a:cxn ang="0">
                <a:pos x="25747" y="25733"/>
              </a:cxn>
              <a:cxn ang="0">
                <a:pos x="53712" y="6905"/>
              </a:cxn>
              <a:cxn ang="0">
                <a:pos x="87985" y="0"/>
              </a:cxn>
              <a:cxn ang="0">
                <a:pos x="122209" y="6905"/>
              </a:cxn>
              <a:cxn ang="0">
                <a:pos x="150188" y="25733"/>
              </a:cxn>
              <a:cxn ang="0">
                <a:pos x="169068" y="53653"/>
              </a:cxn>
              <a:cxn ang="0">
                <a:pos x="175996" y="87833"/>
              </a:cxn>
              <a:cxn ang="0">
                <a:pos x="169068" y="122116"/>
              </a:cxn>
              <a:cxn ang="0">
                <a:pos x="150188" y="150088"/>
              </a:cxn>
              <a:cxn ang="0">
                <a:pos x="122209" y="168936"/>
              </a:cxn>
              <a:cxn ang="0">
                <a:pos x="87985" y="175844"/>
              </a:cxn>
              <a:cxn ang="0">
                <a:pos x="53712" y="168936"/>
              </a:cxn>
              <a:cxn ang="0">
                <a:pos x="25747" y="150088"/>
              </a:cxn>
              <a:cxn ang="0">
                <a:pos x="6905" y="122116"/>
              </a:cxn>
              <a:cxn ang="0">
                <a:pos x="0" y="87833"/>
              </a:cxn>
            </a:cxnLst>
            <a:rect l="0" t="0" r="r" b="b"/>
            <a:pathLst>
              <a:path w="176530" h="175895">
                <a:moveTo>
                  <a:pt x="0" y="87833"/>
                </a:moveTo>
                <a:lnTo>
                  <a:pt x="6905" y="53653"/>
                </a:lnTo>
                <a:lnTo>
                  <a:pt x="25747" y="25733"/>
                </a:lnTo>
                <a:lnTo>
                  <a:pt x="53712" y="6905"/>
                </a:lnTo>
                <a:lnTo>
                  <a:pt x="87985" y="0"/>
                </a:lnTo>
                <a:lnTo>
                  <a:pt x="122209" y="6905"/>
                </a:lnTo>
                <a:lnTo>
                  <a:pt x="150188" y="25733"/>
                </a:lnTo>
                <a:lnTo>
                  <a:pt x="169068" y="53653"/>
                </a:lnTo>
                <a:lnTo>
                  <a:pt x="175996" y="87833"/>
                </a:lnTo>
                <a:lnTo>
                  <a:pt x="169068" y="122116"/>
                </a:lnTo>
                <a:lnTo>
                  <a:pt x="150188" y="150088"/>
                </a:lnTo>
                <a:lnTo>
                  <a:pt x="122209" y="168936"/>
                </a:lnTo>
                <a:lnTo>
                  <a:pt x="87985" y="175844"/>
                </a:lnTo>
                <a:lnTo>
                  <a:pt x="53712" y="168936"/>
                </a:lnTo>
                <a:lnTo>
                  <a:pt x="25747" y="150088"/>
                </a:lnTo>
                <a:lnTo>
                  <a:pt x="6905" y="122116"/>
                </a:lnTo>
                <a:lnTo>
                  <a:pt x="0" y="87833"/>
                </a:lnTo>
                <a:close/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04" name="object 41"/>
          <p:cNvSpPr>
            <a:spLocks noChangeArrowheads="1"/>
          </p:cNvSpPr>
          <p:nvPr/>
        </p:nvSpPr>
        <p:spPr bwMode="auto">
          <a:xfrm>
            <a:off x="2932113" y="4368800"/>
            <a:ext cx="106362" cy="10477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05" name="object 42"/>
          <p:cNvSpPr>
            <a:spLocks noChangeArrowheads="1"/>
          </p:cNvSpPr>
          <p:nvPr/>
        </p:nvSpPr>
        <p:spPr bwMode="auto">
          <a:xfrm>
            <a:off x="552450" y="2892425"/>
            <a:ext cx="4151313" cy="28829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38413" y="4749800"/>
            <a:ext cx="452437" cy="1254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700" b="1">
                <a:latin typeface="Calibri" pitchFamily="34" charset="0"/>
              </a:rPr>
              <a:t>Чапаевск</a:t>
            </a:r>
            <a:endParaRPr lang="ru-RU" sz="700">
              <a:latin typeface="Calibri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52575" y="4249738"/>
            <a:ext cx="522288" cy="1254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700" b="1">
                <a:latin typeface="Calibri" pitchFamily="34" charset="0"/>
              </a:rPr>
              <a:t>Октябрьск</a:t>
            </a:r>
            <a:endParaRPr lang="ru-RU" sz="700">
              <a:latin typeface="Calibri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00125" y="4356100"/>
            <a:ext cx="479425" cy="147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900" b="1">
                <a:latin typeface="Calibri" pitchFamily="34" charset="0"/>
              </a:rPr>
              <a:t>Сызрань</a:t>
            </a:r>
            <a:endParaRPr lang="ru-RU" sz="900">
              <a:latin typeface="Calibri" pitchFamily="34" charset="0"/>
            </a:endParaRPr>
          </a:p>
        </p:txBody>
      </p:sp>
      <p:sp>
        <p:nvSpPr>
          <p:cNvPr id="11309" name="object 46"/>
          <p:cNvSpPr>
            <a:spLocks noChangeArrowheads="1"/>
          </p:cNvSpPr>
          <p:nvPr/>
        </p:nvSpPr>
        <p:spPr bwMode="auto">
          <a:xfrm>
            <a:off x="2351088" y="3570288"/>
            <a:ext cx="246062" cy="246062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10" name="object 47"/>
          <p:cNvSpPr>
            <a:spLocks/>
          </p:cNvSpPr>
          <p:nvPr/>
        </p:nvSpPr>
        <p:spPr bwMode="auto">
          <a:xfrm>
            <a:off x="2351088" y="3570288"/>
            <a:ext cx="246062" cy="246062"/>
          </a:xfrm>
          <a:custGeom>
            <a:avLst/>
            <a:gdLst/>
            <a:ahLst/>
            <a:cxnLst>
              <a:cxn ang="0">
                <a:pos x="0" y="123215"/>
              </a:cxn>
              <a:cxn ang="0">
                <a:pos x="9664" y="75282"/>
              </a:cxn>
              <a:cxn ang="0">
                <a:pos x="36028" y="36114"/>
              </a:cxn>
              <a:cxn ang="0">
                <a:pos x="75143" y="9692"/>
              </a:cxn>
              <a:cxn ang="0">
                <a:pos x="123063" y="0"/>
              </a:cxn>
              <a:cxn ang="0">
                <a:pos x="171003" y="9692"/>
              </a:cxn>
              <a:cxn ang="0">
                <a:pos x="210175" y="36114"/>
              </a:cxn>
              <a:cxn ang="0">
                <a:pos x="236598" y="75282"/>
              </a:cxn>
              <a:cxn ang="0">
                <a:pos x="246291" y="123215"/>
              </a:cxn>
              <a:cxn ang="0">
                <a:pos x="236598" y="171139"/>
              </a:cxn>
              <a:cxn ang="0">
                <a:pos x="210175" y="210262"/>
              </a:cxn>
              <a:cxn ang="0">
                <a:pos x="171003" y="236634"/>
              </a:cxn>
              <a:cxn ang="0">
                <a:pos x="123063" y="246303"/>
              </a:cxn>
              <a:cxn ang="0">
                <a:pos x="75143" y="236634"/>
              </a:cxn>
              <a:cxn ang="0">
                <a:pos x="36028" y="210262"/>
              </a:cxn>
              <a:cxn ang="0">
                <a:pos x="9664" y="171139"/>
              </a:cxn>
              <a:cxn ang="0">
                <a:pos x="0" y="123215"/>
              </a:cxn>
            </a:cxnLst>
            <a:rect l="0" t="0" r="r" b="b"/>
            <a:pathLst>
              <a:path w="246380" h="246379">
                <a:moveTo>
                  <a:pt x="0" y="123215"/>
                </a:moveTo>
                <a:lnTo>
                  <a:pt x="9664" y="75282"/>
                </a:lnTo>
                <a:lnTo>
                  <a:pt x="36028" y="36114"/>
                </a:lnTo>
                <a:lnTo>
                  <a:pt x="75143" y="9692"/>
                </a:lnTo>
                <a:lnTo>
                  <a:pt x="123063" y="0"/>
                </a:lnTo>
                <a:lnTo>
                  <a:pt x="171003" y="9692"/>
                </a:lnTo>
                <a:lnTo>
                  <a:pt x="210175" y="36114"/>
                </a:lnTo>
                <a:lnTo>
                  <a:pt x="236598" y="75282"/>
                </a:lnTo>
                <a:lnTo>
                  <a:pt x="246291" y="123215"/>
                </a:lnTo>
                <a:lnTo>
                  <a:pt x="236598" y="171139"/>
                </a:lnTo>
                <a:lnTo>
                  <a:pt x="210175" y="210262"/>
                </a:lnTo>
                <a:lnTo>
                  <a:pt x="171003" y="236634"/>
                </a:lnTo>
                <a:lnTo>
                  <a:pt x="123063" y="246303"/>
                </a:lnTo>
                <a:lnTo>
                  <a:pt x="75143" y="236634"/>
                </a:lnTo>
                <a:lnTo>
                  <a:pt x="36028" y="210262"/>
                </a:lnTo>
                <a:lnTo>
                  <a:pt x="9664" y="171139"/>
                </a:lnTo>
                <a:lnTo>
                  <a:pt x="0" y="123215"/>
                </a:lnTo>
                <a:close/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11" name="object 48"/>
          <p:cNvSpPr>
            <a:spLocks/>
          </p:cNvSpPr>
          <p:nvPr/>
        </p:nvSpPr>
        <p:spPr bwMode="auto">
          <a:xfrm>
            <a:off x="2679700" y="1647825"/>
            <a:ext cx="7570788" cy="5143500"/>
          </a:xfrm>
          <a:custGeom>
            <a:avLst/>
            <a:gdLst/>
            <a:ahLst/>
            <a:cxnLst>
              <a:cxn ang="0">
                <a:pos x="7570978" y="927214"/>
              </a:cxn>
              <a:cxn ang="0">
                <a:pos x="2809278" y="927214"/>
              </a:cxn>
              <a:cxn ang="0">
                <a:pos x="2809278" y="5142763"/>
              </a:cxn>
              <a:cxn ang="0">
                <a:pos x="7570978" y="5142763"/>
              </a:cxn>
              <a:cxn ang="0">
                <a:pos x="7570978" y="927214"/>
              </a:cxn>
              <a:cxn ang="0">
                <a:pos x="7570978" y="0"/>
              </a:cxn>
              <a:cxn ang="0">
                <a:pos x="2809278" y="0"/>
              </a:cxn>
              <a:cxn ang="0">
                <a:pos x="2809278" y="698347"/>
              </a:cxn>
              <a:cxn ang="0">
                <a:pos x="0" y="1798853"/>
              </a:cxn>
              <a:cxn ang="0">
                <a:pos x="2809278" y="927214"/>
              </a:cxn>
              <a:cxn ang="0">
                <a:pos x="7570978" y="927214"/>
              </a:cxn>
              <a:cxn ang="0">
                <a:pos x="7570978" y="0"/>
              </a:cxn>
            </a:cxnLst>
            <a:rect l="0" t="0" r="r" b="b"/>
            <a:pathLst>
              <a:path w="7571105" h="5142865">
                <a:moveTo>
                  <a:pt x="7570978" y="927214"/>
                </a:moveTo>
                <a:lnTo>
                  <a:pt x="2809278" y="927214"/>
                </a:lnTo>
                <a:lnTo>
                  <a:pt x="2809278" y="5142763"/>
                </a:lnTo>
                <a:lnTo>
                  <a:pt x="7570978" y="5142763"/>
                </a:lnTo>
                <a:lnTo>
                  <a:pt x="7570978" y="927214"/>
                </a:lnTo>
                <a:close/>
              </a:path>
              <a:path w="7571105" h="5142865">
                <a:moveTo>
                  <a:pt x="7570978" y="0"/>
                </a:moveTo>
                <a:lnTo>
                  <a:pt x="2809278" y="0"/>
                </a:lnTo>
                <a:lnTo>
                  <a:pt x="2809278" y="698347"/>
                </a:lnTo>
                <a:lnTo>
                  <a:pt x="0" y="1798853"/>
                </a:lnTo>
                <a:lnTo>
                  <a:pt x="2809278" y="927214"/>
                </a:lnTo>
                <a:lnTo>
                  <a:pt x="7570978" y="927214"/>
                </a:lnTo>
                <a:lnTo>
                  <a:pt x="7570978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9" name="object 49"/>
          <p:cNvSpPr txBox="1"/>
          <p:nvPr/>
        </p:nvSpPr>
        <p:spPr>
          <a:xfrm>
            <a:off x="5954713" y="1993900"/>
            <a:ext cx="1966912" cy="3873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2500" b="1">
                <a:solidFill>
                  <a:srgbClr val="FFFFFF"/>
                </a:solidFill>
                <a:latin typeface="Calibri" pitchFamily="34" charset="0"/>
              </a:rPr>
              <a:t>ТОЛЬЯТТИ:</a:t>
            </a:r>
            <a:endParaRPr lang="ru-RU" sz="2500">
              <a:latin typeface="Calibri" pitchFamily="34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032750" y="5654675"/>
            <a:ext cx="1624013" cy="1254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700">
                <a:solidFill>
                  <a:srgbClr val="FFFFFF"/>
                </a:solidFill>
                <a:latin typeface="Calibri" pitchFamily="34" charset="0"/>
              </a:rPr>
              <a:t>ОБЪЁМ РОЗНИЧНОЙ ТОРГОВЛИ</a:t>
            </a:r>
            <a:endParaRPr lang="ru-RU" sz="700">
              <a:latin typeface="Calibri" pitchFamily="34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942013" y="5656263"/>
            <a:ext cx="2859087" cy="6016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2225">
              <a:lnSpc>
                <a:spcPts val="738"/>
              </a:lnSpc>
            </a:pPr>
            <a:r>
              <a:rPr lang="ru-RU" sz="700">
                <a:solidFill>
                  <a:srgbClr val="FFFFFF"/>
                </a:solidFill>
                <a:latin typeface="Calibri" pitchFamily="34" charset="0"/>
              </a:rPr>
              <a:t>ВНЕШНЕТОРГОВЫЙ ОБОРОТ</a:t>
            </a:r>
            <a:endParaRPr lang="ru-RU" sz="700">
              <a:latin typeface="Calibri" pitchFamily="34" charset="0"/>
            </a:endParaRPr>
          </a:p>
          <a:p>
            <a:pPr marL="22225">
              <a:lnSpc>
                <a:spcPts val="4038"/>
              </a:lnSpc>
            </a:pPr>
            <a:r>
              <a:rPr lang="ru-RU" sz="3600" baseline="2000">
                <a:solidFill>
                  <a:srgbClr val="FFFFFF"/>
                </a:solidFill>
                <a:latin typeface="Calibri" pitchFamily="34" charset="0"/>
              </a:rPr>
              <a:t>2,35</a:t>
            </a:r>
            <a:r>
              <a:rPr lang="ru-RU" sz="5200" baseline="200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700" baseline="5000">
                <a:solidFill>
                  <a:srgbClr val="FFFFFF"/>
                </a:solidFill>
                <a:latin typeface="Calibri" pitchFamily="34" charset="0"/>
              </a:rPr>
              <a:t>МЛРД. ДОЛ.США</a:t>
            </a:r>
            <a:r>
              <a:rPr lang="ru-RU" sz="3500">
                <a:solidFill>
                  <a:srgbClr val="FFFFFF"/>
                </a:solidFill>
                <a:latin typeface="Century Gothic" pitchFamily="34" charset="0"/>
              </a:rPr>
              <a:t> 	</a:t>
            </a:r>
            <a:r>
              <a:rPr lang="ru-RU" sz="2400">
                <a:solidFill>
                  <a:srgbClr val="FFFFFF"/>
                </a:solidFill>
                <a:latin typeface="Calibri" pitchFamily="34" charset="0"/>
              </a:rPr>
              <a:t>172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877300" y="6010275"/>
            <a:ext cx="827088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100">
                <a:solidFill>
                  <a:srgbClr val="FFFFFF"/>
                </a:solidFill>
                <a:latin typeface="Calibri" pitchFamily="34" charset="0"/>
              </a:rPr>
              <a:t>МЛРД. РУБ.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394700" y="2714625"/>
            <a:ext cx="1600200" cy="738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2100">
                <a:solidFill>
                  <a:srgbClr val="FFFFFF"/>
                </a:solidFill>
                <a:latin typeface="Calibri" pitchFamily="34" charset="0"/>
              </a:rPr>
              <a:t>707</a:t>
            </a:r>
            <a:r>
              <a:rPr lang="ru-RU" sz="900">
                <a:solidFill>
                  <a:srgbClr val="FFFFFF"/>
                </a:solidFill>
                <a:latin typeface="Calibri" pitchFamily="34" charset="0"/>
              </a:rPr>
              <a:t>тыс. населения</a:t>
            </a:r>
          </a:p>
          <a:p>
            <a:pPr marL="12700"/>
            <a:r>
              <a:rPr lang="ru-RU" sz="2100">
                <a:solidFill>
                  <a:srgbClr val="FFFFFF"/>
                </a:solidFill>
                <a:latin typeface="Calibri" pitchFamily="34" charset="0"/>
              </a:rPr>
              <a:t>473</a:t>
            </a:r>
            <a:r>
              <a:rPr lang="ru-RU" sz="900">
                <a:latin typeface="Calibri" pitchFamily="34" charset="0"/>
              </a:rPr>
              <a:t> </a:t>
            </a:r>
            <a:r>
              <a:rPr lang="ru-RU" sz="900">
                <a:solidFill>
                  <a:srgbClr val="FFFFFF"/>
                </a:solidFill>
                <a:latin typeface="Calibri" pitchFamily="34" charset="0"/>
              </a:rPr>
              <a:t>тыс. – трудовых</a:t>
            </a:r>
          </a:p>
          <a:p>
            <a:pPr marL="12700">
              <a:lnSpc>
                <a:spcPts val="600"/>
              </a:lnSpc>
            </a:pPr>
            <a:r>
              <a:rPr lang="ru-RU" sz="900">
                <a:solidFill>
                  <a:srgbClr val="FFFFFF"/>
                </a:solidFill>
                <a:latin typeface="Calibri" pitchFamily="34" charset="0"/>
              </a:rPr>
              <a:t>                        ресурсов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8394700" y="3838575"/>
            <a:ext cx="993775" cy="3317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2100">
                <a:solidFill>
                  <a:srgbClr val="FFFFFF"/>
                </a:solidFill>
                <a:latin typeface="Calibri" pitchFamily="34" charset="0"/>
              </a:rPr>
              <a:t>2,7 </a:t>
            </a: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млн.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394700" y="4768850"/>
            <a:ext cx="1257300" cy="3317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2100">
                <a:solidFill>
                  <a:srgbClr val="FFFFFF"/>
                </a:solidFill>
                <a:latin typeface="Calibri" pitchFamily="34" charset="0"/>
              </a:rPr>
              <a:t>449 </a:t>
            </a: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млрд.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916613" y="3654425"/>
            <a:ext cx="322262" cy="611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spc="114" dirty="0">
                <a:solidFill>
                  <a:srgbClr val="DEB725"/>
                </a:solidFill>
                <a:latin typeface="Century Gothic"/>
                <a:cs typeface="Century Gothic"/>
              </a:rPr>
              <a:t>3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338888" y="3833813"/>
            <a:ext cx="168275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900">
                <a:solidFill>
                  <a:srgbClr val="DEB725"/>
                </a:solidFill>
                <a:latin typeface="Calibri" pitchFamily="34" charset="0"/>
              </a:rPr>
              <a:t>ПО ЧИСЛЕННОСТИ В СТРАНЕ</a:t>
            </a:r>
            <a:endParaRPr lang="ru-RU" sz="900">
              <a:latin typeface="Calibri" pitchFamily="34" charset="0"/>
            </a:endParaRPr>
          </a:p>
          <a:p>
            <a:pPr marL="12700">
              <a:spcBef>
                <a:spcPts val="475"/>
              </a:spcBef>
            </a:pPr>
            <a:r>
              <a:rPr lang="ru-RU" sz="800">
                <a:solidFill>
                  <a:srgbClr val="FFFFFF"/>
                </a:solidFill>
                <a:latin typeface="Calibri" pitchFamily="34" charset="0"/>
              </a:rPr>
              <a:t>ГОРОДСКАЯ АГЛОМЕРАЦИЯ</a:t>
            </a:r>
            <a:endParaRPr lang="ru-RU" sz="800">
              <a:latin typeface="Calibri" pitchFamily="34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94475" y="4811713"/>
            <a:ext cx="1568450" cy="2841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900">
                <a:solidFill>
                  <a:srgbClr val="DEB725"/>
                </a:solidFill>
                <a:latin typeface="Calibri" pitchFamily="34" charset="0"/>
              </a:rPr>
              <a:t>ПО ПРОМ. ПРОИЗВОДСТВУ  В СТРАНЕ</a:t>
            </a:r>
            <a:endParaRPr lang="ru-RU" sz="900">
              <a:latin typeface="Calibri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916613" y="4630738"/>
            <a:ext cx="619125" cy="6111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spc="114" dirty="0">
                <a:solidFill>
                  <a:srgbClr val="DEB725"/>
                </a:solidFill>
                <a:latin typeface="Century Gothic"/>
                <a:cs typeface="Century Gothic"/>
              </a:rPr>
              <a:t>10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16613" y="2698750"/>
            <a:ext cx="619125" cy="611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spc="114" dirty="0">
                <a:solidFill>
                  <a:srgbClr val="DEB725"/>
                </a:solidFill>
                <a:latin typeface="Century Gothic"/>
                <a:cs typeface="Century Gothic"/>
              </a:rPr>
              <a:t>19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594475" y="2833688"/>
            <a:ext cx="1112838" cy="342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ct val="121000"/>
              </a:lnSpc>
            </a:pPr>
            <a:r>
              <a:rPr lang="ru-RU" sz="900">
                <a:solidFill>
                  <a:srgbClr val="DEB725"/>
                </a:solidFill>
                <a:latin typeface="Calibri" pitchFamily="34" charset="0"/>
              </a:rPr>
              <a:t>ПО ЧИСЛЕННОСТИ  </a:t>
            </a:r>
            <a:r>
              <a:rPr lang="ru-RU" sz="900">
                <a:solidFill>
                  <a:srgbClr val="FFFFFF"/>
                </a:solidFill>
                <a:latin typeface="Calibri" pitchFamily="34" charset="0"/>
              </a:rPr>
              <a:t>ГОРОД В СТРАНЕ</a:t>
            </a:r>
            <a:endParaRPr lang="ru-RU" sz="900">
              <a:latin typeface="Calibri" pitchFamily="34" charset="0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049713" y="338138"/>
            <a:ext cx="2603500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900" b="1">
                <a:solidFill>
                  <a:srgbClr val="231F20"/>
                </a:solidFill>
                <a:latin typeface="Calibri" pitchFamily="34" charset="0"/>
              </a:rPr>
              <a:t>ТОЛЬЯТТИ СЕГОДНЯ</a:t>
            </a:r>
            <a:endParaRPr lang="ru-RU" sz="1900">
              <a:latin typeface="Calibri" pitchFamily="34" charset="0"/>
            </a:endParaRPr>
          </a:p>
        </p:txBody>
      </p:sp>
      <p:sp>
        <p:nvSpPr>
          <p:cNvPr id="11326" name="object 63"/>
          <p:cNvSpPr>
            <a:spLocks/>
          </p:cNvSpPr>
          <p:nvPr/>
        </p:nvSpPr>
        <p:spPr bwMode="auto">
          <a:xfrm flipV="1">
            <a:off x="5965825" y="3455988"/>
            <a:ext cx="4029075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67963" y="0"/>
              </a:cxn>
            </a:cxnLst>
            <a:rect l="0" t="0" r="r" b="b"/>
            <a:pathLst>
              <a:path w="3768090" h="45719">
                <a:moveTo>
                  <a:pt x="0" y="0"/>
                </a:moveTo>
                <a:lnTo>
                  <a:pt x="3767963" y="0"/>
                </a:lnTo>
              </a:path>
            </a:pathLst>
          </a:custGeom>
          <a:noFill/>
          <a:ln w="11087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27" name="object 64"/>
          <p:cNvSpPr>
            <a:spLocks/>
          </p:cNvSpPr>
          <p:nvPr/>
        </p:nvSpPr>
        <p:spPr bwMode="auto">
          <a:xfrm>
            <a:off x="5965825" y="4441825"/>
            <a:ext cx="4029075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67963" y="0"/>
              </a:cxn>
            </a:cxnLst>
            <a:rect l="0" t="0" r="r" b="b"/>
            <a:pathLst>
              <a:path w="3768090" h="45719">
                <a:moveTo>
                  <a:pt x="0" y="0"/>
                </a:moveTo>
                <a:lnTo>
                  <a:pt x="3767963" y="0"/>
                </a:lnTo>
              </a:path>
            </a:pathLst>
          </a:custGeom>
          <a:noFill/>
          <a:ln w="11087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28" name="object 65"/>
          <p:cNvSpPr>
            <a:spLocks/>
          </p:cNvSpPr>
          <p:nvPr/>
        </p:nvSpPr>
        <p:spPr bwMode="auto">
          <a:xfrm flipV="1">
            <a:off x="5965825" y="5354638"/>
            <a:ext cx="4029075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67963" y="0"/>
              </a:cxn>
            </a:cxnLst>
            <a:rect l="0" t="0" r="r" b="b"/>
            <a:pathLst>
              <a:path w="3768090" h="45719">
                <a:moveTo>
                  <a:pt x="0" y="0"/>
                </a:moveTo>
                <a:lnTo>
                  <a:pt x="3767963" y="0"/>
                </a:lnTo>
              </a:path>
            </a:pathLst>
          </a:custGeom>
          <a:noFill/>
          <a:ln w="11087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6" name="object 66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12700" eaLnBrk="1" fontAlgn="auto" hangingPunct="1">
              <a:lnSpc>
                <a:spcPts val="405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25" dirty="0"/>
              <a:t>71,2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2916238" y="4132263"/>
            <a:ext cx="1125537" cy="508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241300">
              <a:lnSpc>
                <a:spcPts val="2088"/>
              </a:lnSpc>
            </a:pPr>
            <a:r>
              <a:rPr lang="ru-RU" sz="1500" b="1" baseline="-25000">
                <a:latin typeface="Calibri" pitchFamily="34" charset="0"/>
              </a:rPr>
              <a:t>Самара </a:t>
            </a:r>
            <a:r>
              <a:rPr lang="ru-RU" sz="700" b="1">
                <a:latin typeface="Calibri" pitchFamily="34" charset="0"/>
              </a:rPr>
              <a:t>Кинель  Новокуйбышевск</a:t>
            </a:r>
            <a:endParaRPr lang="ru-RU" sz="700">
              <a:latin typeface="Calibri" pitchFamily="34" charset="0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065338" y="3933825"/>
            <a:ext cx="542925" cy="1254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700" b="1">
                <a:latin typeface="Calibri" pitchFamily="34" charset="0"/>
              </a:rPr>
              <a:t>Жигулевск</a:t>
            </a:r>
            <a:endParaRPr lang="ru-RU" sz="700">
              <a:latin typeface="Calibri" pitchFamily="34" charset="0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95288" y="2233613"/>
            <a:ext cx="901700" cy="917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4075"/>
              </a:lnSpc>
            </a:pPr>
            <a:r>
              <a:rPr lang="ru-RU" sz="3500">
                <a:solidFill>
                  <a:srgbClr val="0B6893"/>
                </a:solidFill>
                <a:latin typeface="Century Gothic" pitchFamily="34" charset="0"/>
              </a:rPr>
              <a:t>20,4</a:t>
            </a:r>
            <a:endParaRPr lang="ru-RU" sz="3500">
              <a:latin typeface="Century Gothic" pitchFamily="34" charset="0"/>
            </a:endParaRPr>
          </a:p>
          <a:p>
            <a:pPr marL="12700">
              <a:lnSpc>
                <a:spcPts val="1275"/>
              </a:lnSpc>
            </a:pPr>
            <a:r>
              <a:rPr lang="ru-RU" sz="1200" b="1">
                <a:solidFill>
                  <a:srgbClr val="0B6893"/>
                </a:solidFill>
                <a:latin typeface="Calibri" pitchFamily="34" charset="0"/>
              </a:rPr>
              <a:t>МЛН. ЧЕЛ.</a:t>
            </a:r>
            <a:endParaRPr lang="ru-RU" sz="1200">
              <a:latin typeface="Calibri" pitchFamily="34" charset="0"/>
            </a:endParaRPr>
          </a:p>
          <a:p>
            <a:pPr marL="12700">
              <a:lnSpc>
                <a:spcPts val="863"/>
              </a:lnSpc>
            </a:pPr>
            <a:r>
              <a:rPr lang="ru-RU" sz="700" b="1">
                <a:solidFill>
                  <a:srgbClr val="0B6893"/>
                </a:solidFill>
                <a:latin typeface="Calibri" pitchFamily="34" charset="0"/>
              </a:rPr>
              <a:t>ПРОЖИВАЕТ</a:t>
            </a:r>
            <a:endParaRPr lang="ru-RU" sz="700">
              <a:latin typeface="Calibri" pitchFamily="34" charset="0"/>
            </a:endParaRPr>
          </a:p>
          <a:p>
            <a:pPr marL="12700">
              <a:spcBef>
                <a:spcPts val="25"/>
              </a:spcBef>
            </a:pPr>
            <a:r>
              <a:rPr lang="ru-RU" sz="700" b="1">
                <a:solidFill>
                  <a:srgbClr val="0B6893"/>
                </a:solidFill>
                <a:latin typeface="Calibri" pitchFamily="34" charset="0"/>
              </a:rPr>
              <a:t>В ЗОНЕ 500 КМ</a:t>
            </a:r>
            <a:endParaRPr lang="ru-RU" sz="700">
              <a:latin typeface="Calibri" pitchFamily="34" charset="0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420813" y="1751013"/>
            <a:ext cx="608012" cy="1920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 b="1">
                <a:solidFill>
                  <a:srgbClr val="0B6893"/>
                </a:solidFill>
                <a:latin typeface="Calibri" pitchFamily="34" charset="0"/>
              </a:rPr>
              <a:t>1000 км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330325" y="2813050"/>
            <a:ext cx="520700" cy="1920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 b="1">
                <a:solidFill>
                  <a:srgbClr val="0B6893"/>
                </a:solidFill>
                <a:latin typeface="Calibri" pitchFamily="34" charset="0"/>
              </a:rPr>
              <a:t>500 км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15925" y="1698625"/>
            <a:ext cx="812800" cy="3873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1263"/>
              </a:lnSpc>
            </a:pPr>
            <a:r>
              <a:rPr lang="ru-RU" sz="1200" b="1">
                <a:solidFill>
                  <a:srgbClr val="0B6893"/>
                </a:solidFill>
                <a:latin typeface="Calibri" pitchFamily="34" charset="0"/>
              </a:rPr>
              <a:t>МЛН. ЧЕЛ.</a:t>
            </a:r>
            <a:endParaRPr lang="ru-RU" sz="1200">
              <a:latin typeface="Calibri" pitchFamily="34" charset="0"/>
            </a:endParaRPr>
          </a:p>
          <a:p>
            <a:pPr marL="12700">
              <a:lnSpc>
                <a:spcPts val="863"/>
              </a:lnSpc>
            </a:pPr>
            <a:r>
              <a:rPr lang="ru-RU" sz="700" b="1">
                <a:solidFill>
                  <a:srgbClr val="0B6893"/>
                </a:solidFill>
                <a:latin typeface="Calibri" pitchFamily="34" charset="0"/>
              </a:rPr>
              <a:t>ПРОЖИВАЕТ</a:t>
            </a:r>
            <a:endParaRPr lang="ru-RU" sz="700">
              <a:latin typeface="Calibri" pitchFamily="34" charset="0"/>
            </a:endParaRPr>
          </a:p>
          <a:p>
            <a:pPr marL="12700">
              <a:spcBef>
                <a:spcPts val="25"/>
              </a:spcBef>
            </a:pPr>
            <a:r>
              <a:rPr lang="ru-RU" sz="700" b="1">
                <a:solidFill>
                  <a:srgbClr val="0B6893"/>
                </a:solidFill>
                <a:latin typeface="Calibri" pitchFamily="34" charset="0"/>
              </a:rPr>
              <a:t>В ЗОНЕ 1000 КМ</a:t>
            </a:r>
            <a:endParaRPr lang="ru-RU" sz="700">
              <a:latin typeface="Calibri" pitchFamily="34" charset="0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462213" y="3416300"/>
            <a:ext cx="525462" cy="147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900" b="1">
                <a:latin typeface="Calibri" pitchFamily="34" charset="0"/>
              </a:rPr>
              <a:t>Тольятти</a:t>
            </a:r>
            <a:endParaRPr lang="ru-RU" sz="900">
              <a:latin typeface="Calibri" pitchFamily="34" charset="0"/>
            </a:endParaRPr>
          </a:p>
        </p:txBody>
      </p:sp>
      <p:sp>
        <p:nvSpPr>
          <p:cNvPr id="11337" name="object 74"/>
          <p:cNvSpPr>
            <a:spLocks/>
          </p:cNvSpPr>
          <p:nvPr/>
        </p:nvSpPr>
        <p:spPr bwMode="auto">
          <a:xfrm>
            <a:off x="1393825" y="1973263"/>
            <a:ext cx="1090613" cy="1597025"/>
          </a:xfrm>
          <a:custGeom>
            <a:avLst/>
            <a:gdLst/>
            <a:ahLst/>
            <a:cxnLst>
              <a:cxn ang="0">
                <a:pos x="1090841" y="1596821"/>
              </a:cxn>
              <a:cxn ang="0">
                <a:pos x="603859" y="0"/>
              </a:cxn>
              <a:cxn ang="0">
                <a:pos x="0" y="0"/>
              </a:cxn>
            </a:cxnLst>
            <a:rect l="0" t="0" r="r" b="b"/>
            <a:pathLst>
              <a:path w="1090930" h="1597025">
                <a:moveTo>
                  <a:pt x="1090841" y="1596821"/>
                </a:moveTo>
                <a:lnTo>
                  <a:pt x="603859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B6893"/>
            </a:solidFill>
            <a:prstDash val="lgDash"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338" name="object 75"/>
          <p:cNvSpPr>
            <a:spLocks/>
          </p:cNvSpPr>
          <p:nvPr/>
        </p:nvSpPr>
        <p:spPr bwMode="auto">
          <a:xfrm>
            <a:off x="1282700" y="3027363"/>
            <a:ext cx="1093788" cy="592137"/>
          </a:xfrm>
          <a:custGeom>
            <a:avLst/>
            <a:gdLst/>
            <a:ahLst/>
            <a:cxnLst>
              <a:cxn ang="0">
                <a:pos x="1093787" y="591261"/>
              </a:cxn>
              <a:cxn ang="0">
                <a:pos x="556679" y="0"/>
              </a:cxn>
              <a:cxn ang="0">
                <a:pos x="0" y="0"/>
              </a:cxn>
            </a:cxnLst>
            <a:rect l="0" t="0" r="r" b="b"/>
            <a:pathLst>
              <a:path w="1094105" h="591820">
                <a:moveTo>
                  <a:pt x="1093787" y="591261"/>
                </a:moveTo>
                <a:lnTo>
                  <a:pt x="556679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B6893"/>
            </a:solidFill>
            <a:prstDash val="lgDash"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object 2"/>
          <p:cNvSpPr>
            <a:spLocks/>
          </p:cNvSpPr>
          <p:nvPr/>
        </p:nvSpPr>
        <p:spPr bwMode="auto">
          <a:xfrm>
            <a:off x="0" y="0"/>
            <a:ext cx="10679113" cy="915988"/>
          </a:xfrm>
          <a:custGeom>
            <a:avLst/>
            <a:gdLst/>
            <a:ahLst/>
            <a:cxnLst>
              <a:cxn ang="0">
                <a:pos x="0" y="915073"/>
              </a:cxn>
              <a:cxn ang="0">
                <a:pos x="10679341" y="915073"/>
              </a:cxn>
              <a:cxn ang="0">
                <a:pos x="10679341" y="0"/>
              </a:cxn>
              <a:cxn ang="0">
                <a:pos x="0" y="0"/>
              </a:cxn>
              <a:cxn ang="0">
                <a:pos x="0" y="915073"/>
              </a:cxn>
            </a:cxnLst>
            <a:rect l="0" t="0" r="r" b="b"/>
            <a:pathLst>
              <a:path w="10679430" h="915669">
                <a:moveTo>
                  <a:pt x="0" y="915073"/>
                </a:moveTo>
                <a:lnTo>
                  <a:pt x="10679341" y="915073"/>
                </a:lnTo>
                <a:lnTo>
                  <a:pt x="10679341" y="0"/>
                </a:lnTo>
                <a:lnTo>
                  <a:pt x="0" y="0"/>
                </a:lnTo>
                <a:lnTo>
                  <a:pt x="0" y="915073"/>
                </a:lnTo>
                <a:close/>
              </a:path>
            </a:pathLst>
          </a:custGeom>
          <a:solidFill>
            <a:srgbClr val="DEB82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0" name="object 3"/>
          <p:cNvSpPr>
            <a:spLocks/>
          </p:cNvSpPr>
          <p:nvPr/>
        </p:nvSpPr>
        <p:spPr bwMode="auto">
          <a:xfrm>
            <a:off x="214313" y="209550"/>
            <a:ext cx="196850" cy="357188"/>
          </a:xfrm>
          <a:custGeom>
            <a:avLst/>
            <a:gdLst/>
            <a:ahLst/>
            <a:cxnLst>
              <a:cxn ang="0">
                <a:pos x="197446" y="0"/>
              </a:cxn>
              <a:cxn ang="0">
                <a:pos x="13169" y="0"/>
              </a:cxn>
              <a:cxn ang="0">
                <a:pos x="9319" y="9458"/>
              </a:cxn>
              <a:cxn ang="0">
                <a:pos x="5842" y="19102"/>
              </a:cxn>
              <a:cxn ang="0">
                <a:pos x="2736" y="28919"/>
              </a:cxn>
              <a:cxn ang="0">
                <a:pos x="0" y="38900"/>
              </a:cxn>
              <a:cxn ang="0">
                <a:pos x="150304" y="38900"/>
              </a:cxn>
              <a:cxn ang="0">
                <a:pos x="150304" y="341439"/>
              </a:cxn>
              <a:cxn ang="0">
                <a:pos x="161721" y="345976"/>
              </a:cxn>
              <a:cxn ang="0">
                <a:pos x="173389" y="349989"/>
              </a:cxn>
              <a:cxn ang="0">
                <a:pos x="185301" y="353455"/>
              </a:cxn>
              <a:cxn ang="0">
                <a:pos x="197446" y="356349"/>
              </a:cxn>
              <a:cxn ang="0">
                <a:pos x="197446" y="0"/>
              </a:cxn>
            </a:cxnLst>
            <a:rect l="0" t="0" r="r" b="b"/>
            <a:pathLst>
              <a:path w="197484" h="356870">
                <a:moveTo>
                  <a:pt x="197446" y="0"/>
                </a:moveTo>
                <a:lnTo>
                  <a:pt x="13169" y="0"/>
                </a:lnTo>
                <a:lnTo>
                  <a:pt x="9319" y="9458"/>
                </a:lnTo>
                <a:lnTo>
                  <a:pt x="5842" y="19102"/>
                </a:lnTo>
                <a:lnTo>
                  <a:pt x="2736" y="28919"/>
                </a:lnTo>
                <a:lnTo>
                  <a:pt x="0" y="38900"/>
                </a:lnTo>
                <a:lnTo>
                  <a:pt x="150304" y="38900"/>
                </a:lnTo>
                <a:lnTo>
                  <a:pt x="150304" y="341439"/>
                </a:lnTo>
                <a:lnTo>
                  <a:pt x="161721" y="345976"/>
                </a:lnTo>
                <a:lnTo>
                  <a:pt x="173389" y="349989"/>
                </a:lnTo>
                <a:lnTo>
                  <a:pt x="185301" y="353455"/>
                </a:lnTo>
                <a:lnTo>
                  <a:pt x="197446" y="356349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1" name="object 4"/>
          <p:cNvSpPr>
            <a:spLocks/>
          </p:cNvSpPr>
          <p:nvPr/>
        </p:nvSpPr>
        <p:spPr bwMode="auto">
          <a:xfrm>
            <a:off x="287338" y="147638"/>
            <a:ext cx="196850" cy="355600"/>
          </a:xfrm>
          <a:custGeom>
            <a:avLst/>
            <a:gdLst/>
            <a:ahLst/>
            <a:cxnLst>
              <a:cxn ang="0">
                <a:pos x="197446" y="0"/>
              </a:cxn>
              <a:cxn ang="0">
                <a:pos x="13169" y="12"/>
              </a:cxn>
              <a:cxn ang="0">
                <a:pos x="0" y="38900"/>
              </a:cxn>
              <a:cxn ang="0">
                <a:pos x="150304" y="38900"/>
              </a:cxn>
              <a:cxn ang="0">
                <a:pos x="150304" y="341452"/>
              </a:cxn>
              <a:cxn ang="0">
                <a:pos x="161721" y="345981"/>
              </a:cxn>
              <a:cxn ang="0">
                <a:pos x="173389" y="349991"/>
              </a:cxn>
              <a:cxn ang="0">
                <a:pos x="185301" y="353455"/>
              </a:cxn>
              <a:cxn ang="0">
                <a:pos x="197446" y="356349"/>
              </a:cxn>
              <a:cxn ang="0">
                <a:pos x="197446" y="0"/>
              </a:cxn>
            </a:cxnLst>
            <a:rect l="0" t="0" r="r" b="b"/>
            <a:pathLst>
              <a:path w="197484" h="356870">
                <a:moveTo>
                  <a:pt x="197446" y="0"/>
                </a:moveTo>
                <a:lnTo>
                  <a:pt x="13169" y="12"/>
                </a:lnTo>
                <a:lnTo>
                  <a:pt x="0" y="38900"/>
                </a:lnTo>
                <a:lnTo>
                  <a:pt x="150304" y="38900"/>
                </a:lnTo>
                <a:lnTo>
                  <a:pt x="150304" y="341452"/>
                </a:lnTo>
                <a:lnTo>
                  <a:pt x="161721" y="345981"/>
                </a:lnTo>
                <a:lnTo>
                  <a:pt x="173389" y="349991"/>
                </a:lnTo>
                <a:lnTo>
                  <a:pt x="185301" y="353455"/>
                </a:lnTo>
                <a:lnTo>
                  <a:pt x="197446" y="356349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2" name="object 5"/>
          <p:cNvSpPr>
            <a:spLocks/>
          </p:cNvSpPr>
          <p:nvPr/>
        </p:nvSpPr>
        <p:spPr bwMode="auto">
          <a:xfrm>
            <a:off x="561975" y="209550"/>
            <a:ext cx="196850" cy="357188"/>
          </a:xfrm>
          <a:custGeom>
            <a:avLst/>
            <a:gdLst/>
            <a:ahLst/>
            <a:cxnLst>
              <a:cxn ang="0">
                <a:pos x="184289" y="0"/>
              </a:cxn>
              <a:cxn ang="0">
                <a:pos x="0" y="0"/>
              </a:cxn>
              <a:cxn ang="0">
                <a:pos x="0" y="356349"/>
              </a:cxn>
              <a:cxn ang="0">
                <a:pos x="47155" y="341439"/>
              </a:cxn>
              <a:cxn ang="0">
                <a:pos x="47155" y="38900"/>
              </a:cxn>
              <a:cxn ang="0">
                <a:pos x="197446" y="38900"/>
              </a:cxn>
              <a:cxn ang="0">
                <a:pos x="194717" y="28919"/>
              </a:cxn>
              <a:cxn ang="0">
                <a:pos x="191616" y="19102"/>
              </a:cxn>
              <a:cxn ang="0">
                <a:pos x="188140" y="9458"/>
              </a:cxn>
              <a:cxn ang="0">
                <a:pos x="184289" y="0"/>
              </a:cxn>
            </a:cxnLst>
            <a:rect l="0" t="0" r="r" b="b"/>
            <a:pathLst>
              <a:path w="197484" h="356870">
                <a:moveTo>
                  <a:pt x="184289" y="0"/>
                </a:moveTo>
                <a:lnTo>
                  <a:pt x="0" y="0"/>
                </a:lnTo>
                <a:lnTo>
                  <a:pt x="0" y="356349"/>
                </a:lnTo>
                <a:lnTo>
                  <a:pt x="47155" y="341439"/>
                </a:lnTo>
                <a:lnTo>
                  <a:pt x="47155" y="38900"/>
                </a:lnTo>
                <a:lnTo>
                  <a:pt x="197446" y="38900"/>
                </a:lnTo>
                <a:lnTo>
                  <a:pt x="194717" y="28919"/>
                </a:lnTo>
                <a:lnTo>
                  <a:pt x="191616" y="19102"/>
                </a:lnTo>
                <a:lnTo>
                  <a:pt x="188140" y="9458"/>
                </a:lnTo>
                <a:lnTo>
                  <a:pt x="18428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3" name="object 6"/>
          <p:cNvSpPr>
            <a:spLocks/>
          </p:cNvSpPr>
          <p:nvPr/>
        </p:nvSpPr>
        <p:spPr bwMode="auto">
          <a:xfrm>
            <a:off x="488950" y="147638"/>
            <a:ext cx="196850" cy="35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6349"/>
              </a:cxn>
              <a:cxn ang="0">
                <a:pos x="12145" y="353455"/>
              </a:cxn>
              <a:cxn ang="0">
                <a:pos x="24056" y="349991"/>
              </a:cxn>
              <a:cxn ang="0">
                <a:pos x="35725" y="345981"/>
              </a:cxn>
              <a:cxn ang="0">
                <a:pos x="47142" y="341452"/>
              </a:cxn>
              <a:cxn ang="0">
                <a:pos x="47142" y="38900"/>
              </a:cxn>
              <a:cxn ang="0">
                <a:pos x="197446" y="38900"/>
              </a:cxn>
              <a:cxn ang="0">
                <a:pos x="194717" y="28927"/>
              </a:cxn>
              <a:cxn ang="0">
                <a:pos x="191616" y="19113"/>
              </a:cxn>
              <a:cxn ang="0">
                <a:pos x="188140" y="9471"/>
              </a:cxn>
              <a:cxn ang="0">
                <a:pos x="184289" y="12"/>
              </a:cxn>
              <a:cxn ang="0">
                <a:pos x="0" y="0"/>
              </a:cxn>
            </a:cxnLst>
            <a:rect l="0" t="0" r="r" b="b"/>
            <a:pathLst>
              <a:path w="197484" h="356870">
                <a:moveTo>
                  <a:pt x="0" y="0"/>
                </a:moveTo>
                <a:lnTo>
                  <a:pt x="0" y="356349"/>
                </a:lnTo>
                <a:lnTo>
                  <a:pt x="12145" y="353455"/>
                </a:lnTo>
                <a:lnTo>
                  <a:pt x="24056" y="349991"/>
                </a:lnTo>
                <a:lnTo>
                  <a:pt x="35725" y="345981"/>
                </a:lnTo>
                <a:lnTo>
                  <a:pt x="47142" y="341452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7" y="28927"/>
                </a:lnTo>
                <a:lnTo>
                  <a:pt x="191616" y="19113"/>
                </a:lnTo>
                <a:lnTo>
                  <a:pt x="188140" y="9471"/>
                </a:lnTo>
                <a:lnTo>
                  <a:pt x="184289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4" name="object 7"/>
          <p:cNvSpPr>
            <a:spLocks noChangeArrowheads="1"/>
          </p:cNvSpPr>
          <p:nvPr/>
        </p:nvSpPr>
        <p:spPr bwMode="auto">
          <a:xfrm>
            <a:off x="214313" y="209550"/>
            <a:ext cx="196850" cy="355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5" name="object 8"/>
          <p:cNvSpPr>
            <a:spLocks noChangeArrowheads="1"/>
          </p:cNvSpPr>
          <p:nvPr/>
        </p:nvSpPr>
        <p:spPr bwMode="auto">
          <a:xfrm>
            <a:off x="561975" y="209550"/>
            <a:ext cx="196850" cy="355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6" name="object 9"/>
          <p:cNvSpPr>
            <a:spLocks noChangeArrowheads="1"/>
          </p:cNvSpPr>
          <p:nvPr/>
        </p:nvSpPr>
        <p:spPr bwMode="auto">
          <a:xfrm>
            <a:off x="287338" y="147638"/>
            <a:ext cx="196850" cy="355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7" name="object 10"/>
          <p:cNvSpPr>
            <a:spLocks noChangeArrowheads="1"/>
          </p:cNvSpPr>
          <p:nvPr/>
        </p:nvSpPr>
        <p:spPr bwMode="auto">
          <a:xfrm>
            <a:off x="488950" y="147638"/>
            <a:ext cx="196850" cy="355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8" name="object 11"/>
          <p:cNvSpPr>
            <a:spLocks/>
          </p:cNvSpPr>
          <p:nvPr/>
        </p:nvSpPr>
        <p:spPr bwMode="auto">
          <a:xfrm>
            <a:off x="354013" y="647700"/>
            <a:ext cx="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5958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958"/>
                </a:lnTo>
              </a:path>
            </a:pathLst>
          </a:custGeom>
          <a:noFill/>
          <a:ln w="2429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9" name="object 12"/>
          <p:cNvSpPr>
            <a:spLocks/>
          </p:cNvSpPr>
          <p:nvPr/>
        </p:nvSpPr>
        <p:spPr bwMode="auto">
          <a:xfrm>
            <a:off x="311150" y="638175"/>
            <a:ext cx="841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108" y="0"/>
              </a:cxn>
            </a:cxnLst>
            <a:rect l="0" t="0" r="r" b="b"/>
            <a:pathLst>
              <a:path w="83185">
                <a:moveTo>
                  <a:pt x="0" y="0"/>
                </a:moveTo>
                <a:lnTo>
                  <a:pt x="83108" y="0"/>
                </a:lnTo>
              </a:path>
            </a:pathLst>
          </a:custGeom>
          <a:noFill/>
          <a:ln w="1822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0" name="object 13"/>
          <p:cNvSpPr>
            <a:spLocks/>
          </p:cNvSpPr>
          <p:nvPr/>
        </p:nvSpPr>
        <p:spPr bwMode="auto">
          <a:xfrm>
            <a:off x="438150" y="627063"/>
            <a:ext cx="96838" cy="98425"/>
          </a:xfrm>
          <a:custGeom>
            <a:avLst/>
            <a:gdLst/>
            <a:ahLst/>
            <a:cxnLst>
              <a:cxn ang="0">
                <a:pos x="48513" y="0"/>
              </a:cxn>
              <a:cxn ang="0">
                <a:pos x="7259" y="20381"/>
              </a:cxn>
              <a:cxn ang="0">
                <a:pos x="0" y="49085"/>
              </a:cxn>
              <a:cxn ang="0">
                <a:pos x="807" y="59765"/>
              </a:cxn>
              <a:cxn ang="0">
                <a:pos x="28255" y="94792"/>
              </a:cxn>
              <a:cxn ang="0">
                <a:pos x="48513" y="98107"/>
              </a:cxn>
              <a:cxn ang="0">
                <a:pos x="59281" y="97278"/>
              </a:cxn>
              <a:cxn ang="0">
                <a:pos x="68818" y="94792"/>
              </a:cxn>
              <a:cxn ang="0">
                <a:pos x="77121" y="90649"/>
              </a:cxn>
              <a:cxn ang="0">
                <a:pos x="84188" y="84848"/>
              </a:cxn>
              <a:cxn ang="0">
                <a:pos x="87721" y="80340"/>
              </a:cxn>
              <a:cxn ang="0">
                <a:pos x="45453" y="80340"/>
              </a:cxn>
              <a:cxn ang="0">
                <a:pos x="42438" y="79730"/>
              </a:cxn>
              <a:cxn ang="0">
                <a:pos x="25234" y="54698"/>
              </a:cxn>
              <a:cxn ang="0">
                <a:pos x="25266" y="43370"/>
              </a:cxn>
              <a:cxn ang="0">
                <a:pos x="45504" y="17780"/>
              </a:cxn>
              <a:cxn ang="0">
                <a:pos x="87741" y="17780"/>
              </a:cxn>
              <a:cxn ang="0">
                <a:pos x="84124" y="13195"/>
              </a:cxn>
              <a:cxn ang="0">
                <a:pos x="77033" y="7425"/>
              </a:cxn>
              <a:cxn ang="0">
                <a:pos x="68733" y="3302"/>
              </a:cxn>
              <a:cxn ang="0">
                <a:pos x="59227" y="825"/>
              </a:cxn>
              <a:cxn ang="0">
                <a:pos x="48513" y="0"/>
              </a:cxn>
              <a:cxn ang="0">
                <a:pos x="87741" y="17780"/>
              </a:cxn>
              <a:cxn ang="0">
                <a:pos x="51612" y="17780"/>
              </a:cxn>
              <a:cxn ang="0">
                <a:pos x="54533" y="18351"/>
              </a:cxn>
              <a:cxn ang="0">
                <a:pos x="60134" y="20624"/>
              </a:cxn>
              <a:cxn ang="0">
                <a:pos x="62611" y="22453"/>
              </a:cxn>
              <a:cxn ang="0">
                <a:pos x="64769" y="24993"/>
              </a:cxn>
              <a:cxn ang="0">
                <a:pos x="66878" y="27432"/>
              </a:cxn>
              <a:cxn ang="0">
                <a:pos x="68592" y="30632"/>
              </a:cxn>
              <a:cxn ang="0">
                <a:pos x="71116" y="38327"/>
              </a:cxn>
              <a:cxn ang="0">
                <a:pos x="71225" y="38785"/>
              </a:cxn>
              <a:cxn ang="0">
                <a:pos x="71856" y="43370"/>
              </a:cxn>
              <a:cxn ang="0">
                <a:pos x="71806" y="54698"/>
              </a:cxn>
              <a:cxn ang="0">
                <a:pos x="51701" y="80340"/>
              </a:cxn>
              <a:cxn ang="0">
                <a:pos x="87721" y="80340"/>
              </a:cxn>
              <a:cxn ang="0">
                <a:pos x="89831" y="77647"/>
              </a:cxn>
              <a:cxn ang="0">
                <a:pos x="93864" y="69286"/>
              </a:cxn>
              <a:cxn ang="0">
                <a:pos x="96284" y="59765"/>
              </a:cxn>
              <a:cxn ang="0">
                <a:pos x="97091" y="49085"/>
              </a:cxn>
              <a:cxn ang="0">
                <a:pos x="96279" y="38327"/>
              </a:cxn>
              <a:cxn ang="0">
                <a:pos x="93846" y="28759"/>
              </a:cxn>
              <a:cxn ang="0">
                <a:pos x="89794" y="20381"/>
              </a:cxn>
              <a:cxn ang="0">
                <a:pos x="87741" y="17780"/>
              </a:cxn>
            </a:cxnLst>
            <a:rect l="0" t="0" r="r" b="b"/>
            <a:pathLst>
              <a:path w="97154" h="98425">
                <a:moveTo>
                  <a:pt x="48513" y="0"/>
                </a:moveTo>
                <a:lnTo>
                  <a:pt x="7259" y="20381"/>
                </a:lnTo>
                <a:lnTo>
                  <a:pt x="0" y="49085"/>
                </a:lnTo>
                <a:lnTo>
                  <a:pt x="807" y="59765"/>
                </a:lnTo>
                <a:lnTo>
                  <a:pt x="28255" y="94792"/>
                </a:lnTo>
                <a:lnTo>
                  <a:pt x="48513" y="98107"/>
                </a:lnTo>
                <a:lnTo>
                  <a:pt x="59281" y="97278"/>
                </a:lnTo>
                <a:lnTo>
                  <a:pt x="68818" y="94792"/>
                </a:lnTo>
                <a:lnTo>
                  <a:pt x="77121" y="90649"/>
                </a:lnTo>
                <a:lnTo>
                  <a:pt x="84188" y="84848"/>
                </a:lnTo>
                <a:lnTo>
                  <a:pt x="87721" y="80340"/>
                </a:lnTo>
                <a:lnTo>
                  <a:pt x="45453" y="80340"/>
                </a:lnTo>
                <a:lnTo>
                  <a:pt x="42438" y="79730"/>
                </a:lnTo>
                <a:lnTo>
                  <a:pt x="25234" y="54698"/>
                </a:lnTo>
                <a:lnTo>
                  <a:pt x="25266" y="43370"/>
                </a:lnTo>
                <a:lnTo>
                  <a:pt x="45504" y="17780"/>
                </a:lnTo>
                <a:lnTo>
                  <a:pt x="87741" y="17780"/>
                </a:lnTo>
                <a:lnTo>
                  <a:pt x="84124" y="13195"/>
                </a:lnTo>
                <a:lnTo>
                  <a:pt x="77033" y="7425"/>
                </a:lnTo>
                <a:lnTo>
                  <a:pt x="68733" y="3302"/>
                </a:lnTo>
                <a:lnTo>
                  <a:pt x="59227" y="825"/>
                </a:lnTo>
                <a:lnTo>
                  <a:pt x="48513" y="0"/>
                </a:lnTo>
                <a:close/>
              </a:path>
              <a:path w="97154" h="98425">
                <a:moveTo>
                  <a:pt x="87741" y="17780"/>
                </a:moveTo>
                <a:lnTo>
                  <a:pt x="51612" y="17780"/>
                </a:lnTo>
                <a:lnTo>
                  <a:pt x="54533" y="18351"/>
                </a:lnTo>
                <a:lnTo>
                  <a:pt x="60134" y="20624"/>
                </a:lnTo>
                <a:lnTo>
                  <a:pt x="62611" y="22453"/>
                </a:lnTo>
                <a:lnTo>
                  <a:pt x="64769" y="24993"/>
                </a:lnTo>
                <a:lnTo>
                  <a:pt x="66878" y="27432"/>
                </a:lnTo>
                <a:lnTo>
                  <a:pt x="68592" y="30632"/>
                </a:lnTo>
                <a:lnTo>
                  <a:pt x="71116" y="38327"/>
                </a:lnTo>
                <a:lnTo>
                  <a:pt x="71225" y="38785"/>
                </a:lnTo>
                <a:lnTo>
                  <a:pt x="71856" y="43370"/>
                </a:lnTo>
                <a:lnTo>
                  <a:pt x="71806" y="54698"/>
                </a:lnTo>
                <a:lnTo>
                  <a:pt x="51701" y="80340"/>
                </a:lnTo>
                <a:lnTo>
                  <a:pt x="87721" y="80340"/>
                </a:lnTo>
                <a:lnTo>
                  <a:pt x="89831" y="77647"/>
                </a:lnTo>
                <a:lnTo>
                  <a:pt x="93864" y="69286"/>
                </a:lnTo>
                <a:lnTo>
                  <a:pt x="96284" y="59765"/>
                </a:lnTo>
                <a:lnTo>
                  <a:pt x="97091" y="49085"/>
                </a:lnTo>
                <a:lnTo>
                  <a:pt x="96279" y="38327"/>
                </a:lnTo>
                <a:lnTo>
                  <a:pt x="93846" y="28759"/>
                </a:lnTo>
                <a:lnTo>
                  <a:pt x="89794" y="20381"/>
                </a:lnTo>
                <a:lnTo>
                  <a:pt x="87741" y="177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1" name="object 14"/>
          <p:cNvSpPr>
            <a:spLocks/>
          </p:cNvSpPr>
          <p:nvPr/>
        </p:nvSpPr>
        <p:spPr bwMode="auto">
          <a:xfrm>
            <a:off x="587375" y="628650"/>
            <a:ext cx="77788" cy="95250"/>
          </a:xfrm>
          <a:custGeom>
            <a:avLst/>
            <a:gdLst/>
            <a:ahLst/>
            <a:cxnLst>
              <a:cxn ang="0">
                <a:pos x="45973" y="0"/>
              </a:cxn>
              <a:cxn ang="0">
                <a:pos x="0" y="0"/>
              </a:cxn>
              <a:cxn ang="0">
                <a:pos x="0" y="94183"/>
              </a:cxn>
              <a:cxn ang="0">
                <a:pos x="24295" y="94183"/>
              </a:cxn>
              <a:cxn ang="0">
                <a:pos x="24295" y="63500"/>
              </a:cxn>
              <a:cxn ang="0">
                <a:pos x="46278" y="63500"/>
              </a:cxn>
              <a:cxn ang="0">
                <a:pos x="74197" y="45732"/>
              </a:cxn>
              <a:cxn ang="0">
                <a:pos x="24295" y="45732"/>
              </a:cxn>
              <a:cxn ang="0">
                <a:pos x="24295" y="17576"/>
              </a:cxn>
              <a:cxn ang="0">
                <a:pos x="75674" y="17576"/>
              </a:cxn>
              <a:cxn ang="0">
                <a:pos x="72732" y="11861"/>
              </a:cxn>
              <a:cxn ang="0">
                <a:pos x="69824" y="8686"/>
              </a:cxn>
              <a:cxn ang="0">
                <a:pos x="62877" y="4127"/>
              </a:cxn>
              <a:cxn ang="0">
                <a:pos x="59245" y="2578"/>
              </a:cxn>
              <a:cxn ang="0">
                <a:pos x="51015" y="520"/>
              </a:cxn>
              <a:cxn ang="0">
                <a:pos x="45973" y="0"/>
              </a:cxn>
              <a:cxn ang="0">
                <a:pos x="75674" y="17576"/>
              </a:cxn>
              <a:cxn ang="0">
                <a:pos x="24295" y="17576"/>
              </a:cxn>
              <a:cxn ang="0">
                <a:pos x="35674" y="17627"/>
              </a:cxn>
              <a:cxn ang="0">
                <a:pos x="40487" y="17843"/>
              </a:cxn>
              <a:cxn ang="0">
                <a:pos x="52628" y="27622"/>
              </a:cxn>
              <a:cxn ang="0">
                <a:pos x="52628" y="32956"/>
              </a:cxn>
              <a:cxn ang="0">
                <a:pos x="35382" y="45732"/>
              </a:cxn>
              <a:cxn ang="0">
                <a:pos x="74197" y="45732"/>
              </a:cxn>
              <a:cxn ang="0">
                <a:pos x="77000" y="38061"/>
              </a:cxn>
              <a:cxn ang="0">
                <a:pos x="77749" y="33947"/>
              </a:cxn>
              <a:cxn ang="0">
                <a:pos x="77749" y="24282"/>
              </a:cxn>
              <a:cxn ang="0">
                <a:pos x="76733" y="19634"/>
              </a:cxn>
              <a:cxn ang="0">
                <a:pos x="75674" y="17576"/>
              </a:cxn>
            </a:cxnLst>
            <a:rect l="0" t="0" r="r" b="b"/>
            <a:pathLst>
              <a:path w="78104" h="94615">
                <a:moveTo>
                  <a:pt x="45973" y="0"/>
                </a:moveTo>
                <a:lnTo>
                  <a:pt x="0" y="0"/>
                </a:lnTo>
                <a:lnTo>
                  <a:pt x="0" y="94183"/>
                </a:lnTo>
                <a:lnTo>
                  <a:pt x="24295" y="94183"/>
                </a:lnTo>
                <a:lnTo>
                  <a:pt x="24295" y="63500"/>
                </a:lnTo>
                <a:lnTo>
                  <a:pt x="46278" y="63500"/>
                </a:lnTo>
                <a:lnTo>
                  <a:pt x="74197" y="45732"/>
                </a:lnTo>
                <a:lnTo>
                  <a:pt x="24295" y="45732"/>
                </a:lnTo>
                <a:lnTo>
                  <a:pt x="24295" y="17576"/>
                </a:lnTo>
                <a:lnTo>
                  <a:pt x="75674" y="17576"/>
                </a:lnTo>
                <a:lnTo>
                  <a:pt x="72732" y="11861"/>
                </a:lnTo>
                <a:lnTo>
                  <a:pt x="69824" y="8686"/>
                </a:lnTo>
                <a:lnTo>
                  <a:pt x="62877" y="4127"/>
                </a:lnTo>
                <a:lnTo>
                  <a:pt x="59245" y="2578"/>
                </a:lnTo>
                <a:lnTo>
                  <a:pt x="51015" y="520"/>
                </a:lnTo>
                <a:lnTo>
                  <a:pt x="45973" y="0"/>
                </a:lnTo>
                <a:close/>
              </a:path>
              <a:path w="78104" h="94615">
                <a:moveTo>
                  <a:pt x="75674" y="17576"/>
                </a:moveTo>
                <a:lnTo>
                  <a:pt x="24295" y="17576"/>
                </a:lnTo>
                <a:lnTo>
                  <a:pt x="35674" y="17627"/>
                </a:lnTo>
                <a:lnTo>
                  <a:pt x="40487" y="17843"/>
                </a:lnTo>
                <a:lnTo>
                  <a:pt x="52628" y="27622"/>
                </a:lnTo>
                <a:lnTo>
                  <a:pt x="52628" y="32956"/>
                </a:lnTo>
                <a:lnTo>
                  <a:pt x="35382" y="45732"/>
                </a:lnTo>
                <a:lnTo>
                  <a:pt x="74197" y="45732"/>
                </a:lnTo>
                <a:lnTo>
                  <a:pt x="77000" y="38061"/>
                </a:lnTo>
                <a:lnTo>
                  <a:pt x="77749" y="33947"/>
                </a:lnTo>
                <a:lnTo>
                  <a:pt x="77749" y="24282"/>
                </a:lnTo>
                <a:lnTo>
                  <a:pt x="76733" y="19634"/>
                </a:lnTo>
                <a:lnTo>
                  <a:pt x="75674" y="175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2" name="object 15"/>
          <p:cNvSpPr>
            <a:spLocks/>
          </p:cNvSpPr>
          <p:nvPr/>
        </p:nvSpPr>
        <p:spPr bwMode="auto">
          <a:xfrm>
            <a:off x="309563" y="750888"/>
            <a:ext cx="38100" cy="41275"/>
          </a:xfrm>
          <a:custGeom>
            <a:avLst/>
            <a:gdLst/>
            <a:ahLst/>
            <a:cxnLst>
              <a:cxn ang="0">
                <a:pos x="23710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710" y="41554"/>
              </a:cxn>
              <a:cxn ang="0">
                <a:pos x="23710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710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710" y="41554"/>
                </a:lnTo>
                <a:lnTo>
                  <a:pt x="23710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3" name="object 16"/>
          <p:cNvSpPr>
            <a:spLocks/>
          </p:cNvSpPr>
          <p:nvPr/>
        </p:nvSpPr>
        <p:spPr bwMode="auto">
          <a:xfrm>
            <a:off x="350838" y="749300"/>
            <a:ext cx="42862" cy="44450"/>
          </a:xfrm>
          <a:custGeom>
            <a:avLst/>
            <a:gdLst/>
            <a:ahLst/>
            <a:cxnLst>
              <a:cxn ang="0">
                <a:pos x="28054" y="0"/>
              </a:cxn>
              <a:cxn ang="0">
                <a:pos x="14719" y="0"/>
              </a:cxn>
              <a:cxn ang="0">
                <a:pos x="9486" y="1943"/>
              </a:cxn>
              <a:cxn ang="0">
                <a:pos x="1905" y="9690"/>
              </a:cxn>
              <a:cxn ang="0">
                <a:pos x="0" y="14973"/>
              </a:cxn>
              <a:cxn ang="0">
                <a:pos x="0" y="28270"/>
              </a:cxn>
              <a:cxn ang="0">
                <a:pos x="1905" y="33528"/>
              </a:cxn>
              <a:cxn ang="0">
                <a:pos x="5689" y="37439"/>
              </a:cxn>
              <a:cxn ang="0">
                <a:pos x="9486" y="41325"/>
              </a:cxn>
              <a:cxn ang="0">
                <a:pos x="14719" y="43281"/>
              </a:cxn>
              <a:cxn ang="0">
                <a:pos x="28105" y="43281"/>
              </a:cxn>
              <a:cxn ang="0">
                <a:pos x="33337" y="41325"/>
              </a:cxn>
              <a:cxn ang="0">
                <a:pos x="39076" y="35433"/>
              </a:cxn>
              <a:cxn ang="0">
                <a:pos x="20040" y="35433"/>
              </a:cxn>
              <a:cxn ang="0">
                <a:pos x="18714" y="35166"/>
              </a:cxn>
              <a:cxn ang="0">
                <a:pos x="11137" y="24130"/>
              </a:cxn>
              <a:cxn ang="0">
                <a:pos x="11150" y="19138"/>
              </a:cxn>
              <a:cxn ang="0">
                <a:pos x="20066" y="7835"/>
              </a:cxn>
              <a:cxn ang="0">
                <a:pos x="39092" y="7835"/>
              </a:cxn>
              <a:cxn ang="0">
                <a:pos x="33286" y="1943"/>
              </a:cxn>
              <a:cxn ang="0">
                <a:pos x="28054" y="0"/>
              </a:cxn>
              <a:cxn ang="0">
                <a:pos x="39092" y="7835"/>
              </a:cxn>
              <a:cxn ang="0">
                <a:pos x="22771" y="7835"/>
              </a:cxn>
              <a:cxn ang="0">
                <a:pos x="24066" y="8089"/>
              </a:cxn>
              <a:cxn ang="0">
                <a:pos x="26530" y="9093"/>
              </a:cxn>
              <a:cxn ang="0">
                <a:pos x="31699" y="19138"/>
              </a:cxn>
              <a:cxn ang="0">
                <a:pos x="31677" y="24130"/>
              </a:cxn>
              <a:cxn ang="0">
                <a:pos x="22796" y="35433"/>
              </a:cxn>
              <a:cxn ang="0">
                <a:pos x="39076" y="35433"/>
              </a:cxn>
              <a:cxn ang="0">
                <a:pos x="40932" y="33528"/>
              </a:cxn>
              <a:cxn ang="0">
                <a:pos x="42824" y="28270"/>
              </a:cxn>
              <a:cxn ang="0">
                <a:pos x="42824" y="14973"/>
              </a:cxn>
              <a:cxn ang="0">
                <a:pos x="40919" y="9690"/>
              </a:cxn>
              <a:cxn ang="0">
                <a:pos x="39092" y="7835"/>
              </a:cxn>
            </a:cxnLst>
            <a:rect l="0" t="0" r="r" b="b"/>
            <a:pathLst>
              <a:path w="43179" h="43815">
                <a:moveTo>
                  <a:pt x="28054" y="0"/>
                </a:moveTo>
                <a:lnTo>
                  <a:pt x="14719" y="0"/>
                </a:lnTo>
                <a:lnTo>
                  <a:pt x="9486" y="1943"/>
                </a:lnTo>
                <a:lnTo>
                  <a:pt x="1905" y="9690"/>
                </a:lnTo>
                <a:lnTo>
                  <a:pt x="0" y="14973"/>
                </a:lnTo>
                <a:lnTo>
                  <a:pt x="0" y="28270"/>
                </a:lnTo>
                <a:lnTo>
                  <a:pt x="1905" y="33528"/>
                </a:lnTo>
                <a:lnTo>
                  <a:pt x="5689" y="37439"/>
                </a:lnTo>
                <a:lnTo>
                  <a:pt x="9486" y="41325"/>
                </a:lnTo>
                <a:lnTo>
                  <a:pt x="14719" y="43281"/>
                </a:lnTo>
                <a:lnTo>
                  <a:pt x="28105" y="43281"/>
                </a:lnTo>
                <a:lnTo>
                  <a:pt x="33337" y="41325"/>
                </a:lnTo>
                <a:lnTo>
                  <a:pt x="39076" y="35433"/>
                </a:lnTo>
                <a:lnTo>
                  <a:pt x="20040" y="35433"/>
                </a:lnTo>
                <a:lnTo>
                  <a:pt x="18714" y="35166"/>
                </a:lnTo>
                <a:lnTo>
                  <a:pt x="11137" y="24130"/>
                </a:lnTo>
                <a:lnTo>
                  <a:pt x="11150" y="19138"/>
                </a:lnTo>
                <a:lnTo>
                  <a:pt x="20066" y="7835"/>
                </a:lnTo>
                <a:lnTo>
                  <a:pt x="39092" y="7835"/>
                </a:lnTo>
                <a:lnTo>
                  <a:pt x="33286" y="1943"/>
                </a:lnTo>
                <a:lnTo>
                  <a:pt x="28054" y="0"/>
                </a:lnTo>
                <a:close/>
              </a:path>
              <a:path w="43179" h="43815">
                <a:moveTo>
                  <a:pt x="39092" y="7835"/>
                </a:moveTo>
                <a:lnTo>
                  <a:pt x="22771" y="7835"/>
                </a:lnTo>
                <a:lnTo>
                  <a:pt x="24066" y="8089"/>
                </a:lnTo>
                <a:lnTo>
                  <a:pt x="26530" y="9093"/>
                </a:lnTo>
                <a:lnTo>
                  <a:pt x="31699" y="19138"/>
                </a:lnTo>
                <a:lnTo>
                  <a:pt x="31677" y="24130"/>
                </a:lnTo>
                <a:lnTo>
                  <a:pt x="22796" y="35433"/>
                </a:lnTo>
                <a:lnTo>
                  <a:pt x="39076" y="35433"/>
                </a:lnTo>
                <a:lnTo>
                  <a:pt x="40932" y="33528"/>
                </a:lnTo>
                <a:lnTo>
                  <a:pt x="42824" y="28270"/>
                </a:lnTo>
                <a:lnTo>
                  <a:pt x="42824" y="14973"/>
                </a:lnTo>
                <a:lnTo>
                  <a:pt x="40919" y="9690"/>
                </a:lnTo>
                <a:lnTo>
                  <a:pt x="39092" y="78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4" name="object 17"/>
          <p:cNvSpPr>
            <a:spLocks/>
          </p:cNvSpPr>
          <p:nvPr/>
        </p:nvSpPr>
        <p:spPr bwMode="auto">
          <a:xfrm>
            <a:off x="396875" y="750888"/>
            <a:ext cx="42863" cy="41275"/>
          </a:xfrm>
          <a:custGeom>
            <a:avLst/>
            <a:gdLst/>
            <a:ahLst/>
            <a:cxnLst>
              <a:cxn ang="0">
                <a:pos x="0" y="32257"/>
              </a:cxn>
              <a:cxn ang="0">
                <a:pos x="0" y="41541"/>
              </a:cxn>
              <a:cxn ang="0">
                <a:pos x="939" y="41630"/>
              </a:cxn>
              <a:cxn ang="0">
                <a:pos x="6324" y="41821"/>
              </a:cxn>
              <a:cxn ang="0">
                <a:pos x="7818" y="41541"/>
              </a:cxn>
              <a:cxn ang="0">
                <a:pos x="16657" y="32270"/>
              </a:cxn>
              <a:cxn ang="0">
                <a:pos x="0" y="32257"/>
              </a:cxn>
              <a:cxn ang="0">
                <a:pos x="42506" y="8026"/>
              </a:cxn>
              <a:cxn ang="0">
                <a:pos x="31788" y="8026"/>
              </a:cxn>
              <a:cxn ang="0">
                <a:pos x="31788" y="41541"/>
              </a:cxn>
              <a:cxn ang="0">
                <a:pos x="42506" y="41541"/>
              </a:cxn>
              <a:cxn ang="0">
                <a:pos x="42506" y="8026"/>
              </a:cxn>
              <a:cxn ang="0">
                <a:pos x="42506" y="0"/>
              </a:cxn>
              <a:cxn ang="0">
                <a:pos x="9918" y="0"/>
              </a:cxn>
              <a:cxn ang="0">
                <a:pos x="9804" y="5537"/>
              </a:cxn>
              <a:cxn ang="0">
                <a:pos x="9664" y="10096"/>
              </a:cxn>
              <a:cxn ang="0">
                <a:pos x="3530" y="32270"/>
              </a:cxn>
              <a:cxn ang="0">
                <a:pos x="16657" y="32270"/>
              </a:cxn>
              <a:cxn ang="0">
                <a:pos x="19913" y="8026"/>
              </a:cxn>
              <a:cxn ang="0">
                <a:pos x="42506" y="8026"/>
              </a:cxn>
              <a:cxn ang="0">
                <a:pos x="42506" y="0"/>
              </a:cxn>
            </a:cxnLst>
            <a:rect l="0" t="0" r="r" b="b"/>
            <a:pathLst>
              <a:path w="42545" h="41909">
                <a:moveTo>
                  <a:pt x="0" y="32257"/>
                </a:moveTo>
                <a:lnTo>
                  <a:pt x="0" y="41541"/>
                </a:lnTo>
                <a:lnTo>
                  <a:pt x="939" y="41630"/>
                </a:lnTo>
                <a:lnTo>
                  <a:pt x="6324" y="41821"/>
                </a:lnTo>
                <a:lnTo>
                  <a:pt x="7818" y="41541"/>
                </a:lnTo>
                <a:lnTo>
                  <a:pt x="16657" y="32270"/>
                </a:lnTo>
                <a:lnTo>
                  <a:pt x="0" y="32257"/>
                </a:lnTo>
                <a:close/>
              </a:path>
              <a:path w="42545" h="41909">
                <a:moveTo>
                  <a:pt x="42506" y="8026"/>
                </a:moveTo>
                <a:lnTo>
                  <a:pt x="31788" y="8026"/>
                </a:lnTo>
                <a:lnTo>
                  <a:pt x="31788" y="41541"/>
                </a:lnTo>
                <a:lnTo>
                  <a:pt x="42506" y="41541"/>
                </a:lnTo>
                <a:lnTo>
                  <a:pt x="42506" y="8026"/>
                </a:lnTo>
                <a:close/>
              </a:path>
              <a:path w="42545" h="41909">
                <a:moveTo>
                  <a:pt x="42506" y="0"/>
                </a:moveTo>
                <a:lnTo>
                  <a:pt x="9918" y="0"/>
                </a:lnTo>
                <a:lnTo>
                  <a:pt x="9804" y="5537"/>
                </a:lnTo>
                <a:lnTo>
                  <a:pt x="9664" y="10096"/>
                </a:lnTo>
                <a:lnTo>
                  <a:pt x="3530" y="32270"/>
                </a:lnTo>
                <a:lnTo>
                  <a:pt x="16657" y="32270"/>
                </a:lnTo>
                <a:lnTo>
                  <a:pt x="19913" y="8026"/>
                </a:lnTo>
                <a:lnTo>
                  <a:pt x="42506" y="8026"/>
                </a:lnTo>
                <a:lnTo>
                  <a:pt x="4250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5" name="object 18"/>
          <p:cNvSpPr>
            <a:spLocks/>
          </p:cNvSpPr>
          <p:nvPr/>
        </p:nvSpPr>
        <p:spPr bwMode="auto">
          <a:xfrm>
            <a:off x="450850" y="750888"/>
            <a:ext cx="34925" cy="41275"/>
          </a:xfrm>
          <a:custGeom>
            <a:avLst/>
            <a:gdLst/>
            <a:ahLst/>
            <a:cxnLst>
              <a:cxn ang="0">
                <a:pos x="10718" y="0"/>
              </a:cxn>
              <a:cxn ang="0">
                <a:pos x="0" y="0"/>
              </a:cxn>
              <a:cxn ang="0">
                <a:pos x="0" y="41541"/>
              </a:cxn>
              <a:cxn ang="0">
                <a:pos x="21780" y="41541"/>
              </a:cxn>
              <a:cxn ang="0">
                <a:pos x="24002" y="41287"/>
              </a:cxn>
              <a:cxn ang="0">
                <a:pos x="34283" y="33794"/>
              </a:cxn>
              <a:cxn ang="0">
                <a:pos x="10718" y="33794"/>
              </a:cxn>
              <a:cxn ang="0">
                <a:pos x="10718" y="23215"/>
              </a:cxn>
              <a:cxn ang="0">
                <a:pos x="34681" y="23215"/>
              </a:cxn>
              <a:cxn ang="0">
                <a:pos x="33807" y="20942"/>
              </a:cxn>
              <a:cxn ang="0">
                <a:pos x="22224" y="15481"/>
              </a:cxn>
              <a:cxn ang="0">
                <a:pos x="10718" y="15481"/>
              </a:cxn>
              <a:cxn ang="0">
                <a:pos x="10718" y="0"/>
              </a:cxn>
              <a:cxn ang="0">
                <a:pos x="34681" y="23215"/>
              </a:cxn>
              <a:cxn ang="0">
                <a:pos x="19011" y="23215"/>
              </a:cxn>
              <a:cxn ang="0">
                <a:pos x="20231" y="23368"/>
              </a:cxn>
              <a:cxn ang="0">
                <a:pos x="21983" y="23964"/>
              </a:cxn>
              <a:cxn ang="0">
                <a:pos x="24371" y="29286"/>
              </a:cxn>
              <a:cxn ang="0">
                <a:pos x="24231" y="29972"/>
              </a:cxn>
              <a:cxn ang="0">
                <a:pos x="18643" y="33794"/>
              </a:cxn>
              <a:cxn ang="0">
                <a:pos x="34283" y="33794"/>
              </a:cxn>
              <a:cxn ang="0">
                <a:pos x="35064" y="32105"/>
              </a:cxn>
              <a:cxn ang="0">
                <a:pos x="35445" y="30238"/>
              </a:cxn>
              <a:cxn ang="0">
                <a:pos x="35400" y="25946"/>
              </a:cxn>
              <a:cxn ang="0">
                <a:pos x="35115" y="24345"/>
              </a:cxn>
              <a:cxn ang="0">
                <a:pos x="34681" y="23215"/>
              </a:cxn>
            </a:cxnLst>
            <a:rect l="0" t="0" r="r" b="b"/>
            <a:pathLst>
              <a:path w="35559" h="41909">
                <a:moveTo>
                  <a:pt x="10718" y="0"/>
                </a:moveTo>
                <a:lnTo>
                  <a:pt x="0" y="0"/>
                </a:lnTo>
                <a:lnTo>
                  <a:pt x="0" y="41541"/>
                </a:lnTo>
                <a:lnTo>
                  <a:pt x="21780" y="41541"/>
                </a:lnTo>
                <a:lnTo>
                  <a:pt x="24002" y="41287"/>
                </a:lnTo>
                <a:lnTo>
                  <a:pt x="34283" y="33794"/>
                </a:lnTo>
                <a:lnTo>
                  <a:pt x="10718" y="33794"/>
                </a:lnTo>
                <a:lnTo>
                  <a:pt x="10718" y="23215"/>
                </a:lnTo>
                <a:lnTo>
                  <a:pt x="34681" y="23215"/>
                </a:lnTo>
                <a:lnTo>
                  <a:pt x="33807" y="20942"/>
                </a:lnTo>
                <a:lnTo>
                  <a:pt x="22224" y="15481"/>
                </a:lnTo>
                <a:lnTo>
                  <a:pt x="10718" y="15481"/>
                </a:lnTo>
                <a:lnTo>
                  <a:pt x="10718" y="0"/>
                </a:lnTo>
                <a:close/>
              </a:path>
              <a:path w="35559" h="41909">
                <a:moveTo>
                  <a:pt x="34681" y="23215"/>
                </a:moveTo>
                <a:lnTo>
                  <a:pt x="19011" y="23215"/>
                </a:lnTo>
                <a:lnTo>
                  <a:pt x="20231" y="23368"/>
                </a:lnTo>
                <a:lnTo>
                  <a:pt x="21983" y="23964"/>
                </a:lnTo>
                <a:lnTo>
                  <a:pt x="24371" y="29286"/>
                </a:lnTo>
                <a:lnTo>
                  <a:pt x="24231" y="29972"/>
                </a:lnTo>
                <a:lnTo>
                  <a:pt x="18643" y="33794"/>
                </a:lnTo>
                <a:lnTo>
                  <a:pt x="34283" y="33794"/>
                </a:lnTo>
                <a:lnTo>
                  <a:pt x="35064" y="32105"/>
                </a:lnTo>
                <a:lnTo>
                  <a:pt x="35445" y="30238"/>
                </a:lnTo>
                <a:lnTo>
                  <a:pt x="35400" y="25946"/>
                </a:lnTo>
                <a:lnTo>
                  <a:pt x="35115" y="24345"/>
                </a:lnTo>
                <a:lnTo>
                  <a:pt x="34681" y="232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6" name="object 19"/>
          <p:cNvSpPr>
            <a:spLocks/>
          </p:cNvSpPr>
          <p:nvPr/>
        </p:nvSpPr>
        <p:spPr bwMode="auto">
          <a:xfrm>
            <a:off x="488950" y="750888"/>
            <a:ext cx="39688" cy="41275"/>
          </a:xfrm>
          <a:custGeom>
            <a:avLst/>
            <a:gdLst/>
            <a:ahLst/>
            <a:cxnLst>
              <a:cxn ang="0">
                <a:pos x="39649" y="0"/>
              </a:cxn>
              <a:cxn ang="0">
                <a:pos x="17881" y="0"/>
              </a:cxn>
              <a:cxn ang="0">
                <a:pos x="15811" y="203"/>
              </a:cxn>
              <a:cxn ang="0">
                <a:pos x="4394" y="9867"/>
              </a:cxn>
              <a:cxn ang="0">
                <a:pos x="4394" y="15201"/>
              </a:cxn>
              <a:cxn ang="0">
                <a:pos x="12420" y="24333"/>
              </a:cxn>
              <a:cxn ang="0">
                <a:pos x="0" y="41554"/>
              </a:cxn>
              <a:cxn ang="0">
                <a:pos x="12700" y="41554"/>
              </a:cxn>
              <a:cxn ang="0">
                <a:pos x="23164" y="26314"/>
              </a:cxn>
              <a:cxn ang="0">
                <a:pos x="39649" y="26314"/>
              </a:cxn>
              <a:cxn ang="0">
                <a:pos x="39649" y="18834"/>
              </a:cxn>
              <a:cxn ang="0">
                <a:pos x="22186" y="18834"/>
              </a:cxn>
              <a:cxn ang="0">
                <a:pos x="19964" y="18643"/>
              </a:cxn>
              <a:cxn ang="0">
                <a:pos x="19011" y="18516"/>
              </a:cxn>
              <a:cxn ang="0">
                <a:pos x="18161" y="18160"/>
              </a:cxn>
              <a:cxn ang="0">
                <a:pos x="17475" y="17602"/>
              </a:cxn>
              <a:cxn ang="0">
                <a:pos x="16840" y="17119"/>
              </a:cxn>
              <a:cxn ang="0">
                <a:pos x="16344" y="16497"/>
              </a:cxn>
              <a:cxn ang="0">
                <a:pos x="15633" y="14998"/>
              </a:cxn>
              <a:cxn ang="0">
                <a:pos x="15468" y="14147"/>
              </a:cxn>
              <a:cxn ang="0">
                <a:pos x="15468" y="12280"/>
              </a:cxn>
              <a:cxn ang="0">
                <a:pos x="28994" y="7645"/>
              </a:cxn>
              <a:cxn ang="0">
                <a:pos x="39649" y="7645"/>
              </a:cxn>
              <a:cxn ang="0">
                <a:pos x="39649" y="0"/>
              </a:cxn>
              <a:cxn ang="0">
                <a:pos x="39649" y="26314"/>
              </a:cxn>
              <a:cxn ang="0">
                <a:pos x="28994" y="26314"/>
              </a:cxn>
              <a:cxn ang="0">
                <a:pos x="28994" y="41554"/>
              </a:cxn>
              <a:cxn ang="0">
                <a:pos x="39649" y="41554"/>
              </a:cxn>
              <a:cxn ang="0">
                <a:pos x="39649" y="26314"/>
              </a:cxn>
              <a:cxn ang="0">
                <a:pos x="39649" y="7645"/>
              </a:cxn>
              <a:cxn ang="0">
                <a:pos x="28994" y="7645"/>
              </a:cxn>
              <a:cxn ang="0">
                <a:pos x="28994" y="18834"/>
              </a:cxn>
              <a:cxn ang="0">
                <a:pos x="39649" y="18834"/>
              </a:cxn>
              <a:cxn ang="0">
                <a:pos x="39649" y="7645"/>
              </a:cxn>
            </a:cxnLst>
            <a:rect l="0" t="0" r="r" b="b"/>
            <a:pathLst>
              <a:path w="40004" h="41909">
                <a:moveTo>
                  <a:pt x="39649" y="0"/>
                </a:moveTo>
                <a:lnTo>
                  <a:pt x="17881" y="0"/>
                </a:lnTo>
                <a:lnTo>
                  <a:pt x="15811" y="203"/>
                </a:lnTo>
                <a:lnTo>
                  <a:pt x="4394" y="9867"/>
                </a:lnTo>
                <a:lnTo>
                  <a:pt x="4394" y="15201"/>
                </a:lnTo>
                <a:lnTo>
                  <a:pt x="12420" y="24333"/>
                </a:lnTo>
                <a:lnTo>
                  <a:pt x="0" y="41554"/>
                </a:lnTo>
                <a:lnTo>
                  <a:pt x="12700" y="41554"/>
                </a:lnTo>
                <a:lnTo>
                  <a:pt x="23164" y="26314"/>
                </a:lnTo>
                <a:lnTo>
                  <a:pt x="39649" y="26314"/>
                </a:lnTo>
                <a:lnTo>
                  <a:pt x="39649" y="18834"/>
                </a:lnTo>
                <a:lnTo>
                  <a:pt x="22186" y="18834"/>
                </a:lnTo>
                <a:lnTo>
                  <a:pt x="19964" y="18643"/>
                </a:lnTo>
                <a:lnTo>
                  <a:pt x="19011" y="18516"/>
                </a:lnTo>
                <a:lnTo>
                  <a:pt x="18161" y="18160"/>
                </a:lnTo>
                <a:lnTo>
                  <a:pt x="17475" y="17602"/>
                </a:lnTo>
                <a:lnTo>
                  <a:pt x="16840" y="17119"/>
                </a:lnTo>
                <a:lnTo>
                  <a:pt x="16344" y="16497"/>
                </a:lnTo>
                <a:lnTo>
                  <a:pt x="15633" y="14998"/>
                </a:lnTo>
                <a:lnTo>
                  <a:pt x="15468" y="14147"/>
                </a:lnTo>
                <a:lnTo>
                  <a:pt x="15468" y="12280"/>
                </a:lnTo>
                <a:lnTo>
                  <a:pt x="28994" y="7645"/>
                </a:lnTo>
                <a:lnTo>
                  <a:pt x="39649" y="7645"/>
                </a:lnTo>
                <a:lnTo>
                  <a:pt x="39649" y="0"/>
                </a:lnTo>
                <a:close/>
              </a:path>
              <a:path w="40004" h="41909">
                <a:moveTo>
                  <a:pt x="39649" y="26314"/>
                </a:moveTo>
                <a:lnTo>
                  <a:pt x="28994" y="26314"/>
                </a:lnTo>
                <a:lnTo>
                  <a:pt x="28994" y="41554"/>
                </a:lnTo>
                <a:lnTo>
                  <a:pt x="39649" y="41554"/>
                </a:lnTo>
                <a:lnTo>
                  <a:pt x="39649" y="26314"/>
                </a:lnTo>
                <a:close/>
              </a:path>
              <a:path w="40004" h="41909">
                <a:moveTo>
                  <a:pt x="39649" y="7645"/>
                </a:moveTo>
                <a:lnTo>
                  <a:pt x="28994" y="7645"/>
                </a:lnTo>
                <a:lnTo>
                  <a:pt x="28994" y="18834"/>
                </a:lnTo>
                <a:lnTo>
                  <a:pt x="39649" y="18834"/>
                </a:lnTo>
                <a:lnTo>
                  <a:pt x="39649" y="76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7" name="object 20"/>
          <p:cNvSpPr>
            <a:spLocks/>
          </p:cNvSpPr>
          <p:nvPr/>
        </p:nvSpPr>
        <p:spPr bwMode="auto">
          <a:xfrm>
            <a:off x="534988" y="750888"/>
            <a:ext cx="36512" cy="41275"/>
          </a:xfrm>
          <a:custGeom>
            <a:avLst/>
            <a:gdLst/>
            <a:ahLst/>
            <a:cxnLst>
              <a:cxn ang="0">
                <a:pos x="23710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710" y="41554"/>
              </a:cxn>
              <a:cxn ang="0">
                <a:pos x="23710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710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710" y="41554"/>
                </a:lnTo>
                <a:lnTo>
                  <a:pt x="23710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8" name="object 21"/>
          <p:cNvSpPr>
            <a:spLocks/>
          </p:cNvSpPr>
          <p:nvPr/>
        </p:nvSpPr>
        <p:spPr bwMode="auto">
          <a:xfrm>
            <a:off x="576263" y="750888"/>
            <a:ext cx="36512" cy="41275"/>
          </a:xfrm>
          <a:custGeom>
            <a:avLst/>
            <a:gdLst/>
            <a:ahLst/>
            <a:cxnLst>
              <a:cxn ang="0">
                <a:pos x="23710" y="8039"/>
              </a:cxn>
              <a:cxn ang="0">
                <a:pos x="12992" y="8039"/>
              </a:cxn>
              <a:cxn ang="0">
                <a:pos x="12992" y="41554"/>
              </a:cxn>
              <a:cxn ang="0">
                <a:pos x="23710" y="41554"/>
              </a:cxn>
              <a:cxn ang="0">
                <a:pos x="23710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710" y="8039"/>
                </a:moveTo>
                <a:lnTo>
                  <a:pt x="12992" y="8039"/>
                </a:lnTo>
                <a:lnTo>
                  <a:pt x="12992" y="41554"/>
                </a:lnTo>
                <a:lnTo>
                  <a:pt x="23710" y="41554"/>
                </a:lnTo>
                <a:lnTo>
                  <a:pt x="23710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9" name="object 22"/>
          <p:cNvSpPr>
            <a:spLocks/>
          </p:cNvSpPr>
          <p:nvPr/>
        </p:nvSpPr>
        <p:spPr bwMode="auto">
          <a:xfrm>
            <a:off x="619125" y="750888"/>
            <a:ext cx="38100" cy="41275"/>
          </a:xfrm>
          <a:custGeom>
            <a:avLst/>
            <a:gdLst/>
            <a:ahLst/>
            <a:cxnLst>
              <a:cxn ang="0">
                <a:pos x="10426" y="0"/>
              </a:cxn>
              <a:cxn ang="0">
                <a:pos x="0" y="0"/>
              </a:cxn>
              <a:cxn ang="0">
                <a:pos x="0" y="41541"/>
              </a:cxn>
              <a:cxn ang="0">
                <a:pos x="10198" y="41541"/>
              </a:cxn>
              <a:cxn ang="0">
                <a:pos x="20507" y="25018"/>
              </a:cxn>
              <a:cxn ang="0">
                <a:pos x="10426" y="25018"/>
              </a:cxn>
              <a:cxn ang="0">
                <a:pos x="10426" y="0"/>
              </a:cxn>
              <a:cxn ang="0">
                <a:pos x="37884" y="13881"/>
              </a:cxn>
              <a:cxn ang="0">
                <a:pos x="27457" y="13881"/>
              </a:cxn>
              <a:cxn ang="0">
                <a:pos x="27457" y="41541"/>
              </a:cxn>
              <a:cxn ang="0">
                <a:pos x="37884" y="41541"/>
              </a:cxn>
              <a:cxn ang="0">
                <a:pos x="37884" y="13881"/>
              </a:cxn>
              <a:cxn ang="0">
                <a:pos x="37884" y="0"/>
              </a:cxn>
              <a:cxn ang="0">
                <a:pos x="26479" y="0"/>
              </a:cxn>
              <a:cxn ang="0">
                <a:pos x="10426" y="25018"/>
              </a:cxn>
              <a:cxn ang="0">
                <a:pos x="20507" y="25018"/>
              </a:cxn>
              <a:cxn ang="0">
                <a:pos x="27457" y="13881"/>
              </a:cxn>
              <a:cxn ang="0">
                <a:pos x="37884" y="13881"/>
              </a:cxn>
              <a:cxn ang="0">
                <a:pos x="37884" y="0"/>
              </a:cxn>
            </a:cxnLst>
            <a:rect l="0" t="0" r="r" b="b"/>
            <a:pathLst>
              <a:path w="38100" h="41909">
                <a:moveTo>
                  <a:pt x="10426" y="0"/>
                </a:moveTo>
                <a:lnTo>
                  <a:pt x="0" y="0"/>
                </a:lnTo>
                <a:lnTo>
                  <a:pt x="0" y="41541"/>
                </a:lnTo>
                <a:lnTo>
                  <a:pt x="10198" y="41541"/>
                </a:lnTo>
                <a:lnTo>
                  <a:pt x="20507" y="25018"/>
                </a:lnTo>
                <a:lnTo>
                  <a:pt x="10426" y="25018"/>
                </a:lnTo>
                <a:lnTo>
                  <a:pt x="10426" y="0"/>
                </a:lnTo>
                <a:close/>
              </a:path>
              <a:path w="38100" h="41909">
                <a:moveTo>
                  <a:pt x="37884" y="13881"/>
                </a:moveTo>
                <a:lnTo>
                  <a:pt x="27457" y="13881"/>
                </a:lnTo>
                <a:lnTo>
                  <a:pt x="27457" y="41541"/>
                </a:lnTo>
                <a:lnTo>
                  <a:pt x="37884" y="41541"/>
                </a:lnTo>
                <a:lnTo>
                  <a:pt x="37884" y="13881"/>
                </a:lnTo>
                <a:close/>
              </a:path>
              <a:path w="38100" h="41909">
                <a:moveTo>
                  <a:pt x="37884" y="0"/>
                </a:moveTo>
                <a:lnTo>
                  <a:pt x="26479" y="0"/>
                </a:lnTo>
                <a:lnTo>
                  <a:pt x="10426" y="25018"/>
                </a:lnTo>
                <a:lnTo>
                  <a:pt x="20507" y="25018"/>
                </a:lnTo>
                <a:lnTo>
                  <a:pt x="27457" y="13881"/>
                </a:lnTo>
                <a:lnTo>
                  <a:pt x="37884" y="13881"/>
                </a:lnTo>
                <a:lnTo>
                  <a:pt x="3788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10" name="object 23"/>
          <p:cNvSpPr>
            <a:spLocks noChangeArrowheads="1"/>
          </p:cNvSpPr>
          <p:nvPr/>
        </p:nvSpPr>
        <p:spPr bwMode="auto">
          <a:xfrm>
            <a:off x="0" y="915988"/>
            <a:ext cx="10682288" cy="66325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90825" y="341313"/>
            <a:ext cx="5110163" cy="296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900" b="1">
                <a:solidFill>
                  <a:srgbClr val="231F20"/>
                </a:solidFill>
                <a:latin typeface="Calibri" pitchFamily="34" charset="0"/>
              </a:rPr>
              <a:t>УНИКАЛЬНОЕ РАСПОЛОЖЕНИЕ ГОРОДА</a:t>
            </a:r>
            <a:endParaRPr lang="ru-RU" sz="1900">
              <a:latin typeface="Calibri" pitchFamily="34" charset="0"/>
            </a:endParaRPr>
          </a:p>
        </p:txBody>
      </p:sp>
      <p:sp>
        <p:nvSpPr>
          <p:cNvPr id="12312" name="object 25"/>
          <p:cNvSpPr>
            <a:spLocks/>
          </p:cNvSpPr>
          <p:nvPr/>
        </p:nvSpPr>
        <p:spPr bwMode="auto">
          <a:xfrm>
            <a:off x="0" y="4276725"/>
            <a:ext cx="4922838" cy="3282950"/>
          </a:xfrm>
          <a:custGeom>
            <a:avLst/>
            <a:gdLst/>
            <a:ahLst/>
            <a:cxnLst>
              <a:cxn ang="0">
                <a:pos x="4923358" y="3283356"/>
              </a:cxn>
              <a:cxn ang="0">
                <a:pos x="0" y="3283356"/>
              </a:cxn>
              <a:cxn ang="0">
                <a:pos x="0" y="0"/>
              </a:cxn>
              <a:cxn ang="0">
                <a:pos x="4923358" y="0"/>
              </a:cxn>
              <a:cxn ang="0">
                <a:pos x="4923358" y="3283356"/>
              </a:cxn>
            </a:cxnLst>
            <a:rect l="0" t="0" r="r" b="b"/>
            <a:pathLst>
              <a:path w="4923790" h="3283584">
                <a:moveTo>
                  <a:pt x="4923358" y="3283356"/>
                </a:moveTo>
                <a:lnTo>
                  <a:pt x="0" y="3283356"/>
                </a:lnTo>
                <a:lnTo>
                  <a:pt x="0" y="0"/>
                </a:lnTo>
                <a:lnTo>
                  <a:pt x="4923358" y="0"/>
                </a:lnTo>
                <a:lnTo>
                  <a:pt x="4923358" y="3283356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13" name="object 26"/>
          <p:cNvSpPr>
            <a:spLocks/>
          </p:cNvSpPr>
          <p:nvPr/>
        </p:nvSpPr>
        <p:spPr bwMode="auto">
          <a:xfrm>
            <a:off x="0" y="927100"/>
            <a:ext cx="4922838" cy="3287713"/>
          </a:xfrm>
          <a:custGeom>
            <a:avLst/>
            <a:gdLst/>
            <a:ahLst/>
            <a:cxnLst>
              <a:cxn ang="0">
                <a:pos x="4922672" y="3286874"/>
              </a:cxn>
              <a:cxn ang="0">
                <a:pos x="0" y="3286874"/>
              </a:cxn>
              <a:cxn ang="0">
                <a:pos x="0" y="0"/>
              </a:cxn>
              <a:cxn ang="0">
                <a:pos x="4922672" y="0"/>
              </a:cxn>
              <a:cxn ang="0">
                <a:pos x="4922672" y="3286874"/>
              </a:cxn>
            </a:cxnLst>
            <a:rect l="0" t="0" r="r" b="b"/>
            <a:pathLst>
              <a:path w="4923155" h="3287395">
                <a:moveTo>
                  <a:pt x="4922672" y="3286874"/>
                </a:moveTo>
                <a:lnTo>
                  <a:pt x="0" y="3286874"/>
                </a:lnTo>
                <a:lnTo>
                  <a:pt x="0" y="0"/>
                </a:lnTo>
                <a:lnTo>
                  <a:pt x="4922672" y="0"/>
                </a:lnTo>
                <a:lnTo>
                  <a:pt x="4922672" y="3286874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" name="object 27"/>
          <p:cNvSpPr txBox="1"/>
          <p:nvPr/>
        </p:nvSpPr>
        <p:spPr>
          <a:xfrm>
            <a:off x="771525" y="5227638"/>
            <a:ext cx="3354388" cy="20812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Туристическая привлекательность:</a:t>
            </a:r>
            <a:endParaRPr lang="ru-RU" sz="1700">
              <a:latin typeface="Calibri" pitchFamily="34" charset="0"/>
            </a:endParaRPr>
          </a:p>
          <a:p>
            <a:pPr marL="12700">
              <a:spcBef>
                <a:spcPts val="25"/>
              </a:spcBef>
            </a:pPr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pPr marL="12700">
              <a:buFontTx/>
              <a:buChar char="•"/>
            </a:pPr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Левый берег реки Волга,  напротив Жигулевских гор</a:t>
            </a:r>
            <a:endParaRPr lang="ru-RU" sz="1700">
              <a:latin typeface="Calibri" pitchFamily="34" charset="0"/>
            </a:endParaRPr>
          </a:p>
          <a:p>
            <a:pPr marL="12700">
              <a:buFontTx/>
              <a:buChar char="•"/>
            </a:pPr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Рядом с Жигулевским  заповедником</a:t>
            </a:r>
            <a:endParaRPr lang="ru-RU" sz="1700">
              <a:latin typeface="Calibri" pitchFamily="34" charset="0"/>
            </a:endParaRPr>
          </a:p>
          <a:p>
            <a:pPr marL="127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и Национальным парком</a:t>
            </a:r>
            <a:endParaRPr lang="ru-RU" sz="1700">
              <a:latin typeface="Calibri" pitchFamily="34" charset="0"/>
            </a:endParaRPr>
          </a:p>
          <a:p>
            <a:pPr marL="127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«Самарская Лука»</a:t>
            </a:r>
            <a:endParaRPr lang="ru-RU" sz="1700">
              <a:latin typeface="Calibri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4875" y="1868488"/>
            <a:ext cx="3173413" cy="20812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Транспортная доступность:</a:t>
            </a:r>
            <a:endParaRPr lang="ru-RU" sz="1700">
              <a:latin typeface="Calibri" pitchFamily="34" charset="0"/>
            </a:endParaRPr>
          </a:p>
          <a:p>
            <a:pPr marL="12700">
              <a:spcBef>
                <a:spcPts val="25"/>
              </a:spcBef>
            </a:pPr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pPr marL="12700">
              <a:buFontTx/>
              <a:buChar char="•"/>
            </a:pPr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Речной порт</a:t>
            </a:r>
            <a:endParaRPr lang="ru-RU" sz="1700">
              <a:latin typeface="Calibri" pitchFamily="34" charset="0"/>
            </a:endParaRPr>
          </a:p>
          <a:p>
            <a:pPr marL="12700">
              <a:buFontTx/>
              <a:buChar char="•"/>
            </a:pPr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60 км от международного  аэропорта «Курумоч»</a:t>
            </a:r>
            <a:endParaRPr lang="ru-RU" sz="1700">
              <a:latin typeface="Calibri" pitchFamily="34" charset="0"/>
            </a:endParaRPr>
          </a:p>
          <a:p>
            <a:pPr marL="12700">
              <a:buFontTx/>
              <a:buChar char="•"/>
            </a:pPr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Железнодорожное сообщение</a:t>
            </a:r>
            <a:endParaRPr lang="ru-RU" sz="1700">
              <a:latin typeface="Calibri" pitchFamily="34" charset="0"/>
            </a:endParaRPr>
          </a:p>
          <a:p>
            <a:pPr marL="12700">
              <a:buFontTx/>
              <a:buChar char="•"/>
            </a:pPr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Федеральная трасса М5</a:t>
            </a:r>
            <a:endParaRPr lang="ru-RU" sz="1700">
              <a:latin typeface="Calibri" pitchFamily="34" charset="0"/>
            </a:endParaRPr>
          </a:p>
          <a:p>
            <a:pPr marL="12700">
              <a:buFontTx/>
              <a:buChar char="•"/>
            </a:pPr>
            <a:r>
              <a:rPr lang="ru-RU" sz="1700">
                <a:solidFill>
                  <a:srgbClr val="FFFFFF"/>
                </a:solidFill>
                <a:latin typeface="Calibri" pitchFamily="34" charset="0"/>
              </a:rPr>
              <a:t>Автодороги: Е 30, АН6</a:t>
            </a:r>
            <a:endParaRPr lang="ru-RU" sz="1700">
              <a:latin typeface="Calibri" pitchFamily="34" charset="0"/>
            </a:endParaRPr>
          </a:p>
        </p:txBody>
      </p:sp>
      <p:sp>
        <p:nvSpPr>
          <p:cNvPr id="12316" name="object 29"/>
          <p:cNvSpPr>
            <a:spLocks/>
          </p:cNvSpPr>
          <p:nvPr/>
        </p:nvSpPr>
        <p:spPr bwMode="auto">
          <a:xfrm>
            <a:off x="1939925" y="4624388"/>
            <a:ext cx="1020763" cy="415925"/>
          </a:xfrm>
          <a:custGeom>
            <a:avLst/>
            <a:gdLst/>
            <a:ahLst/>
            <a:cxnLst>
              <a:cxn ang="0">
                <a:pos x="252412" y="152869"/>
              </a:cxn>
              <a:cxn ang="0">
                <a:pos x="244119" y="152869"/>
              </a:cxn>
              <a:cxn ang="0">
                <a:pos x="1193" y="395808"/>
              </a:cxn>
              <a:cxn ang="0">
                <a:pos x="0" y="402920"/>
              </a:cxn>
              <a:cxn ang="0">
                <a:pos x="2374" y="412394"/>
              </a:cxn>
              <a:cxn ang="0">
                <a:pos x="8293" y="415950"/>
              </a:cxn>
              <a:cxn ang="0">
                <a:pos x="1009662" y="415950"/>
              </a:cxn>
              <a:cxn ang="0">
                <a:pos x="1015580" y="412394"/>
              </a:cxn>
              <a:cxn ang="0">
                <a:pos x="1017968" y="406476"/>
              </a:cxn>
              <a:cxn ang="0">
                <a:pos x="1019146" y="404101"/>
              </a:cxn>
              <a:cxn ang="0">
                <a:pos x="13042" y="404101"/>
              </a:cxn>
              <a:cxn ang="0">
                <a:pos x="13042" y="401739"/>
              </a:cxn>
              <a:cxn ang="0">
                <a:pos x="248869" y="165900"/>
              </a:cxn>
              <a:cxn ang="0">
                <a:pos x="265442" y="165900"/>
              </a:cxn>
              <a:cxn ang="0">
                <a:pos x="252412" y="152869"/>
              </a:cxn>
              <a:cxn ang="0">
                <a:pos x="265442" y="165900"/>
              </a:cxn>
              <a:cxn ang="0">
                <a:pos x="248869" y="165900"/>
              </a:cxn>
              <a:cxn ang="0">
                <a:pos x="248869" y="167093"/>
              </a:cxn>
              <a:cxn ang="0">
                <a:pos x="351955" y="270192"/>
              </a:cxn>
              <a:cxn ang="0">
                <a:pos x="225158" y="404101"/>
              </a:cxn>
              <a:cxn ang="0">
                <a:pos x="241744" y="404101"/>
              </a:cxn>
              <a:cxn ang="0">
                <a:pos x="378332" y="261899"/>
              </a:cxn>
              <a:cxn ang="0">
                <a:pos x="361442" y="261899"/>
              </a:cxn>
              <a:cxn ang="0">
                <a:pos x="265442" y="165900"/>
              </a:cxn>
              <a:cxn ang="0">
                <a:pos x="636358" y="13030"/>
              </a:cxn>
              <a:cxn ang="0">
                <a:pos x="618591" y="13030"/>
              </a:cxn>
              <a:cxn ang="0">
                <a:pos x="1006106" y="400545"/>
              </a:cxn>
              <a:cxn ang="0">
                <a:pos x="1006106" y="402920"/>
              </a:cxn>
              <a:cxn ang="0">
                <a:pos x="1004912" y="404101"/>
              </a:cxn>
              <a:cxn ang="0">
                <a:pos x="1019146" y="404101"/>
              </a:cxn>
              <a:cxn ang="0">
                <a:pos x="1020318" y="401739"/>
              </a:cxn>
              <a:cxn ang="0">
                <a:pos x="1019136" y="394627"/>
              </a:cxn>
              <a:cxn ang="0">
                <a:pos x="1014399" y="391071"/>
              </a:cxn>
              <a:cxn ang="0">
                <a:pos x="636358" y="13030"/>
              </a:cxn>
              <a:cxn ang="0">
                <a:pos x="623328" y="0"/>
              </a:cxn>
              <a:cxn ang="0">
                <a:pos x="613854" y="0"/>
              </a:cxn>
              <a:cxn ang="0">
                <a:pos x="607923" y="5930"/>
              </a:cxn>
              <a:cxn ang="0">
                <a:pos x="361442" y="261899"/>
              </a:cxn>
              <a:cxn ang="0">
                <a:pos x="378332" y="261899"/>
              </a:cxn>
              <a:cxn ang="0">
                <a:pos x="616229" y="14223"/>
              </a:cxn>
              <a:cxn ang="0">
                <a:pos x="617423" y="13030"/>
              </a:cxn>
              <a:cxn ang="0">
                <a:pos x="636358" y="13030"/>
              </a:cxn>
              <a:cxn ang="0">
                <a:pos x="623328" y="0"/>
              </a:cxn>
            </a:cxnLst>
            <a:rect l="0" t="0" r="r" b="b"/>
            <a:pathLst>
              <a:path w="1020444" h="416560">
                <a:moveTo>
                  <a:pt x="252412" y="152869"/>
                </a:moveTo>
                <a:lnTo>
                  <a:pt x="244119" y="152869"/>
                </a:lnTo>
                <a:lnTo>
                  <a:pt x="1193" y="395808"/>
                </a:lnTo>
                <a:lnTo>
                  <a:pt x="0" y="402920"/>
                </a:lnTo>
                <a:lnTo>
                  <a:pt x="2374" y="412394"/>
                </a:lnTo>
                <a:lnTo>
                  <a:pt x="8293" y="415950"/>
                </a:lnTo>
                <a:lnTo>
                  <a:pt x="1009662" y="415950"/>
                </a:lnTo>
                <a:lnTo>
                  <a:pt x="1015580" y="412394"/>
                </a:lnTo>
                <a:lnTo>
                  <a:pt x="1017968" y="406476"/>
                </a:lnTo>
                <a:lnTo>
                  <a:pt x="1019146" y="404101"/>
                </a:lnTo>
                <a:lnTo>
                  <a:pt x="13042" y="404101"/>
                </a:lnTo>
                <a:lnTo>
                  <a:pt x="13042" y="401739"/>
                </a:lnTo>
                <a:lnTo>
                  <a:pt x="248869" y="165900"/>
                </a:lnTo>
                <a:lnTo>
                  <a:pt x="265442" y="165900"/>
                </a:lnTo>
                <a:lnTo>
                  <a:pt x="252412" y="152869"/>
                </a:lnTo>
                <a:close/>
              </a:path>
              <a:path w="1020444" h="416560">
                <a:moveTo>
                  <a:pt x="265442" y="165900"/>
                </a:moveTo>
                <a:lnTo>
                  <a:pt x="248869" y="165900"/>
                </a:lnTo>
                <a:lnTo>
                  <a:pt x="248869" y="167093"/>
                </a:lnTo>
                <a:lnTo>
                  <a:pt x="351955" y="270192"/>
                </a:lnTo>
                <a:lnTo>
                  <a:pt x="225158" y="404101"/>
                </a:lnTo>
                <a:lnTo>
                  <a:pt x="241744" y="404101"/>
                </a:lnTo>
                <a:lnTo>
                  <a:pt x="378332" y="261899"/>
                </a:lnTo>
                <a:lnTo>
                  <a:pt x="361442" y="261899"/>
                </a:lnTo>
                <a:lnTo>
                  <a:pt x="265442" y="165900"/>
                </a:lnTo>
                <a:close/>
              </a:path>
              <a:path w="1020444" h="416560">
                <a:moveTo>
                  <a:pt x="636358" y="13030"/>
                </a:moveTo>
                <a:lnTo>
                  <a:pt x="618591" y="13030"/>
                </a:lnTo>
                <a:lnTo>
                  <a:pt x="1006106" y="400545"/>
                </a:lnTo>
                <a:lnTo>
                  <a:pt x="1006106" y="402920"/>
                </a:lnTo>
                <a:lnTo>
                  <a:pt x="1004912" y="404101"/>
                </a:lnTo>
                <a:lnTo>
                  <a:pt x="1019146" y="404101"/>
                </a:lnTo>
                <a:lnTo>
                  <a:pt x="1020318" y="401739"/>
                </a:lnTo>
                <a:lnTo>
                  <a:pt x="1019136" y="394627"/>
                </a:lnTo>
                <a:lnTo>
                  <a:pt x="1014399" y="391071"/>
                </a:lnTo>
                <a:lnTo>
                  <a:pt x="636358" y="13030"/>
                </a:lnTo>
                <a:close/>
              </a:path>
              <a:path w="1020444" h="416560">
                <a:moveTo>
                  <a:pt x="623328" y="0"/>
                </a:moveTo>
                <a:lnTo>
                  <a:pt x="613854" y="0"/>
                </a:lnTo>
                <a:lnTo>
                  <a:pt x="607923" y="5930"/>
                </a:lnTo>
                <a:lnTo>
                  <a:pt x="361442" y="261899"/>
                </a:lnTo>
                <a:lnTo>
                  <a:pt x="378332" y="261899"/>
                </a:lnTo>
                <a:lnTo>
                  <a:pt x="616229" y="14223"/>
                </a:lnTo>
                <a:lnTo>
                  <a:pt x="617423" y="13030"/>
                </a:lnTo>
                <a:lnTo>
                  <a:pt x="636358" y="13030"/>
                </a:lnTo>
                <a:lnTo>
                  <a:pt x="62332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17" name="object 30"/>
          <p:cNvSpPr>
            <a:spLocks/>
          </p:cNvSpPr>
          <p:nvPr/>
        </p:nvSpPr>
        <p:spPr bwMode="auto">
          <a:xfrm>
            <a:off x="2208213" y="4589463"/>
            <a:ext cx="153987" cy="153987"/>
          </a:xfrm>
          <a:custGeom>
            <a:avLst/>
            <a:gdLst/>
            <a:ahLst/>
            <a:cxnLst>
              <a:cxn ang="0">
                <a:pos x="77025" y="0"/>
              </a:cxn>
              <a:cxn ang="0">
                <a:pos x="46993" y="6036"/>
              </a:cxn>
              <a:cxn ang="0">
                <a:pos x="22515" y="22515"/>
              </a:cxn>
              <a:cxn ang="0">
                <a:pos x="6036" y="46993"/>
              </a:cxn>
              <a:cxn ang="0">
                <a:pos x="0" y="77025"/>
              </a:cxn>
              <a:cxn ang="0">
                <a:pos x="6036" y="107059"/>
              </a:cxn>
              <a:cxn ang="0">
                <a:pos x="22515" y="131541"/>
              </a:cxn>
              <a:cxn ang="0">
                <a:pos x="46993" y="148025"/>
              </a:cxn>
              <a:cxn ang="0">
                <a:pos x="77025" y="154063"/>
              </a:cxn>
              <a:cxn ang="0">
                <a:pos x="107057" y="148025"/>
              </a:cxn>
              <a:cxn ang="0">
                <a:pos x="115705" y="142201"/>
              </a:cxn>
              <a:cxn ang="0">
                <a:pos x="77025" y="142201"/>
              </a:cxn>
              <a:cxn ang="0">
                <a:pos x="51341" y="137018"/>
              </a:cxn>
              <a:cxn ang="0">
                <a:pos x="30659" y="122948"/>
              </a:cxn>
              <a:cxn ang="0">
                <a:pos x="16866" y="102211"/>
              </a:cxn>
              <a:cxn ang="0">
                <a:pos x="11849" y="77025"/>
              </a:cxn>
              <a:cxn ang="0">
                <a:pos x="17032" y="51845"/>
              </a:cxn>
              <a:cxn ang="0">
                <a:pos x="31102" y="31107"/>
              </a:cxn>
              <a:cxn ang="0">
                <a:pos x="51839" y="17034"/>
              </a:cxn>
              <a:cxn ang="0">
                <a:pos x="77025" y="11849"/>
              </a:cxn>
              <a:cxn ang="0">
                <a:pos x="115691" y="11849"/>
              </a:cxn>
              <a:cxn ang="0">
                <a:pos x="107057" y="6036"/>
              </a:cxn>
              <a:cxn ang="0">
                <a:pos x="77025" y="0"/>
              </a:cxn>
              <a:cxn ang="0">
                <a:pos x="115691" y="11849"/>
              </a:cxn>
              <a:cxn ang="0">
                <a:pos x="77025" y="11849"/>
              </a:cxn>
              <a:cxn ang="0">
                <a:pos x="102205" y="17034"/>
              </a:cxn>
              <a:cxn ang="0">
                <a:pos x="122943" y="31107"/>
              </a:cxn>
              <a:cxn ang="0">
                <a:pos x="137016" y="51845"/>
              </a:cxn>
              <a:cxn ang="0">
                <a:pos x="142201" y="77025"/>
              </a:cxn>
              <a:cxn ang="0">
                <a:pos x="137184" y="102211"/>
              </a:cxn>
              <a:cxn ang="0">
                <a:pos x="123391" y="122948"/>
              </a:cxn>
              <a:cxn ang="0">
                <a:pos x="102709" y="137018"/>
              </a:cxn>
              <a:cxn ang="0">
                <a:pos x="77025" y="142201"/>
              </a:cxn>
              <a:cxn ang="0">
                <a:pos x="115705" y="142201"/>
              </a:cxn>
              <a:cxn ang="0">
                <a:pos x="131535" y="131541"/>
              </a:cxn>
              <a:cxn ang="0">
                <a:pos x="148014" y="107059"/>
              </a:cxn>
              <a:cxn ang="0">
                <a:pos x="154051" y="77025"/>
              </a:cxn>
              <a:cxn ang="0">
                <a:pos x="148014" y="46993"/>
              </a:cxn>
              <a:cxn ang="0">
                <a:pos x="131535" y="22515"/>
              </a:cxn>
              <a:cxn ang="0">
                <a:pos x="115691" y="11849"/>
              </a:cxn>
            </a:cxnLst>
            <a:rect l="0" t="0" r="r" b="b"/>
            <a:pathLst>
              <a:path w="154305" h="154304">
                <a:moveTo>
                  <a:pt x="77025" y="0"/>
                </a:moveTo>
                <a:lnTo>
                  <a:pt x="46993" y="6036"/>
                </a:lnTo>
                <a:lnTo>
                  <a:pt x="22515" y="22515"/>
                </a:lnTo>
                <a:lnTo>
                  <a:pt x="6036" y="46993"/>
                </a:lnTo>
                <a:lnTo>
                  <a:pt x="0" y="77025"/>
                </a:lnTo>
                <a:lnTo>
                  <a:pt x="6036" y="107059"/>
                </a:lnTo>
                <a:lnTo>
                  <a:pt x="22515" y="131541"/>
                </a:lnTo>
                <a:lnTo>
                  <a:pt x="46993" y="148025"/>
                </a:lnTo>
                <a:lnTo>
                  <a:pt x="77025" y="154063"/>
                </a:lnTo>
                <a:lnTo>
                  <a:pt x="107057" y="148025"/>
                </a:lnTo>
                <a:lnTo>
                  <a:pt x="115705" y="142201"/>
                </a:lnTo>
                <a:lnTo>
                  <a:pt x="77025" y="142201"/>
                </a:lnTo>
                <a:lnTo>
                  <a:pt x="51341" y="137018"/>
                </a:lnTo>
                <a:lnTo>
                  <a:pt x="30659" y="122948"/>
                </a:lnTo>
                <a:lnTo>
                  <a:pt x="16866" y="102211"/>
                </a:lnTo>
                <a:lnTo>
                  <a:pt x="11849" y="77025"/>
                </a:lnTo>
                <a:lnTo>
                  <a:pt x="17032" y="51845"/>
                </a:lnTo>
                <a:lnTo>
                  <a:pt x="31102" y="31107"/>
                </a:lnTo>
                <a:lnTo>
                  <a:pt x="51839" y="17034"/>
                </a:lnTo>
                <a:lnTo>
                  <a:pt x="77025" y="11849"/>
                </a:lnTo>
                <a:lnTo>
                  <a:pt x="115691" y="11849"/>
                </a:lnTo>
                <a:lnTo>
                  <a:pt x="107057" y="6036"/>
                </a:lnTo>
                <a:lnTo>
                  <a:pt x="77025" y="0"/>
                </a:lnTo>
                <a:close/>
              </a:path>
              <a:path w="154305" h="154304">
                <a:moveTo>
                  <a:pt x="115691" y="11849"/>
                </a:moveTo>
                <a:lnTo>
                  <a:pt x="77025" y="11849"/>
                </a:lnTo>
                <a:lnTo>
                  <a:pt x="102205" y="17034"/>
                </a:lnTo>
                <a:lnTo>
                  <a:pt x="122943" y="31107"/>
                </a:lnTo>
                <a:lnTo>
                  <a:pt x="137016" y="51845"/>
                </a:lnTo>
                <a:lnTo>
                  <a:pt x="142201" y="77025"/>
                </a:lnTo>
                <a:lnTo>
                  <a:pt x="137184" y="102211"/>
                </a:lnTo>
                <a:lnTo>
                  <a:pt x="123391" y="122948"/>
                </a:lnTo>
                <a:lnTo>
                  <a:pt x="102709" y="137018"/>
                </a:lnTo>
                <a:lnTo>
                  <a:pt x="77025" y="142201"/>
                </a:lnTo>
                <a:lnTo>
                  <a:pt x="115705" y="142201"/>
                </a:lnTo>
                <a:lnTo>
                  <a:pt x="131535" y="131541"/>
                </a:lnTo>
                <a:lnTo>
                  <a:pt x="148014" y="107059"/>
                </a:lnTo>
                <a:lnTo>
                  <a:pt x="154051" y="77025"/>
                </a:lnTo>
                <a:lnTo>
                  <a:pt x="148014" y="46993"/>
                </a:lnTo>
                <a:lnTo>
                  <a:pt x="131535" y="22515"/>
                </a:lnTo>
                <a:lnTo>
                  <a:pt x="115691" y="118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18" name="object 31"/>
          <p:cNvSpPr>
            <a:spLocks/>
          </p:cNvSpPr>
          <p:nvPr/>
        </p:nvSpPr>
        <p:spPr bwMode="auto">
          <a:xfrm>
            <a:off x="2365375" y="1108075"/>
            <a:ext cx="354013" cy="619125"/>
          </a:xfrm>
          <a:custGeom>
            <a:avLst/>
            <a:gdLst/>
            <a:ahLst/>
            <a:cxnLst>
              <a:cxn ang="0">
                <a:pos x="149809" y="399656"/>
              </a:cxn>
              <a:cxn ang="0">
                <a:pos x="160370" y="355839"/>
              </a:cxn>
              <a:cxn ang="0">
                <a:pos x="182176" y="315556"/>
              </a:cxn>
              <a:cxn ang="0">
                <a:pos x="203271" y="274597"/>
              </a:cxn>
              <a:cxn ang="0">
                <a:pos x="211696" y="228752"/>
              </a:cxn>
              <a:cxn ang="0">
                <a:pos x="197188" y="182764"/>
              </a:cxn>
              <a:cxn ang="0">
                <a:pos x="167784" y="150739"/>
              </a:cxn>
              <a:cxn ang="0">
                <a:pos x="138863" y="122481"/>
              </a:cxn>
              <a:cxn ang="0">
                <a:pos x="125806" y="87795"/>
              </a:cxn>
              <a:cxn ang="0">
                <a:pos x="129176" y="69006"/>
              </a:cxn>
              <a:cxn ang="0">
                <a:pos x="141109" y="47950"/>
              </a:cxn>
              <a:cxn ang="0">
                <a:pos x="164339" y="24867"/>
              </a:cxn>
              <a:cxn ang="0">
                <a:pos x="201599" y="0"/>
              </a:cxn>
              <a:cxn ang="0">
                <a:pos x="170522" y="0"/>
              </a:cxn>
              <a:cxn ang="0">
                <a:pos x="142455" y="15043"/>
              </a:cxn>
              <a:cxn ang="0">
                <a:pos x="118938" y="31422"/>
              </a:cxn>
              <a:cxn ang="0">
                <a:pos x="100360" y="50074"/>
              </a:cxn>
              <a:cxn ang="0">
                <a:pos x="87109" y="71932"/>
              </a:cxn>
              <a:cxn ang="0">
                <a:pos x="89311" y="97729"/>
              </a:cxn>
              <a:cxn ang="0">
                <a:pos x="107667" y="127604"/>
              </a:cxn>
              <a:cxn ang="0">
                <a:pos x="128371" y="161635"/>
              </a:cxn>
              <a:cxn ang="0">
                <a:pos x="137617" y="199897"/>
              </a:cxn>
              <a:cxn ang="0">
                <a:pos x="127472" y="237044"/>
              </a:cxn>
              <a:cxn ang="0">
                <a:pos x="103315" y="268780"/>
              </a:cxn>
              <a:cxn ang="0">
                <a:pos x="71818" y="298694"/>
              </a:cxn>
              <a:cxn ang="0">
                <a:pos x="39652" y="330371"/>
              </a:cxn>
              <a:cxn ang="0">
                <a:pos x="13488" y="367397"/>
              </a:cxn>
              <a:cxn ang="0">
                <a:pos x="0" y="413359"/>
              </a:cxn>
              <a:cxn ang="0">
                <a:pos x="1155" y="439065"/>
              </a:cxn>
              <a:cxn ang="0">
                <a:pos x="10476" y="469186"/>
              </a:cxn>
              <a:cxn ang="0">
                <a:pos x="29704" y="507017"/>
              </a:cxn>
              <a:cxn ang="0">
                <a:pos x="60577" y="555856"/>
              </a:cxn>
              <a:cxn ang="0">
                <a:pos x="104838" y="618997"/>
              </a:cxn>
              <a:cxn ang="0">
                <a:pos x="353174" y="618997"/>
              </a:cxn>
              <a:cxn ang="0">
                <a:pos x="284920" y="567081"/>
              </a:cxn>
              <a:cxn ang="0">
                <a:pos x="232214" y="523817"/>
              </a:cxn>
              <a:cxn ang="0">
                <a:pos x="193703" y="487324"/>
              </a:cxn>
              <a:cxn ang="0">
                <a:pos x="168034" y="455721"/>
              </a:cxn>
              <a:cxn ang="0">
                <a:pos x="153854" y="427125"/>
              </a:cxn>
              <a:cxn ang="0">
                <a:pos x="149809" y="399656"/>
              </a:cxn>
            </a:cxnLst>
            <a:rect l="0" t="0" r="r" b="b"/>
            <a:pathLst>
              <a:path w="353694" h="619125">
                <a:moveTo>
                  <a:pt x="149809" y="399656"/>
                </a:moveTo>
                <a:lnTo>
                  <a:pt x="160370" y="355839"/>
                </a:lnTo>
                <a:lnTo>
                  <a:pt x="182176" y="315556"/>
                </a:lnTo>
                <a:lnTo>
                  <a:pt x="203271" y="274597"/>
                </a:lnTo>
                <a:lnTo>
                  <a:pt x="211696" y="228752"/>
                </a:lnTo>
                <a:lnTo>
                  <a:pt x="197188" y="182764"/>
                </a:lnTo>
                <a:lnTo>
                  <a:pt x="167784" y="150739"/>
                </a:lnTo>
                <a:lnTo>
                  <a:pt x="138863" y="122481"/>
                </a:lnTo>
                <a:lnTo>
                  <a:pt x="125806" y="87795"/>
                </a:lnTo>
                <a:lnTo>
                  <a:pt x="129176" y="69006"/>
                </a:lnTo>
                <a:lnTo>
                  <a:pt x="141109" y="47950"/>
                </a:lnTo>
                <a:lnTo>
                  <a:pt x="164339" y="24867"/>
                </a:lnTo>
                <a:lnTo>
                  <a:pt x="201599" y="0"/>
                </a:lnTo>
                <a:lnTo>
                  <a:pt x="170522" y="0"/>
                </a:lnTo>
                <a:lnTo>
                  <a:pt x="142455" y="15043"/>
                </a:lnTo>
                <a:lnTo>
                  <a:pt x="118938" y="31422"/>
                </a:lnTo>
                <a:lnTo>
                  <a:pt x="100360" y="50074"/>
                </a:lnTo>
                <a:lnTo>
                  <a:pt x="87109" y="71932"/>
                </a:lnTo>
                <a:lnTo>
                  <a:pt x="89311" y="97729"/>
                </a:lnTo>
                <a:lnTo>
                  <a:pt x="107667" y="127604"/>
                </a:lnTo>
                <a:lnTo>
                  <a:pt x="128371" y="161635"/>
                </a:lnTo>
                <a:lnTo>
                  <a:pt x="137617" y="199897"/>
                </a:lnTo>
                <a:lnTo>
                  <a:pt x="127472" y="237044"/>
                </a:lnTo>
                <a:lnTo>
                  <a:pt x="103315" y="268780"/>
                </a:lnTo>
                <a:lnTo>
                  <a:pt x="71818" y="298694"/>
                </a:lnTo>
                <a:lnTo>
                  <a:pt x="39652" y="330371"/>
                </a:lnTo>
                <a:lnTo>
                  <a:pt x="13488" y="367397"/>
                </a:lnTo>
                <a:lnTo>
                  <a:pt x="0" y="413359"/>
                </a:lnTo>
                <a:lnTo>
                  <a:pt x="1155" y="439065"/>
                </a:lnTo>
                <a:lnTo>
                  <a:pt x="10476" y="469186"/>
                </a:lnTo>
                <a:lnTo>
                  <a:pt x="29704" y="507017"/>
                </a:lnTo>
                <a:lnTo>
                  <a:pt x="60577" y="555856"/>
                </a:lnTo>
                <a:lnTo>
                  <a:pt x="104838" y="618997"/>
                </a:lnTo>
                <a:lnTo>
                  <a:pt x="353174" y="618997"/>
                </a:lnTo>
                <a:lnTo>
                  <a:pt x="284920" y="567081"/>
                </a:lnTo>
                <a:lnTo>
                  <a:pt x="232214" y="523817"/>
                </a:lnTo>
                <a:lnTo>
                  <a:pt x="193703" y="487324"/>
                </a:lnTo>
                <a:lnTo>
                  <a:pt x="168034" y="455721"/>
                </a:lnTo>
                <a:lnTo>
                  <a:pt x="153854" y="427125"/>
                </a:lnTo>
                <a:lnTo>
                  <a:pt x="149809" y="39965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19" name="object 32"/>
          <p:cNvSpPr>
            <a:spLocks/>
          </p:cNvSpPr>
          <p:nvPr/>
        </p:nvSpPr>
        <p:spPr bwMode="auto">
          <a:xfrm>
            <a:off x="2098675" y="1108075"/>
            <a:ext cx="438150" cy="619125"/>
          </a:xfrm>
          <a:custGeom>
            <a:avLst/>
            <a:gdLst/>
            <a:ahLst/>
            <a:cxnLst>
              <a:cxn ang="0">
                <a:pos x="295516" y="80213"/>
              </a:cxn>
              <a:cxn ang="0">
                <a:pos x="299126" y="110044"/>
              </a:cxn>
              <a:cxn ang="0">
                <a:pos x="310976" y="135553"/>
              </a:cxn>
              <a:cxn ang="0">
                <a:pos x="322625" y="160233"/>
              </a:cxn>
              <a:cxn ang="0">
                <a:pos x="325628" y="187578"/>
              </a:cxn>
              <a:cxn ang="0">
                <a:pos x="309877" y="219599"/>
              </a:cxn>
              <a:cxn ang="0">
                <a:pos x="276708" y="248877"/>
              </a:cxn>
              <a:cxn ang="0">
                <a:pos x="233427" y="275740"/>
              </a:cxn>
              <a:cxn ang="0">
                <a:pos x="187345" y="300520"/>
              </a:cxn>
              <a:cxn ang="0">
                <a:pos x="145771" y="323546"/>
              </a:cxn>
              <a:cxn ang="0">
                <a:pos x="75742" y="389248"/>
              </a:cxn>
              <a:cxn ang="0">
                <a:pos x="46668" y="431513"/>
              </a:cxn>
              <a:cxn ang="0">
                <a:pos x="26674" y="473778"/>
              </a:cxn>
              <a:cxn ang="0">
                <a:pos x="13644" y="517879"/>
              </a:cxn>
              <a:cxn ang="0">
                <a:pos x="5458" y="565652"/>
              </a:cxn>
              <a:cxn ang="0">
                <a:pos x="0" y="618934"/>
              </a:cxn>
              <a:cxn ang="0">
                <a:pos x="328409" y="618934"/>
              </a:cxn>
              <a:cxn ang="0">
                <a:pos x="285807" y="555320"/>
              </a:cxn>
              <a:cxn ang="0">
                <a:pos x="258955" y="505354"/>
              </a:cxn>
              <a:cxn ang="0">
                <a:pos x="244563" y="466176"/>
              </a:cxn>
              <a:cxn ang="0">
                <a:pos x="239342" y="434928"/>
              </a:cxn>
              <a:cxn ang="0">
                <a:pos x="240004" y="408749"/>
              </a:cxn>
              <a:cxn ang="0">
                <a:pos x="251564" y="368967"/>
              </a:cxn>
              <a:cxn ang="0">
                <a:pos x="274612" y="336521"/>
              </a:cxn>
              <a:cxn ang="0">
                <a:pos x="304358" y="308998"/>
              </a:cxn>
              <a:cxn ang="0">
                <a:pos x="336008" y="283981"/>
              </a:cxn>
              <a:cxn ang="0">
                <a:pos x="364772" y="259056"/>
              </a:cxn>
              <a:cxn ang="0">
                <a:pos x="385858" y="231808"/>
              </a:cxn>
              <a:cxn ang="0">
                <a:pos x="394474" y="199821"/>
              </a:cxn>
              <a:cxn ang="0">
                <a:pos x="385403" y="161518"/>
              </a:cxn>
              <a:cxn ang="0">
                <a:pos x="365323" y="127350"/>
              </a:cxn>
              <a:cxn ang="0">
                <a:pos x="347645" y="97242"/>
              </a:cxn>
              <a:cxn ang="0">
                <a:pos x="360323" y="47680"/>
              </a:cxn>
              <a:cxn ang="0">
                <a:pos x="407569" y="10365"/>
              </a:cxn>
              <a:cxn ang="0">
                <a:pos x="436283" y="0"/>
              </a:cxn>
              <a:cxn ang="0">
                <a:pos x="405155" y="0"/>
              </a:cxn>
              <a:cxn ang="0">
                <a:pos x="368164" y="9432"/>
              </a:cxn>
              <a:cxn ang="0">
                <a:pos x="334276" y="21466"/>
              </a:cxn>
              <a:cxn ang="0">
                <a:pos x="308418" y="42819"/>
              </a:cxn>
              <a:cxn ang="0">
                <a:pos x="295516" y="80213"/>
              </a:cxn>
            </a:cxnLst>
            <a:rect l="0" t="0" r="r" b="b"/>
            <a:pathLst>
              <a:path w="436880" h="619125">
                <a:moveTo>
                  <a:pt x="295516" y="80213"/>
                </a:moveTo>
                <a:lnTo>
                  <a:pt x="299126" y="110044"/>
                </a:lnTo>
                <a:lnTo>
                  <a:pt x="310976" y="135553"/>
                </a:lnTo>
                <a:lnTo>
                  <a:pt x="322625" y="160233"/>
                </a:lnTo>
                <a:lnTo>
                  <a:pt x="325628" y="187578"/>
                </a:lnTo>
                <a:lnTo>
                  <a:pt x="309877" y="219599"/>
                </a:lnTo>
                <a:lnTo>
                  <a:pt x="276708" y="248877"/>
                </a:lnTo>
                <a:lnTo>
                  <a:pt x="233427" y="275740"/>
                </a:lnTo>
                <a:lnTo>
                  <a:pt x="187345" y="300520"/>
                </a:lnTo>
                <a:lnTo>
                  <a:pt x="145771" y="323546"/>
                </a:lnTo>
                <a:lnTo>
                  <a:pt x="75742" y="389248"/>
                </a:lnTo>
                <a:lnTo>
                  <a:pt x="46668" y="431513"/>
                </a:lnTo>
                <a:lnTo>
                  <a:pt x="26674" y="473778"/>
                </a:lnTo>
                <a:lnTo>
                  <a:pt x="13644" y="517879"/>
                </a:lnTo>
                <a:lnTo>
                  <a:pt x="5458" y="565652"/>
                </a:lnTo>
                <a:lnTo>
                  <a:pt x="0" y="618934"/>
                </a:lnTo>
                <a:lnTo>
                  <a:pt x="328409" y="618934"/>
                </a:lnTo>
                <a:lnTo>
                  <a:pt x="285807" y="555320"/>
                </a:lnTo>
                <a:lnTo>
                  <a:pt x="258955" y="505354"/>
                </a:lnTo>
                <a:lnTo>
                  <a:pt x="244563" y="466176"/>
                </a:lnTo>
                <a:lnTo>
                  <a:pt x="239342" y="434928"/>
                </a:lnTo>
                <a:lnTo>
                  <a:pt x="240004" y="408749"/>
                </a:lnTo>
                <a:lnTo>
                  <a:pt x="251564" y="368967"/>
                </a:lnTo>
                <a:lnTo>
                  <a:pt x="274612" y="336521"/>
                </a:lnTo>
                <a:lnTo>
                  <a:pt x="304358" y="308998"/>
                </a:lnTo>
                <a:lnTo>
                  <a:pt x="336008" y="283981"/>
                </a:lnTo>
                <a:lnTo>
                  <a:pt x="364772" y="259056"/>
                </a:lnTo>
                <a:lnTo>
                  <a:pt x="385858" y="231808"/>
                </a:lnTo>
                <a:lnTo>
                  <a:pt x="394474" y="199821"/>
                </a:lnTo>
                <a:lnTo>
                  <a:pt x="385403" y="161518"/>
                </a:lnTo>
                <a:lnTo>
                  <a:pt x="365323" y="127350"/>
                </a:lnTo>
                <a:lnTo>
                  <a:pt x="347645" y="97242"/>
                </a:lnTo>
                <a:lnTo>
                  <a:pt x="360323" y="47680"/>
                </a:lnTo>
                <a:lnTo>
                  <a:pt x="407569" y="10365"/>
                </a:lnTo>
                <a:lnTo>
                  <a:pt x="436283" y="0"/>
                </a:lnTo>
                <a:lnTo>
                  <a:pt x="405155" y="0"/>
                </a:lnTo>
                <a:lnTo>
                  <a:pt x="368164" y="9432"/>
                </a:lnTo>
                <a:lnTo>
                  <a:pt x="334276" y="21466"/>
                </a:lnTo>
                <a:lnTo>
                  <a:pt x="308418" y="42819"/>
                </a:lnTo>
                <a:lnTo>
                  <a:pt x="295516" y="80213"/>
                </a:lnTo>
                <a:close/>
              </a:path>
            </a:pathLst>
          </a:custGeom>
          <a:noFill/>
          <a:ln w="12699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bject 2"/>
          <p:cNvSpPr>
            <a:spLocks noChangeArrowheads="1"/>
          </p:cNvSpPr>
          <p:nvPr/>
        </p:nvSpPr>
        <p:spPr bwMode="auto">
          <a:xfrm>
            <a:off x="0" y="933450"/>
            <a:ext cx="3487738" cy="2162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4" name="object 3"/>
          <p:cNvSpPr>
            <a:spLocks noChangeArrowheads="1"/>
          </p:cNvSpPr>
          <p:nvPr/>
        </p:nvSpPr>
        <p:spPr bwMode="auto">
          <a:xfrm>
            <a:off x="3592513" y="933450"/>
            <a:ext cx="3500437" cy="21637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5" name="object 4"/>
          <p:cNvSpPr>
            <a:spLocks noChangeArrowheads="1"/>
          </p:cNvSpPr>
          <p:nvPr/>
        </p:nvSpPr>
        <p:spPr bwMode="auto">
          <a:xfrm>
            <a:off x="7197725" y="933450"/>
            <a:ext cx="3494088" cy="2163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6" name="object 5"/>
          <p:cNvSpPr>
            <a:spLocks/>
          </p:cNvSpPr>
          <p:nvPr/>
        </p:nvSpPr>
        <p:spPr bwMode="auto">
          <a:xfrm>
            <a:off x="0" y="0"/>
            <a:ext cx="10691813" cy="935038"/>
          </a:xfrm>
          <a:custGeom>
            <a:avLst/>
            <a:gdLst/>
            <a:ahLst/>
            <a:cxnLst>
              <a:cxn ang="0">
                <a:pos x="0" y="927760"/>
              </a:cxn>
              <a:cxn ang="0">
                <a:pos x="10685665" y="927760"/>
              </a:cxn>
              <a:cxn ang="0">
                <a:pos x="10685665" y="0"/>
              </a:cxn>
              <a:cxn ang="0">
                <a:pos x="0" y="0"/>
              </a:cxn>
              <a:cxn ang="0">
                <a:pos x="0" y="927760"/>
              </a:cxn>
            </a:cxnLst>
            <a:rect l="0" t="0" r="r" b="b"/>
            <a:pathLst>
              <a:path w="10685780" h="928369">
                <a:moveTo>
                  <a:pt x="0" y="927760"/>
                </a:moveTo>
                <a:lnTo>
                  <a:pt x="10685665" y="927760"/>
                </a:lnTo>
                <a:lnTo>
                  <a:pt x="10685665" y="0"/>
                </a:lnTo>
                <a:lnTo>
                  <a:pt x="0" y="0"/>
                </a:lnTo>
                <a:lnTo>
                  <a:pt x="0" y="927760"/>
                </a:lnTo>
                <a:close/>
              </a:path>
            </a:pathLst>
          </a:custGeom>
          <a:solidFill>
            <a:srgbClr val="DEB82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17" name="object 6"/>
          <p:cNvSpPr>
            <a:spLocks/>
          </p:cNvSpPr>
          <p:nvPr/>
        </p:nvSpPr>
        <p:spPr bwMode="auto">
          <a:xfrm>
            <a:off x="233363" y="228600"/>
            <a:ext cx="196850" cy="357188"/>
          </a:xfrm>
          <a:custGeom>
            <a:avLst/>
            <a:gdLst/>
            <a:ahLst/>
            <a:cxnLst>
              <a:cxn ang="0">
                <a:pos x="197434" y="0"/>
              </a:cxn>
              <a:cxn ang="0">
                <a:pos x="13157" y="0"/>
              </a:cxn>
              <a:cxn ang="0">
                <a:pos x="9306" y="9458"/>
              </a:cxn>
              <a:cxn ang="0">
                <a:pos x="5830" y="19102"/>
              </a:cxn>
              <a:cxn ang="0">
                <a:pos x="2729" y="28919"/>
              </a:cxn>
              <a:cxn ang="0">
                <a:pos x="0" y="38900"/>
              </a:cxn>
              <a:cxn ang="0">
                <a:pos x="150291" y="38900"/>
              </a:cxn>
              <a:cxn ang="0">
                <a:pos x="150291" y="341439"/>
              </a:cxn>
              <a:cxn ang="0">
                <a:pos x="161713" y="345976"/>
              </a:cxn>
              <a:cxn ang="0">
                <a:pos x="173381" y="349989"/>
              </a:cxn>
              <a:cxn ang="0">
                <a:pos x="185290" y="353455"/>
              </a:cxn>
              <a:cxn ang="0">
                <a:pos x="197434" y="356349"/>
              </a:cxn>
              <a:cxn ang="0">
                <a:pos x="197434" y="0"/>
              </a:cxn>
            </a:cxnLst>
            <a:rect l="0" t="0" r="r" b="b"/>
            <a:pathLst>
              <a:path w="197484" h="356870">
                <a:moveTo>
                  <a:pt x="197434" y="0"/>
                </a:moveTo>
                <a:lnTo>
                  <a:pt x="13157" y="0"/>
                </a:lnTo>
                <a:lnTo>
                  <a:pt x="9306" y="9458"/>
                </a:lnTo>
                <a:lnTo>
                  <a:pt x="5830" y="19102"/>
                </a:lnTo>
                <a:lnTo>
                  <a:pt x="2729" y="28919"/>
                </a:lnTo>
                <a:lnTo>
                  <a:pt x="0" y="38900"/>
                </a:lnTo>
                <a:lnTo>
                  <a:pt x="150291" y="38900"/>
                </a:lnTo>
                <a:lnTo>
                  <a:pt x="150291" y="341439"/>
                </a:lnTo>
                <a:lnTo>
                  <a:pt x="161713" y="345976"/>
                </a:lnTo>
                <a:lnTo>
                  <a:pt x="173381" y="349989"/>
                </a:lnTo>
                <a:lnTo>
                  <a:pt x="185290" y="353455"/>
                </a:lnTo>
                <a:lnTo>
                  <a:pt x="197434" y="356349"/>
                </a:lnTo>
                <a:lnTo>
                  <a:pt x="19743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18" name="object 7"/>
          <p:cNvSpPr>
            <a:spLocks/>
          </p:cNvSpPr>
          <p:nvPr/>
        </p:nvSpPr>
        <p:spPr bwMode="auto">
          <a:xfrm>
            <a:off x="306388" y="166688"/>
            <a:ext cx="196850" cy="355600"/>
          </a:xfrm>
          <a:custGeom>
            <a:avLst/>
            <a:gdLst/>
            <a:ahLst/>
            <a:cxnLst>
              <a:cxn ang="0">
                <a:pos x="197446" y="0"/>
              </a:cxn>
              <a:cxn ang="0">
                <a:pos x="13157" y="12"/>
              </a:cxn>
              <a:cxn ang="0">
                <a:pos x="0" y="38900"/>
              </a:cxn>
              <a:cxn ang="0">
                <a:pos x="150291" y="38900"/>
              </a:cxn>
              <a:cxn ang="0">
                <a:pos x="150291" y="341452"/>
              </a:cxn>
              <a:cxn ang="0">
                <a:pos x="161715" y="345981"/>
              </a:cxn>
              <a:cxn ang="0">
                <a:pos x="173388" y="349991"/>
              </a:cxn>
              <a:cxn ang="0">
                <a:pos x="185301" y="353455"/>
              </a:cxn>
              <a:cxn ang="0">
                <a:pos x="197446" y="356349"/>
              </a:cxn>
              <a:cxn ang="0">
                <a:pos x="197446" y="0"/>
              </a:cxn>
            </a:cxnLst>
            <a:rect l="0" t="0" r="r" b="b"/>
            <a:pathLst>
              <a:path w="197484" h="356870">
                <a:moveTo>
                  <a:pt x="197446" y="0"/>
                </a:moveTo>
                <a:lnTo>
                  <a:pt x="13157" y="12"/>
                </a:lnTo>
                <a:lnTo>
                  <a:pt x="0" y="38900"/>
                </a:lnTo>
                <a:lnTo>
                  <a:pt x="150291" y="38900"/>
                </a:lnTo>
                <a:lnTo>
                  <a:pt x="150291" y="341452"/>
                </a:lnTo>
                <a:lnTo>
                  <a:pt x="161715" y="345981"/>
                </a:lnTo>
                <a:lnTo>
                  <a:pt x="173388" y="349991"/>
                </a:lnTo>
                <a:lnTo>
                  <a:pt x="185301" y="353455"/>
                </a:lnTo>
                <a:lnTo>
                  <a:pt x="197446" y="356349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19" name="object 8"/>
          <p:cNvSpPr>
            <a:spLocks/>
          </p:cNvSpPr>
          <p:nvPr/>
        </p:nvSpPr>
        <p:spPr bwMode="auto">
          <a:xfrm>
            <a:off x="581025" y="228600"/>
            <a:ext cx="196850" cy="357188"/>
          </a:xfrm>
          <a:custGeom>
            <a:avLst/>
            <a:gdLst/>
            <a:ahLst/>
            <a:cxnLst>
              <a:cxn ang="0">
                <a:pos x="184277" y="0"/>
              </a:cxn>
              <a:cxn ang="0">
                <a:pos x="0" y="0"/>
              </a:cxn>
              <a:cxn ang="0">
                <a:pos x="0" y="356349"/>
              </a:cxn>
              <a:cxn ang="0">
                <a:pos x="47142" y="341439"/>
              </a:cxn>
              <a:cxn ang="0">
                <a:pos x="47142" y="38900"/>
              </a:cxn>
              <a:cxn ang="0">
                <a:pos x="197434" y="38900"/>
              </a:cxn>
              <a:cxn ang="0">
                <a:pos x="194710" y="28919"/>
              </a:cxn>
              <a:cxn ang="0">
                <a:pos x="191608" y="19102"/>
              </a:cxn>
              <a:cxn ang="0">
                <a:pos x="188129" y="9458"/>
              </a:cxn>
              <a:cxn ang="0">
                <a:pos x="184277" y="0"/>
              </a:cxn>
            </a:cxnLst>
            <a:rect l="0" t="0" r="r" b="b"/>
            <a:pathLst>
              <a:path w="197484" h="356870">
                <a:moveTo>
                  <a:pt x="184277" y="0"/>
                </a:moveTo>
                <a:lnTo>
                  <a:pt x="0" y="0"/>
                </a:lnTo>
                <a:lnTo>
                  <a:pt x="0" y="356349"/>
                </a:lnTo>
                <a:lnTo>
                  <a:pt x="47142" y="341439"/>
                </a:lnTo>
                <a:lnTo>
                  <a:pt x="47142" y="38900"/>
                </a:lnTo>
                <a:lnTo>
                  <a:pt x="197434" y="38900"/>
                </a:lnTo>
                <a:lnTo>
                  <a:pt x="194710" y="28919"/>
                </a:lnTo>
                <a:lnTo>
                  <a:pt x="191608" y="19102"/>
                </a:lnTo>
                <a:lnTo>
                  <a:pt x="188129" y="9458"/>
                </a:lnTo>
                <a:lnTo>
                  <a:pt x="1842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0" name="object 9"/>
          <p:cNvSpPr>
            <a:spLocks/>
          </p:cNvSpPr>
          <p:nvPr/>
        </p:nvSpPr>
        <p:spPr bwMode="auto">
          <a:xfrm>
            <a:off x="508000" y="166688"/>
            <a:ext cx="196850" cy="35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6349"/>
              </a:cxn>
              <a:cxn ang="0">
                <a:pos x="12145" y="353455"/>
              </a:cxn>
              <a:cxn ang="0">
                <a:pos x="24058" y="349991"/>
              </a:cxn>
              <a:cxn ang="0">
                <a:pos x="35731" y="345981"/>
              </a:cxn>
              <a:cxn ang="0">
                <a:pos x="47155" y="341452"/>
              </a:cxn>
              <a:cxn ang="0">
                <a:pos x="47155" y="38900"/>
              </a:cxn>
              <a:cxn ang="0">
                <a:pos x="197446" y="38900"/>
              </a:cxn>
              <a:cxn ang="0">
                <a:pos x="194717" y="28927"/>
              </a:cxn>
              <a:cxn ang="0">
                <a:pos x="191616" y="19113"/>
              </a:cxn>
              <a:cxn ang="0">
                <a:pos x="188140" y="9471"/>
              </a:cxn>
              <a:cxn ang="0">
                <a:pos x="184289" y="12"/>
              </a:cxn>
              <a:cxn ang="0">
                <a:pos x="0" y="0"/>
              </a:cxn>
            </a:cxnLst>
            <a:rect l="0" t="0" r="r" b="b"/>
            <a:pathLst>
              <a:path w="197484" h="356870">
                <a:moveTo>
                  <a:pt x="0" y="0"/>
                </a:moveTo>
                <a:lnTo>
                  <a:pt x="0" y="356349"/>
                </a:lnTo>
                <a:lnTo>
                  <a:pt x="12145" y="353455"/>
                </a:lnTo>
                <a:lnTo>
                  <a:pt x="24058" y="349991"/>
                </a:lnTo>
                <a:lnTo>
                  <a:pt x="35731" y="345981"/>
                </a:lnTo>
                <a:lnTo>
                  <a:pt x="47155" y="341452"/>
                </a:lnTo>
                <a:lnTo>
                  <a:pt x="47155" y="38900"/>
                </a:lnTo>
                <a:lnTo>
                  <a:pt x="197446" y="38900"/>
                </a:lnTo>
                <a:lnTo>
                  <a:pt x="194717" y="28927"/>
                </a:lnTo>
                <a:lnTo>
                  <a:pt x="191616" y="19113"/>
                </a:lnTo>
                <a:lnTo>
                  <a:pt x="188140" y="9471"/>
                </a:lnTo>
                <a:lnTo>
                  <a:pt x="184289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1" name="object 10"/>
          <p:cNvSpPr>
            <a:spLocks noChangeArrowheads="1"/>
          </p:cNvSpPr>
          <p:nvPr/>
        </p:nvSpPr>
        <p:spPr bwMode="auto">
          <a:xfrm>
            <a:off x="233363" y="228600"/>
            <a:ext cx="196850" cy="355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2" name="object 11"/>
          <p:cNvSpPr>
            <a:spLocks noChangeArrowheads="1"/>
          </p:cNvSpPr>
          <p:nvPr/>
        </p:nvSpPr>
        <p:spPr bwMode="auto">
          <a:xfrm>
            <a:off x="581025" y="228600"/>
            <a:ext cx="196850" cy="3556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3" name="object 12"/>
          <p:cNvSpPr>
            <a:spLocks noChangeArrowheads="1"/>
          </p:cNvSpPr>
          <p:nvPr/>
        </p:nvSpPr>
        <p:spPr bwMode="auto">
          <a:xfrm>
            <a:off x="306388" y="166688"/>
            <a:ext cx="196850" cy="3556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4" name="object 13"/>
          <p:cNvSpPr>
            <a:spLocks noChangeArrowheads="1"/>
          </p:cNvSpPr>
          <p:nvPr/>
        </p:nvSpPr>
        <p:spPr bwMode="auto">
          <a:xfrm>
            <a:off x="508000" y="166688"/>
            <a:ext cx="196850" cy="3556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5" name="object 14"/>
          <p:cNvSpPr>
            <a:spLocks/>
          </p:cNvSpPr>
          <p:nvPr/>
        </p:nvSpPr>
        <p:spPr bwMode="auto">
          <a:xfrm>
            <a:off x="371475" y="666750"/>
            <a:ext cx="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5958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958"/>
                </a:lnTo>
              </a:path>
            </a:pathLst>
          </a:custGeom>
          <a:noFill/>
          <a:ln w="2429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6" name="object 15"/>
          <p:cNvSpPr>
            <a:spLocks/>
          </p:cNvSpPr>
          <p:nvPr/>
        </p:nvSpPr>
        <p:spPr bwMode="auto">
          <a:xfrm>
            <a:off x="330200" y="657225"/>
            <a:ext cx="841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121" y="0"/>
              </a:cxn>
            </a:cxnLst>
            <a:rect l="0" t="0" r="r" b="b"/>
            <a:pathLst>
              <a:path w="83184">
                <a:moveTo>
                  <a:pt x="0" y="0"/>
                </a:moveTo>
                <a:lnTo>
                  <a:pt x="83121" y="0"/>
                </a:lnTo>
              </a:path>
            </a:pathLst>
          </a:custGeom>
          <a:noFill/>
          <a:ln w="1822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7" name="object 16"/>
          <p:cNvSpPr>
            <a:spLocks/>
          </p:cNvSpPr>
          <p:nvPr/>
        </p:nvSpPr>
        <p:spPr bwMode="auto">
          <a:xfrm>
            <a:off x="457200" y="646113"/>
            <a:ext cx="96838" cy="98425"/>
          </a:xfrm>
          <a:custGeom>
            <a:avLst/>
            <a:gdLst/>
            <a:ahLst/>
            <a:cxnLst>
              <a:cxn ang="0">
                <a:pos x="48501" y="0"/>
              </a:cxn>
              <a:cxn ang="0">
                <a:pos x="7249" y="20381"/>
              </a:cxn>
              <a:cxn ang="0">
                <a:pos x="0" y="49085"/>
              </a:cxn>
              <a:cxn ang="0">
                <a:pos x="805" y="59765"/>
              </a:cxn>
              <a:cxn ang="0">
                <a:pos x="28252" y="94792"/>
              </a:cxn>
              <a:cxn ang="0">
                <a:pos x="48501" y="98107"/>
              </a:cxn>
              <a:cxn ang="0">
                <a:pos x="59274" y="97278"/>
              </a:cxn>
              <a:cxn ang="0">
                <a:pos x="68811" y="94792"/>
              </a:cxn>
              <a:cxn ang="0">
                <a:pos x="77115" y="90649"/>
              </a:cxn>
              <a:cxn ang="0">
                <a:pos x="84188" y="84848"/>
              </a:cxn>
              <a:cxn ang="0">
                <a:pos x="87717" y="80340"/>
              </a:cxn>
              <a:cxn ang="0">
                <a:pos x="45440" y="80340"/>
              </a:cxn>
              <a:cxn ang="0">
                <a:pos x="42438" y="79730"/>
              </a:cxn>
              <a:cxn ang="0">
                <a:pos x="25222" y="54698"/>
              </a:cxn>
              <a:cxn ang="0">
                <a:pos x="25254" y="43370"/>
              </a:cxn>
              <a:cxn ang="0">
                <a:pos x="45491" y="17780"/>
              </a:cxn>
              <a:cxn ang="0">
                <a:pos x="87736" y="17780"/>
              </a:cxn>
              <a:cxn ang="0">
                <a:pos x="84124" y="13195"/>
              </a:cxn>
              <a:cxn ang="0">
                <a:pos x="77031" y="7425"/>
              </a:cxn>
              <a:cxn ang="0">
                <a:pos x="68727" y="3302"/>
              </a:cxn>
              <a:cxn ang="0">
                <a:pos x="59216" y="825"/>
              </a:cxn>
              <a:cxn ang="0">
                <a:pos x="48501" y="0"/>
              </a:cxn>
              <a:cxn ang="0">
                <a:pos x="87736" y="17780"/>
              </a:cxn>
              <a:cxn ang="0">
                <a:pos x="51600" y="17780"/>
              </a:cxn>
              <a:cxn ang="0">
                <a:pos x="54521" y="18351"/>
              </a:cxn>
              <a:cxn ang="0">
                <a:pos x="60134" y="20624"/>
              </a:cxn>
              <a:cxn ang="0">
                <a:pos x="62598" y="22453"/>
              </a:cxn>
              <a:cxn ang="0">
                <a:pos x="64757" y="24993"/>
              </a:cxn>
              <a:cxn ang="0">
                <a:pos x="66865" y="27432"/>
              </a:cxn>
              <a:cxn ang="0">
                <a:pos x="68580" y="30632"/>
              </a:cxn>
              <a:cxn ang="0">
                <a:pos x="71103" y="38327"/>
              </a:cxn>
              <a:cxn ang="0">
                <a:pos x="71213" y="38785"/>
              </a:cxn>
              <a:cxn ang="0">
                <a:pos x="71843" y="43370"/>
              </a:cxn>
              <a:cxn ang="0">
                <a:pos x="71793" y="54698"/>
              </a:cxn>
              <a:cxn ang="0">
                <a:pos x="51689" y="80340"/>
              </a:cxn>
              <a:cxn ang="0">
                <a:pos x="87717" y="80340"/>
              </a:cxn>
              <a:cxn ang="0">
                <a:pos x="89824" y="77647"/>
              </a:cxn>
              <a:cxn ang="0">
                <a:pos x="93853" y="69286"/>
              </a:cxn>
              <a:cxn ang="0">
                <a:pos x="96271" y="59765"/>
              </a:cxn>
              <a:cxn ang="0">
                <a:pos x="97078" y="49085"/>
              </a:cxn>
              <a:cxn ang="0">
                <a:pos x="96267" y="38327"/>
              </a:cxn>
              <a:cxn ang="0">
                <a:pos x="93835" y="28759"/>
              </a:cxn>
              <a:cxn ang="0">
                <a:pos x="89786" y="20381"/>
              </a:cxn>
              <a:cxn ang="0">
                <a:pos x="87736" y="17780"/>
              </a:cxn>
            </a:cxnLst>
            <a:rect l="0" t="0" r="r" b="b"/>
            <a:pathLst>
              <a:path w="97154" h="98425">
                <a:moveTo>
                  <a:pt x="48501" y="0"/>
                </a:moveTo>
                <a:lnTo>
                  <a:pt x="7249" y="20381"/>
                </a:lnTo>
                <a:lnTo>
                  <a:pt x="0" y="49085"/>
                </a:lnTo>
                <a:lnTo>
                  <a:pt x="805" y="59765"/>
                </a:lnTo>
                <a:lnTo>
                  <a:pt x="28252" y="94792"/>
                </a:lnTo>
                <a:lnTo>
                  <a:pt x="48501" y="98107"/>
                </a:lnTo>
                <a:lnTo>
                  <a:pt x="59274" y="97278"/>
                </a:lnTo>
                <a:lnTo>
                  <a:pt x="68811" y="94792"/>
                </a:lnTo>
                <a:lnTo>
                  <a:pt x="77115" y="90649"/>
                </a:lnTo>
                <a:lnTo>
                  <a:pt x="84188" y="84848"/>
                </a:lnTo>
                <a:lnTo>
                  <a:pt x="87717" y="80340"/>
                </a:lnTo>
                <a:lnTo>
                  <a:pt x="45440" y="80340"/>
                </a:lnTo>
                <a:lnTo>
                  <a:pt x="42438" y="79730"/>
                </a:lnTo>
                <a:lnTo>
                  <a:pt x="25222" y="54698"/>
                </a:lnTo>
                <a:lnTo>
                  <a:pt x="25254" y="43370"/>
                </a:lnTo>
                <a:lnTo>
                  <a:pt x="45491" y="17780"/>
                </a:lnTo>
                <a:lnTo>
                  <a:pt x="87736" y="17780"/>
                </a:lnTo>
                <a:lnTo>
                  <a:pt x="84124" y="13195"/>
                </a:lnTo>
                <a:lnTo>
                  <a:pt x="77031" y="7425"/>
                </a:lnTo>
                <a:lnTo>
                  <a:pt x="68727" y="3302"/>
                </a:lnTo>
                <a:lnTo>
                  <a:pt x="59216" y="825"/>
                </a:lnTo>
                <a:lnTo>
                  <a:pt x="48501" y="0"/>
                </a:lnTo>
                <a:close/>
              </a:path>
              <a:path w="97154" h="98425">
                <a:moveTo>
                  <a:pt x="87736" y="17780"/>
                </a:moveTo>
                <a:lnTo>
                  <a:pt x="51600" y="17780"/>
                </a:lnTo>
                <a:lnTo>
                  <a:pt x="54521" y="18351"/>
                </a:lnTo>
                <a:lnTo>
                  <a:pt x="60134" y="20624"/>
                </a:lnTo>
                <a:lnTo>
                  <a:pt x="62598" y="22453"/>
                </a:lnTo>
                <a:lnTo>
                  <a:pt x="64757" y="24993"/>
                </a:lnTo>
                <a:lnTo>
                  <a:pt x="66865" y="27432"/>
                </a:lnTo>
                <a:lnTo>
                  <a:pt x="68580" y="30632"/>
                </a:lnTo>
                <a:lnTo>
                  <a:pt x="71103" y="38327"/>
                </a:lnTo>
                <a:lnTo>
                  <a:pt x="71213" y="38785"/>
                </a:lnTo>
                <a:lnTo>
                  <a:pt x="71843" y="43370"/>
                </a:lnTo>
                <a:lnTo>
                  <a:pt x="71793" y="54698"/>
                </a:lnTo>
                <a:lnTo>
                  <a:pt x="51689" y="80340"/>
                </a:lnTo>
                <a:lnTo>
                  <a:pt x="87717" y="80340"/>
                </a:lnTo>
                <a:lnTo>
                  <a:pt x="89824" y="77647"/>
                </a:lnTo>
                <a:lnTo>
                  <a:pt x="93853" y="69286"/>
                </a:lnTo>
                <a:lnTo>
                  <a:pt x="96271" y="59765"/>
                </a:lnTo>
                <a:lnTo>
                  <a:pt x="97078" y="49085"/>
                </a:lnTo>
                <a:lnTo>
                  <a:pt x="96267" y="38327"/>
                </a:lnTo>
                <a:lnTo>
                  <a:pt x="93835" y="28759"/>
                </a:lnTo>
                <a:lnTo>
                  <a:pt x="89786" y="20381"/>
                </a:lnTo>
                <a:lnTo>
                  <a:pt x="87736" y="177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8" name="object 17"/>
          <p:cNvSpPr>
            <a:spLocks/>
          </p:cNvSpPr>
          <p:nvPr/>
        </p:nvSpPr>
        <p:spPr bwMode="auto">
          <a:xfrm>
            <a:off x="606425" y="647700"/>
            <a:ext cx="77788" cy="95250"/>
          </a:xfrm>
          <a:custGeom>
            <a:avLst/>
            <a:gdLst/>
            <a:ahLst/>
            <a:cxnLst>
              <a:cxn ang="0">
                <a:pos x="45973" y="0"/>
              </a:cxn>
              <a:cxn ang="0">
                <a:pos x="0" y="0"/>
              </a:cxn>
              <a:cxn ang="0">
                <a:pos x="0" y="94183"/>
              </a:cxn>
              <a:cxn ang="0">
                <a:pos x="24307" y="94183"/>
              </a:cxn>
              <a:cxn ang="0">
                <a:pos x="24307" y="63500"/>
              </a:cxn>
              <a:cxn ang="0">
                <a:pos x="46291" y="63500"/>
              </a:cxn>
              <a:cxn ang="0">
                <a:pos x="74198" y="45732"/>
              </a:cxn>
              <a:cxn ang="0">
                <a:pos x="24307" y="45732"/>
              </a:cxn>
              <a:cxn ang="0">
                <a:pos x="24307" y="17576"/>
              </a:cxn>
              <a:cxn ang="0">
                <a:pos x="75683" y="17576"/>
              </a:cxn>
              <a:cxn ang="0">
                <a:pos x="72732" y="11861"/>
              </a:cxn>
              <a:cxn ang="0">
                <a:pos x="69837" y="8686"/>
              </a:cxn>
              <a:cxn ang="0">
                <a:pos x="62890" y="4127"/>
              </a:cxn>
              <a:cxn ang="0">
                <a:pos x="59245" y="2578"/>
              </a:cxn>
              <a:cxn ang="0">
                <a:pos x="51015" y="520"/>
              </a:cxn>
              <a:cxn ang="0">
                <a:pos x="45973" y="0"/>
              </a:cxn>
              <a:cxn ang="0">
                <a:pos x="75683" y="17576"/>
              </a:cxn>
              <a:cxn ang="0">
                <a:pos x="24307" y="17576"/>
              </a:cxn>
              <a:cxn ang="0">
                <a:pos x="35674" y="17627"/>
              </a:cxn>
              <a:cxn ang="0">
                <a:pos x="40487" y="17843"/>
              </a:cxn>
              <a:cxn ang="0">
                <a:pos x="52628" y="27622"/>
              </a:cxn>
              <a:cxn ang="0">
                <a:pos x="52628" y="32956"/>
              </a:cxn>
              <a:cxn ang="0">
                <a:pos x="35382" y="45732"/>
              </a:cxn>
              <a:cxn ang="0">
                <a:pos x="74198" y="45732"/>
              </a:cxn>
              <a:cxn ang="0">
                <a:pos x="77012" y="38061"/>
              </a:cxn>
              <a:cxn ang="0">
                <a:pos x="77749" y="33947"/>
              </a:cxn>
              <a:cxn ang="0">
                <a:pos x="77749" y="24282"/>
              </a:cxn>
              <a:cxn ang="0">
                <a:pos x="76746" y="19634"/>
              </a:cxn>
              <a:cxn ang="0">
                <a:pos x="75683" y="17576"/>
              </a:cxn>
            </a:cxnLst>
            <a:rect l="0" t="0" r="r" b="b"/>
            <a:pathLst>
              <a:path w="78104" h="94615">
                <a:moveTo>
                  <a:pt x="45973" y="0"/>
                </a:moveTo>
                <a:lnTo>
                  <a:pt x="0" y="0"/>
                </a:lnTo>
                <a:lnTo>
                  <a:pt x="0" y="94183"/>
                </a:lnTo>
                <a:lnTo>
                  <a:pt x="24307" y="94183"/>
                </a:lnTo>
                <a:lnTo>
                  <a:pt x="24307" y="63500"/>
                </a:lnTo>
                <a:lnTo>
                  <a:pt x="46291" y="63500"/>
                </a:lnTo>
                <a:lnTo>
                  <a:pt x="74198" y="45732"/>
                </a:lnTo>
                <a:lnTo>
                  <a:pt x="24307" y="45732"/>
                </a:lnTo>
                <a:lnTo>
                  <a:pt x="24307" y="17576"/>
                </a:lnTo>
                <a:lnTo>
                  <a:pt x="75683" y="17576"/>
                </a:lnTo>
                <a:lnTo>
                  <a:pt x="72732" y="11861"/>
                </a:lnTo>
                <a:lnTo>
                  <a:pt x="69837" y="8686"/>
                </a:lnTo>
                <a:lnTo>
                  <a:pt x="62890" y="4127"/>
                </a:lnTo>
                <a:lnTo>
                  <a:pt x="59245" y="2578"/>
                </a:lnTo>
                <a:lnTo>
                  <a:pt x="51015" y="520"/>
                </a:lnTo>
                <a:lnTo>
                  <a:pt x="45973" y="0"/>
                </a:lnTo>
                <a:close/>
              </a:path>
              <a:path w="78104" h="94615">
                <a:moveTo>
                  <a:pt x="75683" y="17576"/>
                </a:moveTo>
                <a:lnTo>
                  <a:pt x="24307" y="17576"/>
                </a:lnTo>
                <a:lnTo>
                  <a:pt x="35674" y="17627"/>
                </a:lnTo>
                <a:lnTo>
                  <a:pt x="40487" y="17843"/>
                </a:lnTo>
                <a:lnTo>
                  <a:pt x="52628" y="27622"/>
                </a:lnTo>
                <a:lnTo>
                  <a:pt x="52628" y="32956"/>
                </a:lnTo>
                <a:lnTo>
                  <a:pt x="35382" y="45732"/>
                </a:lnTo>
                <a:lnTo>
                  <a:pt x="74198" y="45732"/>
                </a:lnTo>
                <a:lnTo>
                  <a:pt x="77012" y="38061"/>
                </a:lnTo>
                <a:lnTo>
                  <a:pt x="77749" y="33947"/>
                </a:lnTo>
                <a:lnTo>
                  <a:pt x="77749" y="24282"/>
                </a:lnTo>
                <a:lnTo>
                  <a:pt x="76746" y="19634"/>
                </a:lnTo>
                <a:lnTo>
                  <a:pt x="75683" y="175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9" name="object 18"/>
          <p:cNvSpPr>
            <a:spLocks/>
          </p:cNvSpPr>
          <p:nvPr/>
        </p:nvSpPr>
        <p:spPr bwMode="auto">
          <a:xfrm>
            <a:off x="328613" y="769938"/>
            <a:ext cx="38100" cy="41275"/>
          </a:xfrm>
          <a:custGeom>
            <a:avLst/>
            <a:gdLst/>
            <a:ahLst/>
            <a:cxnLst>
              <a:cxn ang="0">
                <a:pos x="23710" y="8039"/>
              </a:cxn>
              <a:cxn ang="0">
                <a:pos x="12992" y="8039"/>
              </a:cxn>
              <a:cxn ang="0">
                <a:pos x="12992" y="41554"/>
              </a:cxn>
              <a:cxn ang="0">
                <a:pos x="23710" y="41554"/>
              </a:cxn>
              <a:cxn ang="0">
                <a:pos x="23710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710" y="8039"/>
                </a:moveTo>
                <a:lnTo>
                  <a:pt x="12992" y="8039"/>
                </a:lnTo>
                <a:lnTo>
                  <a:pt x="12992" y="41554"/>
                </a:lnTo>
                <a:lnTo>
                  <a:pt x="23710" y="41554"/>
                </a:lnTo>
                <a:lnTo>
                  <a:pt x="23710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0" name="object 19"/>
          <p:cNvSpPr>
            <a:spLocks/>
          </p:cNvSpPr>
          <p:nvPr/>
        </p:nvSpPr>
        <p:spPr bwMode="auto">
          <a:xfrm>
            <a:off x="369888" y="768350"/>
            <a:ext cx="42862" cy="44450"/>
          </a:xfrm>
          <a:custGeom>
            <a:avLst/>
            <a:gdLst/>
            <a:ahLst/>
            <a:cxnLst>
              <a:cxn ang="0">
                <a:pos x="28067" y="0"/>
              </a:cxn>
              <a:cxn ang="0">
                <a:pos x="14719" y="0"/>
              </a:cxn>
              <a:cxn ang="0">
                <a:pos x="9486" y="1943"/>
              </a:cxn>
              <a:cxn ang="0">
                <a:pos x="1905" y="9690"/>
              </a:cxn>
              <a:cxn ang="0">
                <a:pos x="0" y="14973"/>
              </a:cxn>
              <a:cxn ang="0">
                <a:pos x="0" y="28270"/>
              </a:cxn>
              <a:cxn ang="0">
                <a:pos x="1905" y="33528"/>
              </a:cxn>
              <a:cxn ang="0">
                <a:pos x="9486" y="41325"/>
              </a:cxn>
              <a:cxn ang="0">
                <a:pos x="14719" y="43281"/>
              </a:cxn>
              <a:cxn ang="0">
                <a:pos x="28105" y="43281"/>
              </a:cxn>
              <a:cxn ang="0">
                <a:pos x="33350" y="41325"/>
              </a:cxn>
              <a:cxn ang="0">
                <a:pos x="39088" y="35433"/>
              </a:cxn>
              <a:cxn ang="0">
                <a:pos x="20053" y="35433"/>
              </a:cxn>
              <a:cxn ang="0">
                <a:pos x="18714" y="35166"/>
              </a:cxn>
              <a:cxn ang="0">
                <a:pos x="11137" y="24130"/>
              </a:cxn>
              <a:cxn ang="0">
                <a:pos x="11150" y="19138"/>
              </a:cxn>
              <a:cxn ang="0">
                <a:pos x="20066" y="7835"/>
              </a:cxn>
              <a:cxn ang="0">
                <a:pos x="39102" y="7835"/>
              </a:cxn>
              <a:cxn ang="0">
                <a:pos x="33286" y="1943"/>
              </a:cxn>
              <a:cxn ang="0">
                <a:pos x="28067" y="0"/>
              </a:cxn>
              <a:cxn ang="0">
                <a:pos x="39102" y="7835"/>
              </a:cxn>
              <a:cxn ang="0">
                <a:pos x="22771" y="7835"/>
              </a:cxn>
              <a:cxn ang="0">
                <a:pos x="24066" y="8089"/>
              </a:cxn>
              <a:cxn ang="0">
                <a:pos x="26530" y="9093"/>
              </a:cxn>
              <a:cxn ang="0">
                <a:pos x="31699" y="19138"/>
              </a:cxn>
              <a:cxn ang="0">
                <a:pos x="31677" y="24130"/>
              </a:cxn>
              <a:cxn ang="0">
                <a:pos x="22809" y="35433"/>
              </a:cxn>
              <a:cxn ang="0">
                <a:pos x="39088" y="35433"/>
              </a:cxn>
              <a:cxn ang="0">
                <a:pos x="40932" y="33528"/>
              </a:cxn>
              <a:cxn ang="0">
                <a:pos x="42837" y="28270"/>
              </a:cxn>
              <a:cxn ang="0">
                <a:pos x="42837" y="14973"/>
              </a:cxn>
              <a:cxn ang="0">
                <a:pos x="40932" y="9690"/>
              </a:cxn>
              <a:cxn ang="0">
                <a:pos x="39102" y="7835"/>
              </a:cxn>
            </a:cxnLst>
            <a:rect l="0" t="0" r="r" b="b"/>
            <a:pathLst>
              <a:path w="43179" h="43815">
                <a:moveTo>
                  <a:pt x="28067" y="0"/>
                </a:moveTo>
                <a:lnTo>
                  <a:pt x="14719" y="0"/>
                </a:lnTo>
                <a:lnTo>
                  <a:pt x="9486" y="1943"/>
                </a:lnTo>
                <a:lnTo>
                  <a:pt x="1905" y="9690"/>
                </a:lnTo>
                <a:lnTo>
                  <a:pt x="0" y="14973"/>
                </a:lnTo>
                <a:lnTo>
                  <a:pt x="0" y="28270"/>
                </a:lnTo>
                <a:lnTo>
                  <a:pt x="1905" y="33528"/>
                </a:lnTo>
                <a:lnTo>
                  <a:pt x="9486" y="41325"/>
                </a:lnTo>
                <a:lnTo>
                  <a:pt x="14719" y="43281"/>
                </a:lnTo>
                <a:lnTo>
                  <a:pt x="28105" y="43281"/>
                </a:lnTo>
                <a:lnTo>
                  <a:pt x="33350" y="41325"/>
                </a:lnTo>
                <a:lnTo>
                  <a:pt x="39088" y="35433"/>
                </a:lnTo>
                <a:lnTo>
                  <a:pt x="20053" y="35433"/>
                </a:lnTo>
                <a:lnTo>
                  <a:pt x="18714" y="35166"/>
                </a:lnTo>
                <a:lnTo>
                  <a:pt x="11137" y="24130"/>
                </a:lnTo>
                <a:lnTo>
                  <a:pt x="11150" y="19138"/>
                </a:lnTo>
                <a:lnTo>
                  <a:pt x="20066" y="7835"/>
                </a:lnTo>
                <a:lnTo>
                  <a:pt x="39102" y="7835"/>
                </a:lnTo>
                <a:lnTo>
                  <a:pt x="33286" y="1943"/>
                </a:lnTo>
                <a:lnTo>
                  <a:pt x="28067" y="0"/>
                </a:lnTo>
                <a:close/>
              </a:path>
              <a:path w="43179" h="43815">
                <a:moveTo>
                  <a:pt x="39102" y="7835"/>
                </a:moveTo>
                <a:lnTo>
                  <a:pt x="22771" y="7835"/>
                </a:lnTo>
                <a:lnTo>
                  <a:pt x="24066" y="8089"/>
                </a:lnTo>
                <a:lnTo>
                  <a:pt x="26530" y="9093"/>
                </a:lnTo>
                <a:lnTo>
                  <a:pt x="31699" y="19138"/>
                </a:lnTo>
                <a:lnTo>
                  <a:pt x="31677" y="24130"/>
                </a:lnTo>
                <a:lnTo>
                  <a:pt x="22809" y="35433"/>
                </a:lnTo>
                <a:lnTo>
                  <a:pt x="39088" y="35433"/>
                </a:lnTo>
                <a:lnTo>
                  <a:pt x="40932" y="33528"/>
                </a:lnTo>
                <a:lnTo>
                  <a:pt x="42837" y="28270"/>
                </a:lnTo>
                <a:lnTo>
                  <a:pt x="42837" y="14973"/>
                </a:lnTo>
                <a:lnTo>
                  <a:pt x="40932" y="9690"/>
                </a:lnTo>
                <a:lnTo>
                  <a:pt x="39102" y="78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1" name="object 20"/>
          <p:cNvSpPr>
            <a:spLocks/>
          </p:cNvSpPr>
          <p:nvPr/>
        </p:nvSpPr>
        <p:spPr bwMode="auto">
          <a:xfrm>
            <a:off x="415925" y="769938"/>
            <a:ext cx="42863" cy="41275"/>
          </a:xfrm>
          <a:custGeom>
            <a:avLst/>
            <a:gdLst/>
            <a:ahLst/>
            <a:cxnLst>
              <a:cxn ang="0">
                <a:pos x="0" y="32257"/>
              </a:cxn>
              <a:cxn ang="0">
                <a:pos x="0" y="41541"/>
              </a:cxn>
              <a:cxn ang="0">
                <a:pos x="927" y="41630"/>
              </a:cxn>
              <a:cxn ang="0">
                <a:pos x="6324" y="41821"/>
              </a:cxn>
              <a:cxn ang="0">
                <a:pos x="7805" y="41541"/>
              </a:cxn>
              <a:cxn ang="0">
                <a:pos x="16644" y="32270"/>
              </a:cxn>
              <a:cxn ang="0">
                <a:pos x="0" y="32257"/>
              </a:cxn>
              <a:cxn ang="0">
                <a:pos x="42494" y="8026"/>
              </a:cxn>
              <a:cxn ang="0">
                <a:pos x="31775" y="8026"/>
              </a:cxn>
              <a:cxn ang="0">
                <a:pos x="31775" y="41541"/>
              </a:cxn>
              <a:cxn ang="0">
                <a:pos x="42494" y="41541"/>
              </a:cxn>
              <a:cxn ang="0">
                <a:pos x="42494" y="8026"/>
              </a:cxn>
              <a:cxn ang="0">
                <a:pos x="42494" y="0"/>
              </a:cxn>
              <a:cxn ang="0">
                <a:pos x="9905" y="0"/>
              </a:cxn>
              <a:cxn ang="0">
                <a:pos x="9855" y="2933"/>
              </a:cxn>
              <a:cxn ang="0">
                <a:pos x="9664" y="10096"/>
              </a:cxn>
              <a:cxn ang="0">
                <a:pos x="3517" y="32270"/>
              </a:cxn>
              <a:cxn ang="0">
                <a:pos x="16644" y="32270"/>
              </a:cxn>
              <a:cxn ang="0">
                <a:pos x="19900" y="8026"/>
              </a:cxn>
              <a:cxn ang="0">
                <a:pos x="42494" y="8026"/>
              </a:cxn>
              <a:cxn ang="0">
                <a:pos x="42494" y="0"/>
              </a:cxn>
            </a:cxnLst>
            <a:rect l="0" t="0" r="r" b="b"/>
            <a:pathLst>
              <a:path w="42545" h="41909">
                <a:moveTo>
                  <a:pt x="0" y="32257"/>
                </a:moveTo>
                <a:lnTo>
                  <a:pt x="0" y="41541"/>
                </a:lnTo>
                <a:lnTo>
                  <a:pt x="927" y="41630"/>
                </a:lnTo>
                <a:lnTo>
                  <a:pt x="6324" y="41821"/>
                </a:lnTo>
                <a:lnTo>
                  <a:pt x="7805" y="41541"/>
                </a:lnTo>
                <a:lnTo>
                  <a:pt x="16644" y="32270"/>
                </a:lnTo>
                <a:lnTo>
                  <a:pt x="0" y="32257"/>
                </a:lnTo>
                <a:close/>
              </a:path>
              <a:path w="42545" h="41909">
                <a:moveTo>
                  <a:pt x="42494" y="8026"/>
                </a:moveTo>
                <a:lnTo>
                  <a:pt x="31775" y="8026"/>
                </a:lnTo>
                <a:lnTo>
                  <a:pt x="31775" y="41541"/>
                </a:lnTo>
                <a:lnTo>
                  <a:pt x="42494" y="41541"/>
                </a:lnTo>
                <a:lnTo>
                  <a:pt x="42494" y="8026"/>
                </a:lnTo>
                <a:close/>
              </a:path>
              <a:path w="42545" h="41909">
                <a:moveTo>
                  <a:pt x="42494" y="0"/>
                </a:moveTo>
                <a:lnTo>
                  <a:pt x="9905" y="0"/>
                </a:lnTo>
                <a:lnTo>
                  <a:pt x="9855" y="2933"/>
                </a:lnTo>
                <a:lnTo>
                  <a:pt x="9664" y="10096"/>
                </a:lnTo>
                <a:lnTo>
                  <a:pt x="3517" y="32270"/>
                </a:lnTo>
                <a:lnTo>
                  <a:pt x="16644" y="32270"/>
                </a:lnTo>
                <a:lnTo>
                  <a:pt x="19900" y="8026"/>
                </a:lnTo>
                <a:lnTo>
                  <a:pt x="42494" y="8026"/>
                </a:lnTo>
                <a:lnTo>
                  <a:pt x="4249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2" name="object 21"/>
          <p:cNvSpPr>
            <a:spLocks/>
          </p:cNvSpPr>
          <p:nvPr/>
        </p:nvSpPr>
        <p:spPr bwMode="auto">
          <a:xfrm>
            <a:off x="469900" y="769938"/>
            <a:ext cx="34925" cy="41275"/>
          </a:xfrm>
          <a:custGeom>
            <a:avLst/>
            <a:gdLst/>
            <a:ahLst/>
            <a:cxnLst>
              <a:cxn ang="0">
                <a:pos x="10718" y="0"/>
              </a:cxn>
              <a:cxn ang="0">
                <a:pos x="0" y="0"/>
              </a:cxn>
              <a:cxn ang="0">
                <a:pos x="0" y="41541"/>
              </a:cxn>
              <a:cxn ang="0">
                <a:pos x="21767" y="41541"/>
              </a:cxn>
              <a:cxn ang="0">
                <a:pos x="23990" y="41287"/>
              </a:cxn>
              <a:cxn ang="0">
                <a:pos x="34289" y="33794"/>
              </a:cxn>
              <a:cxn ang="0">
                <a:pos x="10718" y="33794"/>
              </a:cxn>
              <a:cxn ang="0">
                <a:pos x="10718" y="23215"/>
              </a:cxn>
              <a:cxn ang="0">
                <a:pos x="34681" y="23215"/>
              </a:cxn>
              <a:cxn ang="0">
                <a:pos x="33807" y="20942"/>
              </a:cxn>
              <a:cxn ang="0">
                <a:pos x="22224" y="15481"/>
              </a:cxn>
              <a:cxn ang="0">
                <a:pos x="10718" y="15481"/>
              </a:cxn>
              <a:cxn ang="0">
                <a:pos x="10718" y="0"/>
              </a:cxn>
              <a:cxn ang="0">
                <a:pos x="34681" y="23215"/>
              </a:cxn>
              <a:cxn ang="0">
                <a:pos x="18999" y="23215"/>
              </a:cxn>
              <a:cxn ang="0">
                <a:pos x="20218" y="23368"/>
              </a:cxn>
              <a:cxn ang="0">
                <a:pos x="21970" y="23964"/>
              </a:cxn>
              <a:cxn ang="0">
                <a:pos x="24358" y="29286"/>
              </a:cxn>
              <a:cxn ang="0">
                <a:pos x="24218" y="29972"/>
              </a:cxn>
              <a:cxn ang="0">
                <a:pos x="18630" y="33794"/>
              </a:cxn>
              <a:cxn ang="0">
                <a:pos x="34289" y="33794"/>
              </a:cxn>
              <a:cxn ang="0">
                <a:pos x="35051" y="32105"/>
              </a:cxn>
              <a:cxn ang="0">
                <a:pos x="35432" y="30238"/>
              </a:cxn>
              <a:cxn ang="0">
                <a:pos x="35389" y="25946"/>
              </a:cxn>
              <a:cxn ang="0">
                <a:pos x="35115" y="24345"/>
              </a:cxn>
              <a:cxn ang="0">
                <a:pos x="34681" y="23215"/>
              </a:cxn>
            </a:cxnLst>
            <a:rect l="0" t="0" r="r" b="b"/>
            <a:pathLst>
              <a:path w="35559" h="41909">
                <a:moveTo>
                  <a:pt x="10718" y="0"/>
                </a:moveTo>
                <a:lnTo>
                  <a:pt x="0" y="0"/>
                </a:lnTo>
                <a:lnTo>
                  <a:pt x="0" y="41541"/>
                </a:lnTo>
                <a:lnTo>
                  <a:pt x="21767" y="41541"/>
                </a:lnTo>
                <a:lnTo>
                  <a:pt x="23990" y="41287"/>
                </a:lnTo>
                <a:lnTo>
                  <a:pt x="34289" y="33794"/>
                </a:lnTo>
                <a:lnTo>
                  <a:pt x="10718" y="33794"/>
                </a:lnTo>
                <a:lnTo>
                  <a:pt x="10718" y="23215"/>
                </a:lnTo>
                <a:lnTo>
                  <a:pt x="34681" y="23215"/>
                </a:lnTo>
                <a:lnTo>
                  <a:pt x="33807" y="20942"/>
                </a:lnTo>
                <a:lnTo>
                  <a:pt x="22224" y="15481"/>
                </a:lnTo>
                <a:lnTo>
                  <a:pt x="10718" y="15481"/>
                </a:lnTo>
                <a:lnTo>
                  <a:pt x="10718" y="0"/>
                </a:lnTo>
                <a:close/>
              </a:path>
              <a:path w="35559" h="41909">
                <a:moveTo>
                  <a:pt x="34681" y="23215"/>
                </a:moveTo>
                <a:lnTo>
                  <a:pt x="18999" y="23215"/>
                </a:lnTo>
                <a:lnTo>
                  <a:pt x="20218" y="23368"/>
                </a:lnTo>
                <a:lnTo>
                  <a:pt x="21970" y="23964"/>
                </a:lnTo>
                <a:lnTo>
                  <a:pt x="24358" y="29286"/>
                </a:lnTo>
                <a:lnTo>
                  <a:pt x="24218" y="29972"/>
                </a:lnTo>
                <a:lnTo>
                  <a:pt x="18630" y="33794"/>
                </a:lnTo>
                <a:lnTo>
                  <a:pt x="34289" y="33794"/>
                </a:lnTo>
                <a:lnTo>
                  <a:pt x="35051" y="32105"/>
                </a:lnTo>
                <a:lnTo>
                  <a:pt x="35432" y="30238"/>
                </a:lnTo>
                <a:lnTo>
                  <a:pt x="35389" y="25946"/>
                </a:lnTo>
                <a:lnTo>
                  <a:pt x="35115" y="24345"/>
                </a:lnTo>
                <a:lnTo>
                  <a:pt x="34681" y="232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3" name="object 22"/>
          <p:cNvSpPr>
            <a:spLocks/>
          </p:cNvSpPr>
          <p:nvPr/>
        </p:nvSpPr>
        <p:spPr bwMode="auto">
          <a:xfrm>
            <a:off x="508000" y="769938"/>
            <a:ext cx="39688" cy="41275"/>
          </a:xfrm>
          <a:custGeom>
            <a:avLst/>
            <a:gdLst/>
            <a:ahLst/>
            <a:cxnLst>
              <a:cxn ang="0">
                <a:pos x="39662" y="0"/>
              </a:cxn>
              <a:cxn ang="0">
                <a:pos x="17894" y="0"/>
              </a:cxn>
              <a:cxn ang="0">
                <a:pos x="15811" y="203"/>
              </a:cxn>
              <a:cxn ang="0">
                <a:pos x="4394" y="9867"/>
              </a:cxn>
              <a:cxn ang="0">
                <a:pos x="4394" y="15201"/>
              </a:cxn>
              <a:cxn ang="0">
                <a:pos x="5092" y="17779"/>
              </a:cxn>
              <a:cxn ang="0">
                <a:pos x="7950" y="21729"/>
              </a:cxn>
              <a:cxn ang="0">
                <a:pos x="9906" y="23253"/>
              </a:cxn>
              <a:cxn ang="0">
                <a:pos x="12420" y="24333"/>
              </a:cxn>
              <a:cxn ang="0">
                <a:pos x="0" y="41554"/>
              </a:cxn>
              <a:cxn ang="0">
                <a:pos x="12700" y="41554"/>
              </a:cxn>
              <a:cxn ang="0">
                <a:pos x="23177" y="26314"/>
              </a:cxn>
              <a:cxn ang="0">
                <a:pos x="39662" y="26314"/>
              </a:cxn>
              <a:cxn ang="0">
                <a:pos x="39662" y="18834"/>
              </a:cxn>
              <a:cxn ang="0">
                <a:pos x="22186" y="18834"/>
              </a:cxn>
              <a:cxn ang="0">
                <a:pos x="19964" y="18643"/>
              </a:cxn>
              <a:cxn ang="0">
                <a:pos x="15468" y="14147"/>
              </a:cxn>
              <a:cxn ang="0">
                <a:pos x="15468" y="12280"/>
              </a:cxn>
              <a:cxn ang="0">
                <a:pos x="28994" y="7645"/>
              </a:cxn>
              <a:cxn ang="0">
                <a:pos x="39662" y="7645"/>
              </a:cxn>
              <a:cxn ang="0">
                <a:pos x="39662" y="0"/>
              </a:cxn>
              <a:cxn ang="0">
                <a:pos x="39662" y="26314"/>
              </a:cxn>
              <a:cxn ang="0">
                <a:pos x="28994" y="26314"/>
              </a:cxn>
              <a:cxn ang="0">
                <a:pos x="28994" y="41554"/>
              </a:cxn>
              <a:cxn ang="0">
                <a:pos x="39662" y="41554"/>
              </a:cxn>
              <a:cxn ang="0">
                <a:pos x="39662" y="26314"/>
              </a:cxn>
              <a:cxn ang="0">
                <a:pos x="39662" y="7645"/>
              </a:cxn>
              <a:cxn ang="0">
                <a:pos x="28994" y="7645"/>
              </a:cxn>
              <a:cxn ang="0">
                <a:pos x="28994" y="18834"/>
              </a:cxn>
              <a:cxn ang="0">
                <a:pos x="39662" y="18834"/>
              </a:cxn>
              <a:cxn ang="0">
                <a:pos x="39662" y="7645"/>
              </a:cxn>
            </a:cxnLst>
            <a:rect l="0" t="0" r="r" b="b"/>
            <a:pathLst>
              <a:path w="40004" h="41909">
                <a:moveTo>
                  <a:pt x="39662" y="0"/>
                </a:moveTo>
                <a:lnTo>
                  <a:pt x="17894" y="0"/>
                </a:lnTo>
                <a:lnTo>
                  <a:pt x="15811" y="203"/>
                </a:lnTo>
                <a:lnTo>
                  <a:pt x="4394" y="9867"/>
                </a:lnTo>
                <a:lnTo>
                  <a:pt x="4394" y="15201"/>
                </a:lnTo>
                <a:lnTo>
                  <a:pt x="5092" y="17779"/>
                </a:lnTo>
                <a:lnTo>
                  <a:pt x="7950" y="21729"/>
                </a:lnTo>
                <a:lnTo>
                  <a:pt x="9906" y="23253"/>
                </a:lnTo>
                <a:lnTo>
                  <a:pt x="12420" y="24333"/>
                </a:lnTo>
                <a:lnTo>
                  <a:pt x="0" y="41554"/>
                </a:lnTo>
                <a:lnTo>
                  <a:pt x="12700" y="41554"/>
                </a:lnTo>
                <a:lnTo>
                  <a:pt x="23177" y="26314"/>
                </a:lnTo>
                <a:lnTo>
                  <a:pt x="39662" y="26314"/>
                </a:lnTo>
                <a:lnTo>
                  <a:pt x="39662" y="18834"/>
                </a:lnTo>
                <a:lnTo>
                  <a:pt x="22186" y="18834"/>
                </a:lnTo>
                <a:lnTo>
                  <a:pt x="19964" y="18643"/>
                </a:lnTo>
                <a:lnTo>
                  <a:pt x="15468" y="14147"/>
                </a:lnTo>
                <a:lnTo>
                  <a:pt x="15468" y="12280"/>
                </a:lnTo>
                <a:lnTo>
                  <a:pt x="28994" y="7645"/>
                </a:lnTo>
                <a:lnTo>
                  <a:pt x="39662" y="7645"/>
                </a:lnTo>
                <a:lnTo>
                  <a:pt x="39662" y="0"/>
                </a:lnTo>
                <a:close/>
              </a:path>
              <a:path w="40004" h="41909">
                <a:moveTo>
                  <a:pt x="39662" y="26314"/>
                </a:moveTo>
                <a:lnTo>
                  <a:pt x="28994" y="26314"/>
                </a:lnTo>
                <a:lnTo>
                  <a:pt x="28994" y="41554"/>
                </a:lnTo>
                <a:lnTo>
                  <a:pt x="39662" y="41554"/>
                </a:lnTo>
                <a:lnTo>
                  <a:pt x="39662" y="26314"/>
                </a:lnTo>
                <a:close/>
              </a:path>
              <a:path w="40004" h="41909">
                <a:moveTo>
                  <a:pt x="39662" y="7645"/>
                </a:moveTo>
                <a:lnTo>
                  <a:pt x="28994" y="7645"/>
                </a:lnTo>
                <a:lnTo>
                  <a:pt x="28994" y="18834"/>
                </a:lnTo>
                <a:lnTo>
                  <a:pt x="39662" y="18834"/>
                </a:lnTo>
                <a:lnTo>
                  <a:pt x="39662" y="76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4" name="object 23"/>
          <p:cNvSpPr>
            <a:spLocks/>
          </p:cNvSpPr>
          <p:nvPr/>
        </p:nvSpPr>
        <p:spPr bwMode="auto">
          <a:xfrm>
            <a:off x="554038" y="769938"/>
            <a:ext cx="36512" cy="41275"/>
          </a:xfrm>
          <a:custGeom>
            <a:avLst/>
            <a:gdLst/>
            <a:ahLst/>
            <a:cxnLst>
              <a:cxn ang="0">
                <a:pos x="23710" y="8039"/>
              </a:cxn>
              <a:cxn ang="0">
                <a:pos x="12992" y="8039"/>
              </a:cxn>
              <a:cxn ang="0">
                <a:pos x="12992" y="41554"/>
              </a:cxn>
              <a:cxn ang="0">
                <a:pos x="23710" y="41554"/>
              </a:cxn>
              <a:cxn ang="0">
                <a:pos x="23710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710" y="8039"/>
                </a:moveTo>
                <a:lnTo>
                  <a:pt x="12992" y="8039"/>
                </a:lnTo>
                <a:lnTo>
                  <a:pt x="12992" y="41554"/>
                </a:lnTo>
                <a:lnTo>
                  <a:pt x="23710" y="41554"/>
                </a:lnTo>
                <a:lnTo>
                  <a:pt x="23710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5" name="object 24"/>
          <p:cNvSpPr>
            <a:spLocks/>
          </p:cNvSpPr>
          <p:nvPr/>
        </p:nvSpPr>
        <p:spPr bwMode="auto">
          <a:xfrm>
            <a:off x="595313" y="76993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6" name="object 25"/>
          <p:cNvSpPr>
            <a:spLocks/>
          </p:cNvSpPr>
          <p:nvPr/>
        </p:nvSpPr>
        <p:spPr bwMode="auto">
          <a:xfrm>
            <a:off x="638175" y="769938"/>
            <a:ext cx="38100" cy="41275"/>
          </a:xfrm>
          <a:custGeom>
            <a:avLst/>
            <a:gdLst/>
            <a:ahLst/>
            <a:cxnLst>
              <a:cxn ang="0">
                <a:pos x="10426" y="0"/>
              </a:cxn>
              <a:cxn ang="0">
                <a:pos x="0" y="0"/>
              </a:cxn>
              <a:cxn ang="0">
                <a:pos x="0" y="41541"/>
              </a:cxn>
              <a:cxn ang="0">
                <a:pos x="10198" y="41541"/>
              </a:cxn>
              <a:cxn ang="0">
                <a:pos x="20500" y="25018"/>
              </a:cxn>
              <a:cxn ang="0">
                <a:pos x="10426" y="25018"/>
              </a:cxn>
              <a:cxn ang="0">
                <a:pos x="10426" y="0"/>
              </a:cxn>
              <a:cxn ang="0">
                <a:pos x="37871" y="13881"/>
              </a:cxn>
              <a:cxn ang="0">
                <a:pos x="27444" y="13881"/>
              </a:cxn>
              <a:cxn ang="0">
                <a:pos x="27444" y="41541"/>
              </a:cxn>
              <a:cxn ang="0">
                <a:pos x="37871" y="41541"/>
              </a:cxn>
              <a:cxn ang="0">
                <a:pos x="37871" y="13881"/>
              </a:cxn>
              <a:cxn ang="0">
                <a:pos x="37871" y="0"/>
              </a:cxn>
              <a:cxn ang="0">
                <a:pos x="26479" y="0"/>
              </a:cxn>
              <a:cxn ang="0">
                <a:pos x="10426" y="25018"/>
              </a:cxn>
              <a:cxn ang="0">
                <a:pos x="20500" y="25018"/>
              </a:cxn>
              <a:cxn ang="0">
                <a:pos x="27444" y="13881"/>
              </a:cxn>
              <a:cxn ang="0">
                <a:pos x="37871" y="13881"/>
              </a:cxn>
              <a:cxn ang="0">
                <a:pos x="37871" y="0"/>
              </a:cxn>
            </a:cxnLst>
            <a:rect l="0" t="0" r="r" b="b"/>
            <a:pathLst>
              <a:path w="38100" h="41909">
                <a:moveTo>
                  <a:pt x="10426" y="0"/>
                </a:moveTo>
                <a:lnTo>
                  <a:pt x="0" y="0"/>
                </a:lnTo>
                <a:lnTo>
                  <a:pt x="0" y="41541"/>
                </a:lnTo>
                <a:lnTo>
                  <a:pt x="10198" y="41541"/>
                </a:lnTo>
                <a:lnTo>
                  <a:pt x="20500" y="25018"/>
                </a:lnTo>
                <a:lnTo>
                  <a:pt x="10426" y="25018"/>
                </a:lnTo>
                <a:lnTo>
                  <a:pt x="10426" y="0"/>
                </a:lnTo>
                <a:close/>
              </a:path>
              <a:path w="38100" h="41909">
                <a:moveTo>
                  <a:pt x="37871" y="13881"/>
                </a:moveTo>
                <a:lnTo>
                  <a:pt x="27444" y="13881"/>
                </a:lnTo>
                <a:lnTo>
                  <a:pt x="27444" y="41541"/>
                </a:lnTo>
                <a:lnTo>
                  <a:pt x="37871" y="41541"/>
                </a:lnTo>
                <a:lnTo>
                  <a:pt x="37871" y="13881"/>
                </a:lnTo>
                <a:close/>
              </a:path>
              <a:path w="38100" h="41909">
                <a:moveTo>
                  <a:pt x="37871" y="0"/>
                </a:moveTo>
                <a:lnTo>
                  <a:pt x="26479" y="0"/>
                </a:lnTo>
                <a:lnTo>
                  <a:pt x="10426" y="25018"/>
                </a:lnTo>
                <a:lnTo>
                  <a:pt x="20500" y="25018"/>
                </a:lnTo>
                <a:lnTo>
                  <a:pt x="27444" y="13881"/>
                </a:lnTo>
                <a:lnTo>
                  <a:pt x="37871" y="13881"/>
                </a:lnTo>
                <a:lnTo>
                  <a:pt x="3787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" name="object 26"/>
          <p:cNvSpPr txBox="1"/>
          <p:nvPr/>
        </p:nvSpPr>
        <p:spPr>
          <a:xfrm>
            <a:off x="3225800" y="344488"/>
            <a:ext cx="4246563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900" b="1">
                <a:solidFill>
                  <a:srgbClr val="231F20"/>
                </a:solidFill>
                <a:latin typeface="Calibri" pitchFamily="34" charset="0"/>
              </a:rPr>
              <a:t>КУЛЬТУРА, СПОРТ, ОБРАЗОВАНИЕ</a:t>
            </a:r>
            <a:endParaRPr lang="ru-RU" sz="1900">
              <a:latin typeface="Calibri" pitchFamily="34" charset="0"/>
            </a:endParaRPr>
          </a:p>
        </p:txBody>
      </p:sp>
      <p:sp>
        <p:nvSpPr>
          <p:cNvPr id="13338" name="object 27"/>
          <p:cNvSpPr>
            <a:spLocks/>
          </p:cNvSpPr>
          <p:nvPr/>
        </p:nvSpPr>
        <p:spPr bwMode="auto">
          <a:xfrm>
            <a:off x="0" y="6751638"/>
            <a:ext cx="3416300" cy="604837"/>
          </a:xfrm>
          <a:custGeom>
            <a:avLst/>
            <a:gdLst/>
            <a:ahLst/>
            <a:cxnLst>
              <a:cxn ang="0">
                <a:pos x="3415410" y="0"/>
              </a:cxn>
              <a:cxn ang="0">
                <a:pos x="0" y="0"/>
              </a:cxn>
              <a:cxn ang="0">
                <a:pos x="0" y="604989"/>
              </a:cxn>
              <a:cxn ang="0">
                <a:pos x="3415410" y="604989"/>
              </a:cxn>
              <a:cxn ang="0">
                <a:pos x="3161410" y="302501"/>
              </a:cxn>
              <a:cxn ang="0">
                <a:pos x="3415410" y="0"/>
              </a:cxn>
            </a:cxnLst>
            <a:rect l="0" t="0" r="r" b="b"/>
            <a:pathLst>
              <a:path w="3415665" h="605154">
                <a:moveTo>
                  <a:pt x="3415410" y="0"/>
                </a:moveTo>
                <a:lnTo>
                  <a:pt x="0" y="0"/>
                </a:lnTo>
                <a:lnTo>
                  <a:pt x="0" y="604989"/>
                </a:lnTo>
                <a:lnTo>
                  <a:pt x="3415410" y="604989"/>
                </a:lnTo>
                <a:lnTo>
                  <a:pt x="3161410" y="302501"/>
                </a:lnTo>
                <a:lnTo>
                  <a:pt x="3415410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" name="object 28"/>
          <p:cNvSpPr txBox="1"/>
          <p:nvPr/>
        </p:nvSpPr>
        <p:spPr>
          <a:xfrm>
            <a:off x="1060450" y="3363913"/>
            <a:ext cx="1308100" cy="374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национальных  культурных центра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0450" y="5291138"/>
            <a:ext cx="1536700" cy="1920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муниципальных музея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60450" y="3921125"/>
            <a:ext cx="1801813" cy="1920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профессиональных театра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60450" y="5749925"/>
            <a:ext cx="874713" cy="1920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филармония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60450" y="4395788"/>
            <a:ext cx="1955800" cy="1920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муниципальных библиотеки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0450" y="4732338"/>
            <a:ext cx="2046288" cy="374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учреждений худ. образования  (худ. школа им. М. Шагала)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5125" y="3324225"/>
            <a:ext cx="461963" cy="31781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950" b="1" spc="5" dirty="0">
                <a:solidFill>
                  <a:srgbClr val="0B6893"/>
                </a:solidFill>
                <a:latin typeface="Malgun Gothic"/>
                <a:cs typeface="Malgun Gothic"/>
              </a:rPr>
              <a:t>22</a:t>
            </a:r>
            <a:endParaRPr sz="2950" dirty="0">
              <a:latin typeface="Malgun Gothic"/>
              <a:cs typeface="Malgun Gothic"/>
            </a:endParaRPr>
          </a:p>
          <a:p>
            <a:pPr marL="230504" fontAlgn="auto">
              <a:lnSpc>
                <a:spcPts val="3515"/>
              </a:lnSpc>
              <a:spcBef>
                <a:spcPts val="70"/>
              </a:spcBef>
              <a:spcAft>
                <a:spcPts val="0"/>
              </a:spcAft>
              <a:defRPr/>
            </a:pPr>
            <a:r>
              <a:rPr sz="2950" b="1" spc="5" dirty="0">
                <a:solidFill>
                  <a:srgbClr val="0B6893"/>
                </a:solidFill>
                <a:latin typeface="Malgun Gothic"/>
                <a:cs typeface="Malgun Gothic"/>
              </a:rPr>
              <a:t>4</a:t>
            </a:r>
            <a:endParaRPr sz="2950" dirty="0">
              <a:latin typeface="Malgun Gothic"/>
              <a:cs typeface="Malgun Gothic"/>
            </a:endParaRPr>
          </a:p>
          <a:p>
            <a:pPr marL="12700" fontAlgn="auto">
              <a:lnSpc>
                <a:spcPts val="35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50" b="1" spc="5" dirty="0">
                <a:solidFill>
                  <a:srgbClr val="0B6893"/>
                </a:solidFill>
                <a:latin typeface="Malgun Gothic"/>
                <a:cs typeface="Malgun Gothic"/>
              </a:rPr>
              <a:t>43</a:t>
            </a:r>
            <a:endParaRPr sz="2950" dirty="0">
              <a:latin typeface="Malgun Gothic"/>
              <a:cs typeface="Malgun Gothic"/>
            </a:endParaRPr>
          </a:p>
          <a:p>
            <a:pPr marL="1270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950" b="1" spc="5" dirty="0">
                <a:solidFill>
                  <a:srgbClr val="0B6893"/>
                </a:solidFill>
                <a:latin typeface="Malgun Gothic"/>
                <a:cs typeface="Malgun Gothic"/>
              </a:rPr>
              <a:t>17</a:t>
            </a:r>
            <a:endParaRPr sz="2950" dirty="0">
              <a:latin typeface="Malgun Gothic"/>
              <a:cs typeface="Malgun Gothic"/>
            </a:endParaRPr>
          </a:p>
          <a:p>
            <a:pPr marL="230504" fontAlgn="auto">
              <a:spcBef>
                <a:spcPts val="65"/>
              </a:spcBef>
              <a:spcAft>
                <a:spcPts val="0"/>
              </a:spcAft>
              <a:defRPr/>
            </a:pPr>
            <a:r>
              <a:rPr sz="2950" b="1" spc="5" dirty="0">
                <a:solidFill>
                  <a:srgbClr val="0B6893"/>
                </a:solidFill>
                <a:latin typeface="Malgun Gothic"/>
                <a:cs typeface="Malgun Gothic"/>
              </a:rPr>
              <a:t>3</a:t>
            </a:r>
            <a:endParaRPr sz="2950" dirty="0">
              <a:latin typeface="Malgun Gothic"/>
              <a:cs typeface="Malgun Gothic"/>
            </a:endParaRPr>
          </a:p>
          <a:p>
            <a:pPr marL="230504" fontAlgn="auto">
              <a:spcBef>
                <a:spcPts val="10"/>
              </a:spcBef>
              <a:spcAft>
                <a:spcPts val="0"/>
              </a:spcAft>
              <a:defRPr/>
            </a:pPr>
            <a:r>
              <a:rPr sz="2950" b="1" spc="5" dirty="0">
                <a:solidFill>
                  <a:srgbClr val="0B6893"/>
                </a:solidFill>
                <a:latin typeface="Malgun Gothic"/>
                <a:cs typeface="Malgun Gothic"/>
              </a:rPr>
              <a:t>1</a:t>
            </a:r>
            <a:endParaRPr sz="2950" dirty="0">
              <a:latin typeface="Malgun Gothic"/>
              <a:cs typeface="Malgun Gothic"/>
            </a:endParaRPr>
          </a:p>
          <a:p>
            <a:pPr marL="230504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950" b="1" spc="5" dirty="0">
                <a:solidFill>
                  <a:srgbClr val="0B6893"/>
                </a:solidFill>
                <a:latin typeface="Malgun Gothic"/>
                <a:cs typeface="Malgun Gothic"/>
              </a:rPr>
              <a:t>6</a:t>
            </a:r>
            <a:endParaRPr sz="2950" dirty="0">
              <a:latin typeface="Malgun Gothic"/>
              <a:cs typeface="Malgun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0450" y="6110288"/>
            <a:ext cx="2066925" cy="374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творческих союзов писателей,  художников, дизайнеров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5450" y="6799263"/>
            <a:ext cx="2154238" cy="4873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ct val="102000"/>
              </a:lnSpc>
            </a:pPr>
            <a:r>
              <a:rPr lang="ru-RU" sz="1500" b="1">
                <a:solidFill>
                  <a:srgbClr val="FFFFFF"/>
                </a:solidFill>
                <a:latin typeface="Calibri" pitchFamily="34" charset="0"/>
              </a:rPr>
              <a:t>120  Архитектурных и скульптурных  памятников</a:t>
            </a:r>
            <a:endParaRPr lang="ru-RU" sz="1500">
              <a:latin typeface="Calibri" pitchFamily="34" charset="0"/>
            </a:endParaRPr>
          </a:p>
        </p:txBody>
      </p:sp>
      <p:sp>
        <p:nvSpPr>
          <p:cNvPr id="13348" name="object 37"/>
          <p:cNvSpPr>
            <a:spLocks/>
          </p:cNvSpPr>
          <p:nvPr/>
        </p:nvSpPr>
        <p:spPr bwMode="auto">
          <a:xfrm>
            <a:off x="3657600" y="6751638"/>
            <a:ext cx="3421063" cy="604837"/>
          </a:xfrm>
          <a:custGeom>
            <a:avLst/>
            <a:gdLst/>
            <a:ahLst/>
            <a:cxnLst>
              <a:cxn ang="0">
                <a:pos x="3420402" y="0"/>
              </a:cxn>
              <a:cxn ang="0">
                <a:pos x="0" y="0"/>
              </a:cxn>
              <a:cxn ang="0">
                <a:pos x="0" y="604989"/>
              </a:cxn>
              <a:cxn ang="0">
                <a:pos x="3420402" y="604989"/>
              </a:cxn>
              <a:cxn ang="0">
                <a:pos x="3166402" y="302501"/>
              </a:cxn>
              <a:cxn ang="0">
                <a:pos x="3420402" y="0"/>
              </a:cxn>
            </a:cxnLst>
            <a:rect l="0" t="0" r="r" b="b"/>
            <a:pathLst>
              <a:path w="3420745" h="605154">
                <a:moveTo>
                  <a:pt x="3420402" y="0"/>
                </a:moveTo>
                <a:lnTo>
                  <a:pt x="0" y="0"/>
                </a:lnTo>
                <a:lnTo>
                  <a:pt x="0" y="604989"/>
                </a:lnTo>
                <a:lnTo>
                  <a:pt x="3420402" y="604989"/>
                </a:lnTo>
                <a:lnTo>
                  <a:pt x="3166402" y="302501"/>
                </a:lnTo>
                <a:lnTo>
                  <a:pt x="3420402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" name="object 38"/>
          <p:cNvSpPr txBox="1"/>
          <p:nvPr/>
        </p:nvSpPr>
        <p:spPr>
          <a:xfrm>
            <a:off x="3884613" y="6799263"/>
            <a:ext cx="2744787" cy="4873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ct val="102000"/>
              </a:lnSpc>
            </a:pPr>
            <a:r>
              <a:rPr lang="ru-RU" sz="1500" b="1">
                <a:solidFill>
                  <a:srgbClr val="FFFFFF"/>
                </a:solidFill>
                <a:latin typeface="Calibri" pitchFamily="34" charset="0"/>
              </a:rPr>
              <a:t>804 спортивных сооружений  различного уровня</a:t>
            </a:r>
            <a:endParaRPr lang="ru-RU" sz="1500">
              <a:latin typeface="Calibri" pitchFamily="34" charset="0"/>
            </a:endParaRPr>
          </a:p>
        </p:txBody>
      </p:sp>
      <p:sp>
        <p:nvSpPr>
          <p:cNvPr id="13350" name="object 39"/>
          <p:cNvSpPr>
            <a:spLocks/>
          </p:cNvSpPr>
          <p:nvPr/>
        </p:nvSpPr>
        <p:spPr bwMode="auto">
          <a:xfrm>
            <a:off x="7270750" y="6734175"/>
            <a:ext cx="3289300" cy="604838"/>
          </a:xfrm>
          <a:custGeom>
            <a:avLst/>
            <a:gdLst/>
            <a:ahLst/>
            <a:cxnLst>
              <a:cxn ang="0">
                <a:pos x="3289782" y="0"/>
              </a:cxn>
              <a:cxn ang="0">
                <a:pos x="0" y="0"/>
              </a:cxn>
              <a:cxn ang="0">
                <a:pos x="0" y="604989"/>
              </a:cxn>
              <a:cxn ang="0">
                <a:pos x="3289782" y="604989"/>
              </a:cxn>
              <a:cxn ang="0">
                <a:pos x="3035782" y="302501"/>
              </a:cxn>
              <a:cxn ang="0">
                <a:pos x="3289782" y="0"/>
              </a:cxn>
            </a:cxnLst>
            <a:rect l="0" t="0" r="r" b="b"/>
            <a:pathLst>
              <a:path w="3289934" h="605154">
                <a:moveTo>
                  <a:pt x="3289782" y="0"/>
                </a:moveTo>
                <a:lnTo>
                  <a:pt x="0" y="0"/>
                </a:lnTo>
                <a:lnTo>
                  <a:pt x="0" y="604989"/>
                </a:lnTo>
                <a:lnTo>
                  <a:pt x="3289782" y="604989"/>
                </a:lnTo>
                <a:lnTo>
                  <a:pt x="3035782" y="302501"/>
                </a:lnTo>
                <a:lnTo>
                  <a:pt x="3289782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0" name="object 40"/>
          <p:cNvSpPr txBox="1"/>
          <p:nvPr/>
        </p:nvSpPr>
        <p:spPr>
          <a:xfrm>
            <a:off x="4543425" y="4949825"/>
            <a:ext cx="1141413" cy="374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чемпионов мира  и Европы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43425" y="5619750"/>
            <a:ext cx="827088" cy="374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спортивных  клубов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44900" y="3135313"/>
            <a:ext cx="3416300" cy="3232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11225" indent="-681038">
              <a:lnSpc>
                <a:spcPct val="90000"/>
              </a:lnSpc>
              <a:tabLst>
                <a:tab pos="911225" algn="l"/>
              </a:tabLst>
            </a:pPr>
            <a:r>
              <a:rPr lang="ru-RU" sz="4400" b="1" baseline="-31000">
                <a:solidFill>
                  <a:srgbClr val="0B6893"/>
                </a:solidFill>
                <a:latin typeface="Malgun Gothic"/>
                <a:ea typeface="Malgun Gothic"/>
                <a:cs typeface="Malgun Gothic"/>
              </a:rPr>
              <a:t>22	</a:t>
            </a:r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чемпионов и призёров Олимпийских  и Сурдлимпийских игр</a:t>
            </a:r>
            <a:endParaRPr lang="ru-RU" sz="1200">
              <a:latin typeface="Calibri" pitchFamily="34" charset="0"/>
            </a:endParaRPr>
          </a:p>
          <a:p>
            <a:pPr marL="911225" indent="-681038">
              <a:lnSpc>
                <a:spcPts val="2563"/>
              </a:lnSpc>
              <a:tabLst>
                <a:tab pos="911225" algn="l"/>
              </a:tabLst>
            </a:pPr>
            <a:r>
              <a:rPr lang="ru-RU" sz="4400" b="1" baseline="-28000">
                <a:solidFill>
                  <a:srgbClr val="0B6893"/>
                </a:solidFill>
                <a:latin typeface="Malgun Gothic"/>
                <a:ea typeface="Malgun Gothic"/>
                <a:cs typeface="Malgun Gothic"/>
              </a:rPr>
              <a:t>16	</a:t>
            </a:r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спортивных школ, из них</a:t>
            </a:r>
            <a:endParaRPr lang="ru-RU" sz="1200">
              <a:latin typeface="Calibri" pitchFamily="34" charset="0"/>
            </a:endParaRPr>
          </a:p>
          <a:p>
            <a:pPr marL="911225" indent="-681038">
              <a:lnSpc>
                <a:spcPts val="763"/>
              </a:lnSpc>
              <a:tabLst>
                <a:tab pos="911225" algn="l"/>
              </a:tabLst>
            </a:pPr>
            <a:r>
              <a:rPr lang="en-US" sz="1200">
                <a:solidFill>
                  <a:srgbClr val="6D6F71"/>
                </a:solidFill>
                <a:latin typeface="Calibri" pitchFamily="34" charset="0"/>
              </a:rPr>
              <a:t>                  </a:t>
            </a:r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14 муниципальных</a:t>
            </a:r>
            <a:endParaRPr lang="ru-RU" sz="1200">
              <a:latin typeface="Calibri" pitchFamily="34" charset="0"/>
            </a:endParaRPr>
          </a:p>
          <a:p>
            <a:pPr marL="911225" indent="-681038">
              <a:lnSpc>
                <a:spcPts val="2863"/>
              </a:lnSpc>
              <a:tabLst>
                <a:tab pos="911225" algn="l"/>
              </a:tabLst>
            </a:pPr>
            <a:r>
              <a:rPr lang="ru-RU" sz="4400" b="1" baseline="-29000">
                <a:solidFill>
                  <a:srgbClr val="0B6893"/>
                </a:solidFill>
                <a:latin typeface="Calibri" pitchFamily="34" charset="0"/>
              </a:rPr>
              <a:t>65	</a:t>
            </a:r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спортивных</a:t>
            </a:r>
            <a:endParaRPr lang="ru-RU" sz="1200">
              <a:latin typeface="Calibri" pitchFamily="34" charset="0"/>
            </a:endParaRPr>
          </a:p>
          <a:p>
            <a:pPr marL="911225" indent="-681038">
              <a:lnSpc>
                <a:spcPts val="1263"/>
              </a:lnSpc>
              <a:tabLst>
                <a:tab pos="911225" algn="l"/>
              </a:tabLst>
            </a:pPr>
            <a:r>
              <a:rPr lang="en-US" sz="1200">
                <a:solidFill>
                  <a:srgbClr val="6D6F71"/>
                </a:solidFill>
                <a:latin typeface="Calibri" pitchFamily="34" charset="0"/>
              </a:rPr>
              <a:t>                 </a:t>
            </a:r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федераций</a:t>
            </a:r>
            <a:endParaRPr lang="ru-RU" sz="1200">
              <a:latin typeface="Calibri" pitchFamily="34" charset="0"/>
            </a:endParaRPr>
          </a:p>
          <a:p>
            <a:pPr marL="911225" indent="-681038">
              <a:spcBef>
                <a:spcPts val="13"/>
              </a:spcBef>
              <a:tabLst>
                <a:tab pos="911225" algn="l"/>
              </a:tabLst>
            </a:pP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marL="911225" indent="-681038">
              <a:lnSpc>
                <a:spcPts val="1688"/>
              </a:lnSpc>
              <a:tabLst>
                <a:tab pos="911225" algn="l"/>
              </a:tabLst>
            </a:pPr>
            <a:r>
              <a:rPr lang="ru-RU" sz="1700" b="1">
                <a:solidFill>
                  <a:srgbClr val="0B6893"/>
                </a:solidFill>
                <a:latin typeface="Calibri" pitchFamily="34" charset="0"/>
              </a:rPr>
              <a:t>более</a:t>
            </a:r>
            <a:endParaRPr lang="ru-RU" sz="1700">
              <a:latin typeface="Calibri" pitchFamily="34" charset="0"/>
            </a:endParaRPr>
          </a:p>
          <a:p>
            <a:pPr marL="911225" indent="-681038">
              <a:lnSpc>
                <a:spcPts val="3188"/>
              </a:lnSpc>
              <a:tabLst>
                <a:tab pos="911225" algn="l"/>
              </a:tabLst>
            </a:pPr>
            <a:r>
              <a:rPr lang="ru-RU" sz="2900" b="1">
                <a:solidFill>
                  <a:srgbClr val="0B6893"/>
                </a:solidFill>
                <a:latin typeface="Calibri" pitchFamily="34" charset="0"/>
              </a:rPr>
              <a:t>100</a:t>
            </a:r>
            <a:endParaRPr lang="ru-RU" sz="2900">
              <a:latin typeface="Calibri" pitchFamily="34" charset="0"/>
            </a:endParaRPr>
          </a:p>
          <a:p>
            <a:pPr marL="911225" indent="-681038">
              <a:lnSpc>
                <a:spcPts val="3188"/>
              </a:lnSpc>
              <a:tabLst>
                <a:tab pos="911225" algn="l"/>
              </a:tabLst>
            </a:pPr>
            <a:r>
              <a:rPr lang="ru-RU" sz="2900" b="1">
                <a:solidFill>
                  <a:srgbClr val="0B6893"/>
                </a:solidFill>
                <a:latin typeface="Calibri" pitchFamily="34" charset="0"/>
              </a:rPr>
              <a:t>171</a:t>
            </a:r>
            <a:endParaRPr lang="ru-RU" sz="2900">
              <a:latin typeface="Calibri" pitchFamily="34" charset="0"/>
            </a:endParaRPr>
          </a:p>
          <a:p>
            <a:pPr marL="911225" indent="-681038">
              <a:spcBef>
                <a:spcPts val="463"/>
              </a:spcBef>
              <a:tabLst>
                <a:tab pos="911225" algn="l"/>
              </a:tabLst>
            </a:pPr>
            <a:r>
              <a:rPr lang="ru-RU" sz="2900" b="1">
                <a:solidFill>
                  <a:srgbClr val="0B6893"/>
                </a:solidFill>
                <a:latin typeface="Calibri" pitchFamily="34" charset="0"/>
              </a:rPr>
              <a:t>300</a:t>
            </a:r>
            <a:endParaRPr lang="ru-RU" sz="2900">
              <a:latin typeface="Calibri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43425" y="6127750"/>
            <a:ext cx="930275" cy="374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спортивных  мероприятий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159750" y="3338513"/>
            <a:ext cx="388938" cy="1920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вузов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59750" y="3933825"/>
            <a:ext cx="455613" cy="193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ссузов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159750" y="4802188"/>
            <a:ext cx="2092325" cy="854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школ в рейтинге  500 лучших России</a:t>
            </a:r>
            <a:endParaRPr lang="ru-RU" sz="1200">
              <a:latin typeface="Calibri" pitchFamily="34" charset="0"/>
            </a:endParaRPr>
          </a:p>
          <a:p>
            <a:pPr marL="12700">
              <a:spcBef>
                <a:spcPts val="888"/>
              </a:spcBef>
            </a:pPr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учреждений дополнительного  образования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159750" y="4395788"/>
            <a:ext cx="457200" cy="1920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школа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53313" y="3325813"/>
            <a:ext cx="461962" cy="28527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50" b="1" spc="5" dirty="0">
                <a:solidFill>
                  <a:srgbClr val="0B6893"/>
                </a:solidFill>
                <a:latin typeface="Malgun Gothic"/>
                <a:cs typeface="Malgun Gothic"/>
              </a:rPr>
              <a:t>8</a:t>
            </a:r>
            <a:endParaRPr sz="2950" dirty="0">
              <a:latin typeface="Malgun Gothic"/>
              <a:cs typeface="Malgun Gothic"/>
            </a:endParaRPr>
          </a:p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2950" b="1" spc="5" dirty="0">
                <a:solidFill>
                  <a:srgbClr val="0B6893"/>
                </a:solidFill>
                <a:latin typeface="Malgun Gothic"/>
                <a:cs typeface="Malgun Gothic"/>
              </a:rPr>
              <a:t>16</a:t>
            </a:r>
            <a:endParaRPr sz="2950" dirty="0">
              <a:latin typeface="Malgun Gothic"/>
              <a:cs typeface="Malgun Gothic"/>
            </a:endParaRPr>
          </a:p>
          <a:p>
            <a:pPr marL="12700" fontAlgn="auto">
              <a:spcBef>
                <a:spcPts val="140"/>
              </a:spcBef>
              <a:spcAft>
                <a:spcPts val="0"/>
              </a:spcAft>
              <a:defRPr/>
            </a:pPr>
            <a:r>
              <a:rPr sz="2950" b="1" spc="5" dirty="0">
                <a:solidFill>
                  <a:srgbClr val="0B6893"/>
                </a:solidFill>
                <a:latin typeface="Malgun Gothic"/>
                <a:cs typeface="Malgun Gothic"/>
              </a:rPr>
              <a:t>71</a:t>
            </a:r>
            <a:endParaRPr sz="2950" dirty="0">
              <a:latin typeface="Malgun Gothic"/>
              <a:cs typeface="Malgun Gothic"/>
            </a:endParaRPr>
          </a:p>
          <a:p>
            <a:pPr marL="230504" fontAlgn="auto">
              <a:spcBef>
                <a:spcPts val="270"/>
              </a:spcBef>
              <a:spcAft>
                <a:spcPts val="0"/>
              </a:spcAft>
              <a:defRPr/>
            </a:pPr>
            <a:r>
              <a:rPr lang="ru-RU" sz="2950" b="1" spc="5" dirty="0">
                <a:solidFill>
                  <a:srgbClr val="0B6893"/>
                </a:solidFill>
                <a:latin typeface="Malgun Gothic"/>
                <a:cs typeface="Malgun Gothic"/>
              </a:rPr>
              <a:t>6</a:t>
            </a:r>
            <a:endParaRPr sz="2950" dirty="0">
              <a:latin typeface="Malgun Gothic"/>
              <a:cs typeface="Malgun Gothic"/>
            </a:endParaRPr>
          </a:p>
          <a:p>
            <a:pPr marL="12700" fontAlgn="auto">
              <a:spcBef>
                <a:spcPts val="459"/>
              </a:spcBef>
              <a:spcAft>
                <a:spcPts val="0"/>
              </a:spcAft>
              <a:defRPr/>
            </a:pPr>
            <a:r>
              <a:rPr sz="2950" b="1" spc="5" dirty="0">
                <a:solidFill>
                  <a:srgbClr val="0B6893"/>
                </a:solidFill>
                <a:latin typeface="Malgun Gothic"/>
                <a:cs typeface="Malgun Gothic"/>
              </a:rPr>
              <a:t>1</a:t>
            </a:r>
            <a:r>
              <a:rPr lang="ru-RU" sz="2950" b="1" spc="5" dirty="0">
                <a:solidFill>
                  <a:srgbClr val="0B6893"/>
                </a:solidFill>
                <a:latin typeface="Malgun Gothic"/>
                <a:cs typeface="Malgun Gothic"/>
              </a:rPr>
              <a:t>31</a:t>
            </a:r>
            <a:r>
              <a:rPr sz="2950" b="1" spc="5" dirty="0">
                <a:solidFill>
                  <a:srgbClr val="0B6893"/>
                </a:solidFill>
                <a:latin typeface="Malgun Gothic"/>
                <a:cs typeface="Malgun Gothic"/>
              </a:rPr>
              <a:t>2</a:t>
            </a:r>
            <a:endParaRPr sz="2950" dirty="0">
              <a:latin typeface="Malgun Gothic"/>
              <a:cs typeface="Malgun 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159750" y="5822950"/>
            <a:ext cx="1971675" cy="374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6D6F71"/>
                </a:solidFill>
                <a:latin typeface="Calibri" pitchFamily="34" charset="0"/>
              </a:rPr>
              <a:t>билингвальных класса  (французский и итальянский)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23163" y="6775450"/>
            <a:ext cx="2460625" cy="488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ct val="102000"/>
              </a:lnSpc>
            </a:pPr>
            <a:r>
              <a:rPr lang="ru-RU" sz="1500" b="1">
                <a:solidFill>
                  <a:srgbClr val="FFFFFF"/>
                </a:solidFill>
                <a:latin typeface="Calibri" pitchFamily="34" charset="0"/>
              </a:rPr>
              <a:t>1 опорный ВУЗ, системо-  образующий университет</a:t>
            </a:r>
            <a:endParaRPr lang="ru-RU" sz="15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bject 2"/>
          <p:cNvSpPr>
            <a:spLocks/>
          </p:cNvSpPr>
          <p:nvPr/>
        </p:nvSpPr>
        <p:spPr bwMode="auto">
          <a:xfrm>
            <a:off x="300038" y="160338"/>
            <a:ext cx="196850" cy="355600"/>
          </a:xfrm>
          <a:custGeom>
            <a:avLst/>
            <a:gdLst/>
            <a:ahLst/>
            <a:cxnLst>
              <a:cxn ang="0">
                <a:pos x="197446" y="0"/>
              </a:cxn>
              <a:cxn ang="0">
                <a:pos x="13169" y="0"/>
              </a:cxn>
              <a:cxn ang="0">
                <a:pos x="9317" y="9458"/>
              </a:cxn>
              <a:cxn ang="0">
                <a:pos x="5837" y="19102"/>
              </a:cxn>
              <a:cxn ang="0">
                <a:pos x="2731" y="28919"/>
              </a:cxn>
              <a:cxn ang="0">
                <a:pos x="0" y="38900"/>
              </a:cxn>
              <a:cxn ang="0">
                <a:pos x="150304" y="38900"/>
              </a:cxn>
              <a:cxn ang="0">
                <a:pos x="150304" y="341439"/>
              </a:cxn>
              <a:cxn ang="0">
                <a:pos x="161721" y="345976"/>
              </a:cxn>
              <a:cxn ang="0">
                <a:pos x="173389" y="349989"/>
              </a:cxn>
              <a:cxn ang="0">
                <a:pos x="185301" y="353455"/>
              </a:cxn>
              <a:cxn ang="0">
                <a:pos x="197446" y="356349"/>
              </a:cxn>
              <a:cxn ang="0">
                <a:pos x="197446" y="0"/>
              </a:cxn>
            </a:cxnLst>
            <a:rect l="0" t="0" r="r" b="b"/>
            <a:pathLst>
              <a:path w="197484" h="356870">
                <a:moveTo>
                  <a:pt x="197446" y="0"/>
                </a:moveTo>
                <a:lnTo>
                  <a:pt x="13169" y="0"/>
                </a:lnTo>
                <a:lnTo>
                  <a:pt x="9317" y="9458"/>
                </a:lnTo>
                <a:lnTo>
                  <a:pt x="5837" y="19102"/>
                </a:lnTo>
                <a:lnTo>
                  <a:pt x="2731" y="28919"/>
                </a:lnTo>
                <a:lnTo>
                  <a:pt x="0" y="38900"/>
                </a:lnTo>
                <a:lnTo>
                  <a:pt x="150304" y="38900"/>
                </a:lnTo>
                <a:lnTo>
                  <a:pt x="150304" y="341439"/>
                </a:lnTo>
                <a:lnTo>
                  <a:pt x="161721" y="345976"/>
                </a:lnTo>
                <a:lnTo>
                  <a:pt x="173389" y="349989"/>
                </a:lnTo>
                <a:lnTo>
                  <a:pt x="185301" y="353455"/>
                </a:lnTo>
                <a:lnTo>
                  <a:pt x="197446" y="356349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38" name="object 3"/>
          <p:cNvSpPr>
            <a:spLocks/>
          </p:cNvSpPr>
          <p:nvPr/>
        </p:nvSpPr>
        <p:spPr bwMode="auto">
          <a:xfrm>
            <a:off x="574675" y="222250"/>
            <a:ext cx="196850" cy="357188"/>
          </a:xfrm>
          <a:custGeom>
            <a:avLst/>
            <a:gdLst/>
            <a:ahLst/>
            <a:cxnLst>
              <a:cxn ang="0">
                <a:pos x="184289" y="0"/>
              </a:cxn>
              <a:cxn ang="0">
                <a:pos x="0" y="0"/>
              </a:cxn>
              <a:cxn ang="0">
                <a:pos x="0" y="356349"/>
              </a:cxn>
              <a:cxn ang="0">
                <a:pos x="47155" y="341452"/>
              </a:cxn>
              <a:cxn ang="0">
                <a:pos x="47155" y="38900"/>
              </a:cxn>
              <a:cxn ang="0">
                <a:pos x="197446" y="38900"/>
              </a:cxn>
              <a:cxn ang="0">
                <a:pos x="194716" y="28926"/>
              </a:cxn>
              <a:cxn ang="0">
                <a:pos x="191611" y="19111"/>
              </a:cxn>
              <a:cxn ang="0">
                <a:pos x="188135" y="9466"/>
              </a:cxn>
              <a:cxn ang="0">
                <a:pos x="184289" y="0"/>
              </a:cxn>
            </a:cxnLst>
            <a:rect l="0" t="0" r="r" b="b"/>
            <a:pathLst>
              <a:path w="197484" h="356870">
                <a:moveTo>
                  <a:pt x="184289" y="0"/>
                </a:moveTo>
                <a:lnTo>
                  <a:pt x="0" y="0"/>
                </a:lnTo>
                <a:lnTo>
                  <a:pt x="0" y="356349"/>
                </a:lnTo>
                <a:lnTo>
                  <a:pt x="47155" y="341452"/>
                </a:lnTo>
                <a:lnTo>
                  <a:pt x="47155" y="38900"/>
                </a:lnTo>
                <a:lnTo>
                  <a:pt x="197446" y="38900"/>
                </a:lnTo>
                <a:lnTo>
                  <a:pt x="194716" y="28926"/>
                </a:lnTo>
                <a:lnTo>
                  <a:pt x="191611" y="19111"/>
                </a:lnTo>
                <a:lnTo>
                  <a:pt x="188135" y="9466"/>
                </a:lnTo>
                <a:lnTo>
                  <a:pt x="18428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39" name="object 4"/>
          <p:cNvSpPr>
            <a:spLocks/>
          </p:cNvSpPr>
          <p:nvPr/>
        </p:nvSpPr>
        <p:spPr bwMode="auto">
          <a:xfrm>
            <a:off x="501650" y="160338"/>
            <a:ext cx="196850" cy="355600"/>
          </a:xfrm>
          <a:custGeom>
            <a:avLst/>
            <a:gdLst/>
            <a:ahLst/>
            <a:cxnLst>
              <a:cxn ang="0">
                <a:pos x="184276" y="0"/>
              </a:cxn>
              <a:cxn ang="0">
                <a:pos x="0" y="0"/>
              </a:cxn>
              <a:cxn ang="0">
                <a:pos x="0" y="356349"/>
              </a:cxn>
              <a:cxn ang="0">
                <a:pos x="47142" y="341439"/>
              </a:cxn>
              <a:cxn ang="0">
                <a:pos x="47142" y="38900"/>
              </a:cxn>
              <a:cxn ang="0">
                <a:pos x="197446" y="38900"/>
              </a:cxn>
              <a:cxn ang="0">
                <a:pos x="194715" y="28919"/>
              </a:cxn>
              <a:cxn ang="0">
                <a:pos x="191609" y="19102"/>
              </a:cxn>
              <a:cxn ang="0">
                <a:pos x="188129" y="9458"/>
              </a:cxn>
              <a:cxn ang="0">
                <a:pos x="184276" y="0"/>
              </a:cxn>
            </a:cxnLst>
            <a:rect l="0" t="0" r="r" b="b"/>
            <a:pathLst>
              <a:path w="197484" h="356870">
                <a:moveTo>
                  <a:pt x="184276" y="0"/>
                </a:moveTo>
                <a:lnTo>
                  <a:pt x="0" y="0"/>
                </a:lnTo>
                <a:lnTo>
                  <a:pt x="0" y="356349"/>
                </a:lnTo>
                <a:lnTo>
                  <a:pt x="47142" y="341439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5" y="28919"/>
                </a:lnTo>
                <a:lnTo>
                  <a:pt x="191609" y="19102"/>
                </a:lnTo>
                <a:lnTo>
                  <a:pt x="188129" y="9458"/>
                </a:lnTo>
                <a:lnTo>
                  <a:pt x="18427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0" name="object 5"/>
          <p:cNvSpPr>
            <a:spLocks noChangeArrowheads="1"/>
          </p:cNvSpPr>
          <p:nvPr/>
        </p:nvSpPr>
        <p:spPr bwMode="auto">
          <a:xfrm>
            <a:off x="227013" y="222250"/>
            <a:ext cx="196850" cy="355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1" name="object 6"/>
          <p:cNvSpPr>
            <a:spLocks noChangeArrowheads="1"/>
          </p:cNvSpPr>
          <p:nvPr/>
        </p:nvSpPr>
        <p:spPr bwMode="auto">
          <a:xfrm>
            <a:off x="574675" y="222250"/>
            <a:ext cx="196850" cy="355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2" name="object 7"/>
          <p:cNvSpPr>
            <a:spLocks noChangeArrowheads="1"/>
          </p:cNvSpPr>
          <p:nvPr/>
        </p:nvSpPr>
        <p:spPr bwMode="auto">
          <a:xfrm>
            <a:off x="300038" y="160338"/>
            <a:ext cx="196850" cy="355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3" name="object 8"/>
          <p:cNvSpPr>
            <a:spLocks noChangeArrowheads="1"/>
          </p:cNvSpPr>
          <p:nvPr/>
        </p:nvSpPr>
        <p:spPr bwMode="auto">
          <a:xfrm>
            <a:off x="501650" y="160338"/>
            <a:ext cx="196850" cy="355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4" name="object 9"/>
          <p:cNvSpPr>
            <a:spLocks/>
          </p:cNvSpPr>
          <p:nvPr/>
        </p:nvSpPr>
        <p:spPr bwMode="auto">
          <a:xfrm>
            <a:off x="365125" y="660400"/>
            <a:ext cx="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5958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958"/>
                </a:lnTo>
              </a:path>
            </a:pathLst>
          </a:custGeom>
          <a:noFill/>
          <a:ln w="2429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5" name="object 10"/>
          <p:cNvSpPr>
            <a:spLocks/>
          </p:cNvSpPr>
          <p:nvPr/>
        </p:nvSpPr>
        <p:spPr bwMode="auto">
          <a:xfrm>
            <a:off x="323850" y="650875"/>
            <a:ext cx="841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108" y="0"/>
              </a:cxn>
            </a:cxnLst>
            <a:rect l="0" t="0" r="r" b="b"/>
            <a:pathLst>
              <a:path w="83184">
                <a:moveTo>
                  <a:pt x="0" y="0"/>
                </a:moveTo>
                <a:lnTo>
                  <a:pt x="83108" y="0"/>
                </a:lnTo>
              </a:path>
            </a:pathLst>
          </a:custGeom>
          <a:noFill/>
          <a:ln w="1822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6" name="object 11"/>
          <p:cNvSpPr>
            <a:spLocks/>
          </p:cNvSpPr>
          <p:nvPr/>
        </p:nvSpPr>
        <p:spPr bwMode="auto">
          <a:xfrm>
            <a:off x="450850" y="639763"/>
            <a:ext cx="96838" cy="98425"/>
          </a:xfrm>
          <a:custGeom>
            <a:avLst/>
            <a:gdLst/>
            <a:ahLst/>
            <a:cxnLst>
              <a:cxn ang="0">
                <a:pos x="48513" y="0"/>
              </a:cxn>
              <a:cxn ang="0">
                <a:pos x="7259" y="20381"/>
              </a:cxn>
              <a:cxn ang="0">
                <a:pos x="0" y="49085"/>
              </a:cxn>
              <a:cxn ang="0">
                <a:pos x="807" y="59765"/>
              </a:cxn>
              <a:cxn ang="0">
                <a:pos x="28255" y="94792"/>
              </a:cxn>
              <a:cxn ang="0">
                <a:pos x="48513" y="98107"/>
              </a:cxn>
              <a:cxn ang="0">
                <a:pos x="59281" y="97278"/>
              </a:cxn>
              <a:cxn ang="0">
                <a:pos x="68818" y="94792"/>
              </a:cxn>
              <a:cxn ang="0">
                <a:pos x="77121" y="90649"/>
              </a:cxn>
              <a:cxn ang="0">
                <a:pos x="84188" y="84848"/>
              </a:cxn>
              <a:cxn ang="0">
                <a:pos x="87721" y="80340"/>
              </a:cxn>
              <a:cxn ang="0">
                <a:pos x="45453" y="80340"/>
              </a:cxn>
              <a:cxn ang="0">
                <a:pos x="42451" y="79730"/>
              </a:cxn>
              <a:cxn ang="0">
                <a:pos x="25234" y="54698"/>
              </a:cxn>
              <a:cxn ang="0">
                <a:pos x="25266" y="43370"/>
              </a:cxn>
              <a:cxn ang="0">
                <a:pos x="45504" y="17780"/>
              </a:cxn>
              <a:cxn ang="0">
                <a:pos x="87741" y="17780"/>
              </a:cxn>
              <a:cxn ang="0">
                <a:pos x="84124" y="13195"/>
              </a:cxn>
              <a:cxn ang="0">
                <a:pos x="77033" y="7425"/>
              </a:cxn>
              <a:cxn ang="0">
                <a:pos x="68733" y="3302"/>
              </a:cxn>
              <a:cxn ang="0">
                <a:pos x="59227" y="825"/>
              </a:cxn>
              <a:cxn ang="0">
                <a:pos x="48513" y="0"/>
              </a:cxn>
              <a:cxn ang="0">
                <a:pos x="87741" y="17780"/>
              </a:cxn>
              <a:cxn ang="0">
                <a:pos x="51612" y="17780"/>
              </a:cxn>
              <a:cxn ang="0">
                <a:pos x="54533" y="18351"/>
              </a:cxn>
              <a:cxn ang="0">
                <a:pos x="60134" y="20624"/>
              </a:cxn>
              <a:cxn ang="0">
                <a:pos x="62623" y="22453"/>
              </a:cxn>
              <a:cxn ang="0">
                <a:pos x="64769" y="24993"/>
              </a:cxn>
              <a:cxn ang="0">
                <a:pos x="66878" y="27432"/>
              </a:cxn>
              <a:cxn ang="0">
                <a:pos x="68592" y="30632"/>
              </a:cxn>
              <a:cxn ang="0">
                <a:pos x="71116" y="38327"/>
              </a:cxn>
              <a:cxn ang="0">
                <a:pos x="71225" y="38785"/>
              </a:cxn>
              <a:cxn ang="0">
                <a:pos x="71856" y="43370"/>
              </a:cxn>
              <a:cxn ang="0">
                <a:pos x="71806" y="54698"/>
              </a:cxn>
              <a:cxn ang="0">
                <a:pos x="51688" y="80340"/>
              </a:cxn>
              <a:cxn ang="0">
                <a:pos x="87721" y="80340"/>
              </a:cxn>
              <a:cxn ang="0">
                <a:pos x="89831" y="77647"/>
              </a:cxn>
              <a:cxn ang="0">
                <a:pos x="93864" y="69286"/>
              </a:cxn>
              <a:cxn ang="0">
                <a:pos x="96284" y="59765"/>
              </a:cxn>
              <a:cxn ang="0">
                <a:pos x="97091" y="49085"/>
              </a:cxn>
              <a:cxn ang="0">
                <a:pos x="96279" y="38327"/>
              </a:cxn>
              <a:cxn ang="0">
                <a:pos x="93846" y="28759"/>
              </a:cxn>
              <a:cxn ang="0">
                <a:pos x="89794" y="20381"/>
              </a:cxn>
              <a:cxn ang="0">
                <a:pos x="87741" y="17780"/>
              </a:cxn>
            </a:cxnLst>
            <a:rect l="0" t="0" r="r" b="b"/>
            <a:pathLst>
              <a:path w="97154" h="98425">
                <a:moveTo>
                  <a:pt x="48513" y="0"/>
                </a:moveTo>
                <a:lnTo>
                  <a:pt x="7259" y="20381"/>
                </a:lnTo>
                <a:lnTo>
                  <a:pt x="0" y="49085"/>
                </a:lnTo>
                <a:lnTo>
                  <a:pt x="807" y="59765"/>
                </a:lnTo>
                <a:lnTo>
                  <a:pt x="28255" y="94792"/>
                </a:lnTo>
                <a:lnTo>
                  <a:pt x="48513" y="98107"/>
                </a:lnTo>
                <a:lnTo>
                  <a:pt x="59281" y="97278"/>
                </a:lnTo>
                <a:lnTo>
                  <a:pt x="68818" y="94792"/>
                </a:lnTo>
                <a:lnTo>
                  <a:pt x="77121" y="90649"/>
                </a:lnTo>
                <a:lnTo>
                  <a:pt x="84188" y="84848"/>
                </a:lnTo>
                <a:lnTo>
                  <a:pt x="87721" y="80340"/>
                </a:lnTo>
                <a:lnTo>
                  <a:pt x="45453" y="80340"/>
                </a:lnTo>
                <a:lnTo>
                  <a:pt x="42451" y="79730"/>
                </a:lnTo>
                <a:lnTo>
                  <a:pt x="25234" y="54698"/>
                </a:lnTo>
                <a:lnTo>
                  <a:pt x="25266" y="43370"/>
                </a:lnTo>
                <a:lnTo>
                  <a:pt x="45504" y="17780"/>
                </a:lnTo>
                <a:lnTo>
                  <a:pt x="87741" y="17780"/>
                </a:lnTo>
                <a:lnTo>
                  <a:pt x="84124" y="13195"/>
                </a:lnTo>
                <a:lnTo>
                  <a:pt x="77033" y="7425"/>
                </a:lnTo>
                <a:lnTo>
                  <a:pt x="68733" y="3302"/>
                </a:lnTo>
                <a:lnTo>
                  <a:pt x="59227" y="825"/>
                </a:lnTo>
                <a:lnTo>
                  <a:pt x="48513" y="0"/>
                </a:lnTo>
                <a:close/>
              </a:path>
              <a:path w="97154" h="98425">
                <a:moveTo>
                  <a:pt x="87741" y="17780"/>
                </a:moveTo>
                <a:lnTo>
                  <a:pt x="51612" y="17780"/>
                </a:lnTo>
                <a:lnTo>
                  <a:pt x="54533" y="18351"/>
                </a:lnTo>
                <a:lnTo>
                  <a:pt x="60134" y="20624"/>
                </a:lnTo>
                <a:lnTo>
                  <a:pt x="62623" y="22453"/>
                </a:lnTo>
                <a:lnTo>
                  <a:pt x="64769" y="24993"/>
                </a:lnTo>
                <a:lnTo>
                  <a:pt x="66878" y="27432"/>
                </a:lnTo>
                <a:lnTo>
                  <a:pt x="68592" y="30632"/>
                </a:lnTo>
                <a:lnTo>
                  <a:pt x="71116" y="38327"/>
                </a:lnTo>
                <a:lnTo>
                  <a:pt x="71225" y="38785"/>
                </a:lnTo>
                <a:lnTo>
                  <a:pt x="71856" y="43370"/>
                </a:lnTo>
                <a:lnTo>
                  <a:pt x="71806" y="54698"/>
                </a:lnTo>
                <a:lnTo>
                  <a:pt x="51688" y="80340"/>
                </a:lnTo>
                <a:lnTo>
                  <a:pt x="87721" y="80340"/>
                </a:lnTo>
                <a:lnTo>
                  <a:pt x="89831" y="77647"/>
                </a:lnTo>
                <a:lnTo>
                  <a:pt x="93864" y="69286"/>
                </a:lnTo>
                <a:lnTo>
                  <a:pt x="96284" y="59765"/>
                </a:lnTo>
                <a:lnTo>
                  <a:pt x="97091" y="49085"/>
                </a:lnTo>
                <a:lnTo>
                  <a:pt x="96279" y="38327"/>
                </a:lnTo>
                <a:lnTo>
                  <a:pt x="93846" y="28759"/>
                </a:lnTo>
                <a:lnTo>
                  <a:pt x="89794" y="20381"/>
                </a:lnTo>
                <a:lnTo>
                  <a:pt x="87741" y="177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7" name="object 12"/>
          <p:cNvSpPr>
            <a:spLocks/>
          </p:cNvSpPr>
          <p:nvPr/>
        </p:nvSpPr>
        <p:spPr bwMode="auto">
          <a:xfrm>
            <a:off x="600075" y="641350"/>
            <a:ext cx="77788" cy="95250"/>
          </a:xfrm>
          <a:custGeom>
            <a:avLst/>
            <a:gdLst/>
            <a:ahLst/>
            <a:cxnLst>
              <a:cxn ang="0">
                <a:pos x="45973" y="0"/>
              </a:cxn>
              <a:cxn ang="0">
                <a:pos x="0" y="0"/>
              </a:cxn>
              <a:cxn ang="0">
                <a:pos x="0" y="94183"/>
              </a:cxn>
              <a:cxn ang="0">
                <a:pos x="24295" y="94183"/>
              </a:cxn>
              <a:cxn ang="0">
                <a:pos x="24295" y="63500"/>
              </a:cxn>
              <a:cxn ang="0">
                <a:pos x="46278" y="63500"/>
              </a:cxn>
              <a:cxn ang="0">
                <a:pos x="74197" y="45732"/>
              </a:cxn>
              <a:cxn ang="0">
                <a:pos x="24295" y="45732"/>
              </a:cxn>
              <a:cxn ang="0">
                <a:pos x="24295" y="17576"/>
              </a:cxn>
              <a:cxn ang="0">
                <a:pos x="75674" y="17576"/>
              </a:cxn>
              <a:cxn ang="0">
                <a:pos x="72732" y="11861"/>
              </a:cxn>
              <a:cxn ang="0">
                <a:pos x="69837" y="8686"/>
              </a:cxn>
              <a:cxn ang="0">
                <a:pos x="62877" y="4127"/>
              </a:cxn>
              <a:cxn ang="0">
                <a:pos x="59245" y="2578"/>
              </a:cxn>
              <a:cxn ang="0">
                <a:pos x="51015" y="520"/>
              </a:cxn>
              <a:cxn ang="0">
                <a:pos x="45973" y="0"/>
              </a:cxn>
              <a:cxn ang="0">
                <a:pos x="75674" y="17576"/>
              </a:cxn>
              <a:cxn ang="0">
                <a:pos x="24295" y="17576"/>
              </a:cxn>
              <a:cxn ang="0">
                <a:pos x="35686" y="17627"/>
              </a:cxn>
              <a:cxn ang="0">
                <a:pos x="40487" y="17843"/>
              </a:cxn>
              <a:cxn ang="0">
                <a:pos x="52628" y="27622"/>
              </a:cxn>
              <a:cxn ang="0">
                <a:pos x="52628" y="32956"/>
              </a:cxn>
              <a:cxn ang="0">
                <a:pos x="35382" y="45732"/>
              </a:cxn>
              <a:cxn ang="0">
                <a:pos x="74197" y="45732"/>
              </a:cxn>
              <a:cxn ang="0">
                <a:pos x="77000" y="38061"/>
              </a:cxn>
              <a:cxn ang="0">
                <a:pos x="77749" y="33947"/>
              </a:cxn>
              <a:cxn ang="0">
                <a:pos x="77749" y="24282"/>
              </a:cxn>
              <a:cxn ang="0">
                <a:pos x="76733" y="19634"/>
              </a:cxn>
              <a:cxn ang="0">
                <a:pos x="75674" y="17576"/>
              </a:cxn>
            </a:cxnLst>
            <a:rect l="0" t="0" r="r" b="b"/>
            <a:pathLst>
              <a:path w="78104" h="94615">
                <a:moveTo>
                  <a:pt x="45973" y="0"/>
                </a:moveTo>
                <a:lnTo>
                  <a:pt x="0" y="0"/>
                </a:lnTo>
                <a:lnTo>
                  <a:pt x="0" y="94183"/>
                </a:lnTo>
                <a:lnTo>
                  <a:pt x="24295" y="94183"/>
                </a:lnTo>
                <a:lnTo>
                  <a:pt x="24295" y="63500"/>
                </a:lnTo>
                <a:lnTo>
                  <a:pt x="46278" y="63500"/>
                </a:lnTo>
                <a:lnTo>
                  <a:pt x="74197" y="45732"/>
                </a:lnTo>
                <a:lnTo>
                  <a:pt x="24295" y="45732"/>
                </a:lnTo>
                <a:lnTo>
                  <a:pt x="24295" y="17576"/>
                </a:lnTo>
                <a:lnTo>
                  <a:pt x="75674" y="17576"/>
                </a:lnTo>
                <a:lnTo>
                  <a:pt x="72732" y="11861"/>
                </a:lnTo>
                <a:lnTo>
                  <a:pt x="69837" y="8686"/>
                </a:lnTo>
                <a:lnTo>
                  <a:pt x="62877" y="4127"/>
                </a:lnTo>
                <a:lnTo>
                  <a:pt x="59245" y="2578"/>
                </a:lnTo>
                <a:lnTo>
                  <a:pt x="51015" y="520"/>
                </a:lnTo>
                <a:lnTo>
                  <a:pt x="45973" y="0"/>
                </a:lnTo>
                <a:close/>
              </a:path>
              <a:path w="78104" h="94615">
                <a:moveTo>
                  <a:pt x="75674" y="17576"/>
                </a:moveTo>
                <a:lnTo>
                  <a:pt x="24295" y="17576"/>
                </a:lnTo>
                <a:lnTo>
                  <a:pt x="35686" y="17627"/>
                </a:lnTo>
                <a:lnTo>
                  <a:pt x="40487" y="17843"/>
                </a:lnTo>
                <a:lnTo>
                  <a:pt x="52628" y="27622"/>
                </a:lnTo>
                <a:lnTo>
                  <a:pt x="52628" y="32956"/>
                </a:lnTo>
                <a:lnTo>
                  <a:pt x="35382" y="45732"/>
                </a:lnTo>
                <a:lnTo>
                  <a:pt x="74197" y="45732"/>
                </a:lnTo>
                <a:lnTo>
                  <a:pt x="77000" y="38061"/>
                </a:lnTo>
                <a:lnTo>
                  <a:pt x="77749" y="33947"/>
                </a:lnTo>
                <a:lnTo>
                  <a:pt x="77749" y="24282"/>
                </a:lnTo>
                <a:lnTo>
                  <a:pt x="76733" y="19634"/>
                </a:lnTo>
                <a:lnTo>
                  <a:pt x="75674" y="175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8" name="object 13"/>
          <p:cNvSpPr>
            <a:spLocks/>
          </p:cNvSpPr>
          <p:nvPr/>
        </p:nvSpPr>
        <p:spPr bwMode="auto">
          <a:xfrm>
            <a:off x="322263" y="763588"/>
            <a:ext cx="38100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9" name="object 14"/>
          <p:cNvSpPr>
            <a:spLocks/>
          </p:cNvSpPr>
          <p:nvPr/>
        </p:nvSpPr>
        <p:spPr bwMode="auto">
          <a:xfrm>
            <a:off x="363538" y="762000"/>
            <a:ext cx="42862" cy="44450"/>
          </a:xfrm>
          <a:custGeom>
            <a:avLst/>
            <a:gdLst/>
            <a:ahLst/>
            <a:cxnLst>
              <a:cxn ang="0">
                <a:pos x="28067" y="0"/>
              </a:cxn>
              <a:cxn ang="0">
                <a:pos x="14719" y="0"/>
              </a:cxn>
              <a:cxn ang="0">
                <a:pos x="9486" y="1943"/>
              </a:cxn>
              <a:cxn ang="0">
                <a:pos x="1905" y="9690"/>
              </a:cxn>
              <a:cxn ang="0">
                <a:pos x="0" y="14973"/>
              </a:cxn>
              <a:cxn ang="0">
                <a:pos x="0" y="28270"/>
              </a:cxn>
              <a:cxn ang="0">
                <a:pos x="1905" y="33528"/>
              </a:cxn>
              <a:cxn ang="0">
                <a:pos x="5689" y="37439"/>
              </a:cxn>
              <a:cxn ang="0">
                <a:pos x="9486" y="41325"/>
              </a:cxn>
              <a:cxn ang="0">
                <a:pos x="14719" y="43281"/>
              </a:cxn>
              <a:cxn ang="0">
                <a:pos x="28092" y="43281"/>
              </a:cxn>
              <a:cxn ang="0">
                <a:pos x="33350" y="41325"/>
              </a:cxn>
              <a:cxn ang="0">
                <a:pos x="39079" y="35433"/>
              </a:cxn>
              <a:cxn ang="0">
                <a:pos x="20053" y="35433"/>
              </a:cxn>
              <a:cxn ang="0">
                <a:pos x="18714" y="35166"/>
              </a:cxn>
              <a:cxn ang="0">
                <a:pos x="11137" y="24130"/>
              </a:cxn>
              <a:cxn ang="0">
                <a:pos x="11150" y="19138"/>
              </a:cxn>
              <a:cxn ang="0">
                <a:pos x="20066" y="7835"/>
              </a:cxn>
              <a:cxn ang="0">
                <a:pos x="39095" y="7835"/>
              </a:cxn>
              <a:cxn ang="0">
                <a:pos x="33299" y="1943"/>
              </a:cxn>
              <a:cxn ang="0">
                <a:pos x="28067" y="0"/>
              </a:cxn>
              <a:cxn ang="0">
                <a:pos x="39095" y="7835"/>
              </a:cxn>
              <a:cxn ang="0">
                <a:pos x="22771" y="7835"/>
              </a:cxn>
              <a:cxn ang="0">
                <a:pos x="24053" y="8089"/>
              </a:cxn>
              <a:cxn ang="0">
                <a:pos x="26530" y="9093"/>
              </a:cxn>
              <a:cxn ang="0">
                <a:pos x="31699" y="19138"/>
              </a:cxn>
              <a:cxn ang="0">
                <a:pos x="31676" y="24130"/>
              </a:cxn>
              <a:cxn ang="0">
                <a:pos x="22809" y="35433"/>
              </a:cxn>
              <a:cxn ang="0">
                <a:pos x="39079" y="35433"/>
              </a:cxn>
              <a:cxn ang="0">
                <a:pos x="40932" y="33528"/>
              </a:cxn>
              <a:cxn ang="0">
                <a:pos x="42837" y="28270"/>
              </a:cxn>
              <a:cxn ang="0">
                <a:pos x="42837" y="14973"/>
              </a:cxn>
              <a:cxn ang="0">
                <a:pos x="40919" y="9690"/>
              </a:cxn>
              <a:cxn ang="0">
                <a:pos x="39095" y="7835"/>
              </a:cxn>
            </a:cxnLst>
            <a:rect l="0" t="0" r="r" b="b"/>
            <a:pathLst>
              <a:path w="43179" h="43815">
                <a:moveTo>
                  <a:pt x="28067" y="0"/>
                </a:moveTo>
                <a:lnTo>
                  <a:pt x="14719" y="0"/>
                </a:lnTo>
                <a:lnTo>
                  <a:pt x="9486" y="1943"/>
                </a:lnTo>
                <a:lnTo>
                  <a:pt x="1905" y="9690"/>
                </a:lnTo>
                <a:lnTo>
                  <a:pt x="0" y="14973"/>
                </a:lnTo>
                <a:lnTo>
                  <a:pt x="0" y="28270"/>
                </a:lnTo>
                <a:lnTo>
                  <a:pt x="1905" y="33528"/>
                </a:lnTo>
                <a:lnTo>
                  <a:pt x="5689" y="37439"/>
                </a:lnTo>
                <a:lnTo>
                  <a:pt x="9486" y="41325"/>
                </a:lnTo>
                <a:lnTo>
                  <a:pt x="14719" y="43281"/>
                </a:lnTo>
                <a:lnTo>
                  <a:pt x="28092" y="43281"/>
                </a:lnTo>
                <a:lnTo>
                  <a:pt x="33350" y="41325"/>
                </a:lnTo>
                <a:lnTo>
                  <a:pt x="39079" y="35433"/>
                </a:lnTo>
                <a:lnTo>
                  <a:pt x="20053" y="35433"/>
                </a:lnTo>
                <a:lnTo>
                  <a:pt x="18714" y="35166"/>
                </a:lnTo>
                <a:lnTo>
                  <a:pt x="11137" y="24130"/>
                </a:lnTo>
                <a:lnTo>
                  <a:pt x="11150" y="19138"/>
                </a:lnTo>
                <a:lnTo>
                  <a:pt x="20066" y="7835"/>
                </a:lnTo>
                <a:lnTo>
                  <a:pt x="39095" y="7835"/>
                </a:lnTo>
                <a:lnTo>
                  <a:pt x="33299" y="1943"/>
                </a:lnTo>
                <a:lnTo>
                  <a:pt x="28067" y="0"/>
                </a:lnTo>
                <a:close/>
              </a:path>
              <a:path w="43179" h="43815">
                <a:moveTo>
                  <a:pt x="39095" y="7835"/>
                </a:moveTo>
                <a:lnTo>
                  <a:pt x="22771" y="7835"/>
                </a:lnTo>
                <a:lnTo>
                  <a:pt x="24053" y="8089"/>
                </a:lnTo>
                <a:lnTo>
                  <a:pt x="26530" y="9093"/>
                </a:lnTo>
                <a:lnTo>
                  <a:pt x="31699" y="19138"/>
                </a:lnTo>
                <a:lnTo>
                  <a:pt x="31676" y="24130"/>
                </a:lnTo>
                <a:lnTo>
                  <a:pt x="22809" y="35433"/>
                </a:lnTo>
                <a:lnTo>
                  <a:pt x="39079" y="35433"/>
                </a:lnTo>
                <a:lnTo>
                  <a:pt x="40932" y="33528"/>
                </a:lnTo>
                <a:lnTo>
                  <a:pt x="42837" y="28270"/>
                </a:lnTo>
                <a:lnTo>
                  <a:pt x="42837" y="14973"/>
                </a:lnTo>
                <a:lnTo>
                  <a:pt x="40919" y="9690"/>
                </a:lnTo>
                <a:lnTo>
                  <a:pt x="39095" y="78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0" name="object 15"/>
          <p:cNvSpPr>
            <a:spLocks/>
          </p:cNvSpPr>
          <p:nvPr/>
        </p:nvSpPr>
        <p:spPr bwMode="auto">
          <a:xfrm>
            <a:off x="409575" y="763588"/>
            <a:ext cx="42863" cy="41275"/>
          </a:xfrm>
          <a:custGeom>
            <a:avLst/>
            <a:gdLst/>
            <a:ahLst/>
            <a:cxnLst>
              <a:cxn ang="0">
                <a:pos x="0" y="32257"/>
              </a:cxn>
              <a:cxn ang="0">
                <a:pos x="0" y="41541"/>
              </a:cxn>
              <a:cxn ang="0">
                <a:pos x="914" y="41630"/>
              </a:cxn>
              <a:cxn ang="0">
                <a:pos x="6324" y="41821"/>
              </a:cxn>
              <a:cxn ang="0">
                <a:pos x="7792" y="41541"/>
              </a:cxn>
              <a:cxn ang="0">
                <a:pos x="16644" y="32270"/>
              </a:cxn>
              <a:cxn ang="0">
                <a:pos x="0" y="32257"/>
              </a:cxn>
              <a:cxn ang="0">
                <a:pos x="42494" y="8026"/>
              </a:cxn>
              <a:cxn ang="0">
                <a:pos x="31775" y="8026"/>
              </a:cxn>
              <a:cxn ang="0">
                <a:pos x="31775" y="41541"/>
              </a:cxn>
              <a:cxn ang="0">
                <a:pos x="42494" y="41541"/>
              </a:cxn>
              <a:cxn ang="0">
                <a:pos x="42494" y="8026"/>
              </a:cxn>
              <a:cxn ang="0">
                <a:pos x="42494" y="0"/>
              </a:cxn>
              <a:cxn ang="0">
                <a:pos x="9906" y="0"/>
              </a:cxn>
              <a:cxn ang="0">
                <a:pos x="9855" y="2933"/>
              </a:cxn>
              <a:cxn ang="0">
                <a:pos x="9664" y="10096"/>
              </a:cxn>
              <a:cxn ang="0">
                <a:pos x="3517" y="32270"/>
              </a:cxn>
              <a:cxn ang="0">
                <a:pos x="16644" y="32270"/>
              </a:cxn>
              <a:cxn ang="0">
                <a:pos x="19900" y="8026"/>
              </a:cxn>
              <a:cxn ang="0">
                <a:pos x="42494" y="8026"/>
              </a:cxn>
              <a:cxn ang="0">
                <a:pos x="42494" y="0"/>
              </a:cxn>
            </a:cxnLst>
            <a:rect l="0" t="0" r="r" b="b"/>
            <a:pathLst>
              <a:path w="42545" h="41909">
                <a:moveTo>
                  <a:pt x="0" y="32257"/>
                </a:moveTo>
                <a:lnTo>
                  <a:pt x="0" y="41541"/>
                </a:lnTo>
                <a:lnTo>
                  <a:pt x="914" y="41630"/>
                </a:lnTo>
                <a:lnTo>
                  <a:pt x="6324" y="41821"/>
                </a:lnTo>
                <a:lnTo>
                  <a:pt x="7792" y="41541"/>
                </a:lnTo>
                <a:lnTo>
                  <a:pt x="16644" y="32270"/>
                </a:lnTo>
                <a:lnTo>
                  <a:pt x="0" y="32257"/>
                </a:lnTo>
                <a:close/>
              </a:path>
              <a:path w="42545" h="41909">
                <a:moveTo>
                  <a:pt x="42494" y="8026"/>
                </a:moveTo>
                <a:lnTo>
                  <a:pt x="31775" y="8026"/>
                </a:lnTo>
                <a:lnTo>
                  <a:pt x="31775" y="41541"/>
                </a:lnTo>
                <a:lnTo>
                  <a:pt x="42494" y="41541"/>
                </a:lnTo>
                <a:lnTo>
                  <a:pt x="42494" y="8026"/>
                </a:lnTo>
                <a:close/>
              </a:path>
              <a:path w="42545" h="41909">
                <a:moveTo>
                  <a:pt x="42494" y="0"/>
                </a:moveTo>
                <a:lnTo>
                  <a:pt x="9906" y="0"/>
                </a:lnTo>
                <a:lnTo>
                  <a:pt x="9855" y="2933"/>
                </a:lnTo>
                <a:lnTo>
                  <a:pt x="9664" y="10096"/>
                </a:lnTo>
                <a:lnTo>
                  <a:pt x="3517" y="32270"/>
                </a:lnTo>
                <a:lnTo>
                  <a:pt x="16644" y="32270"/>
                </a:lnTo>
                <a:lnTo>
                  <a:pt x="19900" y="8026"/>
                </a:lnTo>
                <a:lnTo>
                  <a:pt x="42494" y="8026"/>
                </a:lnTo>
                <a:lnTo>
                  <a:pt x="4249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1" name="object 16"/>
          <p:cNvSpPr>
            <a:spLocks/>
          </p:cNvSpPr>
          <p:nvPr/>
        </p:nvSpPr>
        <p:spPr bwMode="auto">
          <a:xfrm>
            <a:off x="463550" y="763588"/>
            <a:ext cx="34925" cy="41275"/>
          </a:xfrm>
          <a:custGeom>
            <a:avLst/>
            <a:gdLst/>
            <a:ahLst/>
            <a:cxnLst>
              <a:cxn ang="0">
                <a:pos x="10706" y="0"/>
              </a:cxn>
              <a:cxn ang="0">
                <a:pos x="0" y="0"/>
              </a:cxn>
              <a:cxn ang="0">
                <a:pos x="0" y="41541"/>
              </a:cxn>
              <a:cxn ang="0">
                <a:pos x="21767" y="41541"/>
              </a:cxn>
              <a:cxn ang="0">
                <a:pos x="23990" y="41287"/>
              </a:cxn>
              <a:cxn ang="0">
                <a:pos x="34283" y="33794"/>
              </a:cxn>
              <a:cxn ang="0">
                <a:pos x="10706" y="33794"/>
              </a:cxn>
              <a:cxn ang="0">
                <a:pos x="10706" y="23215"/>
              </a:cxn>
              <a:cxn ang="0">
                <a:pos x="34672" y="23215"/>
              </a:cxn>
              <a:cxn ang="0">
                <a:pos x="33807" y="20942"/>
              </a:cxn>
              <a:cxn ang="0">
                <a:pos x="22212" y="15481"/>
              </a:cxn>
              <a:cxn ang="0">
                <a:pos x="10706" y="15481"/>
              </a:cxn>
              <a:cxn ang="0">
                <a:pos x="10706" y="0"/>
              </a:cxn>
              <a:cxn ang="0">
                <a:pos x="34672" y="23215"/>
              </a:cxn>
              <a:cxn ang="0">
                <a:pos x="19011" y="23215"/>
              </a:cxn>
              <a:cxn ang="0">
                <a:pos x="20218" y="23368"/>
              </a:cxn>
              <a:cxn ang="0">
                <a:pos x="21970" y="23964"/>
              </a:cxn>
              <a:cxn ang="0">
                <a:pos x="24358" y="29286"/>
              </a:cxn>
              <a:cxn ang="0">
                <a:pos x="24218" y="29972"/>
              </a:cxn>
              <a:cxn ang="0">
                <a:pos x="18630" y="33794"/>
              </a:cxn>
              <a:cxn ang="0">
                <a:pos x="34283" y="33794"/>
              </a:cxn>
              <a:cxn ang="0">
                <a:pos x="35051" y="32105"/>
              </a:cxn>
              <a:cxn ang="0">
                <a:pos x="35432" y="30238"/>
              </a:cxn>
              <a:cxn ang="0">
                <a:pos x="35387" y="25946"/>
              </a:cxn>
              <a:cxn ang="0">
                <a:pos x="35102" y="24345"/>
              </a:cxn>
              <a:cxn ang="0">
                <a:pos x="34672" y="23215"/>
              </a:cxn>
            </a:cxnLst>
            <a:rect l="0" t="0" r="r" b="b"/>
            <a:pathLst>
              <a:path w="35559" h="41909">
                <a:moveTo>
                  <a:pt x="10706" y="0"/>
                </a:moveTo>
                <a:lnTo>
                  <a:pt x="0" y="0"/>
                </a:lnTo>
                <a:lnTo>
                  <a:pt x="0" y="41541"/>
                </a:lnTo>
                <a:lnTo>
                  <a:pt x="21767" y="41541"/>
                </a:lnTo>
                <a:lnTo>
                  <a:pt x="23990" y="41287"/>
                </a:lnTo>
                <a:lnTo>
                  <a:pt x="34283" y="33794"/>
                </a:lnTo>
                <a:lnTo>
                  <a:pt x="10706" y="33794"/>
                </a:lnTo>
                <a:lnTo>
                  <a:pt x="10706" y="23215"/>
                </a:lnTo>
                <a:lnTo>
                  <a:pt x="34672" y="23215"/>
                </a:lnTo>
                <a:lnTo>
                  <a:pt x="33807" y="20942"/>
                </a:lnTo>
                <a:lnTo>
                  <a:pt x="22212" y="15481"/>
                </a:lnTo>
                <a:lnTo>
                  <a:pt x="10706" y="15481"/>
                </a:lnTo>
                <a:lnTo>
                  <a:pt x="10706" y="0"/>
                </a:lnTo>
                <a:close/>
              </a:path>
              <a:path w="35559" h="41909">
                <a:moveTo>
                  <a:pt x="34672" y="23215"/>
                </a:moveTo>
                <a:lnTo>
                  <a:pt x="19011" y="23215"/>
                </a:lnTo>
                <a:lnTo>
                  <a:pt x="20218" y="23368"/>
                </a:lnTo>
                <a:lnTo>
                  <a:pt x="21970" y="23964"/>
                </a:lnTo>
                <a:lnTo>
                  <a:pt x="24358" y="29286"/>
                </a:lnTo>
                <a:lnTo>
                  <a:pt x="24218" y="29972"/>
                </a:lnTo>
                <a:lnTo>
                  <a:pt x="18630" y="33794"/>
                </a:lnTo>
                <a:lnTo>
                  <a:pt x="34283" y="33794"/>
                </a:lnTo>
                <a:lnTo>
                  <a:pt x="35051" y="32105"/>
                </a:lnTo>
                <a:lnTo>
                  <a:pt x="35432" y="30238"/>
                </a:lnTo>
                <a:lnTo>
                  <a:pt x="35387" y="25946"/>
                </a:lnTo>
                <a:lnTo>
                  <a:pt x="35102" y="24345"/>
                </a:lnTo>
                <a:lnTo>
                  <a:pt x="34672" y="232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2" name="object 17"/>
          <p:cNvSpPr>
            <a:spLocks/>
          </p:cNvSpPr>
          <p:nvPr/>
        </p:nvSpPr>
        <p:spPr bwMode="auto">
          <a:xfrm>
            <a:off x="501650" y="763588"/>
            <a:ext cx="39688" cy="41275"/>
          </a:xfrm>
          <a:custGeom>
            <a:avLst/>
            <a:gdLst/>
            <a:ahLst/>
            <a:cxnLst>
              <a:cxn ang="0">
                <a:pos x="39649" y="0"/>
              </a:cxn>
              <a:cxn ang="0">
                <a:pos x="17881" y="0"/>
              </a:cxn>
              <a:cxn ang="0">
                <a:pos x="15811" y="203"/>
              </a:cxn>
              <a:cxn ang="0">
                <a:pos x="4381" y="9867"/>
              </a:cxn>
              <a:cxn ang="0">
                <a:pos x="4381" y="15201"/>
              </a:cxn>
              <a:cxn ang="0">
                <a:pos x="5092" y="17779"/>
              </a:cxn>
              <a:cxn ang="0">
                <a:pos x="7937" y="21729"/>
              </a:cxn>
              <a:cxn ang="0">
                <a:pos x="9906" y="23253"/>
              </a:cxn>
              <a:cxn ang="0">
                <a:pos x="12420" y="24333"/>
              </a:cxn>
              <a:cxn ang="0">
                <a:pos x="0" y="41554"/>
              </a:cxn>
              <a:cxn ang="0">
                <a:pos x="12700" y="41554"/>
              </a:cxn>
              <a:cxn ang="0">
                <a:pos x="23177" y="26314"/>
              </a:cxn>
              <a:cxn ang="0">
                <a:pos x="39649" y="26314"/>
              </a:cxn>
              <a:cxn ang="0">
                <a:pos x="39649" y="18834"/>
              </a:cxn>
              <a:cxn ang="0">
                <a:pos x="22186" y="18834"/>
              </a:cxn>
              <a:cxn ang="0">
                <a:pos x="19964" y="18643"/>
              </a:cxn>
              <a:cxn ang="0">
                <a:pos x="15468" y="14147"/>
              </a:cxn>
              <a:cxn ang="0">
                <a:pos x="15468" y="12280"/>
              </a:cxn>
              <a:cxn ang="0">
                <a:pos x="28994" y="7645"/>
              </a:cxn>
              <a:cxn ang="0">
                <a:pos x="39649" y="7645"/>
              </a:cxn>
              <a:cxn ang="0">
                <a:pos x="39649" y="0"/>
              </a:cxn>
              <a:cxn ang="0">
                <a:pos x="39649" y="26314"/>
              </a:cxn>
              <a:cxn ang="0">
                <a:pos x="28994" y="26314"/>
              </a:cxn>
              <a:cxn ang="0">
                <a:pos x="28994" y="41554"/>
              </a:cxn>
              <a:cxn ang="0">
                <a:pos x="39649" y="41554"/>
              </a:cxn>
              <a:cxn ang="0">
                <a:pos x="39649" y="26314"/>
              </a:cxn>
              <a:cxn ang="0">
                <a:pos x="39649" y="7645"/>
              </a:cxn>
              <a:cxn ang="0">
                <a:pos x="28994" y="7645"/>
              </a:cxn>
              <a:cxn ang="0">
                <a:pos x="28994" y="18834"/>
              </a:cxn>
              <a:cxn ang="0">
                <a:pos x="39649" y="18834"/>
              </a:cxn>
              <a:cxn ang="0">
                <a:pos x="39649" y="7645"/>
              </a:cxn>
            </a:cxnLst>
            <a:rect l="0" t="0" r="r" b="b"/>
            <a:pathLst>
              <a:path w="40004" h="41909">
                <a:moveTo>
                  <a:pt x="39649" y="0"/>
                </a:moveTo>
                <a:lnTo>
                  <a:pt x="17881" y="0"/>
                </a:lnTo>
                <a:lnTo>
                  <a:pt x="15811" y="203"/>
                </a:lnTo>
                <a:lnTo>
                  <a:pt x="4381" y="9867"/>
                </a:lnTo>
                <a:lnTo>
                  <a:pt x="4381" y="15201"/>
                </a:lnTo>
                <a:lnTo>
                  <a:pt x="5092" y="17779"/>
                </a:lnTo>
                <a:lnTo>
                  <a:pt x="7937" y="21729"/>
                </a:lnTo>
                <a:lnTo>
                  <a:pt x="9906" y="23253"/>
                </a:lnTo>
                <a:lnTo>
                  <a:pt x="12420" y="24333"/>
                </a:lnTo>
                <a:lnTo>
                  <a:pt x="0" y="41554"/>
                </a:lnTo>
                <a:lnTo>
                  <a:pt x="12700" y="41554"/>
                </a:lnTo>
                <a:lnTo>
                  <a:pt x="23177" y="26314"/>
                </a:lnTo>
                <a:lnTo>
                  <a:pt x="39649" y="26314"/>
                </a:lnTo>
                <a:lnTo>
                  <a:pt x="39649" y="18834"/>
                </a:lnTo>
                <a:lnTo>
                  <a:pt x="22186" y="18834"/>
                </a:lnTo>
                <a:lnTo>
                  <a:pt x="19964" y="18643"/>
                </a:lnTo>
                <a:lnTo>
                  <a:pt x="15468" y="14147"/>
                </a:lnTo>
                <a:lnTo>
                  <a:pt x="15468" y="12280"/>
                </a:lnTo>
                <a:lnTo>
                  <a:pt x="28994" y="7645"/>
                </a:lnTo>
                <a:lnTo>
                  <a:pt x="39649" y="7645"/>
                </a:lnTo>
                <a:lnTo>
                  <a:pt x="39649" y="0"/>
                </a:lnTo>
                <a:close/>
              </a:path>
              <a:path w="40004" h="41909">
                <a:moveTo>
                  <a:pt x="39649" y="26314"/>
                </a:moveTo>
                <a:lnTo>
                  <a:pt x="28994" y="26314"/>
                </a:lnTo>
                <a:lnTo>
                  <a:pt x="28994" y="41554"/>
                </a:lnTo>
                <a:lnTo>
                  <a:pt x="39649" y="41554"/>
                </a:lnTo>
                <a:lnTo>
                  <a:pt x="39649" y="26314"/>
                </a:lnTo>
                <a:close/>
              </a:path>
              <a:path w="40004" h="41909">
                <a:moveTo>
                  <a:pt x="39649" y="7645"/>
                </a:moveTo>
                <a:lnTo>
                  <a:pt x="28994" y="7645"/>
                </a:lnTo>
                <a:lnTo>
                  <a:pt x="28994" y="18834"/>
                </a:lnTo>
                <a:lnTo>
                  <a:pt x="39649" y="18834"/>
                </a:lnTo>
                <a:lnTo>
                  <a:pt x="39649" y="76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3" name="object 18"/>
          <p:cNvSpPr>
            <a:spLocks/>
          </p:cNvSpPr>
          <p:nvPr/>
        </p:nvSpPr>
        <p:spPr bwMode="auto">
          <a:xfrm>
            <a:off x="547688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4" name="object 19"/>
          <p:cNvSpPr>
            <a:spLocks/>
          </p:cNvSpPr>
          <p:nvPr/>
        </p:nvSpPr>
        <p:spPr bwMode="auto">
          <a:xfrm>
            <a:off x="588963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5" name="object 20"/>
          <p:cNvSpPr>
            <a:spLocks/>
          </p:cNvSpPr>
          <p:nvPr/>
        </p:nvSpPr>
        <p:spPr bwMode="auto">
          <a:xfrm>
            <a:off x="631825" y="763588"/>
            <a:ext cx="38100" cy="41275"/>
          </a:xfrm>
          <a:custGeom>
            <a:avLst/>
            <a:gdLst/>
            <a:ahLst/>
            <a:cxnLst>
              <a:cxn ang="0">
                <a:pos x="10439" y="0"/>
              </a:cxn>
              <a:cxn ang="0">
                <a:pos x="0" y="0"/>
              </a:cxn>
              <a:cxn ang="0">
                <a:pos x="0" y="41541"/>
              </a:cxn>
              <a:cxn ang="0">
                <a:pos x="10223" y="41541"/>
              </a:cxn>
              <a:cxn ang="0">
                <a:pos x="20517" y="25018"/>
              </a:cxn>
              <a:cxn ang="0">
                <a:pos x="10439" y="25018"/>
              </a:cxn>
              <a:cxn ang="0">
                <a:pos x="10439" y="0"/>
              </a:cxn>
              <a:cxn ang="0">
                <a:pos x="37896" y="13881"/>
              </a:cxn>
              <a:cxn ang="0">
                <a:pos x="27457" y="13881"/>
              </a:cxn>
              <a:cxn ang="0">
                <a:pos x="27457" y="41541"/>
              </a:cxn>
              <a:cxn ang="0">
                <a:pos x="37896" y="41541"/>
              </a:cxn>
              <a:cxn ang="0">
                <a:pos x="37896" y="13881"/>
              </a:cxn>
              <a:cxn ang="0">
                <a:pos x="37896" y="0"/>
              </a:cxn>
              <a:cxn ang="0">
                <a:pos x="26492" y="0"/>
              </a:cxn>
              <a:cxn ang="0">
                <a:pos x="10439" y="25018"/>
              </a:cxn>
              <a:cxn ang="0">
                <a:pos x="20517" y="25018"/>
              </a:cxn>
              <a:cxn ang="0">
                <a:pos x="27457" y="13881"/>
              </a:cxn>
              <a:cxn ang="0">
                <a:pos x="37896" y="13881"/>
              </a:cxn>
              <a:cxn ang="0">
                <a:pos x="37896" y="0"/>
              </a:cxn>
            </a:cxnLst>
            <a:rect l="0" t="0" r="r" b="b"/>
            <a:pathLst>
              <a:path w="38100" h="41909">
                <a:moveTo>
                  <a:pt x="10439" y="0"/>
                </a:moveTo>
                <a:lnTo>
                  <a:pt x="0" y="0"/>
                </a:lnTo>
                <a:lnTo>
                  <a:pt x="0" y="41541"/>
                </a:lnTo>
                <a:lnTo>
                  <a:pt x="10223" y="41541"/>
                </a:lnTo>
                <a:lnTo>
                  <a:pt x="20517" y="25018"/>
                </a:lnTo>
                <a:lnTo>
                  <a:pt x="10439" y="25018"/>
                </a:lnTo>
                <a:lnTo>
                  <a:pt x="10439" y="0"/>
                </a:lnTo>
                <a:close/>
              </a:path>
              <a:path w="38100" h="41909">
                <a:moveTo>
                  <a:pt x="37896" y="13881"/>
                </a:moveTo>
                <a:lnTo>
                  <a:pt x="27457" y="13881"/>
                </a:lnTo>
                <a:lnTo>
                  <a:pt x="27457" y="41541"/>
                </a:lnTo>
                <a:lnTo>
                  <a:pt x="37896" y="41541"/>
                </a:lnTo>
                <a:lnTo>
                  <a:pt x="37896" y="13881"/>
                </a:lnTo>
                <a:close/>
              </a:path>
              <a:path w="38100" h="41909">
                <a:moveTo>
                  <a:pt x="37896" y="0"/>
                </a:moveTo>
                <a:lnTo>
                  <a:pt x="26492" y="0"/>
                </a:lnTo>
                <a:lnTo>
                  <a:pt x="10439" y="25018"/>
                </a:lnTo>
                <a:lnTo>
                  <a:pt x="20517" y="25018"/>
                </a:lnTo>
                <a:lnTo>
                  <a:pt x="27457" y="13881"/>
                </a:lnTo>
                <a:lnTo>
                  <a:pt x="37896" y="13881"/>
                </a:lnTo>
                <a:lnTo>
                  <a:pt x="3789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6" name="object 21"/>
          <p:cNvSpPr>
            <a:spLocks noChangeArrowheads="1"/>
          </p:cNvSpPr>
          <p:nvPr/>
        </p:nvSpPr>
        <p:spPr bwMode="auto">
          <a:xfrm>
            <a:off x="0" y="927100"/>
            <a:ext cx="2625725" cy="14271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7" name="object 22"/>
          <p:cNvSpPr>
            <a:spLocks noChangeArrowheads="1"/>
          </p:cNvSpPr>
          <p:nvPr/>
        </p:nvSpPr>
        <p:spPr bwMode="auto">
          <a:xfrm>
            <a:off x="2690813" y="927100"/>
            <a:ext cx="2624137" cy="14271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8" name="object 23"/>
          <p:cNvSpPr>
            <a:spLocks noChangeArrowheads="1"/>
          </p:cNvSpPr>
          <p:nvPr/>
        </p:nvSpPr>
        <p:spPr bwMode="auto">
          <a:xfrm>
            <a:off x="5380038" y="927100"/>
            <a:ext cx="2624137" cy="14271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9" name="object 24"/>
          <p:cNvSpPr>
            <a:spLocks noChangeArrowheads="1"/>
          </p:cNvSpPr>
          <p:nvPr/>
        </p:nvSpPr>
        <p:spPr bwMode="auto">
          <a:xfrm>
            <a:off x="8069263" y="927100"/>
            <a:ext cx="2622550" cy="14271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0" name="object 25"/>
          <p:cNvSpPr>
            <a:spLocks/>
          </p:cNvSpPr>
          <p:nvPr/>
        </p:nvSpPr>
        <p:spPr bwMode="auto">
          <a:xfrm>
            <a:off x="1736725" y="3844925"/>
            <a:ext cx="8956675" cy="2797175"/>
          </a:xfrm>
          <a:custGeom>
            <a:avLst/>
            <a:gdLst/>
            <a:ahLst/>
            <a:cxnLst>
              <a:cxn ang="0">
                <a:pos x="8956713" y="2796908"/>
              </a:cxn>
              <a:cxn ang="0">
                <a:pos x="0" y="2796908"/>
              </a:cxn>
              <a:cxn ang="0">
                <a:pos x="0" y="0"/>
              </a:cxn>
              <a:cxn ang="0">
                <a:pos x="8956713" y="0"/>
              </a:cxn>
              <a:cxn ang="0">
                <a:pos x="8956713" y="2796908"/>
              </a:cxn>
            </a:cxnLst>
            <a:rect l="0" t="0" r="r" b="b"/>
            <a:pathLst>
              <a:path w="8957310" h="2797175">
                <a:moveTo>
                  <a:pt x="8956713" y="2796908"/>
                </a:moveTo>
                <a:lnTo>
                  <a:pt x="0" y="2796908"/>
                </a:lnTo>
                <a:lnTo>
                  <a:pt x="0" y="0"/>
                </a:lnTo>
                <a:lnTo>
                  <a:pt x="8956713" y="0"/>
                </a:lnTo>
                <a:lnTo>
                  <a:pt x="8956713" y="2796908"/>
                </a:lnTo>
                <a:close/>
              </a:path>
            </a:pathLst>
          </a:custGeom>
          <a:solidFill>
            <a:srgbClr val="DBDBD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1" name="object 26"/>
          <p:cNvSpPr>
            <a:spLocks/>
          </p:cNvSpPr>
          <p:nvPr/>
        </p:nvSpPr>
        <p:spPr bwMode="auto">
          <a:xfrm>
            <a:off x="2101850" y="4821238"/>
            <a:ext cx="1570038" cy="1560512"/>
          </a:xfrm>
          <a:custGeom>
            <a:avLst/>
            <a:gdLst/>
            <a:ahLst/>
            <a:cxnLst>
              <a:cxn ang="0">
                <a:pos x="1503669" y="0"/>
              </a:cxn>
              <a:cxn ang="0">
                <a:pos x="0" y="412498"/>
              </a:cxn>
              <a:cxn ang="0">
                <a:pos x="1134226" y="1560856"/>
              </a:cxn>
              <a:cxn ang="0">
                <a:pos x="1145135" y="1549324"/>
              </a:cxn>
              <a:cxn ang="0">
                <a:pos x="1175124" y="1515806"/>
              </a:cxn>
              <a:cxn ang="0">
                <a:pos x="1204181" y="1481455"/>
              </a:cxn>
              <a:cxn ang="0">
                <a:pos x="1232286" y="1446292"/>
              </a:cxn>
              <a:cxn ang="0">
                <a:pos x="1259419" y="1410336"/>
              </a:cxn>
              <a:cxn ang="0">
                <a:pos x="1285560" y="1373608"/>
              </a:cxn>
              <a:cxn ang="0">
                <a:pos x="1310690" y="1336127"/>
              </a:cxn>
              <a:cxn ang="0">
                <a:pos x="1334789" y="1297914"/>
              </a:cxn>
              <a:cxn ang="0">
                <a:pos x="1357836" y="1258988"/>
              </a:cxn>
              <a:cxn ang="0">
                <a:pos x="1379811" y="1219369"/>
              </a:cxn>
              <a:cxn ang="0">
                <a:pos x="1400695" y="1179078"/>
              </a:cxn>
              <a:cxn ang="0">
                <a:pos x="1420468" y="1138133"/>
              </a:cxn>
              <a:cxn ang="0">
                <a:pos x="1439109" y="1096556"/>
              </a:cxn>
              <a:cxn ang="0">
                <a:pos x="1456600" y="1054365"/>
              </a:cxn>
              <a:cxn ang="0">
                <a:pos x="1472919" y="1011582"/>
              </a:cxn>
              <a:cxn ang="0">
                <a:pos x="1488047" y="968225"/>
              </a:cxn>
              <a:cxn ang="0">
                <a:pos x="1501964" y="924315"/>
              </a:cxn>
              <a:cxn ang="0">
                <a:pos x="1514651" y="879872"/>
              </a:cxn>
              <a:cxn ang="0">
                <a:pos x="1526086" y="834915"/>
              </a:cxn>
              <a:cxn ang="0">
                <a:pos x="1536251" y="789465"/>
              </a:cxn>
              <a:cxn ang="0">
                <a:pos x="1545126" y="743541"/>
              </a:cxn>
              <a:cxn ang="0">
                <a:pos x="1552689" y="697164"/>
              </a:cxn>
              <a:cxn ang="0">
                <a:pos x="1558922" y="650353"/>
              </a:cxn>
              <a:cxn ang="0">
                <a:pos x="1563805" y="603128"/>
              </a:cxn>
              <a:cxn ang="0">
                <a:pos x="1567317" y="555510"/>
              </a:cxn>
              <a:cxn ang="0">
                <a:pos x="1569439" y="507518"/>
              </a:cxn>
              <a:cxn ang="0">
                <a:pos x="1570151" y="459171"/>
              </a:cxn>
              <a:cxn ang="0">
                <a:pos x="1569439" y="410825"/>
              </a:cxn>
              <a:cxn ang="0">
                <a:pos x="1567317" y="362833"/>
              </a:cxn>
              <a:cxn ang="0">
                <a:pos x="1563805" y="315214"/>
              </a:cxn>
              <a:cxn ang="0">
                <a:pos x="1558922" y="267990"/>
              </a:cxn>
              <a:cxn ang="0">
                <a:pos x="1552689" y="221178"/>
              </a:cxn>
              <a:cxn ang="0">
                <a:pos x="1545126" y="174801"/>
              </a:cxn>
              <a:cxn ang="0">
                <a:pos x="1536251" y="128877"/>
              </a:cxn>
              <a:cxn ang="0">
                <a:pos x="1526086" y="83427"/>
              </a:cxn>
              <a:cxn ang="0">
                <a:pos x="1514651" y="38470"/>
              </a:cxn>
              <a:cxn ang="0">
                <a:pos x="1503669" y="0"/>
              </a:cxn>
            </a:cxnLst>
            <a:rect l="0" t="0" r="r" b="b"/>
            <a:pathLst>
              <a:path w="1570354" h="1561464">
                <a:moveTo>
                  <a:pt x="1503669" y="0"/>
                </a:moveTo>
                <a:lnTo>
                  <a:pt x="0" y="412498"/>
                </a:lnTo>
                <a:lnTo>
                  <a:pt x="1134226" y="1560856"/>
                </a:lnTo>
                <a:lnTo>
                  <a:pt x="1145135" y="1549324"/>
                </a:lnTo>
                <a:lnTo>
                  <a:pt x="1175124" y="1515806"/>
                </a:lnTo>
                <a:lnTo>
                  <a:pt x="1204181" y="1481455"/>
                </a:lnTo>
                <a:lnTo>
                  <a:pt x="1232286" y="1446292"/>
                </a:lnTo>
                <a:lnTo>
                  <a:pt x="1259419" y="1410336"/>
                </a:lnTo>
                <a:lnTo>
                  <a:pt x="1285560" y="1373608"/>
                </a:lnTo>
                <a:lnTo>
                  <a:pt x="1310690" y="1336127"/>
                </a:lnTo>
                <a:lnTo>
                  <a:pt x="1334789" y="1297914"/>
                </a:lnTo>
                <a:lnTo>
                  <a:pt x="1357836" y="1258988"/>
                </a:lnTo>
                <a:lnTo>
                  <a:pt x="1379811" y="1219369"/>
                </a:lnTo>
                <a:lnTo>
                  <a:pt x="1400695" y="1179078"/>
                </a:lnTo>
                <a:lnTo>
                  <a:pt x="1420468" y="1138133"/>
                </a:lnTo>
                <a:lnTo>
                  <a:pt x="1439109" y="1096556"/>
                </a:lnTo>
                <a:lnTo>
                  <a:pt x="1456600" y="1054365"/>
                </a:lnTo>
                <a:lnTo>
                  <a:pt x="1472919" y="1011582"/>
                </a:lnTo>
                <a:lnTo>
                  <a:pt x="1488047" y="968225"/>
                </a:lnTo>
                <a:lnTo>
                  <a:pt x="1501964" y="924315"/>
                </a:lnTo>
                <a:lnTo>
                  <a:pt x="1514651" y="879872"/>
                </a:lnTo>
                <a:lnTo>
                  <a:pt x="1526086" y="834915"/>
                </a:lnTo>
                <a:lnTo>
                  <a:pt x="1536251" y="789465"/>
                </a:lnTo>
                <a:lnTo>
                  <a:pt x="1545126" y="743541"/>
                </a:lnTo>
                <a:lnTo>
                  <a:pt x="1552689" y="697164"/>
                </a:lnTo>
                <a:lnTo>
                  <a:pt x="1558922" y="650353"/>
                </a:lnTo>
                <a:lnTo>
                  <a:pt x="1563805" y="603128"/>
                </a:lnTo>
                <a:lnTo>
                  <a:pt x="1567317" y="555510"/>
                </a:lnTo>
                <a:lnTo>
                  <a:pt x="1569439" y="507518"/>
                </a:lnTo>
                <a:lnTo>
                  <a:pt x="1570151" y="459171"/>
                </a:lnTo>
                <a:lnTo>
                  <a:pt x="1569439" y="410825"/>
                </a:lnTo>
                <a:lnTo>
                  <a:pt x="1567317" y="362833"/>
                </a:lnTo>
                <a:lnTo>
                  <a:pt x="1563805" y="315214"/>
                </a:lnTo>
                <a:lnTo>
                  <a:pt x="1558922" y="267990"/>
                </a:lnTo>
                <a:lnTo>
                  <a:pt x="1552689" y="221178"/>
                </a:lnTo>
                <a:lnTo>
                  <a:pt x="1545126" y="174801"/>
                </a:lnTo>
                <a:lnTo>
                  <a:pt x="1536251" y="128877"/>
                </a:lnTo>
                <a:lnTo>
                  <a:pt x="1526086" y="83427"/>
                </a:lnTo>
                <a:lnTo>
                  <a:pt x="1514651" y="38470"/>
                </a:lnTo>
                <a:lnTo>
                  <a:pt x="1503669" y="0"/>
                </a:lnTo>
                <a:close/>
              </a:path>
            </a:pathLst>
          </a:custGeom>
          <a:solidFill>
            <a:srgbClr val="902E4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2" name="object 27"/>
          <p:cNvSpPr>
            <a:spLocks/>
          </p:cNvSpPr>
          <p:nvPr/>
        </p:nvSpPr>
        <p:spPr bwMode="auto">
          <a:xfrm>
            <a:off x="1624013" y="5192713"/>
            <a:ext cx="1611312" cy="1698625"/>
          </a:xfrm>
          <a:custGeom>
            <a:avLst/>
            <a:gdLst/>
            <a:ahLst/>
            <a:cxnLst>
              <a:cxn ang="0">
                <a:pos x="437588" y="0"/>
              </a:cxn>
              <a:cxn ang="0">
                <a:pos x="0" y="1637452"/>
              </a:cxn>
              <a:cxn ang="0">
                <a:pos x="16930" y="1642284"/>
              </a:cxn>
              <a:cxn ang="0">
                <a:pos x="61888" y="1653721"/>
              </a:cxn>
              <a:cxn ang="0">
                <a:pos x="107339" y="1663886"/>
              </a:cxn>
              <a:cxn ang="0">
                <a:pos x="153264" y="1672761"/>
              </a:cxn>
              <a:cxn ang="0">
                <a:pos x="199642" y="1680325"/>
              </a:cxn>
              <a:cxn ang="0">
                <a:pos x="246454" y="1686558"/>
              </a:cxn>
              <a:cxn ang="0">
                <a:pos x="293680" y="1691441"/>
              </a:cxn>
              <a:cxn ang="0">
                <a:pos x="341299" y="1694954"/>
              </a:cxn>
              <a:cxn ang="0">
                <a:pos x="389292" y="1697076"/>
              </a:cxn>
              <a:cxn ang="0">
                <a:pos x="437639" y="1697788"/>
              </a:cxn>
              <a:cxn ang="0">
                <a:pos x="485985" y="1697076"/>
              </a:cxn>
              <a:cxn ang="0">
                <a:pos x="533976" y="1694954"/>
              </a:cxn>
              <a:cxn ang="0">
                <a:pos x="581594" y="1691441"/>
              </a:cxn>
              <a:cxn ang="0">
                <a:pos x="628817" y="1686558"/>
              </a:cxn>
              <a:cxn ang="0">
                <a:pos x="675627" y="1680325"/>
              </a:cxn>
              <a:cxn ang="0">
                <a:pos x="722004" y="1672761"/>
              </a:cxn>
              <a:cxn ang="0">
                <a:pos x="767927" y="1663886"/>
              </a:cxn>
              <a:cxn ang="0">
                <a:pos x="813376" y="1653721"/>
              </a:cxn>
              <a:cxn ang="0">
                <a:pos x="858331" y="1642284"/>
              </a:cxn>
              <a:cxn ang="0">
                <a:pos x="902774" y="1629597"/>
              </a:cxn>
              <a:cxn ang="0">
                <a:pos x="946683" y="1615679"/>
              </a:cxn>
              <a:cxn ang="0">
                <a:pos x="990038" y="1600550"/>
              </a:cxn>
              <a:cxn ang="0">
                <a:pos x="1032821" y="1584230"/>
              </a:cxn>
              <a:cxn ang="0">
                <a:pos x="1075010" y="1566739"/>
              </a:cxn>
              <a:cxn ang="0">
                <a:pos x="1116586" y="1548097"/>
              </a:cxn>
              <a:cxn ang="0">
                <a:pos x="1157530" y="1528323"/>
              </a:cxn>
              <a:cxn ang="0">
                <a:pos x="1197820" y="1507438"/>
              </a:cxn>
              <a:cxn ang="0">
                <a:pos x="1237437" y="1485462"/>
              </a:cxn>
              <a:cxn ang="0">
                <a:pos x="1276362" y="1462414"/>
              </a:cxn>
              <a:cxn ang="0">
                <a:pos x="1314574" y="1438315"/>
              </a:cxn>
              <a:cxn ang="0">
                <a:pos x="1352054" y="1413184"/>
              </a:cxn>
              <a:cxn ang="0">
                <a:pos x="1388780" y="1387041"/>
              </a:cxn>
              <a:cxn ang="0">
                <a:pos x="1424735" y="1359907"/>
              </a:cxn>
              <a:cxn ang="0">
                <a:pos x="1459897" y="1331801"/>
              </a:cxn>
              <a:cxn ang="0">
                <a:pos x="1494246" y="1302742"/>
              </a:cxn>
              <a:cxn ang="0">
                <a:pos x="1527764" y="1272752"/>
              </a:cxn>
              <a:cxn ang="0">
                <a:pos x="1560429" y="1241850"/>
              </a:cxn>
              <a:cxn ang="0">
                <a:pos x="1592222" y="1210056"/>
              </a:cxn>
              <a:cxn ang="0">
                <a:pos x="1612185" y="1188952"/>
              </a:cxn>
              <a:cxn ang="0">
                <a:pos x="437588" y="0"/>
              </a:cxn>
            </a:cxnLst>
            <a:rect l="0" t="0" r="r" b="b"/>
            <a:pathLst>
              <a:path w="1612264" h="1697990">
                <a:moveTo>
                  <a:pt x="437588" y="0"/>
                </a:moveTo>
                <a:lnTo>
                  <a:pt x="0" y="1637452"/>
                </a:lnTo>
                <a:lnTo>
                  <a:pt x="16930" y="1642284"/>
                </a:lnTo>
                <a:lnTo>
                  <a:pt x="61888" y="1653721"/>
                </a:lnTo>
                <a:lnTo>
                  <a:pt x="107339" y="1663886"/>
                </a:lnTo>
                <a:lnTo>
                  <a:pt x="153264" y="1672761"/>
                </a:lnTo>
                <a:lnTo>
                  <a:pt x="199642" y="1680325"/>
                </a:lnTo>
                <a:lnTo>
                  <a:pt x="246454" y="1686558"/>
                </a:lnTo>
                <a:lnTo>
                  <a:pt x="293680" y="1691441"/>
                </a:lnTo>
                <a:lnTo>
                  <a:pt x="341299" y="1694954"/>
                </a:lnTo>
                <a:lnTo>
                  <a:pt x="389292" y="1697076"/>
                </a:lnTo>
                <a:lnTo>
                  <a:pt x="437639" y="1697788"/>
                </a:lnTo>
                <a:lnTo>
                  <a:pt x="485985" y="1697076"/>
                </a:lnTo>
                <a:lnTo>
                  <a:pt x="533976" y="1694954"/>
                </a:lnTo>
                <a:lnTo>
                  <a:pt x="581594" y="1691441"/>
                </a:lnTo>
                <a:lnTo>
                  <a:pt x="628817" y="1686558"/>
                </a:lnTo>
                <a:lnTo>
                  <a:pt x="675627" y="1680325"/>
                </a:lnTo>
                <a:lnTo>
                  <a:pt x="722004" y="1672761"/>
                </a:lnTo>
                <a:lnTo>
                  <a:pt x="767927" y="1663886"/>
                </a:lnTo>
                <a:lnTo>
                  <a:pt x="813376" y="1653721"/>
                </a:lnTo>
                <a:lnTo>
                  <a:pt x="858331" y="1642284"/>
                </a:lnTo>
                <a:lnTo>
                  <a:pt x="902774" y="1629597"/>
                </a:lnTo>
                <a:lnTo>
                  <a:pt x="946683" y="1615679"/>
                </a:lnTo>
                <a:lnTo>
                  <a:pt x="990038" y="1600550"/>
                </a:lnTo>
                <a:lnTo>
                  <a:pt x="1032821" y="1584230"/>
                </a:lnTo>
                <a:lnTo>
                  <a:pt x="1075010" y="1566739"/>
                </a:lnTo>
                <a:lnTo>
                  <a:pt x="1116586" y="1548097"/>
                </a:lnTo>
                <a:lnTo>
                  <a:pt x="1157530" y="1528323"/>
                </a:lnTo>
                <a:lnTo>
                  <a:pt x="1197820" y="1507438"/>
                </a:lnTo>
                <a:lnTo>
                  <a:pt x="1237437" y="1485462"/>
                </a:lnTo>
                <a:lnTo>
                  <a:pt x="1276362" y="1462414"/>
                </a:lnTo>
                <a:lnTo>
                  <a:pt x="1314574" y="1438315"/>
                </a:lnTo>
                <a:lnTo>
                  <a:pt x="1352054" y="1413184"/>
                </a:lnTo>
                <a:lnTo>
                  <a:pt x="1388780" y="1387041"/>
                </a:lnTo>
                <a:lnTo>
                  <a:pt x="1424735" y="1359907"/>
                </a:lnTo>
                <a:lnTo>
                  <a:pt x="1459897" y="1331801"/>
                </a:lnTo>
                <a:lnTo>
                  <a:pt x="1494246" y="1302742"/>
                </a:lnTo>
                <a:lnTo>
                  <a:pt x="1527764" y="1272752"/>
                </a:lnTo>
                <a:lnTo>
                  <a:pt x="1560429" y="1241850"/>
                </a:lnTo>
                <a:lnTo>
                  <a:pt x="1592222" y="1210056"/>
                </a:lnTo>
                <a:lnTo>
                  <a:pt x="1612185" y="1188952"/>
                </a:lnTo>
                <a:lnTo>
                  <a:pt x="437588" y="0"/>
                </a:lnTo>
                <a:close/>
              </a:path>
            </a:pathLst>
          </a:custGeom>
          <a:solidFill>
            <a:srgbClr val="36944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3" name="object 28"/>
          <p:cNvSpPr>
            <a:spLocks/>
          </p:cNvSpPr>
          <p:nvPr/>
        </p:nvSpPr>
        <p:spPr bwMode="auto">
          <a:xfrm>
            <a:off x="450850" y="5219700"/>
            <a:ext cx="1663700" cy="266700"/>
          </a:xfrm>
          <a:custGeom>
            <a:avLst/>
            <a:gdLst/>
            <a:ahLst/>
            <a:cxnLst>
              <a:cxn ang="0">
                <a:pos x="1663242" y="0"/>
              </a:cxn>
              <a:cxn ang="0">
                <a:pos x="50" y="56782"/>
              </a:cxn>
              <a:cxn ang="0">
                <a:pos x="0" y="60185"/>
              </a:cxn>
              <a:cxn ang="0">
                <a:pos x="711" y="108531"/>
              </a:cxn>
              <a:cxn ang="0">
                <a:pos x="2834" y="156523"/>
              </a:cxn>
              <a:cxn ang="0">
                <a:pos x="6346" y="204142"/>
              </a:cxn>
              <a:cxn ang="0">
                <a:pos x="11230" y="251366"/>
              </a:cxn>
              <a:cxn ang="0">
                <a:pos x="13132" y="265651"/>
              </a:cxn>
              <a:cxn ang="0">
                <a:pos x="1663242" y="0"/>
              </a:cxn>
            </a:cxnLst>
            <a:rect l="0" t="0" r="r" b="b"/>
            <a:pathLst>
              <a:path w="1663700" h="266064">
                <a:moveTo>
                  <a:pt x="1663242" y="0"/>
                </a:moveTo>
                <a:lnTo>
                  <a:pt x="50" y="56782"/>
                </a:lnTo>
                <a:lnTo>
                  <a:pt x="0" y="60185"/>
                </a:lnTo>
                <a:lnTo>
                  <a:pt x="711" y="108531"/>
                </a:lnTo>
                <a:lnTo>
                  <a:pt x="2834" y="156523"/>
                </a:lnTo>
                <a:lnTo>
                  <a:pt x="6346" y="204142"/>
                </a:lnTo>
                <a:lnTo>
                  <a:pt x="11230" y="251366"/>
                </a:lnTo>
                <a:lnTo>
                  <a:pt x="13132" y="265651"/>
                </a:lnTo>
                <a:lnTo>
                  <a:pt x="1663242" y="0"/>
                </a:lnTo>
                <a:close/>
              </a:path>
            </a:pathLst>
          </a:custGeom>
          <a:solidFill>
            <a:srgbClr val="DEB72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4" name="object 29"/>
          <p:cNvSpPr>
            <a:spLocks/>
          </p:cNvSpPr>
          <p:nvPr/>
        </p:nvSpPr>
        <p:spPr bwMode="auto">
          <a:xfrm>
            <a:off x="450850" y="5024438"/>
            <a:ext cx="1708150" cy="252412"/>
          </a:xfrm>
          <a:custGeom>
            <a:avLst/>
            <a:gdLst/>
            <a:ahLst/>
            <a:cxnLst>
              <a:cxn ang="0">
                <a:pos x="20391" y="0"/>
              </a:cxn>
              <a:cxn ang="0">
                <a:pos x="11181" y="65056"/>
              </a:cxn>
              <a:cxn ang="0">
                <a:pos x="6298" y="112281"/>
              </a:cxn>
              <a:cxn ang="0">
                <a:pos x="2785" y="159899"/>
              </a:cxn>
              <a:cxn ang="0">
                <a:pos x="663" y="207892"/>
              </a:cxn>
              <a:cxn ang="0">
                <a:pos x="0" y="252963"/>
              </a:cxn>
              <a:cxn ang="0">
                <a:pos x="1708063" y="210404"/>
              </a:cxn>
              <a:cxn ang="0">
                <a:pos x="20391" y="0"/>
              </a:cxn>
            </a:cxnLst>
            <a:rect l="0" t="0" r="r" b="b"/>
            <a:pathLst>
              <a:path w="1708150" h="253364">
                <a:moveTo>
                  <a:pt x="20391" y="0"/>
                </a:moveTo>
                <a:lnTo>
                  <a:pt x="11181" y="65056"/>
                </a:lnTo>
                <a:lnTo>
                  <a:pt x="6298" y="112281"/>
                </a:lnTo>
                <a:lnTo>
                  <a:pt x="2785" y="159899"/>
                </a:lnTo>
                <a:lnTo>
                  <a:pt x="663" y="207892"/>
                </a:lnTo>
                <a:lnTo>
                  <a:pt x="0" y="252963"/>
                </a:lnTo>
                <a:lnTo>
                  <a:pt x="1708063" y="210404"/>
                </a:lnTo>
                <a:lnTo>
                  <a:pt x="20391" y="0"/>
                </a:lnTo>
                <a:close/>
              </a:path>
            </a:pathLst>
          </a:custGeom>
          <a:solidFill>
            <a:srgbClr val="1D769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5" name="object 30"/>
          <p:cNvSpPr>
            <a:spLocks/>
          </p:cNvSpPr>
          <p:nvPr/>
        </p:nvSpPr>
        <p:spPr bwMode="auto">
          <a:xfrm>
            <a:off x="473075" y="4762500"/>
            <a:ext cx="1724025" cy="538163"/>
          </a:xfrm>
          <a:custGeom>
            <a:avLst/>
            <a:gdLst/>
            <a:ahLst/>
            <a:cxnLst>
              <a:cxn ang="0">
                <a:pos x="63081" y="0"/>
              </a:cxn>
              <a:cxn ang="0">
                <a:pos x="46353" y="51959"/>
              </a:cxn>
              <a:cxn ang="0">
                <a:pos x="33666" y="96402"/>
              </a:cxn>
              <a:cxn ang="0">
                <a:pos x="22229" y="141359"/>
              </a:cxn>
              <a:cxn ang="0">
                <a:pos x="12063" y="186809"/>
              </a:cxn>
              <a:cxn ang="0">
                <a:pos x="3187" y="232733"/>
              </a:cxn>
              <a:cxn ang="0">
                <a:pos x="0" y="252277"/>
              </a:cxn>
              <a:cxn ang="0">
                <a:pos x="1725006" y="537817"/>
              </a:cxn>
              <a:cxn ang="0">
                <a:pos x="63081" y="0"/>
              </a:cxn>
            </a:cxnLst>
            <a:rect l="0" t="0" r="r" b="b"/>
            <a:pathLst>
              <a:path w="1725295" h="537845">
                <a:moveTo>
                  <a:pt x="63081" y="0"/>
                </a:moveTo>
                <a:lnTo>
                  <a:pt x="46353" y="51959"/>
                </a:lnTo>
                <a:lnTo>
                  <a:pt x="33666" y="96402"/>
                </a:lnTo>
                <a:lnTo>
                  <a:pt x="22229" y="141359"/>
                </a:lnTo>
                <a:lnTo>
                  <a:pt x="12063" y="186809"/>
                </a:lnTo>
                <a:lnTo>
                  <a:pt x="3187" y="232733"/>
                </a:lnTo>
                <a:lnTo>
                  <a:pt x="0" y="252277"/>
                </a:lnTo>
                <a:lnTo>
                  <a:pt x="1725006" y="537817"/>
                </a:lnTo>
                <a:lnTo>
                  <a:pt x="63081" y="0"/>
                </a:lnTo>
                <a:close/>
              </a:path>
            </a:pathLst>
          </a:custGeom>
          <a:solidFill>
            <a:srgbClr val="B6BF3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6" name="object 31"/>
          <p:cNvSpPr>
            <a:spLocks/>
          </p:cNvSpPr>
          <p:nvPr/>
        </p:nvSpPr>
        <p:spPr bwMode="auto">
          <a:xfrm>
            <a:off x="536575" y="4486275"/>
            <a:ext cx="1709738" cy="793750"/>
          </a:xfrm>
          <a:custGeom>
            <a:avLst/>
            <a:gdLst/>
            <a:ahLst/>
            <a:cxnLst>
              <a:cxn ang="0">
                <a:pos x="126345" y="0"/>
              </a:cxn>
              <a:cxn ang="0">
                <a:pos x="104589" y="33803"/>
              </a:cxn>
              <a:cxn ang="0">
                <a:pos x="84276" y="72990"/>
              </a:cxn>
              <a:cxn ang="0">
                <a:pos x="64501" y="113934"/>
              </a:cxn>
              <a:cxn ang="0">
                <a:pos x="45858" y="155512"/>
              </a:cxn>
              <a:cxn ang="0">
                <a:pos x="28366" y="197703"/>
              </a:cxn>
              <a:cxn ang="0">
                <a:pos x="12045" y="240487"/>
              </a:cxn>
              <a:cxn ang="0">
                <a:pos x="0" y="275004"/>
              </a:cxn>
              <a:cxn ang="0">
                <a:pos x="1710657" y="792899"/>
              </a:cxn>
              <a:cxn ang="0">
                <a:pos x="126345" y="0"/>
              </a:cxn>
            </a:cxnLst>
            <a:rect l="0" t="0" r="r" b="b"/>
            <a:pathLst>
              <a:path w="1710689" h="793114">
                <a:moveTo>
                  <a:pt x="126345" y="0"/>
                </a:moveTo>
                <a:lnTo>
                  <a:pt x="104589" y="33803"/>
                </a:lnTo>
                <a:lnTo>
                  <a:pt x="84276" y="72990"/>
                </a:lnTo>
                <a:lnTo>
                  <a:pt x="64501" y="113934"/>
                </a:lnTo>
                <a:lnTo>
                  <a:pt x="45858" y="155512"/>
                </a:lnTo>
                <a:lnTo>
                  <a:pt x="28366" y="197703"/>
                </a:lnTo>
                <a:lnTo>
                  <a:pt x="12045" y="240487"/>
                </a:lnTo>
                <a:lnTo>
                  <a:pt x="0" y="275004"/>
                </a:lnTo>
                <a:lnTo>
                  <a:pt x="1710657" y="792899"/>
                </a:lnTo>
                <a:lnTo>
                  <a:pt x="126345" y="0"/>
                </a:lnTo>
                <a:close/>
              </a:path>
            </a:pathLst>
          </a:custGeom>
          <a:solidFill>
            <a:srgbClr val="29957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7" name="object 32"/>
          <p:cNvSpPr>
            <a:spLocks/>
          </p:cNvSpPr>
          <p:nvPr/>
        </p:nvSpPr>
        <p:spPr bwMode="auto">
          <a:xfrm>
            <a:off x="655638" y="4229100"/>
            <a:ext cx="1560512" cy="1006475"/>
          </a:xfrm>
          <a:custGeom>
            <a:avLst/>
            <a:gdLst/>
            <a:ahLst/>
            <a:cxnLst>
              <a:cxn ang="0">
                <a:pos x="186287" y="0"/>
              </a:cxn>
              <a:cxn ang="0">
                <a:pos x="161456" y="29352"/>
              </a:cxn>
              <a:cxn ang="0">
                <a:pos x="133348" y="64516"/>
              </a:cxn>
              <a:cxn ang="0">
                <a:pos x="106212" y="100472"/>
              </a:cxn>
              <a:cxn ang="0">
                <a:pos x="80068" y="137200"/>
              </a:cxn>
              <a:cxn ang="0">
                <a:pos x="54936" y="174681"/>
              </a:cxn>
              <a:cxn ang="0">
                <a:pos x="30835" y="212895"/>
              </a:cxn>
              <a:cxn ang="0">
                <a:pos x="7786" y="251821"/>
              </a:cxn>
              <a:cxn ang="0">
                <a:pos x="0" y="265857"/>
              </a:cxn>
              <a:cxn ang="0">
                <a:pos x="1560137" y="1006404"/>
              </a:cxn>
              <a:cxn ang="0">
                <a:pos x="186287" y="0"/>
              </a:cxn>
            </a:cxnLst>
            <a:rect l="0" t="0" r="r" b="b"/>
            <a:pathLst>
              <a:path w="1560195" h="1006475">
                <a:moveTo>
                  <a:pt x="186287" y="0"/>
                </a:moveTo>
                <a:lnTo>
                  <a:pt x="161456" y="29352"/>
                </a:lnTo>
                <a:lnTo>
                  <a:pt x="133348" y="64516"/>
                </a:lnTo>
                <a:lnTo>
                  <a:pt x="106212" y="100472"/>
                </a:lnTo>
                <a:lnTo>
                  <a:pt x="80068" y="137200"/>
                </a:lnTo>
                <a:lnTo>
                  <a:pt x="54936" y="174681"/>
                </a:lnTo>
                <a:lnTo>
                  <a:pt x="30835" y="212895"/>
                </a:lnTo>
                <a:lnTo>
                  <a:pt x="7786" y="251821"/>
                </a:lnTo>
                <a:lnTo>
                  <a:pt x="0" y="265857"/>
                </a:lnTo>
                <a:lnTo>
                  <a:pt x="1560137" y="1006404"/>
                </a:lnTo>
                <a:lnTo>
                  <a:pt x="186287" y="0"/>
                </a:lnTo>
                <a:close/>
              </a:path>
            </a:pathLst>
          </a:custGeom>
          <a:solidFill>
            <a:srgbClr val="138FC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8" name="object 33"/>
          <p:cNvSpPr>
            <a:spLocks/>
          </p:cNvSpPr>
          <p:nvPr/>
        </p:nvSpPr>
        <p:spPr bwMode="auto">
          <a:xfrm>
            <a:off x="839788" y="4019550"/>
            <a:ext cx="1357312" cy="1250950"/>
          </a:xfrm>
          <a:custGeom>
            <a:avLst/>
            <a:gdLst/>
            <a:ahLst/>
            <a:cxnLst>
              <a:cxn ang="0">
                <a:pos x="219427" y="0"/>
              </a:cxn>
              <a:cxn ang="0">
                <a:pos x="164318" y="45648"/>
              </a:cxn>
              <a:cxn ang="0">
                <a:pos x="130798" y="75638"/>
              </a:cxn>
              <a:cxn ang="0">
                <a:pos x="98130" y="106541"/>
              </a:cxn>
              <a:cxn ang="0">
                <a:pos x="66335" y="138335"/>
              </a:cxn>
              <a:cxn ang="0">
                <a:pos x="35431" y="171002"/>
              </a:cxn>
              <a:cxn ang="0">
                <a:pos x="5440" y="204521"/>
              </a:cxn>
              <a:cxn ang="0">
                <a:pos x="0" y="210951"/>
              </a:cxn>
              <a:cxn ang="0">
                <a:pos x="1356113" y="1251585"/>
              </a:cxn>
              <a:cxn ang="0">
                <a:pos x="219427" y="0"/>
              </a:cxn>
            </a:cxnLst>
            <a:rect l="0" t="0" r="r" b="b"/>
            <a:pathLst>
              <a:path w="1356360" h="1251585">
                <a:moveTo>
                  <a:pt x="219427" y="0"/>
                </a:moveTo>
                <a:lnTo>
                  <a:pt x="164318" y="45648"/>
                </a:lnTo>
                <a:lnTo>
                  <a:pt x="130798" y="75638"/>
                </a:lnTo>
                <a:lnTo>
                  <a:pt x="98130" y="106541"/>
                </a:lnTo>
                <a:lnTo>
                  <a:pt x="66335" y="138335"/>
                </a:lnTo>
                <a:lnTo>
                  <a:pt x="35431" y="171002"/>
                </a:lnTo>
                <a:lnTo>
                  <a:pt x="5440" y="204521"/>
                </a:lnTo>
                <a:lnTo>
                  <a:pt x="0" y="210951"/>
                </a:lnTo>
                <a:lnTo>
                  <a:pt x="1356113" y="1251585"/>
                </a:lnTo>
                <a:lnTo>
                  <a:pt x="219427" y="0"/>
                </a:lnTo>
                <a:close/>
              </a:path>
            </a:pathLst>
          </a:custGeom>
          <a:solidFill>
            <a:srgbClr val="A295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9" name="object 34"/>
          <p:cNvSpPr>
            <a:spLocks/>
          </p:cNvSpPr>
          <p:nvPr/>
        </p:nvSpPr>
        <p:spPr bwMode="auto">
          <a:xfrm>
            <a:off x="1055688" y="3860800"/>
            <a:ext cx="1141412" cy="1409700"/>
          </a:xfrm>
          <a:custGeom>
            <a:avLst/>
            <a:gdLst/>
            <a:ahLst/>
            <a:cxnLst>
              <a:cxn ang="0">
                <a:pos x="244417" y="0"/>
              </a:cxn>
              <a:cxn ang="0">
                <a:pos x="205795" y="21422"/>
              </a:cxn>
              <a:cxn ang="0">
                <a:pos x="166868" y="44470"/>
              </a:cxn>
              <a:cxn ang="0">
                <a:pos x="128653" y="68570"/>
              </a:cxn>
              <a:cxn ang="0">
                <a:pos x="91171" y="93701"/>
              </a:cxn>
              <a:cxn ang="0">
                <a:pos x="54441" y="119844"/>
              </a:cxn>
              <a:cxn ang="0">
                <a:pos x="18484" y="146979"/>
              </a:cxn>
              <a:cxn ang="0">
                <a:pos x="0" y="161753"/>
              </a:cxn>
              <a:cxn ang="0">
                <a:pos x="1140762" y="1410081"/>
              </a:cxn>
              <a:cxn ang="0">
                <a:pos x="244417" y="0"/>
              </a:cxn>
            </a:cxnLst>
            <a:rect l="0" t="0" r="r" b="b"/>
            <a:pathLst>
              <a:path w="1141095" h="1410335">
                <a:moveTo>
                  <a:pt x="244417" y="0"/>
                </a:moveTo>
                <a:lnTo>
                  <a:pt x="205795" y="21422"/>
                </a:lnTo>
                <a:lnTo>
                  <a:pt x="166868" y="44470"/>
                </a:lnTo>
                <a:lnTo>
                  <a:pt x="128653" y="68570"/>
                </a:lnTo>
                <a:lnTo>
                  <a:pt x="91171" y="93701"/>
                </a:lnTo>
                <a:lnTo>
                  <a:pt x="54441" y="119844"/>
                </a:lnTo>
                <a:lnTo>
                  <a:pt x="18484" y="146979"/>
                </a:lnTo>
                <a:lnTo>
                  <a:pt x="0" y="161753"/>
                </a:lnTo>
                <a:lnTo>
                  <a:pt x="1140762" y="1410081"/>
                </a:lnTo>
                <a:lnTo>
                  <a:pt x="244417" y="0"/>
                </a:lnTo>
                <a:close/>
              </a:path>
            </a:pathLst>
          </a:custGeom>
          <a:solidFill>
            <a:srgbClr val="5F2D8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70" name="object 35"/>
          <p:cNvSpPr>
            <a:spLocks/>
          </p:cNvSpPr>
          <p:nvPr/>
        </p:nvSpPr>
        <p:spPr bwMode="auto">
          <a:xfrm>
            <a:off x="1298575" y="3744913"/>
            <a:ext cx="825500" cy="1482725"/>
          </a:xfrm>
          <a:custGeom>
            <a:avLst/>
            <a:gdLst/>
            <a:ahLst/>
            <a:cxnLst>
              <a:cxn ang="0">
                <a:pos x="276515" y="0"/>
              </a:cxn>
              <a:cxn ang="0">
                <a:pos x="210133" y="22426"/>
              </a:cxn>
              <a:cxn ang="0">
                <a:pos x="167348" y="38747"/>
              </a:cxn>
              <a:cxn ang="0">
                <a:pos x="125156" y="56238"/>
              </a:cxn>
              <a:cxn ang="0">
                <a:pos x="83577" y="74881"/>
              </a:cxn>
              <a:cxn ang="0">
                <a:pos x="42631" y="94655"/>
              </a:cxn>
              <a:cxn ang="0">
                <a:pos x="2338" y="115540"/>
              </a:cxn>
              <a:cxn ang="0">
                <a:pos x="0" y="116837"/>
              </a:cxn>
              <a:cxn ang="0">
                <a:pos x="824583" y="1482728"/>
              </a:cxn>
              <a:cxn ang="0">
                <a:pos x="276515" y="0"/>
              </a:cxn>
            </a:cxnLst>
            <a:rect l="0" t="0" r="r" b="b"/>
            <a:pathLst>
              <a:path w="824864" h="1482725">
                <a:moveTo>
                  <a:pt x="276515" y="0"/>
                </a:moveTo>
                <a:lnTo>
                  <a:pt x="210133" y="22426"/>
                </a:lnTo>
                <a:lnTo>
                  <a:pt x="167348" y="38747"/>
                </a:lnTo>
                <a:lnTo>
                  <a:pt x="125156" y="56238"/>
                </a:lnTo>
                <a:lnTo>
                  <a:pt x="83577" y="74881"/>
                </a:lnTo>
                <a:lnTo>
                  <a:pt x="42631" y="94655"/>
                </a:lnTo>
                <a:lnTo>
                  <a:pt x="2338" y="115540"/>
                </a:lnTo>
                <a:lnTo>
                  <a:pt x="0" y="116837"/>
                </a:lnTo>
                <a:lnTo>
                  <a:pt x="824583" y="1482728"/>
                </a:lnTo>
                <a:lnTo>
                  <a:pt x="276515" y="0"/>
                </a:lnTo>
                <a:close/>
              </a:path>
            </a:pathLst>
          </a:custGeom>
          <a:solidFill>
            <a:srgbClr val="80216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71" name="object 36"/>
          <p:cNvSpPr>
            <a:spLocks/>
          </p:cNvSpPr>
          <p:nvPr/>
        </p:nvSpPr>
        <p:spPr bwMode="auto">
          <a:xfrm>
            <a:off x="1522413" y="3687763"/>
            <a:ext cx="579437" cy="1546225"/>
          </a:xfrm>
          <a:custGeom>
            <a:avLst/>
            <a:gdLst/>
            <a:ahLst/>
            <a:cxnLst>
              <a:cxn ang="0">
                <a:pos x="295464" y="0"/>
              </a:cxn>
              <a:cxn ang="0">
                <a:pos x="254833" y="6626"/>
              </a:cxn>
              <a:cxn ang="0">
                <a:pos x="208908" y="15501"/>
              </a:cxn>
              <a:cxn ang="0">
                <a:pos x="163457" y="25667"/>
              </a:cxn>
              <a:cxn ang="0">
                <a:pos x="118499" y="37103"/>
              </a:cxn>
              <a:cxn ang="0">
                <a:pos x="74054" y="49790"/>
              </a:cxn>
              <a:cxn ang="0">
                <a:pos x="30143" y="63709"/>
              </a:cxn>
              <a:cxn ang="0">
                <a:pos x="0" y="74227"/>
              </a:cxn>
              <a:cxn ang="0">
                <a:pos x="579556" y="1545490"/>
              </a:cxn>
              <a:cxn ang="0">
                <a:pos x="295464" y="0"/>
              </a:cxn>
            </a:cxnLst>
            <a:rect l="0" t="0" r="r" b="b"/>
            <a:pathLst>
              <a:path w="579755" h="1545589">
                <a:moveTo>
                  <a:pt x="295464" y="0"/>
                </a:moveTo>
                <a:lnTo>
                  <a:pt x="254833" y="6626"/>
                </a:lnTo>
                <a:lnTo>
                  <a:pt x="208908" y="15501"/>
                </a:lnTo>
                <a:lnTo>
                  <a:pt x="163457" y="25667"/>
                </a:lnTo>
                <a:lnTo>
                  <a:pt x="118499" y="37103"/>
                </a:lnTo>
                <a:lnTo>
                  <a:pt x="74054" y="49790"/>
                </a:lnTo>
                <a:lnTo>
                  <a:pt x="30143" y="63709"/>
                </a:lnTo>
                <a:lnTo>
                  <a:pt x="0" y="74227"/>
                </a:lnTo>
                <a:lnTo>
                  <a:pt x="579556" y="1545490"/>
                </a:lnTo>
                <a:lnTo>
                  <a:pt x="295464" y="0"/>
                </a:lnTo>
                <a:close/>
              </a:path>
            </a:pathLst>
          </a:custGeom>
          <a:solidFill>
            <a:srgbClr val="773E1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72" name="object 37"/>
          <p:cNvSpPr>
            <a:spLocks/>
          </p:cNvSpPr>
          <p:nvPr/>
        </p:nvSpPr>
        <p:spPr bwMode="auto">
          <a:xfrm>
            <a:off x="1762125" y="3670300"/>
            <a:ext cx="319088" cy="1538288"/>
          </a:xfrm>
          <a:custGeom>
            <a:avLst/>
            <a:gdLst/>
            <a:ahLst/>
            <a:cxnLst>
              <a:cxn ang="0">
                <a:pos x="290566" y="0"/>
              </a:cxn>
              <a:cxn ang="0">
                <a:pos x="251544" y="574"/>
              </a:cxn>
              <a:cxn ang="0">
                <a:pos x="203551" y="2696"/>
              </a:cxn>
              <a:cxn ang="0">
                <a:pos x="155932" y="6209"/>
              </a:cxn>
              <a:cxn ang="0">
                <a:pos x="108706" y="11092"/>
              </a:cxn>
              <a:cxn ang="0">
                <a:pos x="61894" y="17325"/>
              </a:cxn>
              <a:cxn ang="0">
                <a:pos x="15516" y="24889"/>
              </a:cxn>
              <a:cxn ang="0">
                <a:pos x="0" y="27888"/>
              </a:cxn>
              <a:cxn ang="0">
                <a:pos x="319360" y="1538721"/>
              </a:cxn>
              <a:cxn ang="0">
                <a:pos x="290566" y="0"/>
              </a:cxn>
            </a:cxnLst>
            <a:rect l="0" t="0" r="r" b="b"/>
            <a:pathLst>
              <a:path w="319405" h="1539239">
                <a:moveTo>
                  <a:pt x="290566" y="0"/>
                </a:moveTo>
                <a:lnTo>
                  <a:pt x="251544" y="574"/>
                </a:lnTo>
                <a:lnTo>
                  <a:pt x="203551" y="2696"/>
                </a:lnTo>
                <a:lnTo>
                  <a:pt x="155932" y="6209"/>
                </a:lnTo>
                <a:lnTo>
                  <a:pt x="108706" y="11092"/>
                </a:lnTo>
                <a:lnTo>
                  <a:pt x="61894" y="17325"/>
                </a:lnTo>
                <a:lnTo>
                  <a:pt x="15516" y="24889"/>
                </a:lnTo>
                <a:lnTo>
                  <a:pt x="0" y="27888"/>
                </a:lnTo>
                <a:lnTo>
                  <a:pt x="319360" y="1538721"/>
                </a:lnTo>
                <a:lnTo>
                  <a:pt x="290566" y="0"/>
                </a:lnTo>
                <a:close/>
              </a:path>
            </a:pathLst>
          </a:custGeom>
          <a:solidFill>
            <a:srgbClr val="3F271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73" name="object 38"/>
          <p:cNvSpPr>
            <a:spLocks/>
          </p:cNvSpPr>
          <p:nvPr/>
        </p:nvSpPr>
        <p:spPr bwMode="auto">
          <a:xfrm>
            <a:off x="2060575" y="3668713"/>
            <a:ext cx="1539875" cy="1524000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0" y="1523339"/>
              </a:cxn>
              <a:cxn ang="0">
                <a:pos x="1538203" y="1132292"/>
              </a:cxn>
              <a:cxn ang="0">
                <a:pos x="1528446" y="1101508"/>
              </a:cxn>
              <a:cxn ang="0">
                <a:pos x="1513318" y="1058151"/>
              </a:cxn>
              <a:cxn ang="0">
                <a:pos x="1496998" y="1015367"/>
              </a:cxn>
              <a:cxn ang="0">
                <a:pos x="1479508" y="973176"/>
              </a:cxn>
              <a:cxn ang="0">
                <a:pos x="1460866" y="931598"/>
              </a:cxn>
              <a:cxn ang="0">
                <a:pos x="1441094" y="890654"/>
              </a:cxn>
              <a:cxn ang="0">
                <a:pos x="1420210" y="850362"/>
              </a:cxn>
              <a:cxn ang="0">
                <a:pos x="1398234" y="810743"/>
              </a:cxn>
              <a:cxn ang="0">
                <a:pos x="1375187" y="771816"/>
              </a:cxn>
              <a:cxn ang="0">
                <a:pos x="1351089" y="733603"/>
              </a:cxn>
              <a:cxn ang="0">
                <a:pos x="1325959" y="696122"/>
              </a:cxn>
              <a:cxn ang="0">
                <a:pos x="1299818" y="659393"/>
              </a:cxn>
              <a:cxn ang="0">
                <a:pos x="1272684" y="623438"/>
              </a:cxn>
              <a:cxn ang="0">
                <a:pos x="1244579" y="588274"/>
              </a:cxn>
              <a:cxn ang="0">
                <a:pos x="1215522" y="553923"/>
              </a:cxn>
              <a:cxn ang="0">
                <a:pos x="1185533" y="520404"/>
              </a:cxn>
              <a:cxn ang="0">
                <a:pos x="1154633" y="487737"/>
              </a:cxn>
              <a:cxn ang="0">
                <a:pos x="1122840" y="455943"/>
              </a:cxn>
              <a:cxn ang="0">
                <a:pos x="1090175" y="425041"/>
              </a:cxn>
              <a:cxn ang="0">
                <a:pos x="1056657" y="395050"/>
              </a:cxn>
              <a:cxn ang="0">
                <a:pos x="1022308" y="365992"/>
              </a:cxn>
              <a:cxn ang="0">
                <a:pos x="987146" y="337885"/>
              </a:cxn>
              <a:cxn ang="0">
                <a:pos x="951192" y="310750"/>
              </a:cxn>
              <a:cxn ang="0">
                <a:pos x="914465" y="284607"/>
              </a:cxn>
              <a:cxn ang="0">
                <a:pos x="876985" y="259476"/>
              </a:cxn>
              <a:cxn ang="0">
                <a:pos x="838773" y="235376"/>
              </a:cxn>
              <a:cxn ang="0">
                <a:pos x="799849" y="212328"/>
              </a:cxn>
              <a:cxn ang="0">
                <a:pos x="760231" y="190352"/>
              </a:cxn>
              <a:cxn ang="0">
                <a:pos x="719941" y="169466"/>
              </a:cxn>
              <a:cxn ang="0">
                <a:pos x="678997" y="149692"/>
              </a:cxn>
              <a:cxn ang="0">
                <a:pos x="637421" y="131050"/>
              </a:cxn>
              <a:cxn ang="0">
                <a:pos x="595232" y="113558"/>
              </a:cxn>
              <a:cxn ang="0">
                <a:pos x="552449" y="97238"/>
              </a:cxn>
              <a:cxn ang="0">
                <a:pos x="509094" y="82109"/>
              </a:cxn>
              <a:cxn ang="0">
                <a:pos x="465185" y="68191"/>
              </a:cxn>
              <a:cxn ang="0">
                <a:pos x="420742" y="55504"/>
              </a:cxn>
              <a:cxn ang="0">
                <a:pos x="375787" y="44067"/>
              </a:cxn>
              <a:cxn ang="0">
                <a:pos x="330338" y="33902"/>
              </a:cxn>
              <a:cxn ang="0">
                <a:pos x="284415" y="25027"/>
              </a:cxn>
              <a:cxn ang="0">
                <a:pos x="238039" y="17463"/>
              </a:cxn>
              <a:cxn ang="0">
                <a:pos x="191229" y="11229"/>
              </a:cxn>
              <a:cxn ang="0">
                <a:pos x="144005" y="6346"/>
              </a:cxn>
              <a:cxn ang="0">
                <a:pos x="96387" y="2833"/>
              </a:cxn>
              <a:cxn ang="0">
                <a:pos x="48396" y="711"/>
              </a:cxn>
              <a:cxn ang="0">
                <a:pos x="50" y="0"/>
              </a:cxn>
            </a:cxnLst>
            <a:rect l="0" t="0" r="r" b="b"/>
            <a:pathLst>
              <a:path w="1538604" h="1523364">
                <a:moveTo>
                  <a:pt x="50" y="0"/>
                </a:moveTo>
                <a:lnTo>
                  <a:pt x="0" y="1523339"/>
                </a:lnTo>
                <a:lnTo>
                  <a:pt x="1538203" y="1132292"/>
                </a:lnTo>
                <a:lnTo>
                  <a:pt x="1528446" y="1101508"/>
                </a:lnTo>
                <a:lnTo>
                  <a:pt x="1513318" y="1058151"/>
                </a:lnTo>
                <a:lnTo>
                  <a:pt x="1496998" y="1015367"/>
                </a:lnTo>
                <a:lnTo>
                  <a:pt x="1479508" y="973176"/>
                </a:lnTo>
                <a:lnTo>
                  <a:pt x="1460866" y="931598"/>
                </a:lnTo>
                <a:lnTo>
                  <a:pt x="1441094" y="890654"/>
                </a:lnTo>
                <a:lnTo>
                  <a:pt x="1420210" y="850362"/>
                </a:lnTo>
                <a:lnTo>
                  <a:pt x="1398234" y="810743"/>
                </a:lnTo>
                <a:lnTo>
                  <a:pt x="1375187" y="771816"/>
                </a:lnTo>
                <a:lnTo>
                  <a:pt x="1351089" y="733603"/>
                </a:lnTo>
                <a:lnTo>
                  <a:pt x="1325959" y="696122"/>
                </a:lnTo>
                <a:lnTo>
                  <a:pt x="1299818" y="659393"/>
                </a:lnTo>
                <a:lnTo>
                  <a:pt x="1272684" y="623438"/>
                </a:lnTo>
                <a:lnTo>
                  <a:pt x="1244579" y="588274"/>
                </a:lnTo>
                <a:lnTo>
                  <a:pt x="1215522" y="553923"/>
                </a:lnTo>
                <a:lnTo>
                  <a:pt x="1185533" y="520404"/>
                </a:lnTo>
                <a:lnTo>
                  <a:pt x="1154633" y="487737"/>
                </a:lnTo>
                <a:lnTo>
                  <a:pt x="1122840" y="455943"/>
                </a:lnTo>
                <a:lnTo>
                  <a:pt x="1090175" y="425041"/>
                </a:lnTo>
                <a:lnTo>
                  <a:pt x="1056657" y="395050"/>
                </a:lnTo>
                <a:lnTo>
                  <a:pt x="1022308" y="365992"/>
                </a:lnTo>
                <a:lnTo>
                  <a:pt x="987146" y="337885"/>
                </a:lnTo>
                <a:lnTo>
                  <a:pt x="951192" y="310750"/>
                </a:lnTo>
                <a:lnTo>
                  <a:pt x="914465" y="284607"/>
                </a:lnTo>
                <a:lnTo>
                  <a:pt x="876985" y="259476"/>
                </a:lnTo>
                <a:lnTo>
                  <a:pt x="838773" y="235376"/>
                </a:lnTo>
                <a:lnTo>
                  <a:pt x="799849" y="212328"/>
                </a:lnTo>
                <a:lnTo>
                  <a:pt x="760231" y="190352"/>
                </a:lnTo>
                <a:lnTo>
                  <a:pt x="719941" y="169466"/>
                </a:lnTo>
                <a:lnTo>
                  <a:pt x="678997" y="149692"/>
                </a:lnTo>
                <a:lnTo>
                  <a:pt x="637421" y="131050"/>
                </a:lnTo>
                <a:lnTo>
                  <a:pt x="595232" y="113558"/>
                </a:lnTo>
                <a:lnTo>
                  <a:pt x="552449" y="97238"/>
                </a:lnTo>
                <a:lnTo>
                  <a:pt x="509094" y="82109"/>
                </a:lnTo>
                <a:lnTo>
                  <a:pt x="465185" y="68191"/>
                </a:lnTo>
                <a:lnTo>
                  <a:pt x="420742" y="55504"/>
                </a:lnTo>
                <a:lnTo>
                  <a:pt x="375787" y="44067"/>
                </a:lnTo>
                <a:lnTo>
                  <a:pt x="330338" y="33902"/>
                </a:lnTo>
                <a:lnTo>
                  <a:pt x="284415" y="25027"/>
                </a:lnTo>
                <a:lnTo>
                  <a:pt x="238039" y="17463"/>
                </a:lnTo>
                <a:lnTo>
                  <a:pt x="191229" y="11229"/>
                </a:lnTo>
                <a:lnTo>
                  <a:pt x="144005" y="6346"/>
                </a:lnTo>
                <a:lnTo>
                  <a:pt x="96387" y="2833"/>
                </a:lnTo>
                <a:lnTo>
                  <a:pt x="48396" y="711"/>
                </a:lnTo>
                <a:lnTo>
                  <a:pt x="50" y="0"/>
                </a:lnTo>
                <a:close/>
              </a:path>
            </a:pathLst>
          </a:custGeom>
          <a:solidFill>
            <a:srgbClr val="2B3A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74" name="object 39"/>
          <p:cNvSpPr>
            <a:spLocks/>
          </p:cNvSpPr>
          <p:nvPr/>
        </p:nvSpPr>
        <p:spPr bwMode="auto">
          <a:xfrm>
            <a:off x="1049338" y="5275263"/>
            <a:ext cx="1065212" cy="1560512"/>
          </a:xfrm>
          <a:custGeom>
            <a:avLst/>
            <a:gdLst/>
            <a:ahLst/>
            <a:cxnLst>
              <a:cxn ang="0">
                <a:pos x="1065263" y="0"/>
              </a:cxn>
              <a:cxn ang="0">
                <a:pos x="0" y="1258205"/>
              </a:cxn>
              <a:cxn ang="0">
                <a:pos x="24749" y="1277987"/>
              </a:cxn>
              <a:cxn ang="0">
                <a:pos x="60706" y="1305121"/>
              </a:cxn>
              <a:cxn ang="0">
                <a:pos x="97436" y="1331264"/>
              </a:cxn>
              <a:cxn ang="0">
                <a:pos x="134918" y="1356395"/>
              </a:cxn>
              <a:cxn ang="0">
                <a:pos x="173133" y="1380494"/>
              </a:cxn>
              <a:cxn ang="0">
                <a:pos x="212061" y="1403542"/>
              </a:cxn>
              <a:cxn ang="0">
                <a:pos x="251681" y="1425518"/>
              </a:cxn>
              <a:cxn ang="0">
                <a:pos x="291974" y="1446403"/>
              </a:cxn>
              <a:cxn ang="0">
                <a:pos x="332920" y="1466177"/>
              </a:cxn>
              <a:cxn ang="0">
                <a:pos x="374499" y="1484819"/>
              </a:cxn>
              <a:cxn ang="0">
                <a:pos x="416691" y="1502310"/>
              </a:cxn>
              <a:cxn ang="0">
                <a:pos x="459476" y="1518630"/>
              </a:cxn>
              <a:cxn ang="0">
                <a:pos x="502834" y="1533759"/>
              </a:cxn>
              <a:cxn ang="0">
                <a:pos x="546745" y="1547677"/>
              </a:cxn>
              <a:cxn ang="0">
                <a:pos x="591190" y="1560364"/>
              </a:cxn>
              <a:cxn ang="0">
                <a:pos x="594257" y="1561145"/>
              </a:cxn>
              <a:cxn ang="0">
                <a:pos x="1065263" y="0"/>
              </a:cxn>
            </a:cxnLst>
            <a:rect l="0" t="0" r="r" b="b"/>
            <a:pathLst>
              <a:path w="1065530" h="1561465">
                <a:moveTo>
                  <a:pt x="1065263" y="0"/>
                </a:moveTo>
                <a:lnTo>
                  <a:pt x="0" y="1258205"/>
                </a:lnTo>
                <a:lnTo>
                  <a:pt x="24749" y="1277987"/>
                </a:lnTo>
                <a:lnTo>
                  <a:pt x="60706" y="1305121"/>
                </a:lnTo>
                <a:lnTo>
                  <a:pt x="97436" y="1331264"/>
                </a:lnTo>
                <a:lnTo>
                  <a:pt x="134918" y="1356395"/>
                </a:lnTo>
                <a:lnTo>
                  <a:pt x="173133" y="1380494"/>
                </a:lnTo>
                <a:lnTo>
                  <a:pt x="212061" y="1403542"/>
                </a:lnTo>
                <a:lnTo>
                  <a:pt x="251681" y="1425518"/>
                </a:lnTo>
                <a:lnTo>
                  <a:pt x="291974" y="1446403"/>
                </a:lnTo>
                <a:lnTo>
                  <a:pt x="332920" y="1466177"/>
                </a:lnTo>
                <a:lnTo>
                  <a:pt x="374499" y="1484819"/>
                </a:lnTo>
                <a:lnTo>
                  <a:pt x="416691" y="1502310"/>
                </a:lnTo>
                <a:lnTo>
                  <a:pt x="459476" y="1518630"/>
                </a:lnTo>
                <a:lnTo>
                  <a:pt x="502834" y="1533759"/>
                </a:lnTo>
                <a:lnTo>
                  <a:pt x="546745" y="1547677"/>
                </a:lnTo>
                <a:lnTo>
                  <a:pt x="591190" y="1560364"/>
                </a:lnTo>
                <a:lnTo>
                  <a:pt x="594257" y="1561145"/>
                </a:lnTo>
                <a:lnTo>
                  <a:pt x="1065263" y="0"/>
                </a:lnTo>
                <a:close/>
              </a:path>
            </a:pathLst>
          </a:custGeom>
          <a:solidFill>
            <a:srgbClr val="803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75" name="object 40"/>
          <p:cNvSpPr>
            <a:spLocks/>
          </p:cNvSpPr>
          <p:nvPr/>
        </p:nvSpPr>
        <p:spPr bwMode="auto">
          <a:xfrm>
            <a:off x="661988" y="5219700"/>
            <a:ext cx="1452562" cy="1303338"/>
          </a:xfrm>
          <a:custGeom>
            <a:avLst/>
            <a:gdLst/>
            <a:ahLst/>
            <a:cxnLst>
              <a:cxn ang="0">
                <a:pos x="1452401" y="0"/>
              </a:cxn>
              <a:cxn ang="0">
                <a:pos x="0" y="857317"/>
              </a:cxn>
              <a:cxn ang="0">
                <a:pos x="1489" y="860002"/>
              </a:cxn>
              <a:cxn ang="0">
                <a:pos x="24538" y="898928"/>
              </a:cxn>
              <a:cxn ang="0">
                <a:pos x="48639" y="937141"/>
              </a:cxn>
              <a:cxn ang="0">
                <a:pos x="73771" y="974621"/>
              </a:cxn>
              <a:cxn ang="0">
                <a:pos x="99915" y="1011350"/>
              </a:cxn>
              <a:cxn ang="0">
                <a:pos x="127051" y="1047305"/>
              </a:cxn>
              <a:cxn ang="0">
                <a:pos x="155159" y="1082468"/>
              </a:cxn>
              <a:cxn ang="0">
                <a:pos x="184218" y="1116819"/>
              </a:cxn>
              <a:cxn ang="0">
                <a:pos x="214210" y="1150338"/>
              </a:cxn>
              <a:cxn ang="0">
                <a:pos x="245114" y="1183004"/>
              </a:cxn>
              <a:cxn ang="0">
                <a:pos x="276909" y="1214798"/>
              </a:cxn>
              <a:cxn ang="0">
                <a:pos x="309577" y="1245700"/>
              </a:cxn>
              <a:cxn ang="0">
                <a:pos x="343097" y="1275690"/>
              </a:cxn>
              <a:cxn ang="0">
                <a:pos x="376013" y="1303533"/>
              </a:cxn>
              <a:cxn ang="0">
                <a:pos x="1452401" y="0"/>
              </a:cxn>
            </a:cxnLst>
            <a:rect l="0" t="0" r="r" b="b"/>
            <a:pathLst>
              <a:path w="1452880" h="1303654">
                <a:moveTo>
                  <a:pt x="1452401" y="0"/>
                </a:moveTo>
                <a:lnTo>
                  <a:pt x="0" y="857317"/>
                </a:lnTo>
                <a:lnTo>
                  <a:pt x="1489" y="860002"/>
                </a:lnTo>
                <a:lnTo>
                  <a:pt x="24538" y="898928"/>
                </a:lnTo>
                <a:lnTo>
                  <a:pt x="48639" y="937141"/>
                </a:lnTo>
                <a:lnTo>
                  <a:pt x="73771" y="974621"/>
                </a:lnTo>
                <a:lnTo>
                  <a:pt x="99915" y="1011350"/>
                </a:lnTo>
                <a:lnTo>
                  <a:pt x="127051" y="1047305"/>
                </a:lnTo>
                <a:lnTo>
                  <a:pt x="155159" y="1082468"/>
                </a:lnTo>
                <a:lnTo>
                  <a:pt x="184218" y="1116819"/>
                </a:lnTo>
                <a:lnTo>
                  <a:pt x="214210" y="1150338"/>
                </a:lnTo>
                <a:lnTo>
                  <a:pt x="245114" y="1183004"/>
                </a:lnTo>
                <a:lnTo>
                  <a:pt x="276909" y="1214798"/>
                </a:lnTo>
                <a:lnTo>
                  <a:pt x="309577" y="1245700"/>
                </a:lnTo>
                <a:lnTo>
                  <a:pt x="343097" y="1275690"/>
                </a:lnTo>
                <a:lnTo>
                  <a:pt x="376013" y="1303533"/>
                </a:lnTo>
                <a:lnTo>
                  <a:pt x="1452401" y="0"/>
                </a:lnTo>
                <a:close/>
              </a:path>
            </a:pathLst>
          </a:custGeom>
          <a:solidFill>
            <a:srgbClr val="6DB9C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76" name="object 41"/>
          <p:cNvSpPr>
            <a:spLocks/>
          </p:cNvSpPr>
          <p:nvPr/>
        </p:nvSpPr>
        <p:spPr bwMode="auto">
          <a:xfrm>
            <a:off x="465138" y="5227638"/>
            <a:ext cx="1658937" cy="850900"/>
          </a:xfrm>
          <a:custGeom>
            <a:avLst/>
            <a:gdLst/>
            <a:ahLst/>
            <a:cxnLst>
              <a:cxn ang="0">
                <a:pos x="1658489" y="0"/>
              </a:cxn>
              <a:cxn ang="0">
                <a:pos x="0" y="266184"/>
              </a:cxn>
              <a:cxn ang="0">
                <a:pos x="3306" y="291014"/>
              </a:cxn>
              <a:cxn ang="0">
                <a:pos x="10871" y="337392"/>
              </a:cxn>
              <a:cxn ang="0">
                <a:pos x="19746" y="383315"/>
              </a:cxn>
              <a:cxn ang="0">
                <a:pos x="29912" y="428766"/>
              </a:cxn>
              <a:cxn ang="0">
                <a:pos x="41349" y="473722"/>
              </a:cxn>
              <a:cxn ang="0">
                <a:pos x="54037" y="518166"/>
              </a:cxn>
              <a:cxn ang="0">
                <a:pos x="67956" y="562076"/>
              </a:cxn>
              <a:cxn ang="0">
                <a:pos x="83086" y="605432"/>
              </a:cxn>
              <a:cxn ang="0">
                <a:pos x="99407" y="648216"/>
              </a:cxn>
              <a:cxn ang="0">
                <a:pos x="116899" y="690407"/>
              </a:cxn>
              <a:cxn ang="0">
                <a:pos x="135542" y="731984"/>
              </a:cxn>
              <a:cxn ang="0">
                <a:pos x="155317" y="772928"/>
              </a:cxn>
              <a:cxn ang="0">
                <a:pos x="176203" y="813220"/>
              </a:cxn>
              <a:cxn ang="0">
                <a:pos x="196956" y="850630"/>
              </a:cxn>
              <a:cxn ang="0">
                <a:pos x="1658489" y="0"/>
              </a:cxn>
            </a:cxnLst>
            <a:rect l="0" t="0" r="r" b="b"/>
            <a:pathLst>
              <a:path w="1658620" h="850900">
                <a:moveTo>
                  <a:pt x="1658489" y="0"/>
                </a:moveTo>
                <a:lnTo>
                  <a:pt x="0" y="266184"/>
                </a:lnTo>
                <a:lnTo>
                  <a:pt x="3306" y="291014"/>
                </a:lnTo>
                <a:lnTo>
                  <a:pt x="10871" y="337392"/>
                </a:lnTo>
                <a:lnTo>
                  <a:pt x="19746" y="383315"/>
                </a:lnTo>
                <a:lnTo>
                  <a:pt x="29912" y="428766"/>
                </a:lnTo>
                <a:lnTo>
                  <a:pt x="41349" y="473722"/>
                </a:lnTo>
                <a:lnTo>
                  <a:pt x="54037" y="518166"/>
                </a:lnTo>
                <a:lnTo>
                  <a:pt x="67956" y="562076"/>
                </a:lnTo>
                <a:lnTo>
                  <a:pt x="83086" y="605432"/>
                </a:lnTo>
                <a:lnTo>
                  <a:pt x="99407" y="648216"/>
                </a:lnTo>
                <a:lnTo>
                  <a:pt x="116899" y="690407"/>
                </a:lnTo>
                <a:lnTo>
                  <a:pt x="135542" y="731984"/>
                </a:lnTo>
                <a:lnTo>
                  <a:pt x="155317" y="772928"/>
                </a:lnTo>
                <a:lnTo>
                  <a:pt x="176203" y="813220"/>
                </a:lnTo>
                <a:lnTo>
                  <a:pt x="196956" y="850630"/>
                </a:lnTo>
                <a:lnTo>
                  <a:pt x="1658489" y="0"/>
                </a:lnTo>
                <a:close/>
              </a:path>
            </a:pathLst>
          </a:custGeom>
          <a:solidFill>
            <a:srgbClr val="D7802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77" name="object 42"/>
          <p:cNvSpPr>
            <a:spLocks/>
          </p:cNvSpPr>
          <p:nvPr/>
        </p:nvSpPr>
        <p:spPr bwMode="auto">
          <a:xfrm>
            <a:off x="2027238" y="3668713"/>
            <a:ext cx="68262" cy="1671637"/>
          </a:xfrm>
          <a:custGeom>
            <a:avLst/>
            <a:gdLst/>
            <a:ahLst/>
            <a:cxnLst>
              <a:cxn ang="0">
                <a:pos x="33651" y="0"/>
              </a:cxn>
              <a:cxn ang="0">
                <a:pos x="0" y="495"/>
              </a:cxn>
              <a:cxn ang="0">
                <a:pos x="20939" y="1670151"/>
              </a:cxn>
              <a:cxn ang="0">
                <a:pos x="68030" y="1669656"/>
              </a:cxn>
              <a:cxn ang="0">
                <a:pos x="48425" y="217"/>
              </a:cxn>
              <a:cxn ang="0">
                <a:pos x="33651" y="0"/>
              </a:cxn>
            </a:cxnLst>
            <a:rect l="0" t="0" r="r" b="b"/>
            <a:pathLst>
              <a:path w="68580" h="1670685">
                <a:moveTo>
                  <a:pt x="33651" y="0"/>
                </a:moveTo>
                <a:lnTo>
                  <a:pt x="0" y="495"/>
                </a:lnTo>
                <a:lnTo>
                  <a:pt x="20939" y="1670151"/>
                </a:lnTo>
                <a:lnTo>
                  <a:pt x="68030" y="1669656"/>
                </a:lnTo>
                <a:lnTo>
                  <a:pt x="48425" y="217"/>
                </a:lnTo>
                <a:lnTo>
                  <a:pt x="3365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78" name="object 43"/>
          <p:cNvSpPr>
            <a:spLocks/>
          </p:cNvSpPr>
          <p:nvPr/>
        </p:nvSpPr>
        <p:spPr bwMode="auto">
          <a:xfrm>
            <a:off x="2060575" y="4800600"/>
            <a:ext cx="1552575" cy="438150"/>
          </a:xfrm>
          <a:custGeom>
            <a:avLst/>
            <a:gdLst/>
            <a:ahLst/>
            <a:cxnLst>
              <a:cxn ang="0">
                <a:pos x="1537854" y="0"/>
              </a:cxn>
              <a:cxn ang="0">
                <a:pos x="0" y="392134"/>
              </a:cxn>
              <a:cxn ang="0">
                <a:pos x="11544" y="437803"/>
              </a:cxn>
              <a:cxn ang="0">
                <a:pos x="1551552" y="46417"/>
              </a:cxn>
              <a:cxn ang="0">
                <a:pos x="1542363" y="14226"/>
              </a:cxn>
              <a:cxn ang="0">
                <a:pos x="1537854" y="0"/>
              </a:cxn>
            </a:cxnLst>
            <a:rect l="0" t="0" r="r" b="b"/>
            <a:pathLst>
              <a:path w="1551939" h="438150">
                <a:moveTo>
                  <a:pt x="1537854" y="0"/>
                </a:moveTo>
                <a:lnTo>
                  <a:pt x="0" y="392134"/>
                </a:lnTo>
                <a:lnTo>
                  <a:pt x="11544" y="437803"/>
                </a:lnTo>
                <a:lnTo>
                  <a:pt x="1551552" y="46417"/>
                </a:lnTo>
                <a:lnTo>
                  <a:pt x="1542363" y="14226"/>
                </a:lnTo>
                <a:lnTo>
                  <a:pt x="153785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79" name="object 44"/>
          <p:cNvSpPr>
            <a:spLocks/>
          </p:cNvSpPr>
          <p:nvPr/>
        </p:nvSpPr>
        <p:spPr bwMode="auto">
          <a:xfrm>
            <a:off x="2060575" y="5175250"/>
            <a:ext cx="1185863" cy="1230313"/>
          </a:xfrm>
          <a:custGeom>
            <a:avLst/>
            <a:gdLst/>
            <a:ahLst/>
            <a:cxnLst>
              <a:cxn ang="0">
                <a:pos x="34010" y="0"/>
              </a:cxn>
              <a:cxn ang="0">
                <a:pos x="0" y="32613"/>
              </a:cxn>
              <a:cxn ang="0">
                <a:pos x="1151356" y="1230413"/>
              </a:cxn>
              <a:cxn ang="0">
                <a:pos x="1154645" y="1227124"/>
              </a:cxn>
              <a:cxn ang="0">
                <a:pos x="1184749" y="1195300"/>
              </a:cxn>
              <a:cxn ang="0">
                <a:pos x="34010" y="0"/>
              </a:cxn>
            </a:cxnLst>
            <a:rect l="0" t="0" r="r" b="b"/>
            <a:pathLst>
              <a:path w="1184910" h="1230629">
                <a:moveTo>
                  <a:pt x="34010" y="0"/>
                </a:moveTo>
                <a:lnTo>
                  <a:pt x="0" y="32613"/>
                </a:lnTo>
                <a:lnTo>
                  <a:pt x="1151356" y="1230413"/>
                </a:lnTo>
                <a:lnTo>
                  <a:pt x="1154645" y="1227124"/>
                </a:lnTo>
                <a:lnTo>
                  <a:pt x="1184749" y="1195300"/>
                </a:lnTo>
                <a:lnTo>
                  <a:pt x="3401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80" name="object 45"/>
          <p:cNvSpPr>
            <a:spLocks/>
          </p:cNvSpPr>
          <p:nvPr/>
        </p:nvSpPr>
        <p:spPr bwMode="auto">
          <a:xfrm>
            <a:off x="1603375" y="5219700"/>
            <a:ext cx="555625" cy="1617663"/>
          </a:xfrm>
          <a:custGeom>
            <a:avLst/>
            <a:gdLst/>
            <a:ahLst/>
            <a:cxnLst>
              <a:cxn ang="0">
                <a:pos x="510754" y="0"/>
              </a:cxn>
              <a:cxn ang="0">
                <a:pos x="0" y="1604551"/>
              </a:cxn>
              <a:cxn ang="0">
                <a:pos x="37416" y="1615232"/>
              </a:cxn>
              <a:cxn ang="0">
                <a:pos x="46668" y="1617585"/>
              </a:cxn>
              <a:cxn ang="0">
                <a:pos x="555623" y="14350"/>
              </a:cxn>
              <a:cxn ang="0">
                <a:pos x="510754" y="0"/>
              </a:cxn>
            </a:cxnLst>
            <a:rect l="0" t="0" r="r" b="b"/>
            <a:pathLst>
              <a:path w="555625" h="1617979">
                <a:moveTo>
                  <a:pt x="510754" y="0"/>
                </a:moveTo>
                <a:lnTo>
                  <a:pt x="0" y="1604551"/>
                </a:lnTo>
                <a:lnTo>
                  <a:pt x="37416" y="1615232"/>
                </a:lnTo>
                <a:lnTo>
                  <a:pt x="46668" y="1617585"/>
                </a:lnTo>
                <a:lnTo>
                  <a:pt x="555623" y="14350"/>
                </a:lnTo>
                <a:lnTo>
                  <a:pt x="51075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81" name="object 46"/>
          <p:cNvSpPr>
            <a:spLocks/>
          </p:cNvSpPr>
          <p:nvPr/>
        </p:nvSpPr>
        <p:spPr bwMode="auto">
          <a:xfrm>
            <a:off x="1012825" y="5207000"/>
            <a:ext cx="1136650" cy="1325563"/>
          </a:xfrm>
          <a:custGeom>
            <a:avLst/>
            <a:gdLst/>
            <a:ahLst/>
            <a:cxnLst>
              <a:cxn ang="0">
                <a:pos x="1100487" y="0"/>
              </a:cxn>
              <a:cxn ang="0">
                <a:pos x="0" y="1295271"/>
              </a:cxn>
              <a:cxn ang="0">
                <a:pos x="26788" y="1317931"/>
              </a:cxn>
              <a:cxn ang="0">
                <a:pos x="37229" y="1326276"/>
              </a:cxn>
              <a:cxn ang="0">
                <a:pos x="1136352" y="30543"/>
              </a:cxn>
              <a:cxn ang="0">
                <a:pos x="1100487" y="0"/>
              </a:cxn>
            </a:cxnLst>
            <a:rect l="0" t="0" r="r" b="b"/>
            <a:pathLst>
              <a:path w="1136650" h="1326515">
                <a:moveTo>
                  <a:pt x="1100487" y="0"/>
                </a:moveTo>
                <a:lnTo>
                  <a:pt x="0" y="1295271"/>
                </a:lnTo>
                <a:lnTo>
                  <a:pt x="26788" y="1317931"/>
                </a:lnTo>
                <a:lnTo>
                  <a:pt x="37229" y="1326276"/>
                </a:lnTo>
                <a:lnTo>
                  <a:pt x="1136352" y="30543"/>
                </a:lnTo>
                <a:lnTo>
                  <a:pt x="110048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82" name="object 47"/>
          <p:cNvSpPr>
            <a:spLocks/>
          </p:cNvSpPr>
          <p:nvPr/>
        </p:nvSpPr>
        <p:spPr bwMode="auto">
          <a:xfrm>
            <a:off x="450850" y="5181600"/>
            <a:ext cx="1700213" cy="112713"/>
          </a:xfrm>
          <a:custGeom>
            <a:avLst/>
            <a:gdLst/>
            <a:ahLst/>
            <a:cxnLst>
              <a:cxn ang="0">
                <a:pos x="1697977" y="0"/>
              </a:cxn>
              <a:cxn ang="0">
                <a:pos x="498" y="64502"/>
              </a:cxn>
              <a:cxn ang="0">
                <a:pos x="0" y="98386"/>
              </a:cxn>
              <a:cxn ang="0">
                <a:pos x="215" y="113003"/>
              </a:cxn>
              <a:cxn ang="0">
                <a:pos x="1699717" y="47078"/>
              </a:cxn>
              <a:cxn ang="0">
                <a:pos x="1697977" y="0"/>
              </a:cxn>
            </a:cxnLst>
            <a:rect l="0" t="0" r="r" b="b"/>
            <a:pathLst>
              <a:path w="1699895" h="113029">
                <a:moveTo>
                  <a:pt x="1697977" y="0"/>
                </a:moveTo>
                <a:lnTo>
                  <a:pt x="498" y="64502"/>
                </a:lnTo>
                <a:lnTo>
                  <a:pt x="0" y="98386"/>
                </a:lnTo>
                <a:lnTo>
                  <a:pt x="215" y="113003"/>
                </a:lnTo>
                <a:lnTo>
                  <a:pt x="1699717" y="47078"/>
                </a:lnTo>
                <a:lnTo>
                  <a:pt x="16979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83" name="object 48"/>
          <p:cNvSpPr>
            <a:spLocks/>
          </p:cNvSpPr>
          <p:nvPr/>
        </p:nvSpPr>
        <p:spPr bwMode="auto">
          <a:xfrm>
            <a:off x="466725" y="5002213"/>
            <a:ext cx="1704975" cy="292100"/>
          </a:xfrm>
          <a:custGeom>
            <a:avLst/>
            <a:gdLst/>
            <a:ahLst/>
            <a:cxnLst>
              <a:cxn ang="0">
                <a:pos x="7557" y="0"/>
              </a:cxn>
              <a:cxn ang="0">
                <a:pos x="1111" y="39517"/>
              </a:cxn>
              <a:cxn ang="0">
                <a:pos x="0" y="47864"/>
              </a:cxn>
              <a:cxn ang="0">
                <a:pos x="1697131" y="291214"/>
              </a:cxn>
              <a:cxn ang="0">
                <a:pos x="1703926" y="244592"/>
              </a:cxn>
              <a:cxn ang="0">
                <a:pos x="7557" y="0"/>
              </a:cxn>
            </a:cxnLst>
            <a:rect l="0" t="0" r="r" b="b"/>
            <a:pathLst>
              <a:path w="1704339" h="291464">
                <a:moveTo>
                  <a:pt x="7557" y="0"/>
                </a:moveTo>
                <a:lnTo>
                  <a:pt x="1111" y="39517"/>
                </a:lnTo>
                <a:lnTo>
                  <a:pt x="0" y="47864"/>
                </a:lnTo>
                <a:lnTo>
                  <a:pt x="1697131" y="291214"/>
                </a:lnTo>
                <a:lnTo>
                  <a:pt x="1703926" y="244592"/>
                </a:lnTo>
                <a:lnTo>
                  <a:pt x="755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84" name="object 49"/>
          <p:cNvSpPr>
            <a:spLocks/>
          </p:cNvSpPr>
          <p:nvPr/>
        </p:nvSpPr>
        <p:spPr bwMode="auto">
          <a:xfrm>
            <a:off x="531813" y="4727575"/>
            <a:ext cx="1636712" cy="557213"/>
          </a:xfrm>
          <a:custGeom>
            <a:avLst/>
            <a:gdLst/>
            <a:ahLst/>
            <a:cxnLst>
              <a:cxn ang="0">
                <a:pos x="15899" y="0"/>
              </a:cxn>
              <a:cxn ang="0">
                <a:pos x="770" y="43352"/>
              </a:cxn>
              <a:cxn ang="0">
                <a:pos x="0" y="45784"/>
              </a:cxn>
              <a:cxn ang="0">
                <a:pos x="1620901" y="556306"/>
              </a:cxn>
              <a:cxn ang="0">
                <a:pos x="1635138" y="511387"/>
              </a:cxn>
              <a:cxn ang="0">
                <a:pos x="15899" y="0"/>
              </a:cxn>
            </a:cxnLst>
            <a:rect l="0" t="0" r="r" b="b"/>
            <a:pathLst>
              <a:path w="1635760" h="556895">
                <a:moveTo>
                  <a:pt x="15899" y="0"/>
                </a:moveTo>
                <a:lnTo>
                  <a:pt x="770" y="43352"/>
                </a:lnTo>
                <a:lnTo>
                  <a:pt x="0" y="45784"/>
                </a:lnTo>
                <a:lnTo>
                  <a:pt x="1620901" y="556306"/>
                </a:lnTo>
                <a:lnTo>
                  <a:pt x="1635138" y="511387"/>
                </a:lnTo>
                <a:lnTo>
                  <a:pt x="158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85" name="object 50"/>
          <p:cNvSpPr>
            <a:spLocks/>
          </p:cNvSpPr>
          <p:nvPr/>
        </p:nvSpPr>
        <p:spPr bwMode="auto">
          <a:xfrm>
            <a:off x="644525" y="4471988"/>
            <a:ext cx="1546225" cy="793750"/>
          </a:xfrm>
          <a:custGeom>
            <a:avLst/>
            <a:gdLst/>
            <a:ahLst/>
            <a:cxnLst>
              <a:cxn ang="0">
                <a:pos x="23767" y="0"/>
              </a:cxn>
              <a:cxn ang="0">
                <a:pos x="18905" y="8211"/>
              </a:cxn>
              <a:cxn ang="0">
                <a:pos x="0" y="42291"/>
              </a:cxn>
              <a:cxn ang="0">
                <a:pos x="1525879" y="792778"/>
              </a:cxn>
              <a:cxn ang="0">
                <a:pos x="1546758" y="750563"/>
              </a:cxn>
              <a:cxn ang="0">
                <a:pos x="23767" y="0"/>
              </a:cxn>
            </a:cxnLst>
            <a:rect l="0" t="0" r="r" b="b"/>
            <a:pathLst>
              <a:path w="1546860" h="793114">
                <a:moveTo>
                  <a:pt x="23767" y="0"/>
                </a:moveTo>
                <a:lnTo>
                  <a:pt x="18905" y="8211"/>
                </a:lnTo>
                <a:lnTo>
                  <a:pt x="0" y="42291"/>
                </a:lnTo>
                <a:lnTo>
                  <a:pt x="1525879" y="792778"/>
                </a:lnTo>
                <a:lnTo>
                  <a:pt x="1546758" y="750563"/>
                </a:lnTo>
                <a:lnTo>
                  <a:pt x="2376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86" name="object 51"/>
          <p:cNvSpPr>
            <a:spLocks/>
          </p:cNvSpPr>
          <p:nvPr/>
        </p:nvSpPr>
        <p:spPr bwMode="auto">
          <a:xfrm>
            <a:off x="811213" y="4227513"/>
            <a:ext cx="1377950" cy="1012825"/>
          </a:xfrm>
          <a:custGeom>
            <a:avLst/>
            <a:gdLst/>
            <a:ahLst/>
            <a:cxnLst>
              <a:cxn ang="0">
                <a:pos x="31129" y="0"/>
              </a:cxn>
              <a:cxn ang="0">
                <a:pos x="6147" y="29530"/>
              </a:cxn>
              <a:cxn ang="0">
                <a:pos x="0" y="37221"/>
              </a:cxn>
              <a:cxn ang="0">
                <a:pos x="1350752" y="1012487"/>
              </a:cxn>
              <a:cxn ang="0">
                <a:pos x="1378413" y="974349"/>
              </a:cxn>
              <a:cxn ang="0">
                <a:pos x="31129" y="0"/>
              </a:cxn>
            </a:cxnLst>
            <a:rect l="0" t="0" r="r" b="b"/>
            <a:pathLst>
              <a:path w="1378585" h="1012825">
                <a:moveTo>
                  <a:pt x="31129" y="0"/>
                </a:moveTo>
                <a:lnTo>
                  <a:pt x="6147" y="29530"/>
                </a:lnTo>
                <a:lnTo>
                  <a:pt x="0" y="37221"/>
                </a:lnTo>
                <a:lnTo>
                  <a:pt x="1350752" y="1012487"/>
                </a:lnTo>
                <a:lnTo>
                  <a:pt x="1378413" y="974349"/>
                </a:lnTo>
                <a:lnTo>
                  <a:pt x="3112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87" name="object 52"/>
          <p:cNvSpPr>
            <a:spLocks/>
          </p:cNvSpPr>
          <p:nvPr/>
        </p:nvSpPr>
        <p:spPr bwMode="auto">
          <a:xfrm>
            <a:off x="1023938" y="4017963"/>
            <a:ext cx="1192212" cy="1249362"/>
          </a:xfrm>
          <a:custGeom>
            <a:avLst/>
            <a:gdLst/>
            <a:ahLst/>
            <a:cxnLst>
              <a:cxn ang="0">
                <a:pos x="37557" y="0"/>
              </a:cxn>
              <a:cxn ang="0">
                <a:pos x="15789" y="17399"/>
              </a:cxn>
              <a:cxn ang="0">
                <a:pos x="0" y="30755"/>
              </a:cxn>
              <a:cxn ang="0">
                <a:pos x="1157941" y="1249117"/>
              </a:cxn>
              <a:cxn ang="0">
                <a:pos x="1192180" y="1216732"/>
              </a:cxn>
              <a:cxn ang="0">
                <a:pos x="37557" y="0"/>
              </a:cxn>
            </a:cxnLst>
            <a:rect l="0" t="0" r="r" b="b"/>
            <a:pathLst>
              <a:path w="1192530" h="1249679">
                <a:moveTo>
                  <a:pt x="37557" y="0"/>
                </a:moveTo>
                <a:lnTo>
                  <a:pt x="15789" y="17399"/>
                </a:lnTo>
                <a:lnTo>
                  <a:pt x="0" y="30755"/>
                </a:lnTo>
                <a:lnTo>
                  <a:pt x="1157941" y="1249117"/>
                </a:lnTo>
                <a:lnTo>
                  <a:pt x="1192180" y="1216732"/>
                </a:lnTo>
                <a:lnTo>
                  <a:pt x="3755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88" name="object 53"/>
          <p:cNvSpPr>
            <a:spLocks/>
          </p:cNvSpPr>
          <p:nvPr/>
        </p:nvSpPr>
        <p:spPr bwMode="auto">
          <a:xfrm>
            <a:off x="1257300" y="3860800"/>
            <a:ext cx="939800" cy="1435100"/>
          </a:xfrm>
          <a:custGeom>
            <a:avLst/>
            <a:gdLst/>
            <a:ahLst/>
            <a:cxnLst>
              <a:cxn ang="0">
                <a:pos x="42337" y="0"/>
              </a:cxn>
              <a:cxn ang="0">
                <a:pos x="3722" y="21419"/>
              </a:cxn>
              <a:cxn ang="0">
                <a:pos x="0" y="23623"/>
              </a:cxn>
              <a:cxn ang="0">
                <a:pos x="898873" y="1435300"/>
              </a:cxn>
              <a:cxn ang="0">
                <a:pos x="938688" y="1410090"/>
              </a:cxn>
              <a:cxn ang="0">
                <a:pos x="42337" y="0"/>
              </a:cxn>
            </a:cxnLst>
            <a:rect l="0" t="0" r="r" b="b"/>
            <a:pathLst>
              <a:path w="939164" h="1435735">
                <a:moveTo>
                  <a:pt x="42337" y="0"/>
                </a:moveTo>
                <a:lnTo>
                  <a:pt x="3722" y="21419"/>
                </a:lnTo>
                <a:lnTo>
                  <a:pt x="0" y="23623"/>
                </a:lnTo>
                <a:lnTo>
                  <a:pt x="898873" y="1435300"/>
                </a:lnTo>
                <a:lnTo>
                  <a:pt x="938688" y="1410090"/>
                </a:lnTo>
                <a:lnTo>
                  <a:pt x="4233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89" name="object 54"/>
          <p:cNvSpPr>
            <a:spLocks/>
          </p:cNvSpPr>
          <p:nvPr/>
        </p:nvSpPr>
        <p:spPr bwMode="auto">
          <a:xfrm>
            <a:off x="1528763" y="3744913"/>
            <a:ext cx="609600" cy="1593850"/>
          </a:xfrm>
          <a:custGeom>
            <a:avLst/>
            <a:gdLst/>
            <a:ahLst/>
            <a:cxnLst>
              <a:cxn ang="0">
                <a:pos x="45928" y="0"/>
              </a:cxn>
              <a:cxn ang="0">
                <a:pos x="23533" y="7098"/>
              </a:cxn>
              <a:cxn ang="0">
                <a:pos x="0" y="15309"/>
              </a:cxn>
              <a:cxn ang="0">
                <a:pos x="565199" y="1593273"/>
              </a:cxn>
              <a:cxn ang="0">
                <a:pos x="609586" y="1577499"/>
              </a:cxn>
              <a:cxn ang="0">
                <a:pos x="45928" y="0"/>
              </a:cxn>
            </a:cxnLst>
            <a:rect l="0" t="0" r="r" b="b"/>
            <a:pathLst>
              <a:path w="609600" h="1593850">
                <a:moveTo>
                  <a:pt x="45928" y="0"/>
                </a:moveTo>
                <a:lnTo>
                  <a:pt x="23533" y="7098"/>
                </a:lnTo>
                <a:lnTo>
                  <a:pt x="0" y="15309"/>
                </a:lnTo>
                <a:lnTo>
                  <a:pt x="565199" y="1593273"/>
                </a:lnTo>
                <a:lnTo>
                  <a:pt x="609586" y="1577499"/>
                </a:lnTo>
                <a:lnTo>
                  <a:pt x="4592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90" name="object 55"/>
          <p:cNvSpPr>
            <a:spLocks/>
          </p:cNvSpPr>
          <p:nvPr/>
        </p:nvSpPr>
        <p:spPr bwMode="auto">
          <a:xfrm>
            <a:off x="1757363" y="3689350"/>
            <a:ext cx="349250" cy="1604963"/>
          </a:xfrm>
          <a:custGeom>
            <a:avLst/>
            <a:gdLst/>
            <a:ahLst/>
            <a:cxnLst>
              <a:cxn ang="0">
                <a:pos x="47640" y="0"/>
              </a:cxn>
              <a:cxn ang="0">
                <a:pos x="19019" y="4667"/>
              </a:cxn>
              <a:cxn ang="0">
                <a:pos x="0" y="8343"/>
              </a:cxn>
              <a:cxn ang="0">
                <a:pos x="302048" y="1603449"/>
              </a:cxn>
              <a:cxn ang="0">
                <a:pos x="348377" y="1594788"/>
              </a:cxn>
              <a:cxn ang="0">
                <a:pos x="47640" y="0"/>
              </a:cxn>
            </a:cxnLst>
            <a:rect l="0" t="0" r="r" b="b"/>
            <a:pathLst>
              <a:path w="348614" h="1604010">
                <a:moveTo>
                  <a:pt x="47640" y="0"/>
                </a:moveTo>
                <a:lnTo>
                  <a:pt x="19019" y="4667"/>
                </a:lnTo>
                <a:lnTo>
                  <a:pt x="0" y="8343"/>
                </a:lnTo>
                <a:lnTo>
                  <a:pt x="302048" y="1603449"/>
                </a:lnTo>
                <a:lnTo>
                  <a:pt x="348377" y="1594788"/>
                </a:lnTo>
                <a:lnTo>
                  <a:pt x="4764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91" name="object 56"/>
          <p:cNvSpPr>
            <a:spLocks/>
          </p:cNvSpPr>
          <p:nvPr/>
        </p:nvSpPr>
        <p:spPr bwMode="auto">
          <a:xfrm>
            <a:off x="665163" y="5186363"/>
            <a:ext cx="1458912" cy="939800"/>
          </a:xfrm>
          <a:custGeom>
            <a:avLst/>
            <a:gdLst/>
            <a:ahLst/>
            <a:cxnLst>
              <a:cxn ang="0">
                <a:pos x="1433059" y="0"/>
              </a:cxn>
              <a:cxn ang="0">
                <a:pos x="0" y="896698"/>
              </a:cxn>
              <a:cxn ang="0">
                <a:pos x="20736" y="931719"/>
              </a:cxn>
              <a:cxn ang="0">
                <a:pos x="24873" y="938279"/>
              </a:cxn>
              <a:cxn ang="0">
                <a:pos x="1457989" y="39954"/>
              </a:cxn>
              <a:cxn ang="0">
                <a:pos x="1433059" y="0"/>
              </a:cxn>
            </a:cxnLst>
            <a:rect l="0" t="0" r="r" b="b"/>
            <a:pathLst>
              <a:path w="1458595" h="938529">
                <a:moveTo>
                  <a:pt x="1433059" y="0"/>
                </a:moveTo>
                <a:lnTo>
                  <a:pt x="0" y="896698"/>
                </a:lnTo>
                <a:lnTo>
                  <a:pt x="20736" y="931719"/>
                </a:lnTo>
                <a:lnTo>
                  <a:pt x="24873" y="938279"/>
                </a:lnTo>
                <a:lnTo>
                  <a:pt x="1457989" y="39954"/>
                </a:lnTo>
                <a:lnTo>
                  <a:pt x="14330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92" name="object 57"/>
          <p:cNvSpPr>
            <a:spLocks/>
          </p:cNvSpPr>
          <p:nvPr/>
        </p:nvSpPr>
        <p:spPr bwMode="auto">
          <a:xfrm>
            <a:off x="460375" y="5208588"/>
            <a:ext cx="1627188" cy="300037"/>
          </a:xfrm>
          <a:custGeom>
            <a:avLst/>
            <a:gdLst/>
            <a:ahLst/>
            <a:cxnLst>
              <a:cxn ang="0">
                <a:pos x="1620038" y="0"/>
              </a:cxn>
              <a:cxn ang="0">
                <a:pos x="0" y="251417"/>
              </a:cxn>
              <a:cxn ang="0">
                <a:pos x="1185" y="262885"/>
              </a:cxn>
              <a:cxn ang="0">
                <a:pos x="6053" y="299437"/>
              </a:cxn>
              <a:cxn ang="0">
                <a:pos x="1627189" y="46558"/>
              </a:cxn>
              <a:cxn ang="0">
                <a:pos x="1620038" y="0"/>
              </a:cxn>
            </a:cxnLst>
            <a:rect l="0" t="0" r="r" b="b"/>
            <a:pathLst>
              <a:path w="1627505" h="299720">
                <a:moveTo>
                  <a:pt x="1620038" y="0"/>
                </a:moveTo>
                <a:lnTo>
                  <a:pt x="0" y="251417"/>
                </a:lnTo>
                <a:lnTo>
                  <a:pt x="1185" y="262885"/>
                </a:lnTo>
                <a:lnTo>
                  <a:pt x="6053" y="299437"/>
                </a:lnTo>
                <a:lnTo>
                  <a:pt x="1627189" y="46558"/>
                </a:lnTo>
                <a:lnTo>
                  <a:pt x="162003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93" name="object 58"/>
          <p:cNvSpPr>
            <a:spLocks/>
          </p:cNvSpPr>
          <p:nvPr/>
        </p:nvSpPr>
        <p:spPr bwMode="auto">
          <a:xfrm>
            <a:off x="1038225" y="4265613"/>
            <a:ext cx="2028825" cy="2028825"/>
          </a:xfrm>
          <a:custGeom>
            <a:avLst/>
            <a:gdLst/>
            <a:ahLst/>
            <a:cxnLst>
              <a:cxn ang="0">
                <a:pos x="918836" y="4380"/>
              </a:cxn>
              <a:cxn ang="0">
                <a:pos x="781268" y="26771"/>
              </a:cxn>
              <a:cxn ang="0">
                <a:pos x="650565" y="66976"/>
              </a:cxn>
              <a:cxn ang="0">
                <a:pos x="528042" y="123682"/>
              </a:cxn>
              <a:cxn ang="0">
                <a:pos x="415013" y="195575"/>
              </a:cxn>
              <a:cxn ang="0">
                <a:pos x="312791" y="281340"/>
              </a:cxn>
              <a:cxn ang="0">
                <a:pos x="222691" y="379664"/>
              </a:cxn>
              <a:cxn ang="0">
                <a:pos x="146026" y="489232"/>
              </a:cxn>
              <a:cxn ang="0">
                <a:pos x="84110" y="608730"/>
              </a:cxn>
              <a:cxn ang="0">
                <a:pos x="38258" y="736843"/>
              </a:cxn>
              <a:cxn ang="0">
                <a:pos x="9783" y="872259"/>
              </a:cxn>
              <a:cxn ang="0">
                <a:pos x="0" y="1013663"/>
              </a:cxn>
              <a:cxn ang="0">
                <a:pos x="9783" y="1155073"/>
              </a:cxn>
              <a:cxn ang="0">
                <a:pos x="38258" y="1290495"/>
              </a:cxn>
              <a:cxn ang="0">
                <a:pos x="84110" y="1418615"/>
              </a:cxn>
              <a:cxn ang="0">
                <a:pos x="146026" y="1538119"/>
              </a:cxn>
              <a:cxn ang="0">
                <a:pos x="222691" y="1647692"/>
              </a:cxn>
              <a:cxn ang="0">
                <a:pos x="312791" y="1746021"/>
              </a:cxn>
              <a:cxn ang="0">
                <a:pos x="415013" y="1831791"/>
              </a:cxn>
              <a:cxn ang="0">
                <a:pos x="528042" y="1903688"/>
              </a:cxn>
              <a:cxn ang="0">
                <a:pos x="650565" y="1960397"/>
              </a:cxn>
              <a:cxn ang="0">
                <a:pos x="781268" y="2000604"/>
              </a:cxn>
              <a:cxn ang="0">
                <a:pos x="918836" y="2022996"/>
              </a:cxn>
              <a:cxn ang="0">
                <a:pos x="1061432" y="2026273"/>
              </a:cxn>
              <a:cxn ang="0">
                <a:pos x="1200986" y="2010113"/>
              </a:cxn>
              <a:cxn ang="0">
                <a:pos x="1334114" y="1975698"/>
              </a:cxn>
              <a:cxn ang="0">
                <a:pos x="1459502" y="1924343"/>
              </a:cxn>
              <a:cxn ang="0">
                <a:pos x="1575836" y="1857363"/>
              </a:cxn>
              <a:cxn ang="0">
                <a:pos x="1681801" y="1776071"/>
              </a:cxn>
              <a:cxn ang="0">
                <a:pos x="1776085" y="1681783"/>
              </a:cxn>
              <a:cxn ang="0">
                <a:pos x="1857372" y="1575812"/>
              </a:cxn>
              <a:cxn ang="0">
                <a:pos x="1924349" y="1459472"/>
              </a:cxn>
              <a:cxn ang="0">
                <a:pos x="1975701" y="1334078"/>
              </a:cxn>
              <a:cxn ang="0">
                <a:pos x="2010113" y="1200944"/>
              </a:cxn>
              <a:cxn ang="0">
                <a:pos x="2026273" y="1061384"/>
              </a:cxn>
              <a:cxn ang="0">
                <a:pos x="2022996" y="918793"/>
              </a:cxn>
              <a:cxn ang="0">
                <a:pos x="2000606" y="781236"/>
              </a:cxn>
              <a:cxn ang="0">
                <a:pos x="1960400" y="650542"/>
              </a:cxn>
              <a:cxn ang="0">
                <a:pos x="1903694" y="528026"/>
              </a:cxn>
              <a:cxn ang="0">
                <a:pos x="1831802" y="415002"/>
              </a:cxn>
              <a:cxn ang="0">
                <a:pos x="1746036" y="312784"/>
              </a:cxn>
              <a:cxn ang="0">
                <a:pos x="1647713" y="222687"/>
              </a:cxn>
              <a:cxn ang="0">
                <a:pos x="1538145" y="146024"/>
              </a:cxn>
              <a:cxn ang="0">
                <a:pos x="1418647" y="84109"/>
              </a:cxn>
              <a:cxn ang="0">
                <a:pos x="1290533" y="38258"/>
              </a:cxn>
              <a:cxn ang="0">
                <a:pos x="1155117" y="9783"/>
              </a:cxn>
              <a:cxn ang="0">
                <a:pos x="1013713" y="0"/>
              </a:cxn>
            </a:cxnLst>
            <a:rect l="0" t="0" r="r" b="b"/>
            <a:pathLst>
              <a:path w="2027555" h="2027554">
                <a:moveTo>
                  <a:pt x="1013713" y="0"/>
                </a:moveTo>
                <a:lnTo>
                  <a:pt x="965991" y="1103"/>
                </a:lnTo>
                <a:lnTo>
                  <a:pt x="918836" y="4380"/>
                </a:lnTo>
                <a:lnTo>
                  <a:pt x="872298" y="9783"/>
                </a:lnTo>
                <a:lnTo>
                  <a:pt x="826426" y="17263"/>
                </a:lnTo>
                <a:lnTo>
                  <a:pt x="781268" y="26771"/>
                </a:lnTo>
                <a:lnTo>
                  <a:pt x="736872" y="38258"/>
                </a:lnTo>
                <a:lnTo>
                  <a:pt x="693289" y="51676"/>
                </a:lnTo>
                <a:lnTo>
                  <a:pt x="650565" y="66976"/>
                </a:lnTo>
                <a:lnTo>
                  <a:pt x="608750" y="84109"/>
                </a:lnTo>
                <a:lnTo>
                  <a:pt x="567893" y="103028"/>
                </a:lnTo>
                <a:lnTo>
                  <a:pt x="528042" y="123682"/>
                </a:lnTo>
                <a:lnTo>
                  <a:pt x="489246" y="146024"/>
                </a:lnTo>
                <a:lnTo>
                  <a:pt x="451553" y="170004"/>
                </a:lnTo>
                <a:lnTo>
                  <a:pt x="415013" y="195575"/>
                </a:lnTo>
                <a:lnTo>
                  <a:pt x="379673" y="222687"/>
                </a:lnTo>
                <a:lnTo>
                  <a:pt x="345583" y="251291"/>
                </a:lnTo>
                <a:lnTo>
                  <a:pt x="312791" y="281340"/>
                </a:lnTo>
                <a:lnTo>
                  <a:pt x="281346" y="312784"/>
                </a:lnTo>
                <a:lnTo>
                  <a:pt x="251296" y="345575"/>
                </a:lnTo>
                <a:lnTo>
                  <a:pt x="222691" y="379664"/>
                </a:lnTo>
                <a:lnTo>
                  <a:pt x="195578" y="415002"/>
                </a:lnTo>
                <a:lnTo>
                  <a:pt x="170007" y="451541"/>
                </a:lnTo>
                <a:lnTo>
                  <a:pt x="146026" y="489232"/>
                </a:lnTo>
                <a:lnTo>
                  <a:pt x="123683" y="528026"/>
                </a:lnTo>
                <a:lnTo>
                  <a:pt x="103029" y="567875"/>
                </a:lnTo>
                <a:lnTo>
                  <a:pt x="84110" y="608730"/>
                </a:lnTo>
                <a:lnTo>
                  <a:pt x="66976" y="650542"/>
                </a:lnTo>
                <a:lnTo>
                  <a:pt x="51676" y="693263"/>
                </a:lnTo>
                <a:lnTo>
                  <a:pt x="38258" y="736843"/>
                </a:lnTo>
                <a:lnTo>
                  <a:pt x="26771" y="781236"/>
                </a:lnTo>
                <a:lnTo>
                  <a:pt x="17263" y="826390"/>
                </a:lnTo>
                <a:lnTo>
                  <a:pt x="9783" y="872259"/>
                </a:lnTo>
                <a:lnTo>
                  <a:pt x="4380" y="918793"/>
                </a:lnTo>
                <a:lnTo>
                  <a:pt x="1103" y="965944"/>
                </a:lnTo>
                <a:lnTo>
                  <a:pt x="0" y="1013663"/>
                </a:lnTo>
                <a:lnTo>
                  <a:pt x="1103" y="1061384"/>
                </a:lnTo>
                <a:lnTo>
                  <a:pt x="4380" y="1108536"/>
                </a:lnTo>
                <a:lnTo>
                  <a:pt x="9783" y="1155073"/>
                </a:lnTo>
                <a:lnTo>
                  <a:pt x="17263" y="1200944"/>
                </a:lnTo>
                <a:lnTo>
                  <a:pt x="26771" y="1246101"/>
                </a:lnTo>
                <a:lnTo>
                  <a:pt x="38258" y="1290495"/>
                </a:lnTo>
                <a:lnTo>
                  <a:pt x="51676" y="1334078"/>
                </a:lnTo>
                <a:lnTo>
                  <a:pt x="66976" y="1376801"/>
                </a:lnTo>
                <a:lnTo>
                  <a:pt x="84110" y="1418615"/>
                </a:lnTo>
                <a:lnTo>
                  <a:pt x="103029" y="1459472"/>
                </a:lnTo>
                <a:lnTo>
                  <a:pt x="123683" y="1499323"/>
                </a:lnTo>
                <a:lnTo>
                  <a:pt x="146026" y="1538119"/>
                </a:lnTo>
                <a:lnTo>
                  <a:pt x="170007" y="1575812"/>
                </a:lnTo>
                <a:lnTo>
                  <a:pt x="195578" y="1612352"/>
                </a:lnTo>
                <a:lnTo>
                  <a:pt x="222691" y="1647692"/>
                </a:lnTo>
                <a:lnTo>
                  <a:pt x="251296" y="1681783"/>
                </a:lnTo>
                <a:lnTo>
                  <a:pt x="281346" y="1714576"/>
                </a:lnTo>
                <a:lnTo>
                  <a:pt x="312791" y="1746021"/>
                </a:lnTo>
                <a:lnTo>
                  <a:pt x="345583" y="1776071"/>
                </a:lnTo>
                <a:lnTo>
                  <a:pt x="379673" y="1804678"/>
                </a:lnTo>
                <a:lnTo>
                  <a:pt x="415013" y="1831791"/>
                </a:lnTo>
                <a:lnTo>
                  <a:pt x="451553" y="1857363"/>
                </a:lnTo>
                <a:lnTo>
                  <a:pt x="489246" y="1881345"/>
                </a:lnTo>
                <a:lnTo>
                  <a:pt x="528042" y="1903688"/>
                </a:lnTo>
                <a:lnTo>
                  <a:pt x="567893" y="1924343"/>
                </a:lnTo>
                <a:lnTo>
                  <a:pt x="608750" y="1943262"/>
                </a:lnTo>
                <a:lnTo>
                  <a:pt x="650565" y="1960397"/>
                </a:lnTo>
                <a:lnTo>
                  <a:pt x="693289" y="1975698"/>
                </a:lnTo>
                <a:lnTo>
                  <a:pt x="736872" y="1989116"/>
                </a:lnTo>
                <a:lnTo>
                  <a:pt x="781268" y="2000604"/>
                </a:lnTo>
                <a:lnTo>
                  <a:pt x="826426" y="2010113"/>
                </a:lnTo>
                <a:lnTo>
                  <a:pt x="872298" y="2017593"/>
                </a:lnTo>
                <a:lnTo>
                  <a:pt x="918836" y="2022996"/>
                </a:lnTo>
                <a:lnTo>
                  <a:pt x="965991" y="2026273"/>
                </a:lnTo>
                <a:lnTo>
                  <a:pt x="1013713" y="2027377"/>
                </a:lnTo>
                <a:lnTo>
                  <a:pt x="1061432" y="2026273"/>
                </a:lnTo>
                <a:lnTo>
                  <a:pt x="1108583" y="2022996"/>
                </a:lnTo>
                <a:lnTo>
                  <a:pt x="1155117" y="2017593"/>
                </a:lnTo>
                <a:lnTo>
                  <a:pt x="1200986" y="2010113"/>
                </a:lnTo>
                <a:lnTo>
                  <a:pt x="1246141" y="2000604"/>
                </a:lnTo>
                <a:lnTo>
                  <a:pt x="1290533" y="1989116"/>
                </a:lnTo>
                <a:lnTo>
                  <a:pt x="1334114" y="1975698"/>
                </a:lnTo>
                <a:lnTo>
                  <a:pt x="1376834" y="1960397"/>
                </a:lnTo>
                <a:lnTo>
                  <a:pt x="1418647" y="1943262"/>
                </a:lnTo>
                <a:lnTo>
                  <a:pt x="1459502" y="1924343"/>
                </a:lnTo>
                <a:lnTo>
                  <a:pt x="1499350" y="1903688"/>
                </a:lnTo>
                <a:lnTo>
                  <a:pt x="1538145" y="1881345"/>
                </a:lnTo>
                <a:lnTo>
                  <a:pt x="1575836" y="1857363"/>
                </a:lnTo>
                <a:lnTo>
                  <a:pt x="1612374" y="1831791"/>
                </a:lnTo>
                <a:lnTo>
                  <a:pt x="1647713" y="1804678"/>
                </a:lnTo>
                <a:lnTo>
                  <a:pt x="1681801" y="1776071"/>
                </a:lnTo>
                <a:lnTo>
                  <a:pt x="1714592" y="1746021"/>
                </a:lnTo>
                <a:lnTo>
                  <a:pt x="1746036" y="1714576"/>
                </a:lnTo>
                <a:lnTo>
                  <a:pt x="1776085" y="1681783"/>
                </a:lnTo>
                <a:lnTo>
                  <a:pt x="1804690" y="1647692"/>
                </a:lnTo>
                <a:lnTo>
                  <a:pt x="1831802" y="1612352"/>
                </a:lnTo>
                <a:lnTo>
                  <a:pt x="1857372" y="1575812"/>
                </a:lnTo>
                <a:lnTo>
                  <a:pt x="1881353" y="1538119"/>
                </a:lnTo>
                <a:lnTo>
                  <a:pt x="1903694" y="1499323"/>
                </a:lnTo>
                <a:lnTo>
                  <a:pt x="1924349" y="1459472"/>
                </a:lnTo>
                <a:lnTo>
                  <a:pt x="1943267" y="1418615"/>
                </a:lnTo>
                <a:lnTo>
                  <a:pt x="1960400" y="1376801"/>
                </a:lnTo>
                <a:lnTo>
                  <a:pt x="1975701" y="1334078"/>
                </a:lnTo>
                <a:lnTo>
                  <a:pt x="1989118" y="1290495"/>
                </a:lnTo>
                <a:lnTo>
                  <a:pt x="2000606" y="1246101"/>
                </a:lnTo>
                <a:lnTo>
                  <a:pt x="2010113" y="1200944"/>
                </a:lnTo>
                <a:lnTo>
                  <a:pt x="2017593" y="1155073"/>
                </a:lnTo>
                <a:lnTo>
                  <a:pt x="2022996" y="1108536"/>
                </a:lnTo>
                <a:lnTo>
                  <a:pt x="2026273" y="1061384"/>
                </a:lnTo>
                <a:lnTo>
                  <a:pt x="2027377" y="1013663"/>
                </a:lnTo>
                <a:lnTo>
                  <a:pt x="2026273" y="965944"/>
                </a:lnTo>
                <a:lnTo>
                  <a:pt x="2022996" y="918793"/>
                </a:lnTo>
                <a:lnTo>
                  <a:pt x="2017593" y="872259"/>
                </a:lnTo>
                <a:lnTo>
                  <a:pt x="2010113" y="826390"/>
                </a:lnTo>
                <a:lnTo>
                  <a:pt x="2000606" y="781236"/>
                </a:lnTo>
                <a:lnTo>
                  <a:pt x="1989118" y="736843"/>
                </a:lnTo>
                <a:lnTo>
                  <a:pt x="1975701" y="693263"/>
                </a:lnTo>
                <a:lnTo>
                  <a:pt x="1960400" y="650542"/>
                </a:lnTo>
                <a:lnTo>
                  <a:pt x="1943267" y="608730"/>
                </a:lnTo>
                <a:lnTo>
                  <a:pt x="1924349" y="567875"/>
                </a:lnTo>
                <a:lnTo>
                  <a:pt x="1903694" y="528026"/>
                </a:lnTo>
                <a:lnTo>
                  <a:pt x="1881353" y="489232"/>
                </a:lnTo>
                <a:lnTo>
                  <a:pt x="1857372" y="451541"/>
                </a:lnTo>
                <a:lnTo>
                  <a:pt x="1831802" y="415002"/>
                </a:lnTo>
                <a:lnTo>
                  <a:pt x="1804690" y="379664"/>
                </a:lnTo>
                <a:lnTo>
                  <a:pt x="1776085" y="345575"/>
                </a:lnTo>
                <a:lnTo>
                  <a:pt x="1746036" y="312784"/>
                </a:lnTo>
                <a:lnTo>
                  <a:pt x="1714592" y="281340"/>
                </a:lnTo>
                <a:lnTo>
                  <a:pt x="1681801" y="251291"/>
                </a:lnTo>
                <a:lnTo>
                  <a:pt x="1647713" y="222687"/>
                </a:lnTo>
                <a:lnTo>
                  <a:pt x="1612374" y="195575"/>
                </a:lnTo>
                <a:lnTo>
                  <a:pt x="1575836" y="170004"/>
                </a:lnTo>
                <a:lnTo>
                  <a:pt x="1538145" y="146024"/>
                </a:lnTo>
                <a:lnTo>
                  <a:pt x="1499350" y="123682"/>
                </a:lnTo>
                <a:lnTo>
                  <a:pt x="1459502" y="103028"/>
                </a:lnTo>
                <a:lnTo>
                  <a:pt x="1418647" y="84109"/>
                </a:lnTo>
                <a:lnTo>
                  <a:pt x="1376834" y="66976"/>
                </a:lnTo>
                <a:lnTo>
                  <a:pt x="1334114" y="51676"/>
                </a:lnTo>
                <a:lnTo>
                  <a:pt x="1290533" y="38258"/>
                </a:lnTo>
                <a:lnTo>
                  <a:pt x="1246141" y="26771"/>
                </a:lnTo>
                <a:lnTo>
                  <a:pt x="1200986" y="17263"/>
                </a:lnTo>
                <a:lnTo>
                  <a:pt x="1155117" y="9783"/>
                </a:lnTo>
                <a:lnTo>
                  <a:pt x="1108583" y="4380"/>
                </a:lnTo>
                <a:lnTo>
                  <a:pt x="1061432" y="1103"/>
                </a:lnTo>
                <a:lnTo>
                  <a:pt x="101371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94" name="object 59"/>
          <p:cNvSpPr>
            <a:spLocks/>
          </p:cNvSpPr>
          <p:nvPr/>
        </p:nvSpPr>
        <p:spPr bwMode="auto">
          <a:xfrm>
            <a:off x="0" y="2603500"/>
            <a:ext cx="4105275" cy="698500"/>
          </a:xfrm>
          <a:custGeom>
            <a:avLst/>
            <a:gdLst/>
            <a:ahLst/>
            <a:cxnLst>
              <a:cxn ang="0">
                <a:pos x="4105097" y="0"/>
              </a:cxn>
              <a:cxn ang="0">
                <a:pos x="0" y="0"/>
              </a:cxn>
              <a:cxn ang="0">
                <a:pos x="0" y="697814"/>
              </a:cxn>
              <a:cxn ang="0">
                <a:pos x="4105097" y="697814"/>
              </a:cxn>
              <a:cxn ang="0">
                <a:pos x="3851097" y="348907"/>
              </a:cxn>
              <a:cxn ang="0">
                <a:pos x="4105097" y="0"/>
              </a:cxn>
            </a:cxnLst>
            <a:rect l="0" t="0" r="r" b="b"/>
            <a:pathLst>
              <a:path w="4105275" h="697864">
                <a:moveTo>
                  <a:pt x="4105097" y="0"/>
                </a:moveTo>
                <a:lnTo>
                  <a:pt x="0" y="0"/>
                </a:lnTo>
                <a:lnTo>
                  <a:pt x="0" y="697814"/>
                </a:lnTo>
                <a:lnTo>
                  <a:pt x="4105097" y="697814"/>
                </a:lnTo>
                <a:lnTo>
                  <a:pt x="3851097" y="348907"/>
                </a:lnTo>
                <a:lnTo>
                  <a:pt x="4105097" y="0"/>
                </a:lnTo>
                <a:close/>
              </a:path>
            </a:pathLst>
          </a:custGeom>
          <a:solidFill>
            <a:srgbClr val="0B689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" name="object 60"/>
          <p:cNvSpPr txBox="1"/>
          <p:nvPr/>
        </p:nvSpPr>
        <p:spPr>
          <a:xfrm>
            <a:off x="841375" y="2665413"/>
            <a:ext cx="2433638" cy="5222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ct val="102000"/>
              </a:lnSpc>
            </a:pPr>
            <a:r>
              <a:rPr lang="ru-RU" sz="1600" b="1">
                <a:solidFill>
                  <a:srgbClr val="FFFFFF"/>
                </a:solidFill>
                <a:latin typeface="Calibri" pitchFamily="34" charset="0"/>
              </a:rPr>
              <a:t>ПРОИЗВОДСТВЕННЫЕ  ПРЕДПРИЯТИЯ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38775" y="2600325"/>
            <a:ext cx="2308225" cy="6778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ct val="101000"/>
              </a:lnSpc>
            </a:pPr>
            <a:r>
              <a:rPr lang="ru-RU" sz="1400" b="1">
                <a:solidFill>
                  <a:srgbClr val="0B6893"/>
                </a:solidFill>
                <a:latin typeface="Calibri" pitchFamily="34" charset="0"/>
              </a:rPr>
              <a:t>Более 40 производителей  </a:t>
            </a:r>
            <a:r>
              <a:rPr lang="ru-RU" sz="1400">
                <a:solidFill>
                  <a:srgbClr val="5A5A5D"/>
                </a:solidFill>
                <a:latin typeface="Calibri" pitchFamily="34" charset="0"/>
              </a:rPr>
              <a:t>с участием зарубежного  капитала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722813" y="4105275"/>
            <a:ext cx="1036637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5A5A5D"/>
                </a:solidFill>
                <a:latin typeface="Calibri" pitchFamily="34" charset="0"/>
              </a:rPr>
              <a:t>Германия (11)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722813" y="4525963"/>
            <a:ext cx="803275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5A5A5D"/>
                </a:solidFill>
                <a:latin typeface="Calibri" pitchFamily="34" charset="0"/>
              </a:rPr>
              <a:t>Япония (3)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722813" y="4946650"/>
            <a:ext cx="1285875" cy="2016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5A5A5D"/>
                </a:solidFill>
                <a:latin typeface="Calibri" pitchFamily="34" charset="0"/>
              </a:rPr>
              <a:t>Южная Корея (1)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722813" y="5368925"/>
            <a:ext cx="800100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5A5A5D"/>
                </a:solidFill>
                <a:latin typeface="Calibri" pitchFamily="34" charset="0"/>
              </a:rPr>
              <a:t>Италия (1)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722813" y="5789613"/>
            <a:ext cx="692150" cy="2016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5A5A5D"/>
                </a:solidFill>
                <a:latin typeface="Calibri" pitchFamily="34" charset="0"/>
              </a:rPr>
              <a:t>Чехия (1)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722813" y="6210300"/>
            <a:ext cx="1220787" cy="2016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5A5A5D"/>
                </a:solidFill>
                <a:latin typeface="Calibri" pitchFamily="34" charset="0"/>
              </a:rPr>
              <a:t>Нидерланды (1)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748463" y="4113213"/>
            <a:ext cx="639762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5A5A5D"/>
                </a:solidFill>
                <a:latin typeface="Calibri" pitchFamily="34" charset="0"/>
              </a:rPr>
              <a:t>США (8)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748463" y="4533900"/>
            <a:ext cx="1503362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5A5A5D"/>
                </a:solidFill>
                <a:latin typeface="Calibri" pitchFamily="34" charset="0"/>
              </a:rPr>
              <a:t>Великобритания (3)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48463" y="4954588"/>
            <a:ext cx="774700" cy="2016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5A5A5D"/>
                </a:solidFill>
                <a:latin typeface="Calibri" pitchFamily="34" charset="0"/>
              </a:rPr>
              <a:t>Турция (1)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748463" y="5376863"/>
            <a:ext cx="973137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5A5A5D"/>
                </a:solidFill>
                <a:latin typeface="Calibri" pitchFamily="34" charset="0"/>
              </a:rPr>
              <a:t>Словения (1)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748463" y="5797550"/>
            <a:ext cx="846137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5A5A5D"/>
                </a:solidFill>
                <a:latin typeface="Calibri" pitchFamily="34" charset="0"/>
              </a:rPr>
              <a:t>Бельгия (1)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969375" y="4113213"/>
            <a:ext cx="908050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5A5A5D"/>
                </a:solidFill>
                <a:latin typeface="Calibri" pitchFamily="34" charset="0"/>
              </a:rPr>
              <a:t>Франция (7)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969375" y="4533900"/>
            <a:ext cx="882650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5A5A5D"/>
                </a:solidFill>
                <a:latin typeface="Calibri" pitchFamily="34" charset="0"/>
              </a:rPr>
              <a:t>Испания (3)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969375" y="4954588"/>
            <a:ext cx="735013" cy="2016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5A5A5D"/>
                </a:solidFill>
                <a:latin typeface="Calibri" pitchFamily="34" charset="0"/>
              </a:rPr>
              <a:t>Индия (1)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969375" y="5376863"/>
            <a:ext cx="1098550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5A5A5D"/>
                </a:solidFill>
                <a:latin typeface="Calibri" pitchFamily="34" charset="0"/>
              </a:rPr>
              <a:t>Финляндия (1)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969375" y="5797550"/>
            <a:ext cx="858838" cy="200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200">
                <a:solidFill>
                  <a:srgbClr val="5A5A5D"/>
                </a:solidFill>
                <a:latin typeface="Calibri" pitchFamily="34" charset="0"/>
              </a:rPr>
              <a:t>Швеция (1)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183563" y="2600325"/>
            <a:ext cx="2047875" cy="6778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ct val="101000"/>
              </a:lnSpc>
            </a:pPr>
            <a:r>
              <a:rPr lang="ru-RU" sz="1400" b="1">
                <a:solidFill>
                  <a:srgbClr val="0B6893"/>
                </a:solidFill>
                <a:latin typeface="Calibri" pitchFamily="34" charset="0"/>
              </a:rPr>
              <a:t>13 зарубежных  </a:t>
            </a:r>
            <a:r>
              <a:rPr lang="ru-RU" sz="1400">
                <a:solidFill>
                  <a:srgbClr val="5A5A5D"/>
                </a:solidFill>
                <a:latin typeface="Calibri" pitchFamily="34" charset="0"/>
              </a:rPr>
              <a:t>компаний — резиденты  ОЭЗ «Тольятти»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4414" name="object 79"/>
          <p:cNvSpPr>
            <a:spLocks/>
          </p:cNvSpPr>
          <p:nvPr/>
        </p:nvSpPr>
        <p:spPr bwMode="auto">
          <a:xfrm>
            <a:off x="4405313" y="4141788"/>
            <a:ext cx="142875" cy="142875"/>
          </a:xfrm>
          <a:custGeom>
            <a:avLst/>
            <a:gdLst/>
            <a:ahLst/>
            <a:cxnLst>
              <a:cxn ang="0">
                <a:pos x="70942" y="0"/>
              </a:cxn>
              <a:cxn ang="0">
                <a:pos x="43328" y="5577"/>
              </a:cxn>
              <a:cxn ang="0">
                <a:pos x="20778" y="20785"/>
              </a:cxn>
              <a:cxn ang="0">
                <a:pos x="5575" y="43339"/>
              </a:cxn>
              <a:cxn ang="0">
                <a:pos x="0" y="70954"/>
              </a:cxn>
              <a:cxn ang="0">
                <a:pos x="5575" y="98563"/>
              </a:cxn>
              <a:cxn ang="0">
                <a:pos x="20778" y="121113"/>
              </a:cxn>
              <a:cxn ang="0">
                <a:pos x="43328" y="136320"/>
              </a:cxn>
              <a:cxn ang="0">
                <a:pos x="70942" y="141897"/>
              </a:cxn>
              <a:cxn ang="0">
                <a:pos x="98561" y="136320"/>
              </a:cxn>
              <a:cxn ang="0">
                <a:pos x="121110" y="121113"/>
              </a:cxn>
              <a:cxn ang="0">
                <a:pos x="136311" y="98563"/>
              </a:cxn>
              <a:cxn ang="0">
                <a:pos x="141884" y="70954"/>
              </a:cxn>
              <a:cxn ang="0">
                <a:pos x="136311" y="43339"/>
              </a:cxn>
              <a:cxn ang="0">
                <a:pos x="121110" y="20785"/>
              </a:cxn>
              <a:cxn ang="0">
                <a:pos x="98561" y="5577"/>
              </a:cxn>
              <a:cxn ang="0">
                <a:pos x="70942" y="0"/>
              </a:cxn>
            </a:cxnLst>
            <a:rect l="0" t="0" r="r" b="b"/>
            <a:pathLst>
              <a:path w="142239" h="142239">
                <a:moveTo>
                  <a:pt x="70942" y="0"/>
                </a:moveTo>
                <a:lnTo>
                  <a:pt x="43328" y="5577"/>
                </a:lnTo>
                <a:lnTo>
                  <a:pt x="20778" y="20785"/>
                </a:lnTo>
                <a:lnTo>
                  <a:pt x="5575" y="43339"/>
                </a:lnTo>
                <a:lnTo>
                  <a:pt x="0" y="70954"/>
                </a:lnTo>
                <a:lnTo>
                  <a:pt x="5575" y="98563"/>
                </a:lnTo>
                <a:lnTo>
                  <a:pt x="20778" y="121113"/>
                </a:lnTo>
                <a:lnTo>
                  <a:pt x="43328" y="136320"/>
                </a:lnTo>
                <a:lnTo>
                  <a:pt x="70942" y="141897"/>
                </a:lnTo>
                <a:lnTo>
                  <a:pt x="98561" y="136320"/>
                </a:lnTo>
                <a:lnTo>
                  <a:pt x="121110" y="121113"/>
                </a:lnTo>
                <a:lnTo>
                  <a:pt x="136311" y="98563"/>
                </a:lnTo>
                <a:lnTo>
                  <a:pt x="141884" y="70954"/>
                </a:lnTo>
                <a:lnTo>
                  <a:pt x="136311" y="43339"/>
                </a:lnTo>
                <a:lnTo>
                  <a:pt x="121110" y="20785"/>
                </a:lnTo>
                <a:lnTo>
                  <a:pt x="98561" y="5577"/>
                </a:lnTo>
                <a:lnTo>
                  <a:pt x="70942" y="0"/>
                </a:lnTo>
                <a:close/>
              </a:path>
            </a:pathLst>
          </a:custGeom>
          <a:solidFill>
            <a:srgbClr val="2B3A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15" name="object 80"/>
          <p:cNvSpPr>
            <a:spLocks/>
          </p:cNvSpPr>
          <p:nvPr/>
        </p:nvSpPr>
        <p:spPr bwMode="auto">
          <a:xfrm>
            <a:off x="4405313" y="4560888"/>
            <a:ext cx="142875" cy="142875"/>
          </a:xfrm>
          <a:custGeom>
            <a:avLst/>
            <a:gdLst/>
            <a:ahLst/>
            <a:cxnLst>
              <a:cxn ang="0">
                <a:pos x="70942" y="0"/>
              </a:cxn>
              <a:cxn ang="0">
                <a:pos x="43328" y="5573"/>
              </a:cxn>
              <a:cxn ang="0">
                <a:pos x="20778" y="20772"/>
              </a:cxn>
              <a:cxn ang="0">
                <a:pos x="5575" y="43317"/>
              </a:cxn>
              <a:cxn ang="0">
                <a:pos x="0" y="70929"/>
              </a:cxn>
              <a:cxn ang="0">
                <a:pos x="5575" y="98543"/>
              </a:cxn>
              <a:cxn ang="0">
                <a:pos x="20778" y="121092"/>
              </a:cxn>
              <a:cxn ang="0">
                <a:pos x="43328" y="136296"/>
              </a:cxn>
              <a:cxn ang="0">
                <a:pos x="70942" y="141871"/>
              </a:cxn>
              <a:cxn ang="0">
                <a:pos x="98561" y="136296"/>
              </a:cxn>
              <a:cxn ang="0">
                <a:pos x="121110" y="121092"/>
              </a:cxn>
              <a:cxn ang="0">
                <a:pos x="136311" y="98543"/>
              </a:cxn>
              <a:cxn ang="0">
                <a:pos x="141884" y="70929"/>
              </a:cxn>
              <a:cxn ang="0">
                <a:pos x="136311" y="43317"/>
              </a:cxn>
              <a:cxn ang="0">
                <a:pos x="121110" y="20772"/>
              </a:cxn>
              <a:cxn ang="0">
                <a:pos x="98561" y="5573"/>
              </a:cxn>
              <a:cxn ang="0">
                <a:pos x="70942" y="0"/>
              </a:cxn>
            </a:cxnLst>
            <a:rect l="0" t="0" r="r" b="b"/>
            <a:pathLst>
              <a:path w="142239" h="142239">
                <a:moveTo>
                  <a:pt x="70942" y="0"/>
                </a:moveTo>
                <a:lnTo>
                  <a:pt x="43328" y="5573"/>
                </a:lnTo>
                <a:lnTo>
                  <a:pt x="20778" y="20772"/>
                </a:lnTo>
                <a:lnTo>
                  <a:pt x="5575" y="43317"/>
                </a:lnTo>
                <a:lnTo>
                  <a:pt x="0" y="70929"/>
                </a:lnTo>
                <a:lnTo>
                  <a:pt x="5575" y="98543"/>
                </a:lnTo>
                <a:lnTo>
                  <a:pt x="20778" y="121092"/>
                </a:lnTo>
                <a:lnTo>
                  <a:pt x="43328" y="136296"/>
                </a:lnTo>
                <a:lnTo>
                  <a:pt x="70942" y="141871"/>
                </a:lnTo>
                <a:lnTo>
                  <a:pt x="98561" y="136296"/>
                </a:lnTo>
                <a:lnTo>
                  <a:pt x="121110" y="121092"/>
                </a:lnTo>
                <a:lnTo>
                  <a:pt x="136311" y="98543"/>
                </a:lnTo>
                <a:lnTo>
                  <a:pt x="141884" y="70929"/>
                </a:lnTo>
                <a:lnTo>
                  <a:pt x="136311" y="43317"/>
                </a:lnTo>
                <a:lnTo>
                  <a:pt x="121110" y="20772"/>
                </a:lnTo>
                <a:lnTo>
                  <a:pt x="98561" y="5573"/>
                </a:lnTo>
                <a:lnTo>
                  <a:pt x="70942" y="0"/>
                </a:lnTo>
                <a:close/>
              </a:path>
            </a:pathLst>
          </a:custGeom>
          <a:solidFill>
            <a:srgbClr val="803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16" name="object 81"/>
          <p:cNvSpPr>
            <a:spLocks/>
          </p:cNvSpPr>
          <p:nvPr/>
        </p:nvSpPr>
        <p:spPr bwMode="auto">
          <a:xfrm>
            <a:off x="6419850" y="4560888"/>
            <a:ext cx="142875" cy="142875"/>
          </a:xfrm>
          <a:custGeom>
            <a:avLst/>
            <a:gdLst/>
            <a:ahLst/>
            <a:cxnLst>
              <a:cxn ang="0">
                <a:pos x="70942" y="0"/>
              </a:cxn>
              <a:cxn ang="0">
                <a:pos x="43328" y="5573"/>
              </a:cxn>
              <a:cxn ang="0">
                <a:pos x="20778" y="20772"/>
              </a:cxn>
              <a:cxn ang="0">
                <a:pos x="5575" y="43317"/>
              </a:cxn>
              <a:cxn ang="0">
                <a:pos x="0" y="70929"/>
              </a:cxn>
              <a:cxn ang="0">
                <a:pos x="5575" y="98543"/>
              </a:cxn>
              <a:cxn ang="0">
                <a:pos x="20778" y="121092"/>
              </a:cxn>
              <a:cxn ang="0">
                <a:pos x="43328" y="136296"/>
              </a:cxn>
              <a:cxn ang="0">
                <a:pos x="70942" y="141871"/>
              </a:cxn>
              <a:cxn ang="0">
                <a:pos x="98561" y="136296"/>
              </a:cxn>
              <a:cxn ang="0">
                <a:pos x="121110" y="121092"/>
              </a:cxn>
              <a:cxn ang="0">
                <a:pos x="136311" y="98543"/>
              </a:cxn>
              <a:cxn ang="0">
                <a:pos x="141884" y="70929"/>
              </a:cxn>
              <a:cxn ang="0">
                <a:pos x="136311" y="43317"/>
              </a:cxn>
              <a:cxn ang="0">
                <a:pos x="121110" y="20772"/>
              </a:cxn>
              <a:cxn ang="0">
                <a:pos x="98561" y="5573"/>
              </a:cxn>
              <a:cxn ang="0">
                <a:pos x="70942" y="0"/>
              </a:cxn>
            </a:cxnLst>
            <a:rect l="0" t="0" r="r" b="b"/>
            <a:pathLst>
              <a:path w="142240" h="142239">
                <a:moveTo>
                  <a:pt x="70942" y="0"/>
                </a:moveTo>
                <a:lnTo>
                  <a:pt x="43328" y="5573"/>
                </a:lnTo>
                <a:lnTo>
                  <a:pt x="20778" y="20772"/>
                </a:lnTo>
                <a:lnTo>
                  <a:pt x="5575" y="43317"/>
                </a:lnTo>
                <a:lnTo>
                  <a:pt x="0" y="70929"/>
                </a:lnTo>
                <a:lnTo>
                  <a:pt x="5575" y="98543"/>
                </a:lnTo>
                <a:lnTo>
                  <a:pt x="20778" y="121092"/>
                </a:lnTo>
                <a:lnTo>
                  <a:pt x="43328" y="136296"/>
                </a:lnTo>
                <a:lnTo>
                  <a:pt x="70942" y="141871"/>
                </a:lnTo>
                <a:lnTo>
                  <a:pt x="98561" y="136296"/>
                </a:lnTo>
                <a:lnTo>
                  <a:pt x="121110" y="121092"/>
                </a:lnTo>
                <a:lnTo>
                  <a:pt x="136311" y="98543"/>
                </a:lnTo>
                <a:lnTo>
                  <a:pt x="141884" y="70929"/>
                </a:lnTo>
                <a:lnTo>
                  <a:pt x="136311" y="43317"/>
                </a:lnTo>
                <a:lnTo>
                  <a:pt x="121110" y="20772"/>
                </a:lnTo>
                <a:lnTo>
                  <a:pt x="98561" y="5573"/>
                </a:lnTo>
                <a:lnTo>
                  <a:pt x="70942" y="0"/>
                </a:lnTo>
                <a:close/>
              </a:path>
            </a:pathLst>
          </a:custGeom>
          <a:solidFill>
            <a:srgbClr val="6DB9C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17" name="object 82"/>
          <p:cNvSpPr>
            <a:spLocks/>
          </p:cNvSpPr>
          <p:nvPr/>
        </p:nvSpPr>
        <p:spPr bwMode="auto">
          <a:xfrm>
            <a:off x="8664575" y="4560888"/>
            <a:ext cx="141288" cy="142875"/>
          </a:xfrm>
          <a:custGeom>
            <a:avLst/>
            <a:gdLst/>
            <a:ahLst/>
            <a:cxnLst>
              <a:cxn ang="0">
                <a:pos x="70942" y="0"/>
              </a:cxn>
              <a:cxn ang="0">
                <a:pos x="43328" y="5573"/>
              </a:cxn>
              <a:cxn ang="0">
                <a:pos x="20778" y="20772"/>
              </a:cxn>
              <a:cxn ang="0">
                <a:pos x="5575" y="43317"/>
              </a:cxn>
              <a:cxn ang="0">
                <a:pos x="0" y="70929"/>
              </a:cxn>
              <a:cxn ang="0">
                <a:pos x="5575" y="98543"/>
              </a:cxn>
              <a:cxn ang="0">
                <a:pos x="20778" y="121092"/>
              </a:cxn>
              <a:cxn ang="0">
                <a:pos x="43328" y="136296"/>
              </a:cxn>
              <a:cxn ang="0">
                <a:pos x="70942" y="141871"/>
              </a:cxn>
              <a:cxn ang="0">
                <a:pos x="98561" y="136296"/>
              </a:cxn>
              <a:cxn ang="0">
                <a:pos x="121110" y="121092"/>
              </a:cxn>
              <a:cxn ang="0">
                <a:pos x="136311" y="98543"/>
              </a:cxn>
              <a:cxn ang="0">
                <a:pos x="141884" y="70929"/>
              </a:cxn>
              <a:cxn ang="0">
                <a:pos x="136311" y="43317"/>
              </a:cxn>
              <a:cxn ang="0">
                <a:pos x="121110" y="20772"/>
              </a:cxn>
              <a:cxn ang="0">
                <a:pos x="98561" y="5573"/>
              </a:cxn>
              <a:cxn ang="0">
                <a:pos x="70942" y="0"/>
              </a:cxn>
            </a:cxnLst>
            <a:rect l="0" t="0" r="r" b="b"/>
            <a:pathLst>
              <a:path w="142240" h="142239">
                <a:moveTo>
                  <a:pt x="70942" y="0"/>
                </a:moveTo>
                <a:lnTo>
                  <a:pt x="43328" y="5573"/>
                </a:lnTo>
                <a:lnTo>
                  <a:pt x="20778" y="20772"/>
                </a:lnTo>
                <a:lnTo>
                  <a:pt x="5575" y="43317"/>
                </a:lnTo>
                <a:lnTo>
                  <a:pt x="0" y="70929"/>
                </a:lnTo>
                <a:lnTo>
                  <a:pt x="5575" y="98543"/>
                </a:lnTo>
                <a:lnTo>
                  <a:pt x="20778" y="121092"/>
                </a:lnTo>
                <a:lnTo>
                  <a:pt x="43328" y="136296"/>
                </a:lnTo>
                <a:lnTo>
                  <a:pt x="70942" y="141871"/>
                </a:lnTo>
                <a:lnTo>
                  <a:pt x="98561" y="136296"/>
                </a:lnTo>
                <a:lnTo>
                  <a:pt x="121110" y="121092"/>
                </a:lnTo>
                <a:lnTo>
                  <a:pt x="136311" y="98543"/>
                </a:lnTo>
                <a:lnTo>
                  <a:pt x="141884" y="70929"/>
                </a:lnTo>
                <a:lnTo>
                  <a:pt x="136311" y="43317"/>
                </a:lnTo>
                <a:lnTo>
                  <a:pt x="121110" y="20772"/>
                </a:lnTo>
                <a:lnTo>
                  <a:pt x="98561" y="5573"/>
                </a:lnTo>
                <a:lnTo>
                  <a:pt x="70942" y="0"/>
                </a:lnTo>
                <a:close/>
              </a:path>
            </a:pathLst>
          </a:custGeom>
          <a:solidFill>
            <a:srgbClr val="D7802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18" name="object 83"/>
          <p:cNvSpPr>
            <a:spLocks/>
          </p:cNvSpPr>
          <p:nvPr/>
        </p:nvSpPr>
        <p:spPr bwMode="auto">
          <a:xfrm>
            <a:off x="4405313" y="4978400"/>
            <a:ext cx="142875" cy="142875"/>
          </a:xfrm>
          <a:custGeom>
            <a:avLst/>
            <a:gdLst/>
            <a:ahLst/>
            <a:cxnLst>
              <a:cxn ang="0">
                <a:pos x="70942" y="0"/>
              </a:cxn>
              <a:cxn ang="0">
                <a:pos x="43328" y="5574"/>
              </a:cxn>
              <a:cxn ang="0">
                <a:pos x="20778" y="20777"/>
              </a:cxn>
              <a:cxn ang="0">
                <a:pos x="5575" y="43323"/>
              </a:cxn>
              <a:cxn ang="0">
                <a:pos x="0" y="70929"/>
              </a:cxn>
              <a:cxn ang="0">
                <a:pos x="5575" y="98548"/>
              </a:cxn>
              <a:cxn ang="0">
                <a:pos x="20778" y="121097"/>
              </a:cxn>
              <a:cxn ang="0">
                <a:pos x="43328" y="136298"/>
              </a:cxn>
              <a:cxn ang="0">
                <a:pos x="70942" y="141871"/>
              </a:cxn>
              <a:cxn ang="0">
                <a:pos x="98561" y="136298"/>
              </a:cxn>
              <a:cxn ang="0">
                <a:pos x="121110" y="121097"/>
              </a:cxn>
              <a:cxn ang="0">
                <a:pos x="136311" y="98548"/>
              </a:cxn>
              <a:cxn ang="0">
                <a:pos x="141884" y="70929"/>
              </a:cxn>
              <a:cxn ang="0">
                <a:pos x="136311" y="43323"/>
              </a:cxn>
              <a:cxn ang="0">
                <a:pos x="121110" y="20777"/>
              </a:cxn>
              <a:cxn ang="0">
                <a:pos x="98561" y="5574"/>
              </a:cxn>
              <a:cxn ang="0">
                <a:pos x="70942" y="0"/>
              </a:cxn>
            </a:cxnLst>
            <a:rect l="0" t="0" r="r" b="b"/>
            <a:pathLst>
              <a:path w="142239" h="142239">
                <a:moveTo>
                  <a:pt x="70942" y="0"/>
                </a:moveTo>
                <a:lnTo>
                  <a:pt x="43328" y="5574"/>
                </a:lnTo>
                <a:lnTo>
                  <a:pt x="20778" y="20777"/>
                </a:lnTo>
                <a:lnTo>
                  <a:pt x="5575" y="43323"/>
                </a:lnTo>
                <a:lnTo>
                  <a:pt x="0" y="70929"/>
                </a:lnTo>
                <a:lnTo>
                  <a:pt x="5575" y="98548"/>
                </a:lnTo>
                <a:lnTo>
                  <a:pt x="20778" y="121097"/>
                </a:lnTo>
                <a:lnTo>
                  <a:pt x="43328" y="136298"/>
                </a:lnTo>
                <a:lnTo>
                  <a:pt x="70942" y="141871"/>
                </a:lnTo>
                <a:lnTo>
                  <a:pt x="98561" y="136298"/>
                </a:lnTo>
                <a:lnTo>
                  <a:pt x="121110" y="121097"/>
                </a:lnTo>
                <a:lnTo>
                  <a:pt x="136311" y="98548"/>
                </a:lnTo>
                <a:lnTo>
                  <a:pt x="141884" y="70929"/>
                </a:lnTo>
                <a:lnTo>
                  <a:pt x="136311" y="43323"/>
                </a:lnTo>
                <a:lnTo>
                  <a:pt x="121110" y="20777"/>
                </a:lnTo>
                <a:lnTo>
                  <a:pt x="98561" y="5574"/>
                </a:lnTo>
                <a:lnTo>
                  <a:pt x="70942" y="0"/>
                </a:lnTo>
                <a:close/>
              </a:path>
            </a:pathLst>
          </a:custGeom>
          <a:solidFill>
            <a:srgbClr val="DEB72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19" name="object 84"/>
          <p:cNvSpPr>
            <a:spLocks/>
          </p:cNvSpPr>
          <p:nvPr/>
        </p:nvSpPr>
        <p:spPr bwMode="auto">
          <a:xfrm>
            <a:off x="6419850" y="4978400"/>
            <a:ext cx="142875" cy="142875"/>
          </a:xfrm>
          <a:custGeom>
            <a:avLst/>
            <a:gdLst/>
            <a:ahLst/>
            <a:cxnLst>
              <a:cxn ang="0">
                <a:pos x="70942" y="0"/>
              </a:cxn>
              <a:cxn ang="0">
                <a:pos x="43328" y="5574"/>
              </a:cxn>
              <a:cxn ang="0">
                <a:pos x="20778" y="20777"/>
              </a:cxn>
              <a:cxn ang="0">
                <a:pos x="5575" y="43323"/>
              </a:cxn>
              <a:cxn ang="0">
                <a:pos x="0" y="70929"/>
              </a:cxn>
              <a:cxn ang="0">
                <a:pos x="5575" y="98548"/>
              </a:cxn>
              <a:cxn ang="0">
                <a:pos x="20778" y="121097"/>
              </a:cxn>
              <a:cxn ang="0">
                <a:pos x="43328" y="136298"/>
              </a:cxn>
              <a:cxn ang="0">
                <a:pos x="70942" y="141871"/>
              </a:cxn>
              <a:cxn ang="0">
                <a:pos x="98561" y="136298"/>
              </a:cxn>
              <a:cxn ang="0">
                <a:pos x="121110" y="121097"/>
              </a:cxn>
              <a:cxn ang="0">
                <a:pos x="136311" y="98548"/>
              </a:cxn>
              <a:cxn ang="0">
                <a:pos x="141884" y="70929"/>
              </a:cxn>
              <a:cxn ang="0">
                <a:pos x="136311" y="43323"/>
              </a:cxn>
              <a:cxn ang="0">
                <a:pos x="121110" y="20777"/>
              </a:cxn>
              <a:cxn ang="0">
                <a:pos x="98561" y="5574"/>
              </a:cxn>
              <a:cxn ang="0">
                <a:pos x="70942" y="0"/>
              </a:cxn>
            </a:cxnLst>
            <a:rect l="0" t="0" r="r" b="b"/>
            <a:pathLst>
              <a:path w="142240" h="142239">
                <a:moveTo>
                  <a:pt x="70942" y="0"/>
                </a:moveTo>
                <a:lnTo>
                  <a:pt x="43328" y="5574"/>
                </a:lnTo>
                <a:lnTo>
                  <a:pt x="20778" y="20777"/>
                </a:lnTo>
                <a:lnTo>
                  <a:pt x="5575" y="43323"/>
                </a:lnTo>
                <a:lnTo>
                  <a:pt x="0" y="70929"/>
                </a:lnTo>
                <a:lnTo>
                  <a:pt x="5575" y="98548"/>
                </a:lnTo>
                <a:lnTo>
                  <a:pt x="20778" y="121097"/>
                </a:lnTo>
                <a:lnTo>
                  <a:pt x="43328" y="136298"/>
                </a:lnTo>
                <a:lnTo>
                  <a:pt x="70942" y="141871"/>
                </a:lnTo>
                <a:lnTo>
                  <a:pt x="98561" y="136298"/>
                </a:lnTo>
                <a:lnTo>
                  <a:pt x="121110" y="121097"/>
                </a:lnTo>
                <a:lnTo>
                  <a:pt x="136311" y="98548"/>
                </a:lnTo>
                <a:lnTo>
                  <a:pt x="141884" y="70929"/>
                </a:lnTo>
                <a:lnTo>
                  <a:pt x="136311" y="43323"/>
                </a:lnTo>
                <a:lnTo>
                  <a:pt x="121110" y="20777"/>
                </a:lnTo>
                <a:lnTo>
                  <a:pt x="98561" y="5574"/>
                </a:lnTo>
                <a:lnTo>
                  <a:pt x="70942" y="0"/>
                </a:lnTo>
                <a:close/>
              </a:path>
            </a:pathLst>
          </a:custGeom>
          <a:solidFill>
            <a:srgbClr val="1D769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20" name="object 85"/>
          <p:cNvSpPr>
            <a:spLocks/>
          </p:cNvSpPr>
          <p:nvPr/>
        </p:nvSpPr>
        <p:spPr bwMode="auto">
          <a:xfrm>
            <a:off x="8664575" y="4978400"/>
            <a:ext cx="141288" cy="142875"/>
          </a:xfrm>
          <a:custGeom>
            <a:avLst/>
            <a:gdLst/>
            <a:ahLst/>
            <a:cxnLst>
              <a:cxn ang="0">
                <a:pos x="70942" y="0"/>
              </a:cxn>
              <a:cxn ang="0">
                <a:pos x="43328" y="5574"/>
              </a:cxn>
              <a:cxn ang="0">
                <a:pos x="20778" y="20777"/>
              </a:cxn>
              <a:cxn ang="0">
                <a:pos x="5575" y="43323"/>
              </a:cxn>
              <a:cxn ang="0">
                <a:pos x="0" y="70929"/>
              </a:cxn>
              <a:cxn ang="0">
                <a:pos x="5575" y="98548"/>
              </a:cxn>
              <a:cxn ang="0">
                <a:pos x="20778" y="121097"/>
              </a:cxn>
              <a:cxn ang="0">
                <a:pos x="43328" y="136298"/>
              </a:cxn>
              <a:cxn ang="0">
                <a:pos x="70942" y="141871"/>
              </a:cxn>
              <a:cxn ang="0">
                <a:pos x="98561" y="136298"/>
              </a:cxn>
              <a:cxn ang="0">
                <a:pos x="121110" y="121097"/>
              </a:cxn>
              <a:cxn ang="0">
                <a:pos x="136311" y="98548"/>
              </a:cxn>
              <a:cxn ang="0">
                <a:pos x="141884" y="70929"/>
              </a:cxn>
              <a:cxn ang="0">
                <a:pos x="136311" y="43323"/>
              </a:cxn>
              <a:cxn ang="0">
                <a:pos x="121110" y="20777"/>
              </a:cxn>
              <a:cxn ang="0">
                <a:pos x="98561" y="5574"/>
              </a:cxn>
              <a:cxn ang="0">
                <a:pos x="70942" y="0"/>
              </a:cxn>
            </a:cxnLst>
            <a:rect l="0" t="0" r="r" b="b"/>
            <a:pathLst>
              <a:path w="142240" h="142239">
                <a:moveTo>
                  <a:pt x="70942" y="0"/>
                </a:moveTo>
                <a:lnTo>
                  <a:pt x="43328" y="5574"/>
                </a:lnTo>
                <a:lnTo>
                  <a:pt x="20778" y="20777"/>
                </a:lnTo>
                <a:lnTo>
                  <a:pt x="5575" y="43323"/>
                </a:lnTo>
                <a:lnTo>
                  <a:pt x="0" y="70929"/>
                </a:lnTo>
                <a:lnTo>
                  <a:pt x="5575" y="98548"/>
                </a:lnTo>
                <a:lnTo>
                  <a:pt x="20778" y="121097"/>
                </a:lnTo>
                <a:lnTo>
                  <a:pt x="43328" y="136298"/>
                </a:lnTo>
                <a:lnTo>
                  <a:pt x="70942" y="141871"/>
                </a:lnTo>
                <a:lnTo>
                  <a:pt x="98561" y="136298"/>
                </a:lnTo>
                <a:lnTo>
                  <a:pt x="121110" y="121097"/>
                </a:lnTo>
                <a:lnTo>
                  <a:pt x="136311" y="98548"/>
                </a:lnTo>
                <a:lnTo>
                  <a:pt x="141884" y="70929"/>
                </a:lnTo>
                <a:lnTo>
                  <a:pt x="136311" y="43323"/>
                </a:lnTo>
                <a:lnTo>
                  <a:pt x="121110" y="20777"/>
                </a:lnTo>
                <a:lnTo>
                  <a:pt x="98561" y="5574"/>
                </a:lnTo>
                <a:lnTo>
                  <a:pt x="70942" y="0"/>
                </a:lnTo>
                <a:close/>
              </a:path>
            </a:pathLst>
          </a:custGeom>
          <a:solidFill>
            <a:srgbClr val="B6BF3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21" name="object 86"/>
          <p:cNvSpPr>
            <a:spLocks/>
          </p:cNvSpPr>
          <p:nvPr/>
        </p:nvSpPr>
        <p:spPr bwMode="auto">
          <a:xfrm>
            <a:off x="4405313" y="5394325"/>
            <a:ext cx="142875" cy="141288"/>
          </a:xfrm>
          <a:custGeom>
            <a:avLst/>
            <a:gdLst/>
            <a:ahLst/>
            <a:cxnLst>
              <a:cxn ang="0">
                <a:pos x="70942" y="0"/>
              </a:cxn>
              <a:cxn ang="0">
                <a:pos x="43328" y="5577"/>
              </a:cxn>
              <a:cxn ang="0">
                <a:pos x="20778" y="20785"/>
              </a:cxn>
              <a:cxn ang="0">
                <a:pos x="5575" y="43339"/>
              </a:cxn>
              <a:cxn ang="0">
                <a:pos x="0" y="70954"/>
              </a:cxn>
              <a:cxn ang="0">
                <a:pos x="5575" y="98568"/>
              </a:cxn>
              <a:cxn ang="0">
                <a:pos x="20778" y="121118"/>
              </a:cxn>
              <a:cxn ang="0">
                <a:pos x="43328" y="136321"/>
              </a:cxn>
              <a:cxn ang="0">
                <a:pos x="70942" y="141897"/>
              </a:cxn>
              <a:cxn ang="0">
                <a:pos x="98561" y="136321"/>
              </a:cxn>
              <a:cxn ang="0">
                <a:pos x="121110" y="121118"/>
              </a:cxn>
              <a:cxn ang="0">
                <a:pos x="136311" y="98568"/>
              </a:cxn>
              <a:cxn ang="0">
                <a:pos x="141884" y="70954"/>
              </a:cxn>
              <a:cxn ang="0">
                <a:pos x="136311" y="43339"/>
              </a:cxn>
              <a:cxn ang="0">
                <a:pos x="121110" y="20785"/>
              </a:cxn>
              <a:cxn ang="0">
                <a:pos x="98561" y="5577"/>
              </a:cxn>
              <a:cxn ang="0">
                <a:pos x="70942" y="0"/>
              </a:cxn>
            </a:cxnLst>
            <a:rect l="0" t="0" r="r" b="b"/>
            <a:pathLst>
              <a:path w="142239" h="142239">
                <a:moveTo>
                  <a:pt x="70942" y="0"/>
                </a:moveTo>
                <a:lnTo>
                  <a:pt x="43328" y="5577"/>
                </a:lnTo>
                <a:lnTo>
                  <a:pt x="20778" y="20785"/>
                </a:lnTo>
                <a:lnTo>
                  <a:pt x="5575" y="43339"/>
                </a:lnTo>
                <a:lnTo>
                  <a:pt x="0" y="70954"/>
                </a:lnTo>
                <a:lnTo>
                  <a:pt x="5575" y="98568"/>
                </a:lnTo>
                <a:lnTo>
                  <a:pt x="20778" y="121118"/>
                </a:lnTo>
                <a:lnTo>
                  <a:pt x="43328" y="136321"/>
                </a:lnTo>
                <a:lnTo>
                  <a:pt x="70942" y="141897"/>
                </a:lnTo>
                <a:lnTo>
                  <a:pt x="98561" y="136321"/>
                </a:lnTo>
                <a:lnTo>
                  <a:pt x="121110" y="121118"/>
                </a:lnTo>
                <a:lnTo>
                  <a:pt x="136311" y="98568"/>
                </a:lnTo>
                <a:lnTo>
                  <a:pt x="141884" y="70954"/>
                </a:lnTo>
                <a:lnTo>
                  <a:pt x="136311" y="43339"/>
                </a:lnTo>
                <a:lnTo>
                  <a:pt x="121110" y="20785"/>
                </a:lnTo>
                <a:lnTo>
                  <a:pt x="98561" y="5577"/>
                </a:lnTo>
                <a:lnTo>
                  <a:pt x="70942" y="0"/>
                </a:lnTo>
                <a:close/>
              </a:path>
            </a:pathLst>
          </a:custGeom>
          <a:solidFill>
            <a:srgbClr val="29957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22" name="object 87"/>
          <p:cNvSpPr>
            <a:spLocks/>
          </p:cNvSpPr>
          <p:nvPr/>
        </p:nvSpPr>
        <p:spPr bwMode="auto">
          <a:xfrm>
            <a:off x="6419850" y="5394325"/>
            <a:ext cx="142875" cy="141288"/>
          </a:xfrm>
          <a:custGeom>
            <a:avLst/>
            <a:gdLst/>
            <a:ahLst/>
            <a:cxnLst>
              <a:cxn ang="0">
                <a:pos x="70942" y="0"/>
              </a:cxn>
              <a:cxn ang="0">
                <a:pos x="43328" y="5577"/>
              </a:cxn>
              <a:cxn ang="0">
                <a:pos x="20778" y="20785"/>
              </a:cxn>
              <a:cxn ang="0">
                <a:pos x="5575" y="43339"/>
              </a:cxn>
              <a:cxn ang="0">
                <a:pos x="0" y="70954"/>
              </a:cxn>
              <a:cxn ang="0">
                <a:pos x="5575" y="98568"/>
              </a:cxn>
              <a:cxn ang="0">
                <a:pos x="20778" y="121118"/>
              </a:cxn>
              <a:cxn ang="0">
                <a:pos x="43328" y="136321"/>
              </a:cxn>
              <a:cxn ang="0">
                <a:pos x="70942" y="141897"/>
              </a:cxn>
              <a:cxn ang="0">
                <a:pos x="98561" y="136321"/>
              </a:cxn>
              <a:cxn ang="0">
                <a:pos x="121110" y="121118"/>
              </a:cxn>
              <a:cxn ang="0">
                <a:pos x="136311" y="98568"/>
              </a:cxn>
              <a:cxn ang="0">
                <a:pos x="141884" y="70954"/>
              </a:cxn>
              <a:cxn ang="0">
                <a:pos x="136311" y="43339"/>
              </a:cxn>
              <a:cxn ang="0">
                <a:pos x="121110" y="20785"/>
              </a:cxn>
              <a:cxn ang="0">
                <a:pos x="98561" y="5577"/>
              </a:cxn>
              <a:cxn ang="0">
                <a:pos x="70942" y="0"/>
              </a:cxn>
            </a:cxnLst>
            <a:rect l="0" t="0" r="r" b="b"/>
            <a:pathLst>
              <a:path w="142240" h="142239">
                <a:moveTo>
                  <a:pt x="70942" y="0"/>
                </a:moveTo>
                <a:lnTo>
                  <a:pt x="43328" y="5577"/>
                </a:lnTo>
                <a:lnTo>
                  <a:pt x="20778" y="20785"/>
                </a:lnTo>
                <a:lnTo>
                  <a:pt x="5575" y="43339"/>
                </a:lnTo>
                <a:lnTo>
                  <a:pt x="0" y="70954"/>
                </a:lnTo>
                <a:lnTo>
                  <a:pt x="5575" y="98568"/>
                </a:lnTo>
                <a:lnTo>
                  <a:pt x="20778" y="121118"/>
                </a:lnTo>
                <a:lnTo>
                  <a:pt x="43328" y="136321"/>
                </a:lnTo>
                <a:lnTo>
                  <a:pt x="70942" y="141897"/>
                </a:lnTo>
                <a:lnTo>
                  <a:pt x="98561" y="136321"/>
                </a:lnTo>
                <a:lnTo>
                  <a:pt x="121110" y="121118"/>
                </a:lnTo>
                <a:lnTo>
                  <a:pt x="136311" y="98568"/>
                </a:lnTo>
                <a:lnTo>
                  <a:pt x="141884" y="70954"/>
                </a:lnTo>
                <a:lnTo>
                  <a:pt x="136311" y="43339"/>
                </a:lnTo>
                <a:lnTo>
                  <a:pt x="121110" y="20785"/>
                </a:lnTo>
                <a:lnTo>
                  <a:pt x="98561" y="5577"/>
                </a:lnTo>
                <a:lnTo>
                  <a:pt x="70942" y="0"/>
                </a:lnTo>
                <a:close/>
              </a:path>
            </a:pathLst>
          </a:custGeom>
          <a:solidFill>
            <a:srgbClr val="138FC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23" name="object 88"/>
          <p:cNvSpPr>
            <a:spLocks/>
          </p:cNvSpPr>
          <p:nvPr/>
        </p:nvSpPr>
        <p:spPr bwMode="auto">
          <a:xfrm>
            <a:off x="8664575" y="5394325"/>
            <a:ext cx="141288" cy="141288"/>
          </a:xfrm>
          <a:custGeom>
            <a:avLst/>
            <a:gdLst/>
            <a:ahLst/>
            <a:cxnLst>
              <a:cxn ang="0">
                <a:pos x="70942" y="0"/>
              </a:cxn>
              <a:cxn ang="0">
                <a:pos x="43328" y="5577"/>
              </a:cxn>
              <a:cxn ang="0">
                <a:pos x="20778" y="20785"/>
              </a:cxn>
              <a:cxn ang="0">
                <a:pos x="5575" y="43339"/>
              </a:cxn>
              <a:cxn ang="0">
                <a:pos x="0" y="70954"/>
              </a:cxn>
              <a:cxn ang="0">
                <a:pos x="5575" y="98568"/>
              </a:cxn>
              <a:cxn ang="0">
                <a:pos x="20778" y="121118"/>
              </a:cxn>
              <a:cxn ang="0">
                <a:pos x="43328" y="136321"/>
              </a:cxn>
              <a:cxn ang="0">
                <a:pos x="70942" y="141897"/>
              </a:cxn>
              <a:cxn ang="0">
                <a:pos x="98561" y="136321"/>
              </a:cxn>
              <a:cxn ang="0">
                <a:pos x="121110" y="121118"/>
              </a:cxn>
              <a:cxn ang="0">
                <a:pos x="136311" y="98568"/>
              </a:cxn>
              <a:cxn ang="0">
                <a:pos x="141884" y="70954"/>
              </a:cxn>
              <a:cxn ang="0">
                <a:pos x="136311" y="43339"/>
              </a:cxn>
              <a:cxn ang="0">
                <a:pos x="121110" y="20785"/>
              </a:cxn>
              <a:cxn ang="0">
                <a:pos x="98561" y="5577"/>
              </a:cxn>
              <a:cxn ang="0">
                <a:pos x="70942" y="0"/>
              </a:cxn>
            </a:cxnLst>
            <a:rect l="0" t="0" r="r" b="b"/>
            <a:pathLst>
              <a:path w="142240" h="142239">
                <a:moveTo>
                  <a:pt x="70942" y="0"/>
                </a:moveTo>
                <a:lnTo>
                  <a:pt x="43328" y="5577"/>
                </a:lnTo>
                <a:lnTo>
                  <a:pt x="20778" y="20785"/>
                </a:lnTo>
                <a:lnTo>
                  <a:pt x="5575" y="43339"/>
                </a:lnTo>
                <a:lnTo>
                  <a:pt x="0" y="70954"/>
                </a:lnTo>
                <a:lnTo>
                  <a:pt x="5575" y="98568"/>
                </a:lnTo>
                <a:lnTo>
                  <a:pt x="20778" y="121118"/>
                </a:lnTo>
                <a:lnTo>
                  <a:pt x="43328" y="136321"/>
                </a:lnTo>
                <a:lnTo>
                  <a:pt x="70942" y="141897"/>
                </a:lnTo>
                <a:lnTo>
                  <a:pt x="98561" y="136321"/>
                </a:lnTo>
                <a:lnTo>
                  <a:pt x="121110" y="121118"/>
                </a:lnTo>
                <a:lnTo>
                  <a:pt x="136311" y="98568"/>
                </a:lnTo>
                <a:lnTo>
                  <a:pt x="141884" y="70954"/>
                </a:lnTo>
                <a:lnTo>
                  <a:pt x="136311" y="43339"/>
                </a:lnTo>
                <a:lnTo>
                  <a:pt x="121110" y="20785"/>
                </a:lnTo>
                <a:lnTo>
                  <a:pt x="98561" y="5577"/>
                </a:lnTo>
                <a:lnTo>
                  <a:pt x="70942" y="0"/>
                </a:lnTo>
                <a:close/>
              </a:path>
            </a:pathLst>
          </a:custGeom>
          <a:solidFill>
            <a:srgbClr val="A295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24" name="object 89"/>
          <p:cNvSpPr>
            <a:spLocks/>
          </p:cNvSpPr>
          <p:nvPr/>
        </p:nvSpPr>
        <p:spPr bwMode="auto">
          <a:xfrm>
            <a:off x="4405313" y="5832475"/>
            <a:ext cx="142875" cy="142875"/>
          </a:xfrm>
          <a:custGeom>
            <a:avLst/>
            <a:gdLst/>
            <a:ahLst/>
            <a:cxnLst>
              <a:cxn ang="0">
                <a:pos x="70942" y="0"/>
              </a:cxn>
              <a:cxn ang="0">
                <a:pos x="43328" y="5575"/>
              </a:cxn>
              <a:cxn ang="0">
                <a:pos x="20778" y="20780"/>
              </a:cxn>
              <a:cxn ang="0">
                <a:pos x="5575" y="43333"/>
              </a:cxn>
              <a:cxn ang="0">
                <a:pos x="0" y="70954"/>
              </a:cxn>
              <a:cxn ang="0">
                <a:pos x="5575" y="98563"/>
              </a:cxn>
              <a:cxn ang="0">
                <a:pos x="20778" y="121113"/>
              </a:cxn>
              <a:cxn ang="0">
                <a:pos x="43328" y="136320"/>
              </a:cxn>
              <a:cxn ang="0">
                <a:pos x="70942" y="141897"/>
              </a:cxn>
              <a:cxn ang="0">
                <a:pos x="98561" y="136320"/>
              </a:cxn>
              <a:cxn ang="0">
                <a:pos x="121110" y="121113"/>
              </a:cxn>
              <a:cxn ang="0">
                <a:pos x="136311" y="98563"/>
              </a:cxn>
              <a:cxn ang="0">
                <a:pos x="141884" y="70954"/>
              </a:cxn>
              <a:cxn ang="0">
                <a:pos x="136311" y="43333"/>
              </a:cxn>
              <a:cxn ang="0">
                <a:pos x="121110" y="20780"/>
              </a:cxn>
              <a:cxn ang="0">
                <a:pos x="98561" y="5575"/>
              </a:cxn>
              <a:cxn ang="0">
                <a:pos x="70942" y="0"/>
              </a:cxn>
            </a:cxnLst>
            <a:rect l="0" t="0" r="r" b="b"/>
            <a:pathLst>
              <a:path w="142239" h="142239">
                <a:moveTo>
                  <a:pt x="70942" y="0"/>
                </a:moveTo>
                <a:lnTo>
                  <a:pt x="43328" y="5575"/>
                </a:lnTo>
                <a:lnTo>
                  <a:pt x="20778" y="20780"/>
                </a:lnTo>
                <a:lnTo>
                  <a:pt x="5575" y="43333"/>
                </a:lnTo>
                <a:lnTo>
                  <a:pt x="0" y="70954"/>
                </a:lnTo>
                <a:lnTo>
                  <a:pt x="5575" y="98563"/>
                </a:lnTo>
                <a:lnTo>
                  <a:pt x="20778" y="121113"/>
                </a:lnTo>
                <a:lnTo>
                  <a:pt x="43328" y="136320"/>
                </a:lnTo>
                <a:lnTo>
                  <a:pt x="70942" y="141897"/>
                </a:lnTo>
                <a:lnTo>
                  <a:pt x="98561" y="136320"/>
                </a:lnTo>
                <a:lnTo>
                  <a:pt x="121110" y="121113"/>
                </a:lnTo>
                <a:lnTo>
                  <a:pt x="136311" y="98563"/>
                </a:lnTo>
                <a:lnTo>
                  <a:pt x="141884" y="70954"/>
                </a:lnTo>
                <a:lnTo>
                  <a:pt x="136311" y="43333"/>
                </a:lnTo>
                <a:lnTo>
                  <a:pt x="121110" y="20780"/>
                </a:lnTo>
                <a:lnTo>
                  <a:pt x="98561" y="5575"/>
                </a:lnTo>
                <a:lnTo>
                  <a:pt x="70942" y="0"/>
                </a:lnTo>
                <a:close/>
              </a:path>
            </a:pathLst>
          </a:custGeom>
          <a:solidFill>
            <a:srgbClr val="5F2D8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25" name="object 90"/>
          <p:cNvSpPr>
            <a:spLocks/>
          </p:cNvSpPr>
          <p:nvPr/>
        </p:nvSpPr>
        <p:spPr bwMode="auto">
          <a:xfrm>
            <a:off x="4405313" y="6237288"/>
            <a:ext cx="142875" cy="142875"/>
          </a:xfrm>
          <a:custGeom>
            <a:avLst/>
            <a:gdLst/>
            <a:ahLst/>
            <a:cxnLst>
              <a:cxn ang="0">
                <a:pos x="70942" y="0"/>
              </a:cxn>
              <a:cxn ang="0">
                <a:pos x="43328" y="5575"/>
              </a:cxn>
              <a:cxn ang="0">
                <a:pos x="20778" y="20780"/>
              </a:cxn>
              <a:cxn ang="0">
                <a:pos x="5575" y="43333"/>
              </a:cxn>
              <a:cxn ang="0">
                <a:pos x="0" y="70954"/>
              </a:cxn>
              <a:cxn ang="0">
                <a:pos x="5575" y="98563"/>
              </a:cxn>
              <a:cxn ang="0">
                <a:pos x="20778" y="121113"/>
              </a:cxn>
              <a:cxn ang="0">
                <a:pos x="43328" y="136320"/>
              </a:cxn>
              <a:cxn ang="0">
                <a:pos x="70942" y="141897"/>
              </a:cxn>
              <a:cxn ang="0">
                <a:pos x="98561" y="136320"/>
              </a:cxn>
              <a:cxn ang="0">
                <a:pos x="121110" y="121113"/>
              </a:cxn>
              <a:cxn ang="0">
                <a:pos x="136311" y="98563"/>
              </a:cxn>
              <a:cxn ang="0">
                <a:pos x="141884" y="70954"/>
              </a:cxn>
              <a:cxn ang="0">
                <a:pos x="136311" y="43333"/>
              </a:cxn>
              <a:cxn ang="0">
                <a:pos x="121110" y="20780"/>
              </a:cxn>
              <a:cxn ang="0">
                <a:pos x="98561" y="5575"/>
              </a:cxn>
              <a:cxn ang="0">
                <a:pos x="70942" y="0"/>
              </a:cxn>
            </a:cxnLst>
            <a:rect l="0" t="0" r="r" b="b"/>
            <a:pathLst>
              <a:path w="142239" h="142239">
                <a:moveTo>
                  <a:pt x="70942" y="0"/>
                </a:moveTo>
                <a:lnTo>
                  <a:pt x="43328" y="5575"/>
                </a:lnTo>
                <a:lnTo>
                  <a:pt x="20778" y="20780"/>
                </a:lnTo>
                <a:lnTo>
                  <a:pt x="5575" y="43333"/>
                </a:lnTo>
                <a:lnTo>
                  <a:pt x="0" y="70954"/>
                </a:lnTo>
                <a:lnTo>
                  <a:pt x="5575" y="98563"/>
                </a:lnTo>
                <a:lnTo>
                  <a:pt x="20778" y="121113"/>
                </a:lnTo>
                <a:lnTo>
                  <a:pt x="43328" y="136320"/>
                </a:lnTo>
                <a:lnTo>
                  <a:pt x="70942" y="141897"/>
                </a:lnTo>
                <a:lnTo>
                  <a:pt x="98561" y="136320"/>
                </a:lnTo>
                <a:lnTo>
                  <a:pt x="121110" y="121113"/>
                </a:lnTo>
                <a:lnTo>
                  <a:pt x="136311" y="98563"/>
                </a:lnTo>
                <a:lnTo>
                  <a:pt x="141884" y="70954"/>
                </a:lnTo>
                <a:lnTo>
                  <a:pt x="136311" y="43333"/>
                </a:lnTo>
                <a:lnTo>
                  <a:pt x="121110" y="20780"/>
                </a:lnTo>
                <a:lnTo>
                  <a:pt x="98561" y="5575"/>
                </a:lnTo>
                <a:lnTo>
                  <a:pt x="70942" y="0"/>
                </a:lnTo>
                <a:close/>
              </a:path>
            </a:pathLst>
          </a:custGeom>
          <a:solidFill>
            <a:srgbClr val="3F271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26" name="object 91"/>
          <p:cNvSpPr>
            <a:spLocks/>
          </p:cNvSpPr>
          <p:nvPr/>
        </p:nvSpPr>
        <p:spPr bwMode="auto">
          <a:xfrm>
            <a:off x="6419850" y="5832475"/>
            <a:ext cx="142875" cy="142875"/>
          </a:xfrm>
          <a:custGeom>
            <a:avLst/>
            <a:gdLst/>
            <a:ahLst/>
            <a:cxnLst>
              <a:cxn ang="0">
                <a:pos x="70942" y="0"/>
              </a:cxn>
              <a:cxn ang="0">
                <a:pos x="43328" y="5575"/>
              </a:cxn>
              <a:cxn ang="0">
                <a:pos x="20778" y="20780"/>
              </a:cxn>
              <a:cxn ang="0">
                <a:pos x="5575" y="43333"/>
              </a:cxn>
              <a:cxn ang="0">
                <a:pos x="0" y="70954"/>
              </a:cxn>
              <a:cxn ang="0">
                <a:pos x="5575" y="98563"/>
              </a:cxn>
              <a:cxn ang="0">
                <a:pos x="20778" y="121113"/>
              </a:cxn>
              <a:cxn ang="0">
                <a:pos x="43328" y="136320"/>
              </a:cxn>
              <a:cxn ang="0">
                <a:pos x="70942" y="141897"/>
              </a:cxn>
              <a:cxn ang="0">
                <a:pos x="98561" y="136320"/>
              </a:cxn>
              <a:cxn ang="0">
                <a:pos x="121110" y="121113"/>
              </a:cxn>
              <a:cxn ang="0">
                <a:pos x="136311" y="98563"/>
              </a:cxn>
              <a:cxn ang="0">
                <a:pos x="141884" y="70954"/>
              </a:cxn>
              <a:cxn ang="0">
                <a:pos x="136311" y="43333"/>
              </a:cxn>
              <a:cxn ang="0">
                <a:pos x="121110" y="20780"/>
              </a:cxn>
              <a:cxn ang="0">
                <a:pos x="98561" y="5575"/>
              </a:cxn>
              <a:cxn ang="0">
                <a:pos x="70942" y="0"/>
              </a:cxn>
            </a:cxnLst>
            <a:rect l="0" t="0" r="r" b="b"/>
            <a:pathLst>
              <a:path w="142240" h="142239">
                <a:moveTo>
                  <a:pt x="70942" y="0"/>
                </a:moveTo>
                <a:lnTo>
                  <a:pt x="43328" y="5575"/>
                </a:lnTo>
                <a:lnTo>
                  <a:pt x="20778" y="20780"/>
                </a:lnTo>
                <a:lnTo>
                  <a:pt x="5575" y="43333"/>
                </a:lnTo>
                <a:lnTo>
                  <a:pt x="0" y="70954"/>
                </a:lnTo>
                <a:lnTo>
                  <a:pt x="5575" y="98563"/>
                </a:lnTo>
                <a:lnTo>
                  <a:pt x="20778" y="121113"/>
                </a:lnTo>
                <a:lnTo>
                  <a:pt x="43328" y="136320"/>
                </a:lnTo>
                <a:lnTo>
                  <a:pt x="70942" y="141897"/>
                </a:lnTo>
                <a:lnTo>
                  <a:pt x="98561" y="136320"/>
                </a:lnTo>
                <a:lnTo>
                  <a:pt x="121110" y="121113"/>
                </a:lnTo>
                <a:lnTo>
                  <a:pt x="136311" y="98563"/>
                </a:lnTo>
                <a:lnTo>
                  <a:pt x="141884" y="70954"/>
                </a:lnTo>
                <a:lnTo>
                  <a:pt x="136311" y="43333"/>
                </a:lnTo>
                <a:lnTo>
                  <a:pt x="121110" y="20780"/>
                </a:lnTo>
                <a:lnTo>
                  <a:pt x="98561" y="5575"/>
                </a:lnTo>
                <a:lnTo>
                  <a:pt x="70942" y="0"/>
                </a:lnTo>
                <a:close/>
              </a:path>
            </a:pathLst>
          </a:custGeom>
          <a:solidFill>
            <a:srgbClr val="80216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27" name="object 92"/>
          <p:cNvSpPr>
            <a:spLocks/>
          </p:cNvSpPr>
          <p:nvPr/>
        </p:nvSpPr>
        <p:spPr bwMode="auto">
          <a:xfrm>
            <a:off x="8664575" y="5832475"/>
            <a:ext cx="141288" cy="142875"/>
          </a:xfrm>
          <a:custGeom>
            <a:avLst/>
            <a:gdLst/>
            <a:ahLst/>
            <a:cxnLst>
              <a:cxn ang="0">
                <a:pos x="70942" y="0"/>
              </a:cxn>
              <a:cxn ang="0">
                <a:pos x="43328" y="5575"/>
              </a:cxn>
              <a:cxn ang="0">
                <a:pos x="20778" y="20780"/>
              </a:cxn>
              <a:cxn ang="0">
                <a:pos x="5575" y="43333"/>
              </a:cxn>
              <a:cxn ang="0">
                <a:pos x="0" y="70954"/>
              </a:cxn>
              <a:cxn ang="0">
                <a:pos x="5575" y="98563"/>
              </a:cxn>
              <a:cxn ang="0">
                <a:pos x="20778" y="121113"/>
              </a:cxn>
              <a:cxn ang="0">
                <a:pos x="43328" y="136320"/>
              </a:cxn>
              <a:cxn ang="0">
                <a:pos x="70942" y="141897"/>
              </a:cxn>
              <a:cxn ang="0">
                <a:pos x="98561" y="136320"/>
              </a:cxn>
              <a:cxn ang="0">
                <a:pos x="121110" y="121113"/>
              </a:cxn>
              <a:cxn ang="0">
                <a:pos x="136311" y="98563"/>
              </a:cxn>
              <a:cxn ang="0">
                <a:pos x="141884" y="70954"/>
              </a:cxn>
              <a:cxn ang="0">
                <a:pos x="136311" y="43333"/>
              </a:cxn>
              <a:cxn ang="0">
                <a:pos x="121110" y="20780"/>
              </a:cxn>
              <a:cxn ang="0">
                <a:pos x="98561" y="5575"/>
              </a:cxn>
              <a:cxn ang="0">
                <a:pos x="70942" y="0"/>
              </a:cxn>
            </a:cxnLst>
            <a:rect l="0" t="0" r="r" b="b"/>
            <a:pathLst>
              <a:path w="142240" h="142239">
                <a:moveTo>
                  <a:pt x="70942" y="0"/>
                </a:moveTo>
                <a:lnTo>
                  <a:pt x="43328" y="5575"/>
                </a:lnTo>
                <a:lnTo>
                  <a:pt x="20778" y="20780"/>
                </a:lnTo>
                <a:lnTo>
                  <a:pt x="5575" y="43333"/>
                </a:lnTo>
                <a:lnTo>
                  <a:pt x="0" y="70954"/>
                </a:lnTo>
                <a:lnTo>
                  <a:pt x="5575" y="98563"/>
                </a:lnTo>
                <a:lnTo>
                  <a:pt x="20778" y="121113"/>
                </a:lnTo>
                <a:lnTo>
                  <a:pt x="43328" y="136320"/>
                </a:lnTo>
                <a:lnTo>
                  <a:pt x="70942" y="141897"/>
                </a:lnTo>
                <a:lnTo>
                  <a:pt x="98561" y="136320"/>
                </a:lnTo>
                <a:lnTo>
                  <a:pt x="121110" y="121113"/>
                </a:lnTo>
                <a:lnTo>
                  <a:pt x="136311" y="98563"/>
                </a:lnTo>
                <a:lnTo>
                  <a:pt x="141884" y="70954"/>
                </a:lnTo>
                <a:lnTo>
                  <a:pt x="136311" y="43333"/>
                </a:lnTo>
                <a:lnTo>
                  <a:pt x="121110" y="20780"/>
                </a:lnTo>
                <a:lnTo>
                  <a:pt x="98561" y="5575"/>
                </a:lnTo>
                <a:lnTo>
                  <a:pt x="70942" y="0"/>
                </a:lnTo>
                <a:close/>
              </a:path>
            </a:pathLst>
          </a:custGeom>
          <a:solidFill>
            <a:srgbClr val="773E1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28" name="object 93"/>
          <p:cNvSpPr>
            <a:spLocks/>
          </p:cNvSpPr>
          <p:nvPr/>
        </p:nvSpPr>
        <p:spPr bwMode="auto">
          <a:xfrm>
            <a:off x="6419850" y="4141788"/>
            <a:ext cx="142875" cy="142875"/>
          </a:xfrm>
          <a:custGeom>
            <a:avLst/>
            <a:gdLst/>
            <a:ahLst/>
            <a:cxnLst>
              <a:cxn ang="0">
                <a:pos x="70942" y="0"/>
              </a:cxn>
              <a:cxn ang="0">
                <a:pos x="43328" y="5577"/>
              </a:cxn>
              <a:cxn ang="0">
                <a:pos x="20778" y="20785"/>
              </a:cxn>
              <a:cxn ang="0">
                <a:pos x="5575" y="43339"/>
              </a:cxn>
              <a:cxn ang="0">
                <a:pos x="0" y="70954"/>
              </a:cxn>
              <a:cxn ang="0">
                <a:pos x="5575" y="98563"/>
              </a:cxn>
              <a:cxn ang="0">
                <a:pos x="20778" y="121113"/>
              </a:cxn>
              <a:cxn ang="0">
                <a:pos x="43328" y="136320"/>
              </a:cxn>
              <a:cxn ang="0">
                <a:pos x="70942" y="141897"/>
              </a:cxn>
              <a:cxn ang="0">
                <a:pos x="98561" y="136320"/>
              </a:cxn>
              <a:cxn ang="0">
                <a:pos x="121110" y="121113"/>
              </a:cxn>
              <a:cxn ang="0">
                <a:pos x="136311" y="98563"/>
              </a:cxn>
              <a:cxn ang="0">
                <a:pos x="141884" y="70954"/>
              </a:cxn>
              <a:cxn ang="0">
                <a:pos x="136311" y="43339"/>
              </a:cxn>
              <a:cxn ang="0">
                <a:pos x="121110" y="20785"/>
              </a:cxn>
              <a:cxn ang="0">
                <a:pos x="98561" y="5577"/>
              </a:cxn>
              <a:cxn ang="0">
                <a:pos x="70942" y="0"/>
              </a:cxn>
            </a:cxnLst>
            <a:rect l="0" t="0" r="r" b="b"/>
            <a:pathLst>
              <a:path w="142240" h="142239">
                <a:moveTo>
                  <a:pt x="70942" y="0"/>
                </a:moveTo>
                <a:lnTo>
                  <a:pt x="43328" y="5577"/>
                </a:lnTo>
                <a:lnTo>
                  <a:pt x="20778" y="20785"/>
                </a:lnTo>
                <a:lnTo>
                  <a:pt x="5575" y="43339"/>
                </a:lnTo>
                <a:lnTo>
                  <a:pt x="0" y="70954"/>
                </a:lnTo>
                <a:lnTo>
                  <a:pt x="5575" y="98563"/>
                </a:lnTo>
                <a:lnTo>
                  <a:pt x="20778" y="121113"/>
                </a:lnTo>
                <a:lnTo>
                  <a:pt x="43328" y="136320"/>
                </a:lnTo>
                <a:lnTo>
                  <a:pt x="70942" y="141897"/>
                </a:lnTo>
                <a:lnTo>
                  <a:pt x="98561" y="136320"/>
                </a:lnTo>
                <a:lnTo>
                  <a:pt x="121110" y="121113"/>
                </a:lnTo>
                <a:lnTo>
                  <a:pt x="136311" y="98563"/>
                </a:lnTo>
                <a:lnTo>
                  <a:pt x="141884" y="70954"/>
                </a:lnTo>
                <a:lnTo>
                  <a:pt x="136311" y="43339"/>
                </a:lnTo>
                <a:lnTo>
                  <a:pt x="121110" y="20785"/>
                </a:lnTo>
                <a:lnTo>
                  <a:pt x="98561" y="5577"/>
                </a:lnTo>
                <a:lnTo>
                  <a:pt x="70942" y="0"/>
                </a:lnTo>
                <a:close/>
              </a:path>
            </a:pathLst>
          </a:custGeom>
          <a:solidFill>
            <a:srgbClr val="902E4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29" name="object 94"/>
          <p:cNvSpPr>
            <a:spLocks/>
          </p:cNvSpPr>
          <p:nvPr/>
        </p:nvSpPr>
        <p:spPr bwMode="auto">
          <a:xfrm>
            <a:off x="8664575" y="4141788"/>
            <a:ext cx="141288" cy="142875"/>
          </a:xfrm>
          <a:custGeom>
            <a:avLst/>
            <a:gdLst/>
            <a:ahLst/>
            <a:cxnLst>
              <a:cxn ang="0">
                <a:pos x="70942" y="0"/>
              </a:cxn>
              <a:cxn ang="0">
                <a:pos x="43328" y="5577"/>
              </a:cxn>
              <a:cxn ang="0">
                <a:pos x="20778" y="20785"/>
              </a:cxn>
              <a:cxn ang="0">
                <a:pos x="5575" y="43339"/>
              </a:cxn>
              <a:cxn ang="0">
                <a:pos x="0" y="70954"/>
              </a:cxn>
              <a:cxn ang="0">
                <a:pos x="5575" y="98563"/>
              </a:cxn>
              <a:cxn ang="0">
                <a:pos x="20778" y="121113"/>
              </a:cxn>
              <a:cxn ang="0">
                <a:pos x="43328" y="136320"/>
              </a:cxn>
              <a:cxn ang="0">
                <a:pos x="70942" y="141897"/>
              </a:cxn>
              <a:cxn ang="0">
                <a:pos x="98561" y="136320"/>
              </a:cxn>
              <a:cxn ang="0">
                <a:pos x="121110" y="121113"/>
              </a:cxn>
              <a:cxn ang="0">
                <a:pos x="136311" y="98563"/>
              </a:cxn>
              <a:cxn ang="0">
                <a:pos x="141884" y="70954"/>
              </a:cxn>
              <a:cxn ang="0">
                <a:pos x="136311" y="43339"/>
              </a:cxn>
              <a:cxn ang="0">
                <a:pos x="121110" y="20785"/>
              </a:cxn>
              <a:cxn ang="0">
                <a:pos x="98561" y="5577"/>
              </a:cxn>
              <a:cxn ang="0">
                <a:pos x="70942" y="0"/>
              </a:cxn>
            </a:cxnLst>
            <a:rect l="0" t="0" r="r" b="b"/>
            <a:pathLst>
              <a:path w="142240" h="142239">
                <a:moveTo>
                  <a:pt x="70942" y="0"/>
                </a:moveTo>
                <a:lnTo>
                  <a:pt x="43328" y="5577"/>
                </a:lnTo>
                <a:lnTo>
                  <a:pt x="20778" y="20785"/>
                </a:lnTo>
                <a:lnTo>
                  <a:pt x="5575" y="43339"/>
                </a:lnTo>
                <a:lnTo>
                  <a:pt x="0" y="70954"/>
                </a:lnTo>
                <a:lnTo>
                  <a:pt x="5575" y="98563"/>
                </a:lnTo>
                <a:lnTo>
                  <a:pt x="20778" y="121113"/>
                </a:lnTo>
                <a:lnTo>
                  <a:pt x="43328" y="136320"/>
                </a:lnTo>
                <a:lnTo>
                  <a:pt x="70942" y="141897"/>
                </a:lnTo>
                <a:lnTo>
                  <a:pt x="98561" y="136320"/>
                </a:lnTo>
                <a:lnTo>
                  <a:pt x="121110" y="121113"/>
                </a:lnTo>
                <a:lnTo>
                  <a:pt x="136311" y="98563"/>
                </a:lnTo>
                <a:lnTo>
                  <a:pt x="141884" y="70954"/>
                </a:lnTo>
                <a:lnTo>
                  <a:pt x="136311" y="43339"/>
                </a:lnTo>
                <a:lnTo>
                  <a:pt x="121110" y="20785"/>
                </a:lnTo>
                <a:lnTo>
                  <a:pt x="98561" y="5577"/>
                </a:lnTo>
                <a:lnTo>
                  <a:pt x="70942" y="0"/>
                </a:lnTo>
                <a:close/>
              </a:path>
            </a:pathLst>
          </a:custGeom>
          <a:solidFill>
            <a:srgbClr val="36944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5" name="object 95"/>
          <p:cNvSpPr txBox="1"/>
          <p:nvPr/>
        </p:nvSpPr>
        <p:spPr>
          <a:xfrm>
            <a:off x="3659188" y="341313"/>
            <a:ext cx="3394075" cy="296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ru-RU" sz="1900" b="1">
                <a:solidFill>
                  <a:srgbClr val="231F20"/>
                </a:solidFill>
                <a:latin typeface="Calibri" pitchFamily="34" charset="0"/>
              </a:rPr>
              <a:t>ЗАРУБЕЖНЫЕ ИНВЕСТОРЫ</a:t>
            </a:r>
            <a:endParaRPr lang="ru-RU" sz="19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47"/>
          <p:cNvSpPr>
            <a:spLocks/>
          </p:cNvSpPr>
          <p:nvPr/>
        </p:nvSpPr>
        <p:spPr bwMode="auto">
          <a:xfrm>
            <a:off x="0" y="0"/>
            <a:ext cx="10691813" cy="928688"/>
          </a:xfrm>
          <a:custGeom>
            <a:avLst/>
            <a:gdLst/>
            <a:ahLst/>
            <a:cxnLst>
              <a:cxn ang="0">
                <a:pos x="10692003" y="927760"/>
              </a:cxn>
              <a:cxn ang="0">
                <a:pos x="0" y="927760"/>
              </a:cxn>
              <a:cxn ang="0">
                <a:pos x="0" y="0"/>
              </a:cxn>
              <a:cxn ang="0">
                <a:pos x="10692003" y="0"/>
              </a:cxn>
              <a:cxn ang="0">
                <a:pos x="10692003" y="927760"/>
              </a:cxn>
            </a:cxnLst>
            <a:rect l="0" t="0" r="r" b="b"/>
            <a:pathLst>
              <a:path w="10692130" h="928369">
                <a:moveTo>
                  <a:pt x="10692003" y="927760"/>
                </a:moveTo>
                <a:lnTo>
                  <a:pt x="0" y="927760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927760"/>
                </a:lnTo>
                <a:close/>
              </a:path>
            </a:pathLst>
          </a:custGeom>
          <a:solidFill>
            <a:srgbClr val="DEB82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2" name="object 48"/>
          <p:cNvSpPr>
            <a:spLocks/>
          </p:cNvSpPr>
          <p:nvPr/>
        </p:nvSpPr>
        <p:spPr bwMode="auto">
          <a:xfrm>
            <a:off x="227013" y="222250"/>
            <a:ext cx="196850" cy="357188"/>
          </a:xfrm>
          <a:custGeom>
            <a:avLst/>
            <a:gdLst/>
            <a:ahLst/>
            <a:cxnLst>
              <a:cxn ang="0">
                <a:pos x="197446" y="0"/>
              </a:cxn>
              <a:cxn ang="0">
                <a:pos x="13169" y="0"/>
              </a:cxn>
              <a:cxn ang="0">
                <a:pos x="9317" y="9466"/>
              </a:cxn>
              <a:cxn ang="0">
                <a:pos x="5837" y="19111"/>
              </a:cxn>
              <a:cxn ang="0">
                <a:pos x="2731" y="28926"/>
              </a:cxn>
              <a:cxn ang="0">
                <a:pos x="0" y="38900"/>
              </a:cxn>
              <a:cxn ang="0">
                <a:pos x="150304" y="38900"/>
              </a:cxn>
              <a:cxn ang="0">
                <a:pos x="150304" y="341452"/>
              </a:cxn>
              <a:cxn ang="0">
                <a:pos x="161721" y="345981"/>
              </a:cxn>
              <a:cxn ang="0">
                <a:pos x="173389" y="349991"/>
              </a:cxn>
              <a:cxn ang="0">
                <a:pos x="185301" y="353455"/>
              </a:cxn>
              <a:cxn ang="0">
                <a:pos x="197446" y="356349"/>
              </a:cxn>
              <a:cxn ang="0">
                <a:pos x="197446" y="0"/>
              </a:cxn>
            </a:cxnLst>
            <a:rect l="0" t="0" r="r" b="b"/>
            <a:pathLst>
              <a:path w="197484" h="356870">
                <a:moveTo>
                  <a:pt x="197446" y="0"/>
                </a:moveTo>
                <a:lnTo>
                  <a:pt x="13169" y="0"/>
                </a:lnTo>
                <a:lnTo>
                  <a:pt x="9317" y="9466"/>
                </a:lnTo>
                <a:lnTo>
                  <a:pt x="5837" y="19111"/>
                </a:lnTo>
                <a:lnTo>
                  <a:pt x="2731" y="28926"/>
                </a:lnTo>
                <a:lnTo>
                  <a:pt x="0" y="38900"/>
                </a:lnTo>
                <a:lnTo>
                  <a:pt x="150304" y="38900"/>
                </a:lnTo>
                <a:lnTo>
                  <a:pt x="150304" y="341452"/>
                </a:lnTo>
                <a:lnTo>
                  <a:pt x="161721" y="345981"/>
                </a:lnTo>
                <a:lnTo>
                  <a:pt x="173389" y="349991"/>
                </a:lnTo>
                <a:lnTo>
                  <a:pt x="185301" y="353455"/>
                </a:lnTo>
                <a:lnTo>
                  <a:pt x="197446" y="356349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3" name="object 49"/>
          <p:cNvSpPr>
            <a:spLocks/>
          </p:cNvSpPr>
          <p:nvPr/>
        </p:nvSpPr>
        <p:spPr bwMode="auto">
          <a:xfrm>
            <a:off x="300038" y="160338"/>
            <a:ext cx="196850" cy="355600"/>
          </a:xfrm>
          <a:custGeom>
            <a:avLst/>
            <a:gdLst/>
            <a:ahLst/>
            <a:cxnLst>
              <a:cxn ang="0">
                <a:pos x="197446" y="0"/>
              </a:cxn>
              <a:cxn ang="0">
                <a:pos x="13157" y="0"/>
              </a:cxn>
              <a:cxn ang="0">
                <a:pos x="9306" y="9458"/>
              </a:cxn>
              <a:cxn ang="0">
                <a:pos x="5830" y="19102"/>
              </a:cxn>
              <a:cxn ang="0">
                <a:pos x="2729" y="28919"/>
              </a:cxn>
              <a:cxn ang="0">
                <a:pos x="0" y="38900"/>
              </a:cxn>
              <a:cxn ang="0">
                <a:pos x="150291" y="38900"/>
              </a:cxn>
              <a:cxn ang="0">
                <a:pos x="150291" y="341439"/>
              </a:cxn>
              <a:cxn ang="0">
                <a:pos x="161715" y="345976"/>
              </a:cxn>
              <a:cxn ang="0">
                <a:pos x="173388" y="349989"/>
              </a:cxn>
              <a:cxn ang="0">
                <a:pos x="185301" y="353455"/>
              </a:cxn>
              <a:cxn ang="0">
                <a:pos x="197446" y="356349"/>
              </a:cxn>
              <a:cxn ang="0">
                <a:pos x="197446" y="0"/>
              </a:cxn>
            </a:cxnLst>
            <a:rect l="0" t="0" r="r" b="b"/>
            <a:pathLst>
              <a:path w="197484" h="356870">
                <a:moveTo>
                  <a:pt x="197446" y="0"/>
                </a:moveTo>
                <a:lnTo>
                  <a:pt x="13157" y="0"/>
                </a:lnTo>
                <a:lnTo>
                  <a:pt x="9306" y="9458"/>
                </a:lnTo>
                <a:lnTo>
                  <a:pt x="5830" y="19102"/>
                </a:lnTo>
                <a:lnTo>
                  <a:pt x="2729" y="28919"/>
                </a:lnTo>
                <a:lnTo>
                  <a:pt x="0" y="38900"/>
                </a:lnTo>
                <a:lnTo>
                  <a:pt x="150291" y="38900"/>
                </a:lnTo>
                <a:lnTo>
                  <a:pt x="150291" y="341439"/>
                </a:lnTo>
                <a:lnTo>
                  <a:pt x="161715" y="345976"/>
                </a:lnTo>
                <a:lnTo>
                  <a:pt x="173388" y="349989"/>
                </a:lnTo>
                <a:lnTo>
                  <a:pt x="185301" y="353455"/>
                </a:lnTo>
                <a:lnTo>
                  <a:pt x="197446" y="356349"/>
                </a:lnTo>
                <a:lnTo>
                  <a:pt x="1974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4" name="object 50"/>
          <p:cNvSpPr>
            <a:spLocks/>
          </p:cNvSpPr>
          <p:nvPr/>
        </p:nvSpPr>
        <p:spPr bwMode="auto">
          <a:xfrm>
            <a:off x="574675" y="222250"/>
            <a:ext cx="196850" cy="357188"/>
          </a:xfrm>
          <a:custGeom>
            <a:avLst/>
            <a:gdLst/>
            <a:ahLst/>
            <a:cxnLst>
              <a:cxn ang="0">
                <a:pos x="184276" y="0"/>
              </a:cxn>
              <a:cxn ang="0">
                <a:pos x="0" y="0"/>
              </a:cxn>
              <a:cxn ang="0">
                <a:pos x="0" y="356349"/>
              </a:cxn>
              <a:cxn ang="0">
                <a:pos x="47142" y="341452"/>
              </a:cxn>
              <a:cxn ang="0">
                <a:pos x="47142" y="38900"/>
              </a:cxn>
              <a:cxn ang="0">
                <a:pos x="197446" y="38900"/>
              </a:cxn>
              <a:cxn ang="0">
                <a:pos x="194715" y="28926"/>
              </a:cxn>
              <a:cxn ang="0">
                <a:pos x="191609" y="19111"/>
              </a:cxn>
              <a:cxn ang="0">
                <a:pos x="188129" y="9466"/>
              </a:cxn>
              <a:cxn ang="0">
                <a:pos x="184276" y="0"/>
              </a:cxn>
            </a:cxnLst>
            <a:rect l="0" t="0" r="r" b="b"/>
            <a:pathLst>
              <a:path w="197484" h="356870">
                <a:moveTo>
                  <a:pt x="184276" y="0"/>
                </a:moveTo>
                <a:lnTo>
                  <a:pt x="0" y="0"/>
                </a:lnTo>
                <a:lnTo>
                  <a:pt x="0" y="356349"/>
                </a:lnTo>
                <a:lnTo>
                  <a:pt x="47142" y="341452"/>
                </a:lnTo>
                <a:lnTo>
                  <a:pt x="47142" y="38900"/>
                </a:lnTo>
                <a:lnTo>
                  <a:pt x="197446" y="38900"/>
                </a:lnTo>
                <a:lnTo>
                  <a:pt x="194715" y="28926"/>
                </a:lnTo>
                <a:lnTo>
                  <a:pt x="191609" y="19111"/>
                </a:lnTo>
                <a:lnTo>
                  <a:pt x="188129" y="9466"/>
                </a:lnTo>
                <a:lnTo>
                  <a:pt x="18427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5" name="object 51"/>
          <p:cNvSpPr>
            <a:spLocks/>
          </p:cNvSpPr>
          <p:nvPr/>
        </p:nvSpPr>
        <p:spPr bwMode="auto">
          <a:xfrm>
            <a:off x="501650" y="160338"/>
            <a:ext cx="196850" cy="355600"/>
          </a:xfrm>
          <a:custGeom>
            <a:avLst/>
            <a:gdLst/>
            <a:ahLst/>
            <a:cxnLst>
              <a:cxn ang="0">
                <a:pos x="184289" y="0"/>
              </a:cxn>
              <a:cxn ang="0">
                <a:pos x="0" y="0"/>
              </a:cxn>
              <a:cxn ang="0">
                <a:pos x="0" y="356349"/>
              </a:cxn>
              <a:cxn ang="0">
                <a:pos x="47155" y="341439"/>
              </a:cxn>
              <a:cxn ang="0">
                <a:pos x="47155" y="38900"/>
              </a:cxn>
              <a:cxn ang="0">
                <a:pos x="197446" y="38900"/>
              </a:cxn>
              <a:cxn ang="0">
                <a:pos x="194717" y="28919"/>
              </a:cxn>
              <a:cxn ang="0">
                <a:pos x="191616" y="19102"/>
              </a:cxn>
              <a:cxn ang="0">
                <a:pos x="188140" y="9458"/>
              </a:cxn>
              <a:cxn ang="0">
                <a:pos x="184289" y="0"/>
              </a:cxn>
            </a:cxnLst>
            <a:rect l="0" t="0" r="r" b="b"/>
            <a:pathLst>
              <a:path w="197484" h="356870">
                <a:moveTo>
                  <a:pt x="184289" y="0"/>
                </a:moveTo>
                <a:lnTo>
                  <a:pt x="0" y="0"/>
                </a:lnTo>
                <a:lnTo>
                  <a:pt x="0" y="356349"/>
                </a:lnTo>
                <a:lnTo>
                  <a:pt x="47155" y="341439"/>
                </a:lnTo>
                <a:lnTo>
                  <a:pt x="47155" y="38900"/>
                </a:lnTo>
                <a:lnTo>
                  <a:pt x="197446" y="38900"/>
                </a:lnTo>
                <a:lnTo>
                  <a:pt x="194717" y="28919"/>
                </a:lnTo>
                <a:lnTo>
                  <a:pt x="191616" y="19102"/>
                </a:lnTo>
                <a:lnTo>
                  <a:pt x="188140" y="9458"/>
                </a:lnTo>
                <a:lnTo>
                  <a:pt x="18428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6" name="object 52"/>
          <p:cNvSpPr>
            <a:spLocks noChangeArrowheads="1"/>
          </p:cNvSpPr>
          <p:nvPr/>
        </p:nvSpPr>
        <p:spPr bwMode="auto">
          <a:xfrm>
            <a:off x="227013" y="222250"/>
            <a:ext cx="196850" cy="355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7" name="object 53"/>
          <p:cNvSpPr>
            <a:spLocks noChangeArrowheads="1"/>
          </p:cNvSpPr>
          <p:nvPr/>
        </p:nvSpPr>
        <p:spPr bwMode="auto">
          <a:xfrm>
            <a:off x="574675" y="222250"/>
            <a:ext cx="196850" cy="355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8" name="object 54"/>
          <p:cNvSpPr>
            <a:spLocks noChangeArrowheads="1"/>
          </p:cNvSpPr>
          <p:nvPr/>
        </p:nvSpPr>
        <p:spPr bwMode="auto">
          <a:xfrm>
            <a:off x="300038" y="160338"/>
            <a:ext cx="196850" cy="355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9" name="object 55"/>
          <p:cNvSpPr>
            <a:spLocks noChangeArrowheads="1"/>
          </p:cNvSpPr>
          <p:nvPr/>
        </p:nvSpPr>
        <p:spPr bwMode="auto">
          <a:xfrm>
            <a:off x="501650" y="160338"/>
            <a:ext cx="196850" cy="355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0" name="object 56"/>
          <p:cNvSpPr>
            <a:spLocks/>
          </p:cNvSpPr>
          <p:nvPr/>
        </p:nvSpPr>
        <p:spPr bwMode="auto">
          <a:xfrm>
            <a:off x="365125" y="660400"/>
            <a:ext cx="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5958"/>
              </a:cxn>
            </a:cxnLst>
            <a:rect l="0" t="0" r="r" b="b"/>
            <a:pathLst>
              <a:path h="76200">
                <a:moveTo>
                  <a:pt x="0" y="0"/>
                </a:moveTo>
                <a:lnTo>
                  <a:pt x="0" y="75958"/>
                </a:lnTo>
              </a:path>
            </a:pathLst>
          </a:custGeom>
          <a:noFill/>
          <a:ln w="2429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1" name="object 57"/>
          <p:cNvSpPr>
            <a:spLocks/>
          </p:cNvSpPr>
          <p:nvPr/>
        </p:nvSpPr>
        <p:spPr bwMode="auto">
          <a:xfrm>
            <a:off x="323850" y="650875"/>
            <a:ext cx="841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108" y="0"/>
              </a:cxn>
            </a:cxnLst>
            <a:rect l="0" t="0" r="r" b="b"/>
            <a:pathLst>
              <a:path w="83184">
                <a:moveTo>
                  <a:pt x="0" y="0"/>
                </a:moveTo>
                <a:lnTo>
                  <a:pt x="83108" y="0"/>
                </a:lnTo>
              </a:path>
            </a:pathLst>
          </a:custGeom>
          <a:noFill/>
          <a:ln w="18224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2" name="object 58"/>
          <p:cNvSpPr>
            <a:spLocks/>
          </p:cNvSpPr>
          <p:nvPr/>
        </p:nvSpPr>
        <p:spPr bwMode="auto">
          <a:xfrm>
            <a:off x="450850" y="639763"/>
            <a:ext cx="96838" cy="98425"/>
          </a:xfrm>
          <a:custGeom>
            <a:avLst/>
            <a:gdLst/>
            <a:ahLst/>
            <a:cxnLst>
              <a:cxn ang="0">
                <a:pos x="48513" y="0"/>
              </a:cxn>
              <a:cxn ang="0">
                <a:pos x="7259" y="20381"/>
              </a:cxn>
              <a:cxn ang="0">
                <a:pos x="0" y="49085"/>
              </a:cxn>
              <a:cxn ang="0">
                <a:pos x="807" y="59765"/>
              </a:cxn>
              <a:cxn ang="0">
                <a:pos x="28255" y="94792"/>
              </a:cxn>
              <a:cxn ang="0">
                <a:pos x="48513" y="98107"/>
              </a:cxn>
              <a:cxn ang="0">
                <a:pos x="59281" y="97278"/>
              </a:cxn>
              <a:cxn ang="0">
                <a:pos x="68818" y="94792"/>
              </a:cxn>
              <a:cxn ang="0">
                <a:pos x="77121" y="90649"/>
              </a:cxn>
              <a:cxn ang="0">
                <a:pos x="84188" y="84848"/>
              </a:cxn>
              <a:cxn ang="0">
                <a:pos x="87721" y="80340"/>
              </a:cxn>
              <a:cxn ang="0">
                <a:pos x="45453" y="80340"/>
              </a:cxn>
              <a:cxn ang="0">
                <a:pos x="42451" y="79730"/>
              </a:cxn>
              <a:cxn ang="0">
                <a:pos x="25234" y="54698"/>
              </a:cxn>
              <a:cxn ang="0">
                <a:pos x="25266" y="43370"/>
              </a:cxn>
              <a:cxn ang="0">
                <a:pos x="45504" y="17780"/>
              </a:cxn>
              <a:cxn ang="0">
                <a:pos x="87741" y="17780"/>
              </a:cxn>
              <a:cxn ang="0">
                <a:pos x="84124" y="13195"/>
              </a:cxn>
              <a:cxn ang="0">
                <a:pos x="77033" y="7425"/>
              </a:cxn>
              <a:cxn ang="0">
                <a:pos x="68733" y="3302"/>
              </a:cxn>
              <a:cxn ang="0">
                <a:pos x="59227" y="825"/>
              </a:cxn>
              <a:cxn ang="0">
                <a:pos x="48513" y="0"/>
              </a:cxn>
              <a:cxn ang="0">
                <a:pos x="87741" y="17780"/>
              </a:cxn>
              <a:cxn ang="0">
                <a:pos x="51612" y="17780"/>
              </a:cxn>
              <a:cxn ang="0">
                <a:pos x="54533" y="18351"/>
              </a:cxn>
              <a:cxn ang="0">
                <a:pos x="60134" y="20624"/>
              </a:cxn>
              <a:cxn ang="0">
                <a:pos x="62623" y="22453"/>
              </a:cxn>
              <a:cxn ang="0">
                <a:pos x="64769" y="24993"/>
              </a:cxn>
              <a:cxn ang="0">
                <a:pos x="66878" y="27432"/>
              </a:cxn>
              <a:cxn ang="0">
                <a:pos x="68592" y="30632"/>
              </a:cxn>
              <a:cxn ang="0">
                <a:pos x="71116" y="38327"/>
              </a:cxn>
              <a:cxn ang="0">
                <a:pos x="71225" y="38785"/>
              </a:cxn>
              <a:cxn ang="0">
                <a:pos x="71856" y="43370"/>
              </a:cxn>
              <a:cxn ang="0">
                <a:pos x="71806" y="54698"/>
              </a:cxn>
              <a:cxn ang="0">
                <a:pos x="51688" y="80340"/>
              </a:cxn>
              <a:cxn ang="0">
                <a:pos x="87721" y="80340"/>
              </a:cxn>
              <a:cxn ang="0">
                <a:pos x="89831" y="77647"/>
              </a:cxn>
              <a:cxn ang="0">
                <a:pos x="93864" y="69286"/>
              </a:cxn>
              <a:cxn ang="0">
                <a:pos x="96284" y="59765"/>
              </a:cxn>
              <a:cxn ang="0">
                <a:pos x="97091" y="49085"/>
              </a:cxn>
              <a:cxn ang="0">
                <a:pos x="96279" y="38327"/>
              </a:cxn>
              <a:cxn ang="0">
                <a:pos x="93846" y="28759"/>
              </a:cxn>
              <a:cxn ang="0">
                <a:pos x="89794" y="20381"/>
              </a:cxn>
              <a:cxn ang="0">
                <a:pos x="87741" y="17780"/>
              </a:cxn>
            </a:cxnLst>
            <a:rect l="0" t="0" r="r" b="b"/>
            <a:pathLst>
              <a:path w="97154" h="98425">
                <a:moveTo>
                  <a:pt x="48513" y="0"/>
                </a:moveTo>
                <a:lnTo>
                  <a:pt x="7259" y="20381"/>
                </a:lnTo>
                <a:lnTo>
                  <a:pt x="0" y="49085"/>
                </a:lnTo>
                <a:lnTo>
                  <a:pt x="807" y="59765"/>
                </a:lnTo>
                <a:lnTo>
                  <a:pt x="28255" y="94792"/>
                </a:lnTo>
                <a:lnTo>
                  <a:pt x="48513" y="98107"/>
                </a:lnTo>
                <a:lnTo>
                  <a:pt x="59281" y="97278"/>
                </a:lnTo>
                <a:lnTo>
                  <a:pt x="68818" y="94792"/>
                </a:lnTo>
                <a:lnTo>
                  <a:pt x="77121" y="90649"/>
                </a:lnTo>
                <a:lnTo>
                  <a:pt x="84188" y="84848"/>
                </a:lnTo>
                <a:lnTo>
                  <a:pt x="87721" y="80340"/>
                </a:lnTo>
                <a:lnTo>
                  <a:pt x="45453" y="80340"/>
                </a:lnTo>
                <a:lnTo>
                  <a:pt x="42451" y="79730"/>
                </a:lnTo>
                <a:lnTo>
                  <a:pt x="25234" y="54698"/>
                </a:lnTo>
                <a:lnTo>
                  <a:pt x="25266" y="43370"/>
                </a:lnTo>
                <a:lnTo>
                  <a:pt x="45504" y="17780"/>
                </a:lnTo>
                <a:lnTo>
                  <a:pt x="87741" y="17780"/>
                </a:lnTo>
                <a:lnTo>
                  <a:pt x="84124" y="13195"/>
                </a:lnTo>
                <a:lnTo>
                  <a:pt x="77033" y="7425"/>
                </a:lnTo>
                <a:lnTo>
                  <a:pt x="68733" y="3302"/>
                </a:lnTo>
                <a:lnTo>
                  <a:pt x="59227" y="825"/>
                </a:lnTo>
                <a:lnTo>
                  <a:pt x="48513" y="0"/>
                </a:lnTo>
                <a:close/>
              </a:path>
              <a:path w="97154" h="98425">
                <a:moveTo>
                  <a:pt x="87741" y="17780"/>
                </a:moveTo>
                <a:lnTo>
                  <a:pt x="51612" y="17780"/>
                </a:lnTo>
                <a:lnTo>
                  <a:pt x="54533" y="18351"/>
                </a:lnTo>
                <a:lnTo>
                  <a:pt x="60134" y="20624"/>
                </a:lnTo>
                <a:lnTo>
                  <a:pt x="62623" y="22453"/>
                </a:lnTo>
                <a:lnTo>
                  <a:pt x="64769" y="24993"/>
                </a:lnTo>
                <a:lnTo>
                  <a:pt x="66878" y="27432"/>
                </a:lnTo>
                <a:lnTo>
                  <a:pt x="68592" y="30632"/>
                </a:lnTo>
                <a:lnTo>
                  <a:pt x="71116" y="38327"/>
                </a:lnTo>
                <a:lnTo>
                  <a:pt x="71225" y="38785"/>
                </a:lnTo>
                <a:lnTo>
                  <a:pt x="71856" y="43370"/>
                </a:lnTo>
                <a:lnTo>
                  <a:pt x="71806" y="54698"/>
                </a:lnTo>
                <a:lnTo>
                  <a:pt x="51688" y="80340"/>
                </a:lnTo>
                <a:lnTo>
                  <a:pt x="87721" y="80340"/>
                </a:lnTo>
                <a:lnTo>
                  <a:pt x="89831" y="77647"/>
                </a:lnTo>
                <a:lnTo>
                  <a:pt x="93864" y="69286"/>
                </a:lnTo>
                <a:lnTo>
                  <a:pt x="96284" y="59765"/>
                </a:lnTo>
                <a:lnTo>
                  <a:pt x="97091" y="49085"/>
                </a:lnTo>
                <a:lnTo>
                  <a:pt x="96279" y="38327"/>
                </a:lnTo>
                <a:lnTo>
                  <a:pt x="93846" y="28759"/>
                </a:lnTo>
                <a:lnTo>
                  <a:pt x="89794" y="20381"/>
                </a:lnTo>
                <a:lnTo>
                  <a:pt x="87741" y="177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3" name="object 59"/>
          <p:cNvSpPr>
            <a:spLocks/>
          </p:cNvSpPr>
          <p:nvPr/>
        </p:nvSpPr>
        <p:spPr bwMode="auto">
          <a:xfrm>
            <a:off x="600075" y="641350"/>
            <a:ext cx="77788" cy="95250"/>
          </a:xfrm>
          <a:custGeom>
            <a:avLst/>
            <a:gdLst/>
            <a:ahLst/>
            <a:cxnLst>
              <a:cxn ang="0">
                <a:pos x="45973" y="0"/>
              </a:cxn>
              <a:cxn ang="0">
                <a:pos x="0" y="0"/>
              </a:cxn>
              <a:cxn ang="0">
                <a:pos x="0" y="94183"/>
              </a:cxn>
              <a:cxn ang="0">
                <a:pos x="24295" y="94183"/>
              </a:cxn>
              <a:cxn ang="0">
                <a:pos x="24295" y="63500"/>
              </a:cxn>
              <a:cxn ang="0">
                <a:pos x="46278" y="63500"/>
              </a:cxn>
              <a:cxn ang="0">
                <a:pos x="74197" y="45732"/>
              </a:cxn>
              <a:cxn ang="0">
                <a:pos x="24295" y="45732"/>
              </a:cxn>
              <a:cxn ang="0">
                <a:pos x="24295" y="17576"/>
              </a:cxn>
              <a:cxn ang="0">
                <a:pos x="75674" y="17576"/>
              </a:cxn>
              <a:cxn ang="0">
                <a:pos x="72732" y="11861"/>
              </a:cxn>
              <a:cxn ang="0">
                <a:pos x="69837" y="8686"/>
              </a:cxn>
              <a:cxn ang="0">
                <a:pos x="62877" y="4127"/>
              </a:cxn>
              <a:cxn ang="0">
                <a:pos x="59245" y="2578"/>
              </a:cxn>
              <a:cxn ang="0">
                <a:pos x="51015" y="520"/>
              </a:cxn>
              <a:cxn ang="0">
                <a:pos x="45973" y="0"/>
              </a:cxn>
              <a:cxn ang="0">
                <a:pos x="75674" y="17576"/>
              </a:cxn>
              <a:cxn ang="0">
                <a:pos x="24295" y="17576"/>
              </a:cxn>
              <a:cxn ang="0">
                <a:pos x="35686" y="17627"/>
              </a:cxn>
              <a:cxn ang="0">
                <a:pos x="40487" y="17843"/>
              </a:cxn>
              <a:cxn ang="0">
                <a:pos x="52628" y="27622"/>
              </a:cxn>
              <a:cxn ang="0">
                <a:pos x="52628" y="32956"/>
              </a:cxn>
              <a:cxn ang="0">
                <a:pos x="35382" y="45732"/>
              </a:cxn>
              <a:cxn ang="0">
                <a:pos x="74197" y="45732"/>
              </a:cxn>
              <a:cxn ang="0">
                <a:pos x="77000" y="38061"/>
              </a:cxn>
              <a:cxn ang="0">
                <a:pos x="77749" y="33947"/>
              </a:cxn>
              <a:cxn ang="0">
                <a:pos x="77749" y="24282"/>
              </a:cxn>
              <a:cxn ang="0">
                <a:pos x="76733" y="19634"/>
              </a:cxn>
              <a:cxn ang="0">
                <a:pos x="75674" y="17576"/>
              </a:cxn>
            </a:cxnLst>
            <a:rect l="0" t="0" r="r" b="b"/>
            <a:pathLst>
              <a:path w="78104" h="94615">
                <a:moveTo>
                  <a:pt x="45973" y="0"/>
                </a:moveTo>
                <a:lnTo>
                  <a:pt x="0" y="0"/>
                </a:lnTo>
                <a:lnTo>
                  <a:pt x="0" y="94183"/>
                </a:lnTo>
                <a:lnTo>
                  <a:pt x="24295" y="94183"/>
                </a:lnTo>
                <a:lnTo>
                  <a:pt x="24295" y="63500"/>
                </a:lnTo>
                <a:lnTo>
                  <a:pt x="46278" y="63500"/>
                </a:lnTo>
                <a:lnTo>
                  <a:pt x="74197" y="45732"/>
                </a:lnTo>
                <a:lnTo>
                  <a:pt x="24295" y="45732"/>
                </a:lnTo>
                <a:lnTo>
                  <a:pt x="24295" y="17576"/>
                </a:lnTo>
                <a:lnTo>
                  <a:pt x="75674" y="17576"/>
                </a:lnTo>
                <a:lnTo>
                  <a:pt x="72732" y="11861"/>
                </a:lnTo>
                <a:lnTo>
                  <a:pt x="69837" y="8686"/>
                </a:lnTo>
                <a:lnTo>
                  <a:pt x="62877" y="4127"/>
                </a:lnTo>
                <a:lnTo>
                  <a:pt x="59245" y="2578"/>
                </a:lnTo>
                <a:lnTo>
                  <a:pt x="51015" y="520"/>
                </a:lnTo>
                <a:lnTo>
                  <a:pt x="45973" y="0"/>
                </a:lnTo>
                <a:close/>
              </a:path>
              <a:path w="78104" h="94615">
                <a:moveTo>
                  <a:pt x="75674" y="17576"/>
                </a:moveTo>
                <a:lnTo>
                  <a:pt x="24295" y="17576"/>
                </a:lnTo>
                <a:lnTo>
                  <a:pt x="35686" y="17627"/>
                </a:lnTo>
                <a:lnTo>
                  <a:pt x="40487" y="17843"/>
                </a:lnTo>
                <a:lnTo>
                  <a:pt x="52628" y="27622"/>
                </a:lnTo>
                <a:lnTo>
                  <a:pt x="52628" y="32956"/>
                </a:lnTo>
                <a:lnTo>
                  <a:pt x="35382" y="45732"/>
                </a:lnTo>
                <a:lnTo>
                  <a:pt x="74197" y="45732"/>
                </a:lnTo>
                <a:lnTo>
                  <a:pt x="77000" y="38061"/>
                </a:lnTo>
                <a:lnTo>
                  <a:pt x="77749" y="33947"/>
                </a:lnTo>
                <a:lnTo>
                  <a:pt x="77749" y="24282"/>
                </a:lnTo>
                <a:lnTo>
                  <a:pt x="76733" y="19634"/>
                </a:lnTo>
                <a:lnTo>
                  <a:pt x="75674" y="175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4" name="object 60"/>
          <p:cNvSpPr>
            <a:spLocks/>
          </p:cNvSpPr>
          <p:nvPr/>
        </p:nvSpPr>
        <p:spPr bwMode="auto">
          <a:xfrm>
            <a:off x="322263" y="763588"/>
            <a:ext cx="38100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5" name="object 61"/>
          <p:cNvSpPr>
            <a:spLocks/>
          </p:cNvSpPr>
          <p:nvPr/>
        </p:nvSpPr>
        <p:spPr bwMode="auto">
          <a:xfrm>
            <a:off x="363538" y="762000"/>
            <a:ext cx="42862" cy="44450"/>
          </a:xfrm>
          <a:custGeom>
            <a:avLst/>
            <a:gdLst/>
            <a:ahLst/>
            <a:cxnLst>
              <a:cxn ang="0">
                <a:pos x="28067" y="0"/>
              </a:cxn>
              <a:cxn ang="0">
                <a:pos x="14719" y="0"/>
              </a:cxn>
              <a:cxn ang="0">
                <a:pos x="9486" y="1943"/>
              </a:cxn>
              <a:cxn ang="0">
                <a:pos x="1905" y="9690"/>
              </a:cxn>
              <a:cxn ang="0">
                <a:pos x="0" y="14973"/>
              </a:cxn>
              <a:cxn ang="0">
                <a:pos x="0" y="28270"/>
              </a:cxn>
              <a:cxn ang="0">
                <a:pos x="1905" y="33528"/>
              </a:cxn>
              <a:cxn ang="0">
                <a:pos x="5689" y="37439"/>
              </a:cxn>
              <a:cxn ang="0">
                <a:pos x="9486" y="41325"/>
              </a:cxn>
              <a:cxn ang="0">
                <a:pos x="14719" y="43281"/>
              </a:cxn>
              <a:cxn ang="0">
                <a:pos x="28092" y="43281"/>
              </a:cxn>
              <a:cxn ang="0">
                <a:pos x="33350" y="41325"/>
              </a:cxn>
              <a:cxn ang="0">
                <a:pos x="39079" y="35433"/>
              </a:cxn>
              <a:cxn ang="0">
                <a:pos x="20053" y="35433"/>
              </a:cxn>
              <a:cxn ang="0">
                <a:pos x="18714" y="35166"/>
              </a:cxn>
              <a:cxn ang="0">
                <a:pos x="11137" y="24130"/>
              </a:cxn>
              <a:cxn ang="0">
                <a:pos x="11150" y="19138"/>
              </a:cxn>
              <a:cxn ang="0">
                <a:pos x="20066" y="7835"/>
              </a:cxn>
              <a:cxn ang="0">
                <a:pos x="39095" y="7835"/>
              </a:cxn>
              <a:cxn ang="0">
                <a:pos x="33299" y="1943"/>
              </a:cxn>
              <a:cxn ang="0">
                <a:pos x="28067" y="0"/>
              </a:cxn>
              <a:cxn ang="0">
                <a:pos x="39095" y="7835"/>
              </a:cxn>
              <a:cxn ang="0">
                <a:pos x="22771" y="7835"/>
              </a:cxn>
              <a:cxn ang="0">
                <a:pos x="24053" y="8089"/>
              </a:cxn>
              <a:cxn ang="0">
                <a:pos x="26530" y="9093"/>
              </a:cxn>
              <a:cxn ang="0">
                <a:pos x="31699" y="19138"/>
              </a:cxn>
              <a:cxn ang="0">
                <a:pos x="31676" y="24130"/>
              </a:cxn>
              <a:cxn ang="0">
                <a:pos x="22809" y="35433"/>
              </a:cxn>
              <a:cxn ang="0">
                <a:pos x="39079" y="35433"/>
              </a:cxn>
              <a:cxn ang="0">
                <a:pos x="40932" y="33528"/>
              </a:cxn>
              <a:cxn ang="0">
                <a:pos x="42837" y="28270"/>
              </a:cxn>
              <a:cxn ang="0">
                <a:pos x="42837" y="14973"/>
              </a:cxn>
              <a:cxn ang="0">
                <a:pos x="40919" y="9690"/>
              </a:cxn>
              <a:cxn ang="0">
                <a:pos x="39095" y="7835"/>
              </a:cxn>
            </a:cxnLst>
            <a:rect l="0" t="0" r="r" b="b"/>
            <a:pathLst>
              <a:path w="43179" h="43815">
                <a:moveTo>
                  <a:pt x="28067" y="0"/>
                </a:moveTo>
                <a:lnTo>
                  <a:pt x="14719" y="0"/>
                </a:lnTo>
                <a:lnTo>
                  <a:pt x="9486" y="1943"/>
                </a:lnTo>
                <a:lnTo>
                  <a:pt x="1905" y="9690"/>
                </a:lnTo>
                <a:lnTo>
                  <a:pt x="0" y="14973"/>
                </a:lnTo>
                <a:lnTo>
                  <a:pt x="0" y="28270"/>
                </a:lnTo>
                <a:lnTo>
                  <a:pt x="1905" y="33528"/>
                </a:lnTo>
                <a:lnTo>
                  <a:pt x="5689" y="37439"/>
                </a:lnTo>
                <a:lnTo>
                  <a:pt x="9486" y="41325"/>
                </a:lnTo>
                <a:lnTo>
                  <a:pt x="14719" y="43281"/>
                </a:lnTo>
                <a:lnTo>
                  <a:pt x="28092" y="43281"/>
                </a:lnTo>
                <a:lnTo>
                  <a:pt x="33350" y="41325"/>
                </a:lnTo>
                <a:lnTo>
                  <a:pt x="39079" y="35433"/>
                </a:lnTo>
                <a:lnTo>
                  <a:pt x="20053" y="35433"/>
                </a:lnTo>
                <a:lnTo>
                  <a:pt x="18714" y="35166"/>
                </a:lnTo>
                <a:lnTo>
                  <a:pt x="11137" y="24130"/>
                </a:lnTo>
                <a:lnTo>
                  <a:pt x="11150" y="19138"/>
                </a:lnTo>
                <a:lnTo>
                  <a:pt x="20066" y="7835"/>
                </a:lnTo>
                <a:lnTo>
                  <a:pt x="39095" y="7835"/>
                </a:lnTo>
                <a:lnTo>
                  <a:pt x="33299" y="1943"/>
                </a:lnTo>
                <a:lnTo>
                  <a:pt x="28067" y="0"/>
                </a:lnTo>
                <a:close/>
              </a:path>
              <a:path w="43179" h="43815">
                <a:moveTo>
                  <a:pt x="39095" y="7835"/>
                </a:moveTo>
                <a:lnTo>
                  <a:pt x="22771" y="7835"/>
                </a:lnTo>
                <a:lnTo>
                  <a:pt x="24053" y="8089"/>
                </a:lnTo>
                <a:lnTo>
                  <a:pt x="26530" y="9093"/>
                </a:lnTo>
                <a:lnTo>
                  <a:pt x="31699" y="19138"/>
                </a:lnTo>
                <a:lnTo>
                  <a:pt x="31676" y="24130"/>
                </a:lnTo>
                <a:lnTo>
                  <a:pt x="22809" y="35433"/>
                </a:lnTo>
                <a:lnTo>
                  <a:pt x="39079" y="35433"/>
                </a:lnTo>
                <a:lnTo>
                  <a:pt x="40932" y="33528"/>
                </a:lnTo>
                <a:lnTo>
                  <a:pt x="42837" y="28270"/>
                </a:lnTo>
                <a:lnTo>
                  <a:pt x="42837" y="14973"/>
                </a:lnTo>
                <a:lnTo>
                  <a:pt x="40919" y="9690"/>
                </a:lnTo>
                <a:lnTo>
                  <a:pt x="39095" y="78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6" name="object 62"/>
          <p:cNvSpPr>
            <a:spLocks/>
          </p:cNvSpPr>
          <p:nvPr/>
        </p:nvSpPr>
        <p:spPr bwMode="auto">
          <a:xfrm>
            <a:off x="409575" y="763588"/>
            <a:ext cx="42863" cy="41275"/>
          </a:xfrm>
          <a:custGeom>
            <a:avLst/>
            <a:gdLst/>
            <a:ahLst/>
            <a:cxnLst>
              <a:cxn ang="0">
                <a:pos x="0" y="32257"/>
              </a:cxn>
              <a:cxn ang="0">
                <a:pos x="0" y="41541"/>
              </a:cxn>
              <a:cxn ang="0">
                <a:pos x="914" y="41630"/>
              </a:cxn>
              <a:cxn ang="0">
                <a:pos x="6324" y="41821"/>
              </a:cxn>
              <a:cxn ang="0">
                <a:pos x="7792" y="41541"/>
              </a:cxn>
              <a:cxn ang="0">
                <a:pos x="16644" y="32270"/>
              </a:cxn>
              <a:cxn ang="0">
                <a:pos x="0" y="32257"/>
              </a:cxn>
              <a:cxn ang="0">
                <a:pos x="42494" y="8026"/>
              </a:cxn>
              <a:cxn ang="0">
                <a:pos x="31775" y="8026"/>
              </a:cxn>
              <a:cxn ang="0">
                <a:pos x="31775" y="41541"/>
              </a:cxn>
              <a:cxn ang="0">
                <a:pos x="42494" y="41541"/>
              </a:cxn>
              <a:cxn ang="0">
                <a:pos x="42494" y="8026"/>
              </a:cxn>
              <a:cxn ang="0">
                <a:pos x="42494" y="0"/>
              </a:cxn>
              <a:cxn ang="0">
                <a:pos x="9906" y="0"/>
              </a:cxn>
              <a:cxn ang="0">
                <a:pos x="9855" y="2933"/>
              </a:cxn>
              <a:cxn ang="0">
                <a:pos x="9664" y="10096"/>
              </a:cxn>
              <a:cxn ang="0">
                <a:pos x="3517" y="32270"/>
              </a:cxn>
              <a:cxn ang="0">
                <a:pos x="16644" y="32270"/>
              </a:cxn>
              <a:cxn ang="0">
                <a:pos x="19900" y="8026"/>
              </a:cxn>
              <a:cxn ang="0">
                <a:pos x="42494" y="8026"/>
              </a:cxn>
              <a:cxn ang="0">
                <a:pos x="42494" y="0"/>
              </a:cxn>
            </a:cxnLst>
            <a:rect l="0" t="0" r="r" b="b"/>
            <a:pathLst>
              <a:path w="42545" h="41909">
                <a:moveTo>
                  <a:pt x="0" y="32257"/>
                </a:moveTo>
                <a:lnTo>
                  <a:pt x="0" y="41541"/>
                </a:lnTo>
                <a:lnTo>
                  <a:pt x="914" y="41630"/>
                </a:lnTo>
                <a:lnTo>
                  <a:pt x="6324" y="41821"/>
                </a:lnTo>
                <a:lnTo>
                  <a:pt x="7792" y="41541"/>
                </a:lnTo>
                <a:lnTo>
                  <a:pt x="16644" y="32270"/>
                </a:lnTo>
                <a:lnTo>
                  <a:pt x="0" y="32257"/>
                </a:lnTo>
                <a:close/>
              </a:path>
              <a:path w="42545" h="41909">
                <a:moveTo>
                  <a:pt x="42494" y="8026"/>
                </a:moveTo>
                <a:lnTo>
                  <a:pt x="31775" y="8026"/>
                </a:lnTo>
                <a:lnTo>
                  <a:pt x="31775" y="41541"/>
                </a:lnTo>
                <a:lnTo>
                  <a:pt x="42494" y="41541"/>
                </a:lnTo>
                <a:lnTo>
                  <a:pt x="42494" y="8026"/>
                </a:lnTo>
                <a:close/>
              </a:path>
              <a:path w="42545" h="41909">
                <a:moveTo>
                  <a:pt x="42494" y="0"/>
                </a:moveTo>
                <a:lnTo>
                  <a:pt x="9906" y="0"/>
                </a:lnTo>
                <a:lnTo>
                  <a:pt x="9855" y="2933"/>
                </a:lnTo>
                <a:lnTo>
                  <a:pt x="9664" y="10096"/>
                </a:lnTo>
                <a:lnTo>
                  <a:pt x="3517" y="32270"/>
                </a:lnTo>
                <a:lnTo>
                  <a:pt x="16644" y="32270"/>
                </a:lnTo>
                <a:lnTo>
                  <a:pt x="19900" y="8026"/>
                </a:lnTo>
                <a:lnTo>
                  <a:pt x="42494" y="8026"/>
                </a:lnTo>
                <a:lnTo>
                  <a:pt x="4249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7" name="object 63"/>
          <p:cNvSpPr>
            <a:spLocks/>
          </p:cNvSpPr>
          <p:nvPr/>
        </p:nvSpPr>
        <p:spPr bwMode="auto">
          <a:xfrm>
            <a:off x="463550" y="763588"/>
            <a:ext cx="34925" cy="41275"/>
          </a:xfrm>
          <a:custGeom>
            <a:avLst/>
            <a:gdLst/>
            <a:ahLst/>
            <a:cxnLst>
              <a:cxn ang="0">
                <a:pos x="10706" y="0"/>
              </a:cxn>
              <a:cxn ang="0">
                <a:pos x="0" y="0"/>
              </a:cxn>
              <a:cxn ang="0">
                <a:pos x="0" y="41541"/>
              </a:cxn>
              <a:cxn ang="0">
                <a:pos x="21767" y="41541"/>
              </a:cxn>
              <a:cxn ang="0">
                <a:pos x="23990" y="41287"/>
              </a:cxn>
              <a:cxn ang="0">
                <a:pos x="34283" y="33794"/>
              </a:cxn>
              <a:cxn ang="0">
                <a:pos x="10706" y="33794"/>
              </a:cxn>
              <a:cxn ang="0">
                <a:pos x="10706" y="23215"/>
              </a:cxn>
              <a:cxn ang="0">
                <a:pos x="34672" y="23215"/>
              </a:cxn>
              <a:cxn ang="0">
                <a:pos x="33807" y="20942"/>
              </a:cxn>
              <a:cxn ang="0">
                <a:pos x="22212" y="15481"/>
              </a:cxn>
              <a:cxn ang="0">
                <a:pos x="10706" y="15481"/>
              </a:cxn>
              <a:cxn ang="0">
                <a:pos x="10706" y="0"/>
              </a:cxn>
              <a:cxn ang="0">
                <a:pos x="34672" y="23215"/>
              </a:cxn>
              <a:cxn ang="0">
                <a:pos x="19011" y="23215"/>
              </a:cxn>
              <a:cxn ang="0">
                <a:pos x="20218" y="23368"/>
              </a:cxn>
              <a:cxn ang="0">
                <a:pos x="21970" y="23964"/>
              </a:cxn>
              <a:cxn ang="0">
                <a:pos x="24358" y="29286"/>
              </a:cxn>
              <a:cxn ang="0">
                <a:pos x="24218" y="29972"/>
              </a:cxn>
              <a:cxn ang="0">
                <a:pos x="18630" y="33794"/>
              </a:cxn>
              <a:cxn ang="0">
                <a:pos x="34283" y="33794"/>
              </a:cxn>
              <a:cxn ang="0">
                <a:pos x="35051" y="32105"/>
              </a:cxn>
              <a:cxn ang="0">
                <a:pos x="35432" y="30238"/>
              </a:cxn>
              <a:cxn ang="0">
                <a:pos x="35387" y="25946"/>
              </a:cxn>
              <a:cxn ang="0">
                <a:pos x="35102" y="24345"/>
              </a:cxn>
              <a:cxn ang="0">
                <a:pos x="34672" y="23215"/>
              </a:cxn>
            </a:cxnLst>
            <a:rect l="0" t="0" r="r" b="b"/>
            <a:pathLst>
              <a:path w="35559" h="41909">
                <a:moveTo>
                  <a:pt x="10706" y="0"/>
                </a:moveTo>
                <a:lnTo>
                  <a:pt x="0" y="0"/>
                </a:lnTo>
                <a:lnTo>
                  <a:pt x="0" y="41541"/>
                </a:lnTo>
                <a:lnTo>
                  <a:pt x="21767" y="41541"/>
                </a:lnTo>
                <a:lnTo>
                  <a:pt x="23990" y="41287"/>
                </a:lnTo>
                <a:lnTo>
                  <a:pt x="34283" y="33794"/>
                </a:lnTo>
                <a:lnTo>
                  <a:pt x="10706" y="33794"/>
                </a:lnTo>
                <a:lnTo>
                  <a:pt x="10706" y="23215"/>
                </a:lnTo>
                <a:lnTo>
                  <a:pt x="34672" y="23215"/>
                </a:lnTo>
                <a:lnTo>
                  <a:pt x="33807" y="20942"/>
                </a:lnTo>
                <a:lnTo>
                  <a:pt x="22212" y="15481"/>
                </a:lnTo>
                <a:lnTo>
                  <a:pt x="10706" y="15481"/>
                </a:lnTo>
                <a:lnTo>
                  <a:pt x="10706" y="0"/>
                </a:lnTo>
                <a:close/>
              </a:path>
              <a:path w="35559" h="41909">
                <a:moveTo>
                  <a:pt x="34672" y="23215"/>
                </a:moveTo>
                <a:lnTo>
                  <a:pt x="19011" y="23215"/>
                </a:lnTo>
                <a:lnTo>
                  <a:pt x="20218" y="23368"/>
                </a:lnTo>
                <a:lnTo>
                  <a:pt x="21970" y="23964"/>
                </a:lnTo>
                <a:lnTo>
                  <a:pt x="24358" y="29286"/>
                </a:lnTo>
                <a:lnTo>
                  <a:pt x="24218" y="29972"/>
                </a:lnTo>
                <a:lnTo>
                  <a:pt x="18630" y="33794"/>
                </a:lnTo>
                <a:lnTo>
                  <a:pt x="34283" y="33794"/>
                </a:lnTo>
                <a:lnTo>
                  <a:pt x="35051" y="32105"/>
                </a:lnTo>
                <a:lnTo>
                  <a:pt x="35432" y="30238"/>
                </a:lnTo>
                <a:lnTo>
                  <a:pt x="35387" y="25946"/>
                </a:lnTo>
                <a:lnTo>
                  <a:pt x="35102" y="24345"/>
                </a:lnTo>
                <a:lnTo>
                  <a:pt x="34672" y="232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8" name="object 64"/>
          <p:cNvSpPr>
            <a:spLocks/>
          </p:cNvSpPr>
          <p:nvPr/>
        </p:nvSpPr>
        <p:spPr bwMode="auto">
          <a:xfrm>
            <a:off x="501650" y="763588"/>
            <a:ext cx="39688" cy="41275"/>
          </a:xfrm>
          <a:custGeom>
            <a:avLst/>
            <a:gdLst/>
            <a:ahLst/>
            <a:cxnLst>
              <a:cxn ang="0">
                <a:pos x="39649" y="0"/>
              </a:cxn>
              <a:cxn ang="0">
                <a:pos x="17881" y="0"/>
              </a:cxn>
              <a:cxn ang="0">
                <a:pos x="15811" y="203"/>
              </a:cxn>
              <a:cxn ang="0">
                <a:pos x="4381" y="9867"/>
              </a:cxn>
              <a:cxn ang="0">
                <a:pos x="4381" y="15201"/>
              </a:cxn>
              <a:cxn ang="0">
                <a:pos x="5092" y="17779"/>
              </a:cxn>
              <a:cxn ang="0">
                <a:pos x="7937" y="21729"/>
              </a:cxn>
              <a:cxn ang="0">
                <a:pos x="9906" y="23253"/>
              </a:cxn>
              <a:cxn ang="0">
                <a:pos x="12420" y="24333"/>
              </a:cxn>
              <a:cxn ang="0">
                <a:pos x="0" y="41554"/>
              </a:cxn>
              <a:cxn ang="0">
                <a:pos x="12700" y="41554"/>
              </a:cxn>
              <a:cxn ang="0">
                <a:pos x="23177" y="26314"/>
              </a:cxn>
              <a:cxn ang="0">
                <a:pos x="39649" y="26314"/>
              </a:cxn>
              <a:cxn ang="0">
                <a:pos x="39649" y="18834"/>
              </a:cxn>
              <a:cxn ang="0">
                <a:pos x="22186" y="18834"/>
              </a:cxn>
              <a:cxn ang="0">
                <a:pos x="19964" y="18643"/>
              </a:cxn>
              <a:cxn ang="0">
                <a:pos x="19011" y="18516"/>
              </a:cxn>
              <a:cxn ang="0">
                <a:pos x="18173" y="18160"/>
              </a:cxn>
              <a:cxn ang="0">
                <a:pos x="17475" y="17602"/>
              </a:cxn>
              <a:cxn ang="0">
                <a:pos x="16827" y="17119"/>
              </a:cxn>
              <a:cxn ang="0">
                <a:pos x="16344" y="16497"/>
              </a:cxn>
              <a:cxn ang="0">
                <a:pos x="15633" y="14998"/>
              </a:cxn>
              <a:cxn ang="0">
                <a:pos x="15468" y="14147"/>
              </a:cxn>
              <a:cxn ang="0">
                <a:pos x="15468" y="12280"/>
              </a:cxn>
              <a:cxn ang="0">
                <a:pos x="28994" y="7645"/>
              </a:cxn>
              <a:cxn ang="0">
                <a:pos x="39649" y="7645"/>
              </a:cxn>
              <a:cxn ang="0">
                <a:pos x="39649" y="0"/>
              </a:cxn>
              <a:cxn ang="0">
                <a:pos x="39649" y="26314"/>
              </a:cxn>
              <a:cxn ang="0">
                <a:pos x="28994" y="26314"/>
              </a:cxn>
              <a:cxn ang="0">
                <a:pos x="28994" y="41554"/>
              </a:cxn>
              <a:cxn ang="0">
                <a:pos x="39649" y="41554"/>
              </a:cxn>
              <a:cxn ang="0">
                <a:pos x="39649" y="26314"/>
              </a:cxn>
              <a:cxn ang="0">
                <a:pos x="39649" y="7645"/>
              </a:cxn>
              <a:cxn ang="0">
                <a:pos x="28994" y="7645"/>
              </a:cxn>
              <a:cxn ang="0">
                <a:pos x="28994" y="18834"/>
              </a:cxn>
              <a:cxn ang="0">
                <a:pos x="39649" y="18834"/>
              </a:cxn>
              <a:cxn ang="0">
                <a:pos x="39649" y="7645"/>
              </a:cxn>
            </a:cxnLst>
            <a:rect l="0" t="0" r="r" b="b"/>
            <a:pathLst>
              <a:path w="40004" h="41909">
                <a:moveTo>
                  <a:pt x="39649" y="0"/>
                </a:moveTo>
                <a:lnTo>
                  <a:pt x="17881" y="0"/>
                </a:lnTo>
                <a:lnTo>
                  <a:pt x="15811" y="203"/>
                </a:lnTo>
                <a:lnTo>
                  <a:pt x="4381" y="9867"/>
                </a:lnTo>
                <a:lnTo>
                  <a:pt x="4381" y="15201"/>
                </a:lnTo>
                <a:lnTo>
                  <a:pt x="5092" y="17779"/>
                </a:lnTo>
                <a:lnTo>
                  <a:pt x="7937" y="21729"/>
                </a:lnTo>
                <a:lnTo>
                  <a:pt x="9906" y="23253"/>
                </a:lnTo>
                <a:lnTo>
                  <a:pt x="12420" y="24333"/>
                </a:lnTo>
                <a:lnTo>
                  <a:pt x="0" y="41554"/>
                </a:lnTo>
                <a:lnTo>
                  <a:pt x="12700" y="41554"/>
                </a:lnTo>
                <a:lnTo>
                  <a:pt x="23177" y="26314"/>
                </a:lnTo>
                <a:lnTo>
                  <a:pt x="39649" y="26314"/>
                </a:lnTo>
                <a:lnTo>
                  <a:pt x="39649" y="18834"/>
                </a:lnTo>
                <a:lnTo>
                  <a:pt x="22186" y="18834"/>
                </a:lnTo>
                <a:lnTo>
                  <a:pt x="19964" y="18643"/>
                </a:lnTo>
                <a:lnTo>
                  <a:pt x="19011" y="18516"/>
                </a:lnTo>
                <a:lnTo>
                  <a:pt x="18173" y="18160"/>
                </a:lnTo>
                <a:lnTo>
                  <a:pt x="17475" y="17602"/>
                </a:lnTo>
                <a:lnTo>
                  <a:pt x="16827" y="17119"/>
                </a:lnTo>
                <a:lnTo>
                  <a:pt x="16344" y="16497"/>
                </a:lnTo>
                <a:lnTo>
                  <a:pt x="15633" y="14998"/>
                </a:lnTo>
                <a:lnTo>
                  <a:pt x="15468" y="14147"/>
                </a:lnTo>
                <a:lnTo>
                  <a:pt x="15468" y="12280"/>
                </a:lnTo>
                <a:lnTo>
                  <a:pt x="28994" y="7645"/>
                </a:lnTo>
                <a:lnTo>
                  <a:pt x="39649" y="7645"/>
                </a:lnTo>
                <a:lnTo>
                  <a:pt x="39649" y="0"/>
                </a:lnTo>
                <a:close/>
              </a:path>
              <a:path w="40004" h="41909">
                <a:moveTo>
                  <a:pt x="39649" y="26314"/>
                </a:moveTo>
                <a:lnTo>
                  <a:pt x="28994" y="26314"/>
                </a:lnTo>
                <a:lnTo>
                  <a:pt x="28994" y="41554"/>
                </a:lnTo>
                <a:lnTo>
                  <a:pt x="39649" y="41554"/>
                </a:lnTo>
                <a:lnTo>
                  <a:pt x="39649" y="26314"/>
                </a:lnTo>
                <a:close/>
              </a:path>
              <a:path w="40004" h="41909">
                <a:moveTo>
                  <a:pt x="39649" y="7645"/>
                </a:moveTo>
                <a:lnTo>
                  <a:pt x="28994" y="7645"/>
                </a:lnTo>
                <a:lnTo>
                  <a:pt x="28994" y="18834"/>
                </a:lnTo>
                <a:lnTo>
                  <a:pt x="39649" y="18834"/>
                </a:lnTo>
                <a:lnTo>
                  <a:pt x="39649" y="76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9" name="object 65"/>
          <p:cNvSpPr>
            <a:spLocks/>
          </p:cNvSpPr>
          <p:nvPr/>
        </p:nvSpPr>
        <p:spPr bwMode="auto">
          <a:xfrm>
            <a:off x="547688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0" name="object 66"/>
          <p:cNvSpPr>
            <a:spLocks/>
          </p:cNvSpPr>
          <p:nvPr/>
        </p:nvSpPr>
        <p:spPr bwMode="auto">
          <a:xfrm>
            <a:off x="588963" y="763588"/>
            <a:ext cx="36512" cy="41275"/>
          </a:xfrm>
          <a:custGeom>
            <a:avLst/>
            <a:gdLst/>
            <a:ahLst/>
            <a:cxnLst>
              <a:cxn ang="0">
                <a:pos x="23698" y="8039"/>
              </a:cxn>
              <a:cxn ang="0">
                <a:pos x="12979" y="8039"/>
              </a:cxn>
              <a:cxn ang="0">
                <a:pos x="12979" y="41554"/>
              </a:cxn>
              <a:cxn ang="0">
                <a:pos x="23698" y="41554"/>
              </a:cxn>
              <a:cxn ang="0">
                <a:pos x="23698" y="8039"/>
              </a:cxn>
              <a:cxn ang="0">
                <a:pos x="36677" y="0"/>
              </a:cxn>
              <a:cxn ang="0">
                <a:pos x="0" y="0"/>
              </a:cxn>
              <a:cxn ang="0">
                <a:pos x="0" y="8039"/>
              </a:cxn>
              <a:cxn ang="0">
                <a:pos x="36677" y="8039"/>
              </a:cxn>
              <a:cxn ang="0">
                <a:pos x="36677" y="0"/>
              </a:cxn>
            </a:cxnLst>
            <a:rect l="0" t="0" r="r" b="b"/>
            <a:pathLst>
              <a:path w="36829" h="41909">
                <a:moveTo>
                  <a:pt x="23698" y="8039"/>
                </a:moveTo>
                <a:lnTo>
                  <a:pt x="12979" y="8039"/>
                </a:lnTo>
                <a:lnTo>
                  <a:pt x="12979" y="41554"/>
                </a:lnTo>
                <a:lnTo>
                  <a:pt x="23698" y="41554"/>
                </a:lnTo>
                <a:lnTo>
                  <a:pt x="23698" y="8039"/>
                </a:lnTo>
                <a:close/>
              </a:path>
              <a:path w="36829" h="41909">
                <a:moveTo>
                  <a:pt x="36677" y="0"/>
                </a:moveTo>
                <a:lnTo>
                  <a:pt x="0" y="0"/>
                </a:lnTo>
                <a:lnTo>
                  <a:pt x="0" y="8039"/>
                </a:lnTo>
                <a:lnTo>
                  <a:pt x="36677" y="8039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1" name="object 67"/>
          <p:cNvSpPr>
            <a:spLocks/>
          </p:cNvSpPr>
          <p:nvPr/>
        </p:nvSpPr>
        <p:spPr bwMode="auto">
          <a:xfrm>
            <a:off x="631825" y="763588"/>
            <a:ext cx="38100" cy="41275"/>
          </a:xfrm>
          <a:custGeom>
            <a:avLst/>
            <a:gdLst/>
            <a:ahLst/>
            <a:cxnLst>
              <a:cxn ang="0">
                <a:pos x="10439" y="0"/>
              </a:cxn>
              <a:cxn ang="0">
                <a:pos x="0" y="0"/>
              </a:cxn>
              <a:cxn ang="0">
                <a:pos x="0" y="41541"/>
              </a:cxn>
              <a:cxn ang="0">
                <a:pos x="10210" y="41541"/>
              </a:cxn>
              <a:cxn ang="0">
                <a:pos x="20512" y="25018"/>
              </a:cxn>
              <a:cxn ang="0">
                <a:pos x="10439" y="25018"/>
              </a:cxn>
              <a:cxn ang="0">
                <a:pos x="10439" y="0"/>
              </a:cxn>
              <a:cxn ang="0">
                <a:pos x="37896" y="13881"/>
              </a:cxn>
              <a:cxn ang="0">
                <a:pos x="27457" y="13881"/>
              </a:cxn>
              <a:cxn ang="0">
                <a:pos x="27457" y="41541"/>
              </a:cxn>
              <a:cxn ang="0">
                <a:pos x="37896" y="41541"/>
              </a:cxn>
              <a:cxn ang="0">
                <a:pos x="37896" y="13881"/>
              </a:cxn>
              <a:cxn ang="0">
                <a:pos x="37896" y="0"/>
              </a:cxn>
              <a:cxn ang="0">
                <a:pos x="26492" y="0"/>
              </a:cxn>
              <a:cxn ang="0">
                <a:pos x="10439" y="25018"/>
              </a:cxn>
              <a:cxn ang="0">
                <a:pos x="20512" y="25018"/>
              </a:cxn>
              <a:cxn ang="0">
                <a:pos x="27457" y="13881"/>
              </a:cxn>
              <a:cxn ang="0">
                <a:pos x="37896" y="13881"/>
              </a:cxn>
              <a:cxn ang="0">
                <a:pos x="37896" y="0"/>
              </a:cxn>
            </a:cxnLst>
            <a:rect l="0" t="0" r="r" b="b"/>
            <a:pathLst>
              <a:path w="38100" h="41909">
                <a:moveTo>
                  <a:pt x="10439" y="0"/>
                </a:moveTo>
                <a:lnTo>
                  <a:pt x="0" y="0"/>
                </a:lnTo>
                <a:lnTo>
                  <a:pt x="0" y="41541"/>
                </a:lnTo>
                <a:lnTo>
                  <a:pt x="10210" y="41541"/>
                </a:lnTo>
                <a:lnTo>
                  <a:pt x="20512" y="25018"/>
                </a:lnTo>
                <a:lnTo>
                  <a:pt x="10439" y="25018"/>
                </a:lnTo>
                <a:lnTo>
                  <a:pt x="10439" y="0"/>
                </a:lnTo>
                <a:close/>
              </a:path>
              <a:path w="38100" h="41909">
                <a:moveTo>
                  <a:pt x="37896" y="13881"/>
                </a:moveTo>
                <a:lnTo>
                  <a:pt x="27457" y="13881"/>
                </a:lnTo>
                <a:lnTo>
                  <a:pt x="27457" y="41541"/>
                </a:lnTo>
                <a:lnTo>
                  <a:pt x="37896" y="41541"/>
                </a:lnTo>
                <a:lnTo>
                  <a:pt x="37896" y="13881"/>
                </a:lnTo>
                <a:close/>
              </a:path>
              <a:path w="38100" h="41909">
                <a:moveTo>
                  <a:pt x="37896" y="0"/>
                </a:moveTo>
                <a:lnTo>
                  <a:pt x="26492" y="0"/>
                </a:lnTo>
                <a:lnTo>
                  <a:pt x="10439" y="25018"/>
                </a:lnTo>
                <a:lnTo>
                  <a:pt x="20512" y="25018"/>
                </a:lnTo>
                <a:lnTo>
                  <a:pt x="27457" y="13881"/>
                </a:lnTo>
                <a:lnTo>
                  <a:pt x="37896" y="13881"/>
                </a:lnTo>
                <a:lnTo>
                  <a:pt x="3789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8" name="object 68"/>
          <p:cNvSpPr txBox="1"/>
          <p:nvPr/>
        </p:nvSpPr>
        <p:spPr>
          <a:xfrm>
            <a:off x="736600" y="341313"/>
            <a:ext cx="9956800" cy="29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algn="ctr"/>
            <a:r>
              <a:rPr lang="ru-RU" sz="1900" b="1">
                <a:solidFill>
                  <a:srgbClr val="231F20"/>
                </a:solidFill>
                <a:latin typeface="Calibri" pitchFamily="34" charset="0"/>
              </a:rPr>
              <a:t>СОТРУДНИЧЕСТВО  СО СЛОВЕНИЕЙ</a:t>
            </a:r>
          </a:p>
        </p:txBody>
      </p:sp>
      <p:pic>
        <p:nvPicPr>
          <p:cNvPr id="15383" name="Picture 2" descr="C:\Users\ПЕТРО\Desktop\work_R\презентация Бузиный, Божок ТОР\Презентация ТОР 1\Русская версия\словения 1 слайд\1м-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7488" y="1149350"/>
            <a:ext cx="316388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3" descr="C:\Users\ПЕТРО\Desktop\work_R\презентация Бузиный, Божок ТОР\Презентация ТОР 1\Русская версия\словения 1 слайд\1м-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52850" y="1149350"/>
            <a:ext cx="31638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4" descr="C:\Users\ПЕТРО\Desktop\work_R\презентация Бузиный, Божок ТОР\Презентация ТОР 1\Русская версия\словения 1 слайд\1м-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8213" y="1149350"/>
            <a:ext cx="316388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5" descr="C:\Users\ПЕТРО\Desktop\work_R\презентация Бузиный, Божок ТОР\Презентация ТОР 1\Русская версия\словения 1 слайд\1м-0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7488" y="4368800"/>
            <a:ext cx="316388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6" descr="C:\Users\ПЕТРО\Desktop\work_R\презентация Бузиный, Божок ТОР\Презентация ТОР 1\Русская версия\словения 1 слайд\1м-0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52850" y="4368800"/>
            <a:ext cx="31638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7" descr="C:\Users\ПЕТРО\Desktop\work_R\презентация Бузиный, Божок ТОР\Презентация ТОР 1\Русская версия\словения 1 слайд\1м-0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88213" y="4368800"/>
            <a:ext cx="316388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Подзаголовок 2"/>
          <p:cNvSpPr txBox="1">
            <a:spLocks/>
          </p:cNvSpPr>
          <p:nvPr/>
        </p:nvSpPr>
        <p:spPr>
          <a:xfrm>
            <a:off x="227013" y="2997200"/>
            <a:ext cx="3154362" cy="1241425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Словено-российская компания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SEP </a:t>
            </a:r>
            <a:r>
              <a:rPr lang="en-US" sz="1400" b="1" dirty="0">
                <a:solidFill>
                  <a:schemeClr val="tx1"/>
                </a:solidFill>
              </a:rPr>
              <a:t>RUS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(производство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систем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</a:rPr>
              <a:t>омыва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стекол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фар для легковых автомобилей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Подзаголовок 2"/>
          <p:cNvSpPr txBox="1">
            <a:spLocks/>
          </p:cNvSpPr>
          <p:nvPr/>
        </p:nvSpPr>
        <p:spPr>
          <a:xfrm>
            <a:off x="3754438" y="2997200"/>
            <a:ext cx="3154362" cy="1241425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Внешняя торговля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(более 7 млн. долларов США ежегодно)</a:t>
            </a:r>
          </a:p>
        </p:txBody>
      </p:sp>
      <p:sp>
        <p:nvSpPr>
          <p:cNvPr id="78" name="Подзаголовок 2"/>
          <p:cNvSpPr txBox="1">
            <a:spLocks/>
          </p:cNvSpPr>
          <p:nvPr/>
        </p:nvSpPr>
        <p:spPr>
          <a:xfrm>
            <a:off x="7291388" y="2997200"/>
            <a:ext cx="3154362" cy="1241425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Сотрудничество ПАО «</a:t>
            </a:r>
            <a:r>
              <a:rPr lang="ru-RU" sz="1400" b="1" dirty="0" smtClean="0">
                <a:solidFill>
                  <a:schemeClr val="tx1"/>
                </a:solidFill>
              </a:rPr>
              <a:t>АвтоВАЗ» с </a:t>
            </a:r>
            <a:r>
              <a:rPr lang="ru-RU" sz="1400" b="1" dirty="0">
                <a:solidFill>
                  <a:schemeClr val="tx1"/>
                </a:solidFill>
              </a:rPr>
              <a:t>рядом </a:t>
            </a:r>
            <a:r>
              <a:rPr lang="en-US" sz="1400" b="1" dirty="0">
                <a:solidFill>
                  <a:schemeClr val="tx1"/>
                </a:solidFill>
              </a:rPr>
              <a:t>c</a:t>
            </a:r>
            <a:r>
              <a:rPr lang="ru-RU" sz="1400" b="1" dirty="0" err="1">
                <a:solidFill>
                  <a:schemeClr val="tx1"/>
                </a:solidFill>
              </a:rPr>
              <a:t>ловенских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компаний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(«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Helios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» и др.)</a:t>
            </a:r>
          </a:p>
        </p:txBody>
      </p:sp>
      <p:sp>
        <p:nvSpPr>
          <p:cNvPr id="15392" name="Подзаголовок 2"/>
          <p:cNvSpPr txBox="1">
            <a:spLocks/>
          </p:cNvSpPr>
          <p:nvPr/>
        </p:nvSpPr>
        <p:spPr bwMode="auto">
          <a:xfrm>
            <a:off x="227013" y="6197600"/>
            <a:ext cx="31543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latin typeface="Calibri" pitchFamily="34" charset="0"/>
              </a:rPr>
              <a:t>Партнерские связи с  г. Копер</a:t>
            </a:r>
          </a:p>
        </p:txBody>
      </p:sp>
      <p:sp>
        <p:nvSpPr>
          <p:cNvPr id="15393" name="Подзаголовок 2"/>
          <p:cNvSpPr txBox="1">
            <a:spLocks/>
          </p:cNvSpPr>
          <p:nvPr/>
        </p:nvSpPr>
        <p:spPr bwMode="auto">
          <a:xfrm>
            <a:off x="3594100" y="6197600"/>
            <a:ext cx="3505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latin typeface="Calibri" pitchFamily="34" charset="0"/>
              </a:rPr>
              <a:t>Деловые связи  НП «Русско-Словенский клуб предпринимателей», Деловой Совет по сотрудничеству со Словенией при Торгово-промышленной палате РФ, Автомобильный кластер Словении </a:t>
            </a:r>
          </a:p>
        </p:txBody>
      </p:sp>
      <p:sp>
        <p:nvSpPr>
          <p:cNvPr id="15394" name="Подзаголовок 2"/>
          <p:cNvSpPr txBox="1">
            <a:spLocks/>
          </p:cNvSpPr>
          <p:nvPr/>
        </p:nvSpPr>
        <p:spPr bwMode="auto">
          <a:xfrm>
            <a:off x="7291388" y="6197600"/>
            <a:ext cx="31543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latin typeface="Calibri" pitchFamily="34" charset="0"/>
              </a:rPr>
              <a:t>Почетное консульство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latin typeface="Calibri" pitchFamily="34" charset="0"/>
              </a:rPr>
              <a:t>Словении  в Самаре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Администратор\Desktop\ПЗ 25.04.2018\Поддерж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10863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976</Words>
  <Application>Microsoft Office PowerPoint</Application>
  <PresentationFormat>Произвольный</PresentationFormat>
  <Paragraphs>307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Calibri</vt:lpstr>
      <vt:lpstr>Arial</vt:lpstr>
      <vt:lpstr>Tahoma</vt:lpstr>
      <vt:lpstr>Century Gothic</vt:lpstr>
      <vt:lpstr>Times New Roman</vt:lpstr>
      <vt:lpstr>Malgun Gothic</vt:lpstr>
      <vt:lpstr>Lato</vt:lpstr>
      <vt:lpstr>Wingdings</vt:lpstr>
      <vt:lpstr>岰틈 餻屻</vt:lpstr>
      <vt:lpstr>Office Theme</vt:lpstr>
      <vt:lpstr>Office Theme</vt:lpstr>
      <vt:lpstr>ТОЛЬЯТТИ</vt:lpstr>
      <vt:lpstr>Слайд 2</vt:lpstr>
      <vt:lpstr>61,7%</vt:lpstr>
      <vt:lpstr>71,2</vt:lpstr>
      <vt:lpstr>Слайд 5</vt:lpstr>
      <vt:lpstr>Слайд 6</vt:lpstr>
      <vt:lpstr>Слайд 7</vt:lpstr>
      <vt:lpstr>Слайд 8</vt:lpstr>
      <vt:lpstr>Слайд 9</vt:lpstr>
      <vt:lpstr>Слайд 10</vt:lpstr>
      <vt:lpstr>Создание новых рабочих мест в течение первого года:</vt:lpstr>
      <vt:lpstr>Слайд 12</vt:lpstr>
      <vt:lpstr>Слайд 13</vt:lpstr>
      <vt:lpstr>Организация IT-офиса  на 900 рабочих мест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prezentation_ru</dc:title>
  <dc:creator>Администратор</dc:creator>
  <cp:lastModifiedBy>user</cp:lastModifiedBy>
  <cp:revision>104</cp:revision>
  <dcterms:created xsi:type="dcterms:W3CDTF">2017-09-18T06:39:19Z</dcterms:created>
  <dcterms:modified xsi:type="dcterms:W3CDTF">2018-05-31T07:36:36Z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2017-09-18T00:00:00Z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2017-09-18T00:00:00Z</vt:filetime>
  </property>
</Properties>
</file>