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3" r:id="rId1"/>
    <p:sldMasterId id="2147483655" r:id="rId2"/>
    <p:sldMasterId id="2147483681" r:id="rId3"/>
    <p:sldMasterId id="2147483914" r:id="rId4"/>
    <p:sldMasterId id="2147484017" r:id="rId5"/>
    <p:sldMasterId id="2147484030" r:id="rId6"/>
    <p:sldMasterId id="2147484602" r:id="rId7"/>
    <p:sldMasterId id="2147484650" r:id="rId8"/>
    <p:sldMasterId id="2147485709" r:id="rId9"/>
    <p:sldMasterId id="2147485721" r:id="rId10"/>
    <p:sldMasterId id="2147485733" r:id="rId11"/>
    <p:sldMasterId id="2147485853" r:id="rId12"/>
    <p:sldMasterId id="2147485865" r:id="rId13"/>
    <p:sldMasterId id="2147486824" r:id="rId14"/>
    <p:sldMasterId id="2147486836" r:id="rId15"/>
    <p:sldMasterId id="2147487180" r:id="rId16"/>
    <p:sldMasterId id="2147487192" r:id="rId17"/>
    <p:sldMasterId id="2147487205" r:id="rId18"/>
    <p:sldMasterId id="2147487217" r:id="rId19"/>
    <p:sldMasterId id="2147487229" r:id="rId20"/>
    <p:sldMasterId id="2147487241" r:id="rId21"/>
  </p:sldMasterIdLst>
  <p:notesMasterIdLst>
    <p:notesMasterId r:id="rId83"/>
  </p:notesMasterIdLst>
  <p:handoutMasterIdLst>
    <p:handoutMasterId r:id="rId84"/>
  </p:handoutMasterIdLst>
  <p:sldIdLst>
    <p:sldId id="1581" r:id="rId22"/>
    <p:sldId id="1619" r:id="rId23"/>
    <p:sldId id="1620" r:id="rId24"/>
    <p:sldId id="890" r:id="rId25"/>
    <p:sldId id="891" r:id="rId26"/>
    <p:sldId id="1300" r:id="rId27"/>
    <p:sldId id="1292" r:id="rId28"/>
    <p:sldId id="897" r:id="rId29"/>
    <p:sldId id="1844" r:id="rId30"/>
    <p:sldId id="1843" r:id="rId31"/>
    <p:sldId id="1771" r:id="rId32"/>
    <p:sldId id="1845" r:id="rId33"/>
    <p:sldId id="1557" r:id="rId34"/>
    <p:sldId id="1623" r:id="rId35"/>
    <p:sldId id="1558" r:id="rId36"/>
    <p:sldId id="1578" r:id="rId37"/>
    <p:sldId id="1579" r:id="rId38"/>
    <p:sldId id="1245" r:id="rId39"/>
    <p:sldId id="1495" r:id="rId40"/>
    <p:sldId id="1837" r:id="rId41"/>
    <p:sldId id="1769" r:id="rId42"/>
    <p:sldId id="1846" r:id="rId43"/>
    <p:sldId id="1833" r:id="rId44"/>
    <p:sldId id="1791" r:id="rId45"/>
    <p:sldId id="1792" r:id="rId46"/>
    <p:sldId id="1726" r:id="rId47"/>
    <p:sldId id="1617" r:id="rId48"/>
    <p:sldId id="1570" r:id="rId49"/>
    <p:sldId id="1315" r:id="rId50"/>
    <p:sldId id="1316" r:id="rId51"/>
    <p:sldId id="1317" r:id="rId52"/>
    <p:sldId id="1787" r:id="rId53"/>
    <p:sldId id="1702" r:id="rId54"/>
    <p:sldId id="1703" r:id="rId55"/>
    <p:sldId id="1704" r:id="rId56"/>
    <p:sldId id="1705" r:id="rId57"/>
    <p:sldId id="1706" r:id="rId58"/>
    <p:sldId id="1821" r:id="rId59"/>
    <p:sldId id="1709" r:id="rId60"/>
    <p:sldId id="1826" r:id="rId61"/>
    <p:sldId id="1824" r:id="rId62"/>
    <p:sldId id="1825" r:id="rId63"/>
    <p:sldId id="1714" r:id="rId64"/>
    <p:sldId id="1849" r:id="rId65"/>
    <p:sldId id="1842" r:id="rId66"/>
    <p:sldId id="1822" r:id="rId67"/>
    <p:sldId id="1823" r:id="rId68"/>
    <p:sldId id="1847" r:id="rId69"/>
    <p:sldId id="1848" r:id="rId70"/>
    <p:sldId id="1742" r:id="rId71"/>
    <p:sldId id="1850" r:id="rId72"/>
    <p:sldId id="1852" r:id="rId73"/>
    <p:sldId id="1851" r:id="rId74"/>
    <p:sldId id="1743" r:id="rId75"/>
    <p:sldId id="1536" r:id="rId76"/>
    <p:sldId id="1401" r:id="rId77"/>
    <p:sldId id="1402" r:id="rId78"/>
    <p:sldId id="1403" r:id="rId79"/>
    <p:sldId id="1404" r:id="rId80"/>
    <p:sldId id="1405" r:id="rId81"/>
    <p:sldId id="1406" r:id="rId82"/>
  </p:sldIdLst>
  <p:sldSz cx="13003213" cy="9756775"/>
  <p:notesSz cx="6669088" cy="98853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000" b="1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B5"/>
    <a:srgbClr val="FFFD6B"/>
    <a:srgbClr val="FFDE57"/>
    <a:srgbClr val="CC3300"/>
    <a:srgbClr val="490199"/>
    <a:srgbClr val="FFFC19"/>
    <a:srgbClr val="51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638" y="144"/>
      </p:cViewPr>
      <p:guideLst>
        <p:guide orient="horz" pos="3073"/>
        <p:guide pos="4096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slide" Target="slides/slide29.xml"/><Relationship Id="rId55" Type="http://schemas.openxmlformats.org/officeDocument/2006/relationships/slide" Target="slides/slide34.xml"/><Relationship Id="rId63" Type="http://schemas.openxmlformats.org/officeDocument/2006/relationships/slide" Target="slides/slide42.xml"/><Relationship Id="rId68" Type="http://schemas.openxmlformats.org/officeDocument/2006/relationships/slide" Target="slides/slide47.xml"/><Relationship Id="rId76" Type="http://schemas.openxmlformats.org/officeDocument/2006/relationships/slide" Target="slides/slide55.xml"/><Relationship Id="rId84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0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slide" Target="slides/slide32.xml"/><Relationship Id="rId58" Type="http://schemas.openxmlformats.org/officeDocument/2006/relationships/slide" Target="slides/slide37.xml"/><Relationship Id="rId66" Type="http://schemas.openxmlformats.org/officeDocument/2006/relationships/slide" Target="slides/slide45.xml"/><Relationship Id="rId74" Type="http://schemas.openxmlformats.org/officeDocument/2006/relationships/slide" Target="slides/slide53.xml"/><Relationship Id="rId79" Type="http://schemas.openxmlformats.org/officeDocument/2006/relationships/slide" Target="slides/slide58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0.xml"/><Relationship Id="rId82" Type="http://schemas.openxmlformats.org/officeDocument/2006/relationships/slide" Target="slides/slide61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56" Type="http://schemas.openxmlformats.org/officeDocument/2006/relationships/slide" Target="slides/slide35.xml"/><Relationship Id="rId64" Type="http://schemas.openxmlformats.org/officeDocument/2006/relationships/slide" Target="slides/slide43.xml"/><Relationship Id="rId69" Type="http://schemas.openxmlformats.org/officeDocument/2006/relationships/slide" Target="slides/slide48.xml"/><Relationship Id="rId77" Type="http://schemas.openxmlformats.org/officeDocument/2006/relationships/slide" Target="slides/slide56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0.xml"/><Relationship Id="rId72" Type="http://schemas.openxmlformats.org/officeDocument/2006/relationships/slide" Target="slides/slide51.xml"/><Relationship Id="rId80" Type="http://schemas.openxmlformats.org/officeDocument/2006/relationships/slide" Target="slides/slide59.xml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59" Type="http://schemas.openxmlformats.org/officeDocument/2006/relationships/slide" Target="slides/slide38.xml"/><Relationship Id="rId67" Type="http://schemas.openxmlformats.org/officeDocument/2006/relationships/slide" Target="slides/slide46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0.xml"/><Relationship Id="rId54" Type="http://schemas.openxmlformats.org/officeDocument/2006/relationships/slide" Target="slides/slide33.xml"/><Relationship Id="rId62" Type="http://schemas.openxmlformats.org/officeDocument/2006/relationships/slide" Target="slides/slide41.xml"/><Relationship Id="rId70" Type="http://schemas.openxmlformats.org/officeDocument/2006/relationships/slide" Target="slides/slide49.xml"/><Relationship Id="rId75" Type="http://schemas.openxmlformats.org/officeDocument/2006/relationships/slide" Target="slides/slide5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slide" Target="slides/slide28.xml"/><Relationship Id="rId57" Type="http://schemas.openxmlformats.org/officeDocument/2006/relationships/slide" Target="slides/slide3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slide" Target="slides/slide31.xml"/><Relationship Id="rId60" Type="http://schemas.openxmlformats.org/officeDocument/2006/relationships/slide" Target="slides/slide39.xml"/><Relationship Id="rId65" Type="http://schemas.openxmlformats.org/officeDocument/2006/relationships/slide" Target="slides/slide44.xml"/><Relationship Id="rId73" Type="http://schemas.openxmlformats.org/officeDocument/2006/relationships/slide" Target="slides/slide52.xml"/><Relationship Id="rId78" Type="http://schemas.openxmlformats.org/officeDocument/2006/relationships/slide" Target="slides/slide57.xml"/><Relationship Id="rId81" Type="http://schemas.openxmlformats.org/officeDocument/2006/relationships/slide" Target="slides/slide60.xml"/><Relationship Id="rId86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5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9838" y="0"/>
            <a:ext cx="2889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36088"/>
            <a:ext cx="2889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9838" y="9336088"/>
            <a:ext cx="28892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D982A535-7021-42E5-8DC6-D51C367689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4317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0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65188" y="741363"/>
            <a:ext cx="4940300" cy="3706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60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695825"/>
            <a:ext cx="4891088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60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91650"/>
            <a:ext cx="2889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60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391650"/>
            <a:ext cx="2889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ABA9380-49FA-49C7-9A84-0ED47ED4D36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44976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charset="0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" charset="0"/>
        <a:ea typeface="+mn-ea"/>
        <a:cs typeface="+mn-cs"/>
      </a:defRPr>
    </a:lvl5pPr>
    <a:lvl6pPr marL="2282627" algn="l" defTabSz="91305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739154" algn="l" defTabSz="91305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195672" algn="l" defTabSz="91305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652200" algn="l" defTabSz="91305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9DA4CDD8-0C29-4737-9135-306A69ACA546}" type="slidenum">
              <a:rPr lang="en-GB" altLang="en-US" sz="1200" b="0" smtClean="0">
                <a:latin typeface="Times New Roman" panose="02020603050405020304" pitchFamily="18" charset="0"/>
              </a:rPr>
              <a:pPr/>
              <a:t>1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542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568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B5AEF32-B643-474A-952A-1C8D68F93BE0}" type="slidenum">
              <a:rPr lang="en-GB" altLang="en-US" sz="1200" b="0" smtClean="0">
                <a:latin typeface="Times New Roman" panose="02020603050405020304" pitchFamily="18" charset="0"/>
              </a:rPr>
              <a:pPr/>
              <a:t>15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778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778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EBBFC56-E0F2-4C2E-B91E-1C63D71026CF}" type="slidenum">
              <a:rPr lang="en-GB" altLang="en-US" sz="1200" b="0" smtClean="0">
                <a:latin typeface="Times New Roman" panose="02020603050405020304" pitchFamily="18" charset="0"/>
              </a:rPr>
              <a:pPr/>
              <a:t>19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73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70F7D7D-D950-4827-9325-DB945EDBFA24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20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587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80CAC253-81D7-48C6-923C-C457F9733166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24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i-FI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591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2B820638-BF7D-45E3-A3B7-E75C105E1101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25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760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5F62D8BC-E847-4434-AAAC-C7D25A4ED88C}" type="slidenum">
              <a:rPr lang="fi-FI" altLang="en-US" sz="1200" b="0" smtClean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  <a:sym typeface="Helvetica" panose="020B0604020202020204" pitchFamily="34" charset="0"/>
              </a:rPr>
              <a:pPr eaLnBrk="1" hangingPunct="1"/>
              <a:t>26</a:t>
            </a:fld>
            <a:endParaRPr lang="fi-FI" altLang="en-US" sz="1200" b="0" smtClean="0">
              <a:solidFill>
                <a:srgbClr val="000000"/>
              </a:solidFill>
              <a:latin typeface="Helvetica" panose="020B0604020202020204" pitchFamily="34" charset="0"/>
              <a:ea typeface="MS PGothic" panose="020B0600070205080204" pitchFamily="34" charset="-128"/>
              <a:sym typeface="Helvetica" panose="020B0604020202020204" pitchFamily="34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3600" y="741363"/>
            <a:ext cx="4943475" cy="3708400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000" y="4694238"/>
            <a:ext cx="4891088" cy="44497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latin typeface="Times" panose="02020603050405020304" pitchFamily="18" charset="0"/>
              </a:rPr>
              <a:t>Position model against others, especially ones that their internal coach appears to favour…</a:t>
            </a:r>
          </a:p>
        </p:txBody>
      </p:sp>
    </p:spTree>
    <p:extLst>
      <p:ext uri="{BB962C8B-B14F-4D97-AF65-F5344CB8AC3E}">
        <p14:creationId xmlns:p14="http://schemas.microsoft.com/office/powerpoint/2010/main" val="4184044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anose="02020603050405020304" pitchFamily="18" charset="0"/>
            </a:endParaRPr>
          </a:p>
        </p:txBody>
      </p:sp>
      <p:sp>
        <p:nvSpPr>
          <p:cNvPr id="1013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5675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955675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955675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955675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955675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E37A50EE-2185-452E-A45F-D651635AAB35}" type="slidenum">
              <a:rPr lang="en-US" altLang="en-US" sz="1300" b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 eaLnBrk="1" hangingPunct="1"/>
              <a:t>32</a:t>
            </a:fld>
            <a:endParaRPr lang="en-US" altLang="en-US" sz="1300" b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1377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E3E63AC-A517-420B-9EDE-020F9D409E11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36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546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FE3CB2B0-86BB-4414-AFE5-06FDF627DDE7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38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i-FI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1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4436A77D-A3E6-4251-B151-9DF599CE1366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43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06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B1AD251D-279E-4862-AA57-8403F8BF8D37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2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92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D1B96593-4166-447C-B7A2-80117A48D305}" type="slidenum">
              <a:rPr lang="en-GB" altLang="en-US" sz="1200" b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eaLnBrk="1" hangingPunct="1"/>
              <a:t>46</a:t>
            </a:fld>
            <a:endParaRPr lang="en-GB" altLang="en-US" sz="1200" b="0" smtClean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9811" name="Rectangle 7"/>
          <p:cNvSpPr txBox="1">
            <a:spLocks noGrp="1" noChangeArrowheads="1"/>
          </p:cNvSpPr>
          <p:nvPr/>
        </p:nvSpPr>
        <p:spPr bwMode="auto">
          <a:xfrm>
            <a:off x="3779838" y="9391650"/>
            <a:ext cx="2889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10927CA5-0524-464E-B40B-DFE0BE0D2EC5}" type="slidenum">
              <a:rPr lang="en-GB" altLang="en-US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algn="r" eaLnBrk="1" hangingPunct="1"/>
              <a:t>46</a:t>
            </a:fld>
            <a:endParaRPr lang="en-GB" altLang="en-US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1981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3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231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" panose="02020603050405020304" pitchFamily="18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A0DFC38B-276F-4F1D-B3BE-B8A94814F249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49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63344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5E10DE8-9887-4B08-A746-53FE1E24D487}" type="slidenum">
              <a:rPr lang="en-GB" altLang="en-US" sz="1200" b="0" smtClean="0">
                <a:latin typeface="Times New Roman" panose="02020603050405020304" pitchFamily="18" charset="0"/>
              </a:rPr>
              <a:pPr/>
              <a:t>56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920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739530D-858A-45FA-9CC7-53DE9F006314}" type="slidenum">
              <a:rPr lang="en-GB" altLang="en-US" sz="1200" b="0" smtClean="0">
                <a:latin typeface="Times New Roman" panose="02020603050405020304" pitchFamily="18" charset="0"/>
              </a:rPr>
              <a:pPr/>
              <a:t>57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455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1EB953A9-7060-4120-84E4-BB9D52931358}" type="slidenum">
              <a:rPr lang="en-GB" altLang="en-US" sz="1200" b="0" smtClean="0">
                <a:latin typeface="Times New Roman" panose="02020603050405020304" pitchFamily="18" charset="0"/>
              </a:rPr>
              <a:pPr/>
              <a:t>58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829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7D580CC-98D3-4B54-A3CE-82271EC368D6}" type="slidenum">
              <a:rPr lang="en-GB" altLang="en-US" sz="1200" b="0" smtClean="0">
                <a:latin typeface="Times New Roman" panose="02020603050405020304" pitchFamily="18" charset="0"/>
              </a:rPr>
              <a:pPr/>
              <a:t>59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4773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B6494B0-E667-442E-884E-CF025C7DFEEE}" type="slidenum">
              <a:rPr lang="en-GB" altLang="en-US" sz="1200" b="0" smtClean="0">
                <a:latin typeface="Times New Roman" panose="02020603050405020304" pitchFamily="18" charset="0"/>
              </a:rPr>
              <a:pPr/>
              <a:t>60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402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920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7555129F-62E3-4F56-AB5C-C2DD02DA2137}" type="slidenum">
              <a:rPr lang="en-GB" altLang="en-US" sz="1200" b="0" smtClean="0">
                <a:latin typeface="Times New Roman" panose="02020603050405020304" pitchFamily="18" charset="0"/>
              </a:rPr>
              <a:pPr/>
              <a:t>61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698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E329746E-AFA2-4D7A-AD89-8FB3F6D98C8D}" type="slidenum">
              <a:rPr lang="en-GB" altLang="en-US" sz="1200" b="0" smtClean="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rPr>
              <a:pPr/>
              <a:t>3</a:t>
            </a:fld>
            <a:endParaRPr lang="en-GB" altLang="en-US" sz="1200" b="0" smtClean="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</a:endParaRPr>
          </a:p>
        </p:txBody>
      </p:sp>
      <p:sp>
        <p:nvSpPr>
          <p:cNvPr id="583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009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6CE552FA-7F36-4273-B9A5-46CDAB8F6203}" type="slidenum">
              <a:rPr lang="en-GB" altLang="en-US" sz="1200" b="0" smtClean="0">
                <a:latin typeface="Times New Roman" panose="02020603050405020304" pitchFamily="18" charset="0"/>
              </a:rPr>
              <a:pPr/>
              <a:t>4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6041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4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56E0328F-7173-4002-8BA6-CB0694A3D8E0}" type="slidenum">
              <a:rPr lang="en-GB" altLang="en-US" sz="1200" b="0" smtClean="0">
                <a:latin typeface="Times New Roman" panose="02020603050405020304" pitchFamily="18" charset="0"/>
              </a:rPr>
              <a:pPr/>
              <a:t>5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62467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553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38765196-1AC2-483F-AADC-D358DE11EEE3}" type="slidenum">
              <a:rPr lang="en-GB" altLang="en-US" sz="1200" b="0" smtClean="0">
                <a:latin typeface="Times New Roman" panose="02020603050405020304" pitchFamily="18" charset="0"/>
              </a:rPr>
              <a:pPr/>
              <a:t>6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645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37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E8B6E6E-1B97-4223-9050-3594B238E9CD}" type="slidenum">
              <a:rPr lang="en-GB" altLang="en-US" sz="1200" b="0" smtClean="0">
                <a:latin typeface="Times New Roman" panose="02020603050405020304" pitchFamily="18" charset="0"/>
              </a:rPr>
              <a:pPr/>
              <a:t>7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665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540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fld id="{CD09D04E-0BA8-4E1A-B059-4A61D2DE936E}" type="slidenum">
              <a:rPr lang="en-GB" altLang="en-US" sz="1200" b="0" smtClean="0">
                <a:latin typeface="Times New Roman" panose="02020603050405020304" pitchFamily="18" charset="0"/>
              </a:rPr>
              <a:pPr/>
              <a:t>8</a:t>
            </a:fld>
            <a:endParaRPr lang="en-GB" altLang="en-US" sz="1200" b="0" smtClean="0">
              <a:latin typeface="Times New Roman" panose="02020603050405020304" pitchFamily="18" charset="0"/>
            </a:endParaRPr>
          </a:p>
        </p:txBody>
      </p:sp>
      <p:sp>
        <p:nvSpPr>
          <p:cNvPr id="6861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5188" y="741363"/>
            <a:ext cx="4938712" cy="3706812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044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fld id="{02C683E4-AD13-4DCC-B00D-3F830642E52D}" type="slidenum">
              <a:rPr lang="en-GB" altLang="en-US" sz="1200" b="0" smtClean="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eaLnBrk="1" hangingPunct="1"/>
              <a:t>11</a:t>
            </a:fld>
            <a:endParaRPr lang="en-GB" altLang="en-US" sz="1200" b="0" smtClean="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779838" y="9391650"/>
            <a:ext cx="2889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fld id="{A0C8C1A6-9889-42F8-87B0-2F6341FF3C0A}" type="slidenum">
              <a:rPr lang="en-GB" altLang="en-US"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pPr algn="r" eaLnBrk="1" hangingPunct="1"/>
              <a:t>11</a:t>
            </a:fld>
            <a:endParaRPr lang="en-GB" altLang="en-US" sz="1200">
              <a:solidFill>
                <a:srgbClr val="000000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7270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49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1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2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Master" Target="../slideMasters/slideMaster20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4.jpeg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727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040" y="5529280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9170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1981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868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8" y="346075"/>
            <a:ext cx="2762250" cy="4821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346075"/>
            <a:ext cx="8139113" cy="4821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009171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040" y="3030782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353" y="5529507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47622" indent="0" algn="ctr">
              <a:buNone/>
              <a:defRPr/>
            </a:lvl2pPr>
            <a:lvl3pPr marL="895245" indent="0" algn="ctr">
              <a:buNone/>
              <a:defRPr/>
            </a:lvl3pPr>
            <a:lvl4pPr marL="1342883" indent="0" algn="ctr">
              <a:buNone/>
              <a:defRPr/>
            </a:lvl4pPr>
            <a:lvl5pPr marL="1790489" indent="0" algn="ctr">
              <a:buNone/>
              <a:defRPr/>
            </a:lvl5pPr>
            <a:lvl6pPr marL="2238114" indent="0" algn="ctr">
              <a:buNone/>
              <a:defRPr/>
            </a:lvl6pPr>
            <a:lvl7pPr marL="2685735" indent="0" algn="ctr">
              <a:buNone/>
              <a:defRPr/>
            </a:lvl7pPr>
            <a:lvl8pPr marL="3133337" indent="0" algn="ctr">
              <a:buNone/>
              <a:defRPr/>
            </a:lvl8pPr>
            <a:lvl9pPr marL="3580976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18345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110050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668" y="6269283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668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7622" indent="0">
              <a:buNone/>
              <a:defRPr sz="1800"/>
            </a:lvl2pPr>
            <a:lvl3pPr marL="895245" indent="0">
              <a:buNone/>
              <a:defRPr sz="1600"/>
            </a:lvl3pPr>
            <a:lvl4pPr marL="1342883" indent="0">
              <a:buNone/>
              <a:defRPr sz="1400"/>
            </a:lvl4pPr>
            <a:lvl5pPr marL="1790489" indent="0">
              <a:buNone/>
              <a:defRPr sz="1400"/>
            </a:lvl5pPr>
            <a:lvl6pPr marL="2238114" indent="0">
              <a:buNone/>
              <a:defRPr sz="1400"/>
            </a:lvl6pPr>
            <a:lvl7pPr marL="2685735" indent="0">
              <a:buNone/>
              <a:defRPr sz="1400"/>
            </a:lvl7pPr>
            <a:lvl8pPr marL="3133337" indent="0">
              <a:buNone/>
              <a:defRPr sz="1400"/>
            </a:lvl8pPr>
            <a:lvl9pPr marL="3580976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9950583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9133" y="1816102"/>
            <a:ext cx="5381625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37" y="1816102"/>
            <a:ext cx="5383214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11414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433" y="390838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120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622" indent="0">
              <a:buNone/>
              <a:defRPr sz="2000" b="1"/>
            </a:lvl2pPr>
            <a:lvl3pPr marL="895245" indent="0">
              <a:buNone/>
              <a:defRPr sz="1800" b="1"/>
            </a:lvl3pPr>
            <a:lvl4pPr marL="1342883" indent="0">
              <a:buNone/>
              <a:defRPr sz="1600" b="1"/>
            </a:lvl4pPr>
            <a:lvl5pPr marL="1790489" indent="0">
              <a:buNone/>
              <a:defRPr sz="1600" b="1"/>
            </a:lvl5pPr>
            <a:lvl6pPr marL="2238114" indent="0">
              <a:buNone/>
              <a:defRPr sz="1600" b="1"/>
            </a:lvl6pPr>
            <a:lvl7pPr marL="2685735" indent="0">
              <a:buNone/>
              <a:defRPr sz="1600" b="1"/>
            </a:lvl7pPr>
            <a:lvl8pPr marL="3133337" indent="0">
              <a:buNone/>
              <a:defRPr sz="1600" b="1"/>
            </a:lvl8pPr>
            <a:lvl9pPr marL="3580976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120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7622" indent="0">
              <a:buNone/>
              <a:defRPr sz="2000" b="1"/>
            </a:lvl2pPr>
            <a:lvl3pPr marL="895245" indent="0">
              <a:buNone/>
              <a:defRPr sz="1800" b="1"/>
            </a:lvl3pPr>
            <a:lvl4pPr marL="1342883" indent="0">
              <a:buNone/>
              <a:defRPr sz="1600" b="1"/>
            </a:lvl4pPr>
            <a:lvl5pPr marL="1790489" indent="0">
              <a:buNone/>
              <a:defRPr sz="1600" b="1"/>
            </a:lvl5pPr>
            <a:lvl6pPr marL="2238114" indent="0">
              <a:buNone/>
              <a:defRPr sz="1600" b="1"/>
            </a:lvl6pPr>
            <a:lvl7pPr marL="2685735" indent="0">
              <a:buNone/>
              <a:defRPr sz="1600" b="1"/>
            </a:lvl7pPr>
            <a:lvl8pPr marL="3133337" indent="0">
              <a:buNone/>
              <a:defRPr sz="1600" b="1"/>
            </a:lvl8pPr>
            <a:lvl9pPr marL="3580976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65533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5759246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147955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433" y="389493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89" y="389493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433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47622" indent="0">
              <a:buNone/>
              <a:defRPr sz="1100"/>
            </a:lvl2pPr>
            <a:lvl3pPr marL="895245" indent="0">
              <a:buNone/>
              <a:defRPr sz="1000"/>
            </a:lvl3pPr>
            <a:lvl4pPr marL="1342883" indent="0">
              <a:buNone/>
              <a:defRPr sz="900"/>
            </a:lvl4pPr>
            <a:lvl5pPr marL="1790489" indent="0">
              <a:buNone/>
              <a:defRPr sz="900"/>
            </a:lvl5pPr>
            <a:lvl6pPr marL="2238114" indent="0">
              <a:buNone/>
              <a:defRPr sz="900"/>
            </a:lvl6pPr>
            <a:lvl7pPr marL="2685735" indent="0">
              <a:buNone/>
              <a:defRPr sz="900"/>
            </a:lvl7pPr>
            <a:lvl8pPr marL="3133337" indent="0">
              <a:buNone/>
              <a:defRPr sz="900"/>
            </a:lvl8pPr>
            <a:lvl9pPr marL="3580976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5584034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41" y="650876"/>
            <a:ext cx="2762250" cy="2078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7" y="650876"/>
            <a:ext cx="8139113" cy="2078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8239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980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47622" indent="0">
              <a:buNone/>
              <a:defRPr sz="2800"/>
            </a:lvl2pPr>
            <a:lvl3pPr marL="895245" indent="0">
              <a:buNone/>
              <a:defRPr sz="2400"/>
            </a:lvl3pPr>
            <a:lvl4pPr marL="1342883" indent="0">
              <a:buNone/>
              <a:defRPr sz="2000"/>
            </a:lvl4pPr>
            <a:lvl5pPr marL="1790489" indent="0">
              <a:buNone/>
              <a:defRPr sz="2000"/>
            </a:lvl5pPr>
            <a:lvl6pPr marL="2238114" indent="0">
              <a:buNone/>
              <a:defRPr sz="2000"/>
            </a:lvl6pPr>
            <a:lvl7pPr marL="2685735" indent="0">
              <a:buNone/>
              <a:defRPr sz="2000"/>
            </a:lvl7pPr>
            <a:lvl8pPr marL="3133337" indent="0">
              <a:buNone/>
              <a:defRPr sz="2000"/>
            </a:lvl8pPr>
            <a:lvl9pPr marL="3580976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430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47622" indent="0">
              <a:buNone/>
              <a:defRPr sz="1100"/>
            </a:lvl2pPr>
            <a:lvl3pPr marL="895245" indent="0">
              <a:buNone/>
              <a:defRPr sz="1000"/>
            </a:lvl3pPr>
            <a:lvl4pPr marL="1342883" indent="0">
              <a:buNone/>
              <a:defRPr sz="900"/>
            </a:lvl4pPr>
            <a:lvl5pPr marL="1790489" indent="0">
              <a:buNone/>
              <a:defRPr sz="900"/>
            </a:lvl5pPr>
            <a:lvl6pPr marL="2238114" indent="0">
              <a:buNone/>
              <a:defRPr sz="900"/>
            </a:lvl6pPr>
            <a:lvl7pPr marL="2685735" indent="0">
              <a:buNone/>
              <a:defRPr sz="900"/>
            </a:lvl7pPr>
            <a:lvl8pPr marL="3133337" indent="0">
              <a:buNone/>
              <a:defRPr sz="900"/>
            </a:lvl8pPr>
            <a:lvl9pPr marL="3580976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6212843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83455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2"/>
            <a:ext cx="2852738" cy="7632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654" y="-93662"/>
            <a:ext cx="8407401" cy="7632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895486"/>
      </p:ext>
    </p:extLst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553" y="3031131"/>
            <a:ext cx="11052731" cy="20913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94" y="5529149"/>
            <a:ext cx="9102249" cy="2493398"/>
          </a:xfrm>
        </p:spPr>
        <p:txBody>
          <a:bodyPr/>
          <a:lstStyle>
            <a:lvl1pPr marL="0" indent="0" algn="ctr">
              <a:buNone/>
              <a:defRPr/>
            </a:lvl1pPr>
            <a:lvl2pPr marL="638773" indent="0" algn="ctr">
              <a:buNone/>
              <a:defRPr/>
            </a:lvl2pPr>
            <a:lvl3pPr marL="1277545" indent="0" algn="ctr">
              <a:buNone/>
              <a:defRPr/>
            </a:lvl3pPr>
            <a:lvl4pPr marL="1916317" indent="0" algn="ctr">
              <a:buNone/>
              <a:defRPr/>
            </a:lvl4pPr>
            <a:lvl5pPr marL="2555077" indent="0" algn="ctr">
              <a:buNone/>
              <a:defRPr/>
            </a:lvl5pPr>
            <a:lvl6pPr marL="3193861" indent="0" algn="ctr">
              <a:buNone/>
              <a:defRPr/>
            </a:lvl6pPr>
            <a:lvl7pPr marL="3832631" indent="0" algn="ctr">
              <a:buNone/>
              <a:defRPr/>
            </a:lvl7pPr>
            <a:lvl8pPr marL="4471394" indent="0" algn="ctr">
              <a:buNone/>
              <a:defRPr/>
            </a:lvl8pPr>
            <a:lvl9pPr marL="511015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5904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127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75" y="6269944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475" y="4135443"/>
            <a:ext cx="11052731" cy="2134294"/>
          </a:xfrm>
        </p:spPr>
        <p:txBody>
          <a:bodyPr anchor="b"/>
          <a:lstStyle>
            <a:lvl1pPr marL="0" indent="0">
              <a:buNone/>
              <a:defRPr sz="2800"/>
            </a:lvl1pPr>
            <a:lvl2pPr marL="638773" indent="0">
              <a:buNone/>
              <a:defRPr sz="2600"/>
            </a:lvl2pPr>
            <a:lvl3pPr marL="1277545" indent="0">
              <a:buNone/>
              <a:defRPr sz="2300"/>
            </a:lvl3pPr>
            <a:lvl4pPr marL="1916317" indent="0">
              <a:buNone/>
              <a:defRPr sz="2000"/>
            </a:lvl4pPr>
            <a:lvl5pPr marL="2555077" indent="0">
              <a:buNone/>
              <a:defRPr sz="2000"/>
            </a:lvl5pPr>
            <a:lvl6pPr marL="3193861" indent="0">
              <a:buNone/>
              <a:defRPr sz="2000"/>
            </a:lvl6pPr>
            <a:lvl7pPr marL="3832631" indent="0">
              <a:buNone/>
              <a:defRPr sz="2000"/>
            </a:lvl7pPr>
            <a:lvl8pPr marL="4471394" indent="0">
              <a:buNone/>
              <a:defRPr sz="2000"/>
            </a:lvl8pPr>
            <a:lvl9pPr marL="5110157" indent="0">
              <a:buNone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85933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080" y="1517721"/>
            <a:ext cx="6068166" cy="7480194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0277" y="1517721"/>
            <a:ext cx="6068166" cy="7480194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94475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8773" indent="0">
              <a:buNone/>
              <a:defRPr sz="2800" b="1"/>
            </a:lvl2pPr>
            <a:lvl3pPr marL="1277545" indent="0">
              <a:buNone/>
              <a:defRPr sz="2600" b="1"/>
            </a:lvl3pPr>
            <a:lvl4pPr marL="1916317" indent="0">
              <a:buNone/>
              <a:defRPr sz="2300" b="1"/>
            </a:lvl4pPr>
            <a:lvl5pPr marL="2555077" indent="0">
              <a:buNone/>
              <a:defRPr sz="2300" b="1"/>
            </a:lvl5pPr>
            <a:lvl6pPr marL="3193861" indent="0">
              <a:buNone/>
              <a:defRPr sz="2300" b="1"/>
            </a:lvl6pPr>
            <a:lvl7pPr marL="3832631" indent="0">
              <a:buNone/>
              <a:defRPr sz="2300" b="1"/>
            </a:lvl7pPr>
            <a:lvl8pPr marL="4471394" indent="0">
              <a:buNone/>
              <a:defRPr sz="2300" b="1"/>
            </a:lvl8pPr>
            <a:lvl9pPr marL="511015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968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38773" indent="0">
              <a:buNone/>
              <a:defRPr sz="2800" b="1"/>
            </a:lvl2pPr>
            <a:lvl3pPr marL="1277545" indent="0">
              <a:buNone/>
              <a:defRPr sz="2600" b="1"/>
            </a:lvl3pPr>
            <a:lvl4pPr marL="1916317" indent="0">
              <a:buNone/>
              <a:defRPr sz="2300" b="1"/>
            </a:lvl4pPr>
            <a:lvl5pPr marL="2555077" indent="0">
              <a:buNone/>
              <a:defRPr sz="2300" b="1"/>
            </a:lvl5pPr>
            <a:lvl6pPr marL="3193861" indent="0">
              <a:buNone/>
              <a:defRPr sz="2300" b="1"/>
            </a:lvl6pPr>
            <a:lvl7pPr marL="3832631" indent="0">
              <a:buNone/>
              <a:defRPr sz="2300" b="1"/>
            </a:lvl7pPr>
            <a:lvl8pPr marL="4471394" indent="0">
              <a:buNone/>
              <a:defRPr sz="2300" b="1"/>
            </a:lvl8pPr>
            <a:lvl9pPr marL="5110157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968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203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9761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367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7" y="3030555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40" y="5529280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6521" indent="0" algn="ctr">
              <a:buNone/>
              <a:defRPr/>
            </a:lvl2pPr>
            <a:lvl3pPr marL="913051" indent="0" algn="ctr">
              <a:buNone/>
              <a:defRPr/>
            </a:lvl3pPr>
            <a:lvl4pPr marL="1369577" indent="0" algn="ctr">
              <a:buNone/>
              <a:defRPr/>
            </a:lvl4pPr>
            <a:lvl5pPr marL="1826102" indent="0" algn="ctr">
              <a:buNone/>
              <a:defRPr/>
            </a:lvl5pPr>
            <a:lvl6pPr marL="2282627" indent="0" algn="ctr">
              <a:buNone/>
              <a:defRPr/>
            </a:lvl6pPr>
            <a:lvl7pPr marL="2739154" indent="0" algn="ctr">
              <a:buNone/>
              <a:defRPr/>
            </a:lvl7pPr>
            <a:lvl8pPr marL="3195672" indent="0" algn="ctr">
              <a:buNone/>
              <a:defRPr/>
            </a:lvl8pPr>
            <a:lvl9pPr marL="3652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484E9-78B6-4F1A-AC4E-EC1A3D2700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95498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77" y="388775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982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677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38773" indent="0">
              <a:buNone/>
              <a:defRPr sz="1700"/>
            </a:lvl2pPr>
            <a:lvl3pPr marL="1277545" indent="0">
              <a:buNone/>
              <a:defRPr sz="1400"/>
            </a:lvl3pPr>
            <a:lvl4pPr marL="1916317" indent="0">
              <a:buNone/>
              <a:defRPr sz="1300"/>
            </a:lvl4pPr>
            <a:lvl5pPr marL="2555077" indent="0">
              <a:buNone/>
              <a:defRPr sz="1300"/>
            </a:lvl5pPr>
            <a:lvl6pPr marL="3193861" indent="0">
              <a:buNone/>
              <a:defRPr sz="1300"/>
            </a:lvl6pPr>
            <a:lvl7pPr marL="3832631" indent="0">
              <a:buNone/>
              <a:defRPr sz="1300"/>
            </a:lvl7pPr>
            <a:lvl8pPr marL="4471394" indent="0">
              <a:buNone/>
              <a:defRPr sz="1300"/>
            </a:lvl8pPr>
            <a:lvl9pPr marL="511015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128756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2098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38773" indent="0">
              <a:buNone/>
              <a:defRPr sz="4000"/>
            </a:lvl2pPr>
            <a:lvl3pPr marL="1277545" indent="0">
              <a:buNone/>
              <a:defRPr sz="3400"/>
            </a:lvl3pPr>
            <a:lvl4pPr marL="1916317" indent="0">
              <a:buNone/>
              <a:defRPr sz="2800"/>
            </a:lvl4pPr>
            <a:lvl5pPr marL="2555077" indent="0">
              <a:buNone/>
              <a:defRPr sz="2800"/>
            </a:lvl5pPr>
            <a:lvl6pPr marL="3193861" indent="0">
              <a:buNone/>
              <a:defRPr sz="2800"/>
            </a:lvl6pPr>
            <a:lvl7pPr marL="3832631" indent="0">
              <a:buNone/>
              <a:defRPr sz="2800"/>
            </a:lvl7pPr>
            <a:lvl8pPr marL="4471394" indent="0">
              <a:buNone/>
              <a:defRPr sz="2800"/>
            </a:lvl8pPr>
            <a:lvl9pPr marL="5110157" indent="0">
              <a:buNone/>
              <a:defRPr sz="28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343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38773" indent="0">
              <a:buNone/>
              <a:defRPr sz="1700"/>
            </a:lvl2pPr>
            <a:lvl3pPr marL="1277545" indent="0">
              <a:buNone/>
              <a:defRPr sz="1400"/>
            </a:lvl3pPr>
            <a:lvl4pPr marL="1916317" indent="0">
              <a:buNone/>
              <a:defRPr sz="1300"/>
            </a:lvl4pPr>
            <a:lvl5pPr marL="2555077" indent="0">
              <a:buNone/>
              <a:defRPr sz="1300"/>
            </a:lvl5pPr>
            <a:lvl6pPr marL="3193861" indent="0">
              <a:buNone/>
              <a:defRPr sz="1300"/>
            </a:lvl6pPr>
            <a:lvl7pPr marL="3832631" indent="0">
              <a:buNone/>
              <a:defRPr sz="1300"/>
            </a:lvl7pPr>
            <a:lvl8pPr marL="4471394" indent="0">
              <a:buNone/>
              <a:defRPr sz="1300"/>
            </a:lvl8pPr>
            <a:lvl9pPr marL="511015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8556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27465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0183" y="216817"/>
            <a:ext cx="3088263" cy="87810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391" y="216817"/>
            <a:ext cx="9048069" cy="87810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9629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732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045" y="5529336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0461207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8672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4" y="6269044"/>
            <a:ext cx="11052174" cy="1938337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4" y="4135439"/>
            <a:ext cx="11052174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273" indent="0">
              <a:buNone/>
              <a:defRPr sz="1800"/>
            </a:lvl2pPr>
            <a:lvl3pPr marL="908564" indent="0">
              <a:buNone/>
              <a:defRPr sz="1600"/>
            </a:lvl3pPr>
            <a:lvl4pPr marL="1362846" indent="0">
              <a:buNone/>
              <a:defRPr sz="1400"/>
            </a:lvl4pPr>
            <a:lvl5pPr marL="1817122" indent="0">
              <a:buNone/>
              <a:defRPr sz="1400"/>
            </a:lvl5pPr>
            <a:lvl6pPr marL="2271406" indent="0">
              <a:buNone/>
              <a:defRPr sz="1400"/>
            </a:lvl6pPr>
            <a:lvl7pPr marL="2725683" indent="0">
              <a:buNone/>
              <a:defRPr sz="1400"/>
            </a:lvl7pPr>
            <a:lvl8pPr marL="3179953" indent="0">
              <a:buNone/>
              <a:defRPr sz="1400"/>
            </a:lvl8pPr>
            <a:lvl9pPr marL="363424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34210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804" y="1752679"/>
            <a:ext cx="5449889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21" y="1752679"/>
            <a:ext cx="5451476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69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31"/>
            <a:ext cx="11701464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82" y="2184400"/>
            <a:ext cx="5745162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73" indent="0">
              <a:buNone/>
              <a:defRPr sz="2000" b="1"/>
            </a:lvl2pPr>
            <a:lvl3pPr marL="908564" indent="0">
              <a:buNone/>
              <a:defRPr sz="1800" b="1"/>
            </a:lvl3pPr>
            <a:lvl4pPr marL="1362846" indent="0">
              <a:buNone/>
              <a:defRPr sz="1600" b="1"/>
            </a:lvl4pPr>
            <a:lvl5pPr marL="1817122" indent="0">
              <a:buNone/>
              <a:defRPr sz="1600" b="1"/>
            </a:lvl5pPr>
            <a:lvl6pPr marL="2271406" indent="0">
              <a:buNone/>
              <a:defRPr sz="1600" b="1"/>
            </a:lvl6pPr>
            <a:lvl7pPr marL="2725683" indent="0">
              <a:buNone/>
              <a:defRPr sz="1600" b="1"/>
            </a:lvl7pPr>
            <a:lvl8pPr marL="3179953" indent="0">
              <a:buNone/>
              <a:defRPr sz="1600" b="1"/>
            </a:lvl8pPr>
            <a:lvl9pPr marL="3634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82" y="3094039"/>
            <a:ext cx="5745162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8" y="2184400"/>
            <a:ext cx="5746749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273" indent="0">
              <a:buNone/>
              <a:defRPr sz="2000" b="1"/>
            </a:lvl2pPr>
            <a:lvl3pPr marL="908564" indent="0">
              <a:buNone/>
              <a:defRPr sz="1800" b="1"/>
            </a:lvl3pPr>
            <a:lvl4pPr marL="1362846" indent="0">
              <a:buNone/>
              <a:defRPr sz="1600" b="1"/>
            </a:lvl4pPr>
            <a:lvl5pPr marL="1817122" indent="0">
              <a:buNone/>
              <a:defRPr sz="1600" b="1"/>
            </a:lvl5pPr>
            <a:lvl6pPr marL="2271406" indent="0">
              <a:buNone/>
              <a:defRPr sz="1600" b="1"/>
            </a:lvl6pPr>
            <a:lvl7pPr marL="2725683" indent="0">
              <a:buNone/>
              <a:defRPr sz="1600" b="1"/>
            </a:lvl7pPr>
            <a:lvl8pPr marL="3179953" indent="0">
              <a:buNone/>
              <a:defRPr sz="1600" b="1"/>
            </a:lvl8pPr>
            <a:lvl9pPr marL="363424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8" y="3094039"/>
            <a:ext cx="5746749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895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8089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22D7-41FD-4C03-AE43-FD17F521A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2522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72722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55" y="389017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9017"/>
            <a:ext cx="7269164" cy="8326437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5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4273" indent="0">
              <a:buNone/>
              <a:defRPr sz="1100"/>
            </a:lvl2pPr>
            <a:lvl3pPr marL="908564" indent="0">
              <a:buNone/>
              <a:defRPr sz="1000"/>
            </a:lvl3pPr>
            <a:lvl4pPr marL="1362846" indent="0">
              <a:buNone/>
              <a:defRPr sz="1000"/>
            </a:lvl4pPr>
            <a:lvl5pPr marL="1817122" indent="0">
              <a:buNone/>
              <a:defRPr sz="1000"/>
            </a:lvl5pPr>
            <a:lvl6pPr marL="2271406" indent="0">
              <a:buNone/>
              <a:defRPr sz="1000"/>
            </a:lvl6pPr>
            <a:lvl7pPr marL="2725683" indent="0">
              <a:buNone/>
              <a:defRPr sz="1000"/>
            </a:lvl7pPr>
            <a:lvl8pPr marL="3179953" indent="0">
              <a:buNone/>
              <a:defRPr sz="1000"/>
            </a:lvl8pPr>
            <a:lvl9pPr marL="36342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76734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504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300"/>
            </a:lvl1pPr>
            <a:lvl2pPr marL="454273" indent="0">
              <a:buNone/>
              <a:defRPr sz="2800"/>
            </a:lvl2pPr>
            <a:lvl3pPr marL="908564" indent="0">
              <a:buNone/>
              <a:defRPr sz="2400"/>
            </a:lvl3pPr>
            <a:lvl4pPr marL="1362846" indent="0">
              <a:buNone/>
              <a:defRPr sz="2000"/>
            </a:lvl4pPr>
            <a:lvl5pPr marL="1817122" indent="0">
              <a:buNone/>
              <a:defRPr sz="2000"/>
            </a:lvl5pPr>
            <a:lvl6pPr marL="2271406" indent="0">
              <a:buNone/>
              <a:defRPr sz="2000"/>
            </a:lvl6pPr>
            <a:lvl7pPr marL="2725683" indent="0">
              <a:buNone/>
              <a:defRPr sz="2000"/>
            </a:lvl7pPr>
            <a:lvl8pPr marL="3179953" indent="0">
              <a:buNone/>
              <a:defRPr sz="2000"/>
            </a:lvl8pPr>
            <a:lvl9pPr marL="3634244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953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4273" indent="0">
              <a:buNone/>
              <a:defRPr sz="1100"/>
            </a:lvl2pPr>
            <a:lvl3pPr marL="908564" indent="0">
              <a:buNone/>
              <a:defRPr sz="1000"/>
            </a:lvl3pPr>
            <a:lvl4pPr marL="1362846" indent="0">
              <a:buNone/>
              <a:defRPr sz="1000"/>
            </a:lvl4pPr>
            <a:lvl5pPr marL="1817122" indent="0">
              <a:buNone/>
              <a:defRPr sz="1000"/>
            </a:lvl5pPr>
            <a:lvl6pPr marL="2271406" indent="0">
              <a:buNone/>
              <a:defRPr sz="1000"/>
            </a:lvl6pPr>
            <a:lvl7pPr marL="2725683" indent="0">
              <a:buNone/>
              <a:defRPr sz="1000"/>
            </a:lvl7pPr>
            <a:lvl8pPr marL="3179953" indent="0">
              <a:buNone/>
              <a:defRPr sz="1000"/>
            </a:lvl8pPr>
            <a:lvl9pPr marL="363424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326857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37182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49" y="650876"/>
            <a:ext cx="2762248" cy="2078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33" y="650876"/>
            <a:ext cx="8139113" cy="2078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178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925" y="3030758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238" y="552948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48555" indent="0" algn="ctr">
              <a:buNone/>
              <a:defRPr/>
            </a:lvl2pPr>
            <a:lvl3pPr marL="897129" indent="0" algn="ctr">
              <a:buNone/>
              <a:defRPr/>
            </a:lvl3pPr>
            <a:lvl4pPr marL="1345688" indent="0" algn="ctr">
              <a:buNone/>
              <a:defRPr/>
            </a:lvl4pPr>
            <a:lvl5pPr marL="1794237" indent="0" algn="ctr">
              <a:buNone/>
              <a:defRPr/>
            </a:lvl5pPr>
            <a:lvl6pPr marL="2242804" indent="0" algn="ctr">
              <a:buNone/>
              <a:defRPr/>
            </a:lvl6pPr>
            <a:lvl7pPr marL="2691354" indent="0" algn="ctr">
              <a:buNone/>
              <a:defRPr/>
            </a:lvl7pPr>
            <a:lvl8pPr marL="3139905" indent="0" algn="ctr">
              <a:buNone/>
              <a:defRPr/>
            </a:lvl8pPr>
            <a:lvl9pPr marL="3588473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65436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234926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527" y="6269237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527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8555" indent="0">
              <a:buNone/>
              <a:defRPr sz="1800"/>
            </a:lvl2pPr>
            <a:lvl3pPr marL="897129" indent="0">
              <a:buNone/>
              <a:defRPr sz="1600"/>
            </a:lvl3pPr>
            <a:lvl4pPr marL="1345688" indent="0">
              <a:buNone/>
              <a:defRPr sz="1400"/>
            </a:lvl4pPr>
            <a:lvl5pPr marL="1794237" indent="0">
              <a:buNone/>
              <a:defRPr sz="1400"/>
            </a:lvl5pPr>
            <a:lvl6pPr marL="2242804" indent="0">
              <a:buNone/>
              <a:defRPr sz="1400"/>
            </a:lvl6pPr>
            <a:lvl7pPr marL="2691354" indent="0">
              <a:buNone/>
              <a:defRPr sz="1400"/>
            </a:lvl7pPr>
            <a:lvl8pPr marL="3139905" indent="0">
              <a:buNone/>
              <a:defRPr sz="1400"/>
            </a:lvl8pPr>
            <a:lvl9pPr marL="3588473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1894405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9115" y="1816102"/>
            <a:ext cx="5381625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920" y="1816102"/>
            <a:ext cx="5383214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789446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3" y="390722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096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55" indent="0">
              <a:buNone/>
              <a:defRPr sz="2000" b="1"/>
            </a:lvl2pPr>
            <a:lvl3pPr marL="897129" indent="0">
              <a:buNone/>
              <a:defRPr sz="1800" b="1"/>
            </a:lvl3pPr>
            <a:lvl4pPr marL="1345688" indent="0">
              <a:buNone/>
              <a:defRPr sz="1600" b="1"/>
            </a:lvl4pPr>
            <a:lvl5pPr marL="1794237" indent="0">
              <a:buNone/>
              <a:defRPr sz="1600" b="1"/>
            </a:lvl5pPr>
            <a:lvl6pPr marL="2242804" indent="0">
              <a:buNone/>
              <a:defRPr sz="1600" b="1"/>
            </a:lvl6pPr>
            <a:lvl7pPr marL="2691354" indent="0">
              <a:buNone/>
              <a:defRPr sz="1600" b="1"/>
            </a:lvl7pPr>
            <a:lvl8pPr marL="3139905" indent="0">
              <a:buNone/>
              <a:defRPr sz="1600" b="1"/>
            </a:lvl8pPr>
            <a:lvl9pPr marL="358847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96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8555" indent="0">
              <a:buNone/>
              <a:defRPr sz="2000" b="1"/>
            </a:lvl2pPr>
            <a:lvl3pPr marL="897129" indent="0">
              <a:buNone/>
              <a:defRPr sz="1800" b="1"/>
            </a:lvl3pPr>
            <a:lvl4pPr marL="1345688" indent="0">
              <a:buNone/>
              <a:defRPr sz="1600" b="1"/>
            </a:lvl4pPr>
            <a:lvl5pPr marL="1794237" indent="0">
              <a:buNone/>
              <a:defRPr sz="1600" b="1"/>
            </a:lvl5pPr>
            <a:lvl6pPr marL="2242804" indent="0">
              <a:buNone/>
              <a:defRPr sz="1600" b="1"/>
            </a:lvl6pPr>
            <a:lvl7pPr marL="2691354" indent="0">
              <a:buNone/>
              <a:defRPr sz="1600" b="1"/>
            </a:lvl7pPr>
            <a:lvl8pPr marL="3139905" indent="0">
              <a:buNone/>
              <a:defRPr sz="1600" b="1"/>
            </a:lvl8pPr>
            <a:lvl9pPr marL="3588473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841403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32" y="6269042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32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21" indent="0">
              <a:buNone/>
              <a:defRPr sz="1800"/>
            </a:lvl2pPr>
            <a:lvl3pPr marL="913051" indent="0">
              <a:buNone/>
              <a:defRPr sz="1600"/>
            </a:lvl3pPr>
            <a:lvl4pPr marL="1369577" indent="0">
              <a:buNone/>
              <a:defRPr sz="1400"/>
            </a:lvl4pPr>
            <a:lvl5pPr marL="1826102" indent="0">
              <a:buNone/>
              <a:defRPr sz="1400"/>
            </a:lvl5pPr>
            <a:lvl6pPr marL="2282627" indent="0">
              <a:buNone/>
              <a:defRPr sz="1400"/>
            </a:lvl6pPr>
            <a:lvl7pPr marL="2739154" indent="0">
              <a:buNone/>
              <a:defRPr sz="1400"/>
            </a:lvl7pPr>
            <a:lvl8pPr marL="3195672" indent="0">
              <a:buNone/>
              <a:defRPr sz="1400"/>
            </a:lvl8pPr>
            <a:lvl9pPr marL="36522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63E93-09E4-4633-A61A-DE1C3C5EF0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12549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36138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59473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93" y="389352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77" y="389352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293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48555" indent="0">
              <a:buNone/>
              <a:defRPr sz="1100"/>
            </a:lvl2pPr>
            <a:lvl3pPr marL="897129" indent="0">
              <a:buNone/>
              <a:defRPr sz="1000"/>
            </a:lvl3pPr>
            <a:lvl4pPr marL="1345688" indent="0">
              <a:buNone/>
              <a:defRPr sz="900"/>
            </a:lvl4pPr>
            <a:lvl5pPr marL="1794237" indent="0">
              <a:buNone/>
              <a:defRPr sz="900"/>
            </a:lvl5pPr>
            <a:lvl6pPr marL="2242804" indent="0">
              <a:buNone/>
              <a:defRPr sz="900"/>
            </a:lvl6pPr>
            <a:lvl7pPr marL="2691354" indent="0">
              <a:buNone/>
              <a:defRPr sz="900"/>
            </a:lvl7pPr>
            <a:lvl8pPr marL="3139905" indent="0">
              <a:buNone/>
              <a:defRPr sz="900"/>
            </a:lvl8pPr>
            <a:lvl9pPr marL="358847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300571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839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48555" indent="0">
              <a:buNone/>
              <a:defRPr sz="2800"/>
            </a:lvl2pPr>
            <a:lvl3pPr marL="897129" indent="0">
              <a:buNone/>
              <a:defRPr sz="2400"/>
            </a:lvl3pPr>
            <a:lvl4pPr marL="1345688" indent="0">
              <a:buNone/>
              <a:defRPr sz="2000"/>
            </a:lvl4pPr>
            <a:lvl5pPr marL="1794237" indent="0">
              <a:buNone/>
              <a:defRPr sz="2000"/>
            </a:lvl5pPr>
            <a:lvl6pPr marL="2242804" indent="0">
              <a:buNone/>
              <a:defRPr sz="2000"/>
            </a:lvl6pPr>
            <a:lvl7pPr marL="2691354" indent="0">
              <a:buNone/>
              <a:defRPr sz="2000"/>
            </a:lvl7pPr>
            <a:lvl8pPr marL="3139905" indent="0">
              <a:buNone/>
              <a:defRPr sz="2000"/>
            </a:lvl8pPr>
            <a:lvl9pPr marL="3588473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290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48555" indent="0">
              <a:buNone/>
              <a:defRPr sz="1100"/>
            </a:lvl2pPr>
            <a:lvl3pPr marL="897129" indent="0">
              <a:buNone/>
              <a:defRPr sz="1000"/>
            </a:lvl3pPr>
            <a:lvl4pPr marL="1345688" indent="0">
              <a:buNone/>
              <a:defRPr sz="900"/>
            </a:lvl4pPr>
            <a:lvl5pPr marL="1794237" indent="0">
              <a:buNone/>
              <a:defRPr sz="900"/>
            </a:lvl5pPr>
            <a:lvl6pPr marL="2242804" indent="0">
              <a:buNone/>
              <a:defRPr sz="900"/>
            </a:lvl6pPr>
            <a:lvl7pPr marL="2691354" indent="0">
              <a:buNone/>
              <a:defRPr sz="900"/>
            </a:lvl7pPr>
            <a:lvl8pPr marL="3139905" indent="0">
              <a:buNone/>
              <a:defRPr sz="900"/>
            </a:lvl8pPr>
            <a:lvl9pPr marL="3588473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3402276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66592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2"/>
            <a:ext cx="2852738" cy="7632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514" y="-93662"/>
            <a:ext cx="8407401" cy="7632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268408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49110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073029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9012833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00"/>
            <a:ext cx="5449888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00"/>
            <a:ext cx="5451475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832396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2819417"/>
            <a:ext cx="5449888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819417"/>
            <a:ext cx="5451475" cy="5853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98A6DB-F375-47E4-8747-82772FB15E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83686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47399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411121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67866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9613252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107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184797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397113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8" y="346075"/>
            <a:ext cx="2762250" cy="4821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346075"/>
            <a:ext cx="8139113" cy="4821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2743765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789937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070362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50997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4" y="390527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92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92" y="3094040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40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AD238-CB4F-46D0-AD02-2BE391F64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3051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1816100"/>
            <a:ext cx="5381625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725" y="1816100"/>
            <a:ext cx="5383213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297308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4261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933519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763971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1299415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320880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305372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3"/>
            <a:ext cx="2852738" cy="763270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-93663"/>
            <a:ext cx="8407400" cy="763270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76724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241" y="3030925"/>
            <a:ext cx="11052731" cy="20913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482" y="5528839"/>
            <a:ext cx="9102249" cy="249339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2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0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0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0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D69C1D8-5353-4D80-A52C-607B171E0308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51F732F-6428-4335-ACBB-5767FE5B5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2146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4BFB529-ED78-46AF-A568-04E347B131B2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6F61587-3DFB-41D1-B190-AD5817D293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05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6E3E9-B8C8-4D50-AC55-CB9BBE5FB7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01611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688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1pPr>
            <a:lvl2pPr marL="650138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277" indent="0">
              <a:buNone/>
              <a:defRPr sz="2275">
                <a:solidFill>
                  <a:schemeClr val="tx1">
                    <a:tint val="75000"/>
                  </a:schemeClr>
                </a:solidFill>
              </a:defRPr>
            </a:lvl3pPr>
            <a:lvl4pPr marL="1950415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554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0692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083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096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107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0E20537-267F-4124-81B1-0A35A2684E50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87ABA6C-A68B-42F1-A40A-110B9B7DF0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060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E4501C0-90C5-4E6E-9859-A6B077250A3F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2F21192-6483-480E-87DA-D6393B6059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734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138" indent="0">
              <a:buNone/>
              <a:defRPr sz="2844" b="1"/>
            </a:lvl2pPr>
            <a:lvl3pPr marL="1300277" indent="0">
              <a:buNone/>
              <a:defRPr sz="2560" b="1"/>
            </a:lvl3pPr>
            <a:lvl4pPr marL="1950415" indent="0">
              <a:buNone/>
              <a:defRPr sz="2275" b="1"/>
            </a:lvl4pPr>
            <a:lvl5pPr marL="2600554" indent="0">
              <a:buNone/>
              <a:defRPr sz="2275" b="1"/>
            </a:lvl5pPr>
            <a:lvl6pPr marL="3250692" indent="0">
              <a:buNone/>
              <a:defRPr sz="2275" b="1"/>
            </a:lvl6pPr>
            <a:lvl7pPr marL="3900830" indent="0">
              <a:buNone/>
              <a:defRPr sz="2275" b="1"/>
            </a:lvl7pPr>
            <a:lvl8pPr marL="4550969" indent="0">
              <a:buNone/>
              <a:defRPr sz="2275" b="1"/>
            </a:lvl8pPr>
            <a:lvl9pPr marL="5201107" indent="0">
              <a:buNone/>
              <a:defRPr sz="227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  <a:lvl4pPr>
              <a:defRPr sz="2275"/>
            </a:lvl4pPr>
            <a:lvl5pPr>
              <a:defRPr sz="2275"/>
            </a:lvl5pPr>
            <a:lvl6pPr>
              <a:defRPr sz="2275"/>
            </a:lvl6pPr>
            <a:lvl7pPr>
              <a:defRPr sz="2275"/>
            </a:lvl7pPr>
            <a:lvl8pPr>
              <a:defRPr sz="2275"/>
            </a:lvl8pPr>
            <a:lvl9pPr>
              <a:defRPr sz="22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04A70DF-2FC1-41C6-9545-59D478E63347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8EB8DF3-DDC0-4A83-AC20-6FA8ABA976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8863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4BFD4F0-1006-4936-94F4-6047A7F2AE58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8BF3885-D989-41D3-B2AE-52AF12640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87023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37ABB2A-C152-45B3-8B4D-5053EDDC17DB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6A5C1F5-0A64-4EE0-8393-D72E270C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4810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550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5F03286-47EE-43C3-BA10-90543DC58DB9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46FC1B74-7589-49A9-8A13-3221326827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8358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4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 rtlCol="0">
            <a:normAutofit/>
          </a:bodyPr>
          <a:lstStyle>
            <a:lvl1pPr marL="0" indent="0">
              <a:buNone/>
              <a:defRPr sz="4550"/>
            </a:lvl1pPr>
            <a:lvl2pPr marL="650138" indent="0">
              <a:buNone/>
              <a:defRPr sz="3982"/>
            </a:lvl2pPr>
            <a:lvl3pPr marL="1300277" indent="0">
              <a:buNone/>
              <a:defRPr sz="3413"/>
            </a:lvl3pPr>
            <a:lvl4pPr marL="1950415" indent="0">
              <a:buNone/>
              <a:defRPr sz="2844"/>
            </a:lvl4pPr>
            <a:lvl5pPr marL="2600554" indent="0">
              <a:buNone/>
              <a:defRPr sz="2844"/>
            </a:lvl5pPr>
            <a:lvl6pPr marL="3250692" indent="0">
              <a:buNone/>
              <a:defRPr sz="2844"/>
            </a:lvl6pPr>
            <a:lvl7pPr marL="3900830" indent="0">
              <a:buNone/>
              <a:defRPr sz="2844"/>
            </a:lvl7pPr>
            <a:lvl8pPr marL="4550969" indent="0">
              <a:buNone/>
              <a:defRPr sz="2844"/>
            </a:lvl8pPr>
            <a:lvl9pPr marL="5201107" indent="0">
              <a:buNone/>
              <a:defRPr sz="2844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91"/>
            </a:lvl1pPr>
            <a:lvl2pPr marL="650138" indent="0">
              <a:buNone/>
              <a:defRPr sz="1706"/>
            </a:lvl2pPr>
            <a:lvl3pPr marL="1300277" indent="0">
              <a:buNone/>
              <a:defRPr sz="1422"/>
            </a:lvl3pPr>
            <a:lvl4pPr marL="1950415" indent="0">
              <a:buNone/>
              <a:defRPr sz="1280"/>
            </a:lvl4pPr>
            <a:lvl5pPr marL="2600554" indent="0">
              <a:buNone/>
              <a:defRPr sz="1280"/>
            </a:lvl5pPr>
            <a:lvl6pPr marL="3250692" indent="0">
              <a:buNone/>
              <a:defRPr sz="1280"/>
            </a:lvl6pPr>
            <a:lvl7pPr marL="3900830" indent="0">
              <a:buNone/>
              <a:defRPr sz="1280"/>
            </a:lvl7pPr>
            <a:lvl8pPr marL="4550969" indent="0">
              <a:buNone/>
              <a:defRPr sz="1280"/>
            </a:lvl8pPr>
            <a:lvl9pPr marL="5201107" indent="0">
              <a:buNone/>
              <a:defRPr sz="12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AC48984-1F82-4127-AAE1-75791004B79E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15F703-C99A-41CB-8466-CFF114B23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860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55A406A-4E37-4561-8F01-6F0A63C4CA77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2A1CAEF-75C0-4835-A2F0-D6ADF6819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108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BBDF1D4A-E0A7-4669-85BE-F68F85A6B90C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300277"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C075756-6773-4885-A972-250B01F25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37987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877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190" y="5529463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4292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7CEC1-28D7-4341-BF98-F275F3810E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28472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17825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65" y="6269192"/>
            <a:ext cx="11052175" cy="1938337"/>
          </a:xfrm>
        </p:spPr>
        <p:txBody>
          <a:bodyPr anchor="t"/>
          <a:lstStyle>
            <a:lvl1pPr algn="l">
              <a:defRPr sz="3997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465" y="4135439"/>
            <a:ext cx="11052175" cy="2133600"/>
          </a:xfrm>
        </p:spPr>
        <p:txBody>
          <a:bodyPr anchor="b"/>
          <a:lstStyle>
            <a:lvl1pPr marL="0" indent="0">
              <a:buNone/>
              <a:defRPr sz="1998"/>
            </a:lvl1pPr>
            <a:lvl2pPr marL="449014" indent="0">
              <a:buNone/>
              <a:defRPr sz="1799"/>
            </a:lvl2pPr>
            <a:lvl3pPr marL="898046" indent="0">
              <a:buNone/>
              <a:defRPr sz="1600"/>
            </a:lvl3pPr>
            <a:lvl4pPr marL="1347044" indent="0">
              <a:buNone/>
              <a:defRPr sz="1398"/>
            </a:lvl4pPr>
            <a:lvl5pPr marL="1796064" indent="0">
              <a:buNone/>
              <a:defRPr sz="1398"/>
            </a:lvl5pPr>
            <a:lvl6pPr marL="2245081" indent="0">
              <a:buNone/>
              <a:defRPr sz="1398"/>
            </a:lvl6pPr>
            <a:lvl7pPr marL="2694094" indent="0">
              <a:buNone/>
              <a:defRPr sz="1398"/>
            </a:lvl7pPr>
            <a:lvl8pPr marL="3143101" indent="0">
              <a:buNone/>
              <a:defRPr sz="1398"/>
            </a:lvl8pPr>
            <a:lvl9pPr marL="3592121" indent="0">
              <a:buNone/>
              <a:defRPr sz="1398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89203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953"/>
            <a:ext cx="5449888" cy="976313"/>
          </a:xfrm>
        </p:spPr>
        <p:txBody>
          <a:bodyPr/>
          <a:lstStyle>
            <a:lvl1pPr>
              <a:defRPr sz="2797"/>
            </a:lvl1pPr>
            <a:lvl2pPr>
              <a:defRPr sz="2397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953"/>
            <a:ext cx="5451475" cy="976313"/>
          </a:xfrm>
        </p:spPr>
        <p:txBody>
          <a:bodyPr/>
          <a:lstStyle>
            <a:lvl1pPr>
              <a:defRPr sz="2797"/>
            </a:lvl1pPr>
            <a:lvl2pPr>
              <a:defRPr sz="2397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457277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28" y="390678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076" y="2184400"/>
            <a:ext cx="5745163" cy="90963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49014" indent="0">
              <a:buNone/>
              <a:defRPr sz="1998" b="1"/>
            </a:lvl2pPr>
            <a:lvl3pPr marL="898046" indent="0">
              <a:buNone/>
              <a:defRPr sz="1799" b="1"/>
            </a:lvl3pPr>
            <a:lvl4pPr marL="1347044" indent="0">
              <a:buNone/>
              <a:defRPr sz="1600" b="1"/>
            </a:lvl4pPr>
            <a:lvl5pPr marL="1796064" indent="0">
              <a:buNone/>
              <a:defRPr sz="1600" b="1"/>
            </a:lvl5pPr>
            <a:lvl6pPr marL="2245081" indent="0">
              <a:buNone/>
              <a:defRPr sz="1600" b="1"/>
            </a:lvl6pPr>
            <a:lvl7pPr marL="2694094" indent="0">
              <a:buNone/>
              <a:defRPr sz="1600" b="1"/>
            </a:lvl7pPr>
            <a:lvl8pPr marL="3143101" indent="0">
              <a:buNone/>
              <a:defRPr sz="1600" b="1"/>
            </a:lvl8pPr>
            <a:lvl9pPr marL="359212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76" y="3094039"/>
            <a:ext cx="5745163" cy="5621336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49014" indent="0">
              <a:buNone/>
              <a:defRPr sz="1998" b="1"/>
            </a:lvl2pPr>
            <a:lvl3pPr marL="898046" indent="0">
              <a:buNone/>
              <a:defRPr sz="1799" b="1"/>
            </a:lvl3pPr>
            <a:lvl4pPr marL="1347044" indent="0">
              <a:buNone/>
              <a:defRPr sz="1600" b="1"/>
            </a:lvl4pPr>
            <a:lvl5pPr marL="1796064" indent="0">
              <a:buNone/>
              <a:defRPr sz="1600" b="1"/>
            </a:lvl5pPr>
            <a:lvl6pPr marL="2245081" indent="0">
              <a:buNone/>
              <a:defRPr sz="1600" b="1"/>
            </a:lvl6pPr>
            <a:lvl7pPr marL="2694094" indent="0">
              <a:buNone/>
              <a:defRPr sz="1600" b="1"/>
            </a:lvl7pPr>
            <a:lvl8pPr marL="3143101" indent="0">
              <a:buNone/>
              <a:defRPr sz="1600" b="1"/>
            </a:lvl8pPr>
            <a:lvl9pPr marL="3592121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803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910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30197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28" y="389290"/>
            <a:ext cx="4276725" cy="1652587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29" y="389290"/>
            <a:ext cx="7269163" cy="8326437"/>
          </a:xfrm>
        </p:spPr>
        <p:txBody>
          <a:bodyPr/>
          <a:lstStyle>
            <a:lvl1pPr>
              <a:defRPr sz="3097"/>
            </a:lvl1pPr>
            <a:lvl2pPr>
              <a:defRPr sz="2797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228" y="2041525"/>
            <a:ext cx="4276725" cy="6673850"/>
          </a:xfrm>
        </p:spPr>
        <p:txBody>
          <a:bodyPr/>
          <a:lstStyle>
            <a:lvl1pPr marL="0" indent="0">
              <a:buNone/>
              <a:defRPr sz="1398"/>
            </a:lvl1pPr>
            <a:lvl2pPr marL="449014" indent="0">
              <a:buNone/>
              <a:defRPr sz="1098"/>
            </a:lvl2pPr>
            <a:lvl3pPr marL="898046" indent="0">
              <a:buNone/>
              <a:defRPr sz="1000"/>
            </a:lvl3pPr>
            <a:lvl4pPr marL="1347044" indent="0">
              <a:buNone/>
              <a:defRPr sz="900"/>
            </a:lvl4pPr>
            <a:lvl5pPr marL="1796064" indent="0">
              <a:buNone/>
              <a:defRPr sz="900"/>
            </a:lvl5pPr>
            <a:lvl6pPr marL="2245081" indent="0">
              <a:buNone/>
              <a:defRPr sz="900"/>
            </a:lvl6pPr>
            <a:lvl7pPr marL="2694094" indent="0">
              <a:buNone/>
              <a:defRPr sz="900"/>
            </a:lvl7pPr>
            <a:lvl8pPr marL="3143101" indent="0">
              <a:buNone/>
              <a:defRPr sz="900"/>
            </a:lvl8pPr>
            <a:lvl9pPr marL="359212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81583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777"/>
            <a:ext cx="7802562" cy="806451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097"/>
            </a:lvl1pPr>
            <a:lvl2pPr marL="449014" indent="0">
              <a:buNone/>
              <a:defRPr sz="2797"/>
            </a:lvl2pPr>
            <a:lvl3pPr marL="898046" indent="0">
              <a:buNone/>
              <a:defRPr sz="2397"/>
            </a:lvl3pPr>
            <a:lvl4pPr marL="1347044" indent="0">
              <a:buNone/>
              <a:defRPr sz="1998"/>
            </a:lvl4pPr>
            <a:lvl5pPr marL="1796064" indent="0">
              <a:buNone/>
              <a:defRPr sz="1998"/>
            </a:lvl5pPr>
            <a:lvl6pPr marL="2245081" indent="0">
              <a:buNone/>
              <a:defRPr sz="1998"/>
            </a:lvl6pPr>
            <a:lvl7pPr marL="2694094" indent="0">
              <a:buNone/>
              <a:defRPr sz="1998"/>
            </a:lvl7pPr>
            <a:lvl8pPr marL="3143101" indent="0">
              <a:buNone/>
              <a:defRPr sz="1998"/>
            </a:lvl8pPr>
            <a:lvl9pPr marL="3592121" indent="0">
              <a:buNone/>
              <a:defRPr sz="1998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226"/>
            <a:ext cx="7802562" cy="1144589"/>
          </a:xfrm>
        </p:spPr>
        <p:txBody>
          <a:bodyPr/>
          <a:lstStyle>
            <a:lvl1pPr marL="0" indent="0">
              <a:buNone/>
              <a:defRPr sz="1398"/>
            </a:lvl1pPr>
            <a:lvl2pPr marL="449014" indent="0">
              <a:buNone/>
              <a:defRPr sz="1098"/>
            </a:lvl2pPr>
            <a:lvl3pPr marL="898046" indent="0">
              <a:buNone/>
              <a:defRPr sz="1000"/>
            </a:lvl3pPr>
            <a:lvl4pPr marL="1347044" indent="0">
              <a:buNone/>
              <a:defRPr sz="900"/>
            </a:lvl4pPr>
            <a:lvl5pPr marL="1796064" indent="0">
              <a:buNone/>
              <a:defRPr sz="900"/>
            </a:lvl5pPr>
            <a:lvl6pPr marL="2245081" indent="0">
              <a:buNone/>
              <a:defRPr sz="900"/>
            </a:lvl6pPr>
            <a:lvl7pPr marL="2694094" indent="0">
              <a:buNone/>
              <a:defRPr sz="900"/>
            </a:lvl7pPr>
            <a:lvl8pPr marL="3143101" indent="0">
              <a:buNone/>
              <a:defRPr sz="900"/>
            </a:lvl8pPr>
            <a:lvl9pPr marL="3592121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38558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01329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390" y="650876"/>
            <a:ext cx="2762250" cy="20780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878" y="650876"/>
            <a:ext cx="8139113" cy="20780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0573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5" y="388957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8" y="388957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3FDB0-1D17-4382-83E1-D812023C5A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495520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77" y="650875"/>
            <a:ext cx="11053763" cy="79692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4725" y="1752953"/>
            <a:ext cx="5449888" cy="97631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953"/>
            <a:ext cx="5451475" cy="976313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91249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069" y="3030886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382" y="5529611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43311" indent="0" algn="ctr">
              <a:buNone/>
              <a:defRPr/>
            </a:lvl2pPr>
            <a:lvl3pPr marL="886613" indent="0" algn="ctr">
              <a:buNone/>
              <a:defRPr/>
            </a:lvl3pPr>
            <a:lvl4pPr marL="1329907" indent="0" algn="ctr">
              <a:buNone/>
              <a:defRPr/>
            </a:lvl4pPr>
            <a:lvl5pPr marL="1773218" indent="0" algn="ctr">
              <a:buNone/>
              <a:defRPr/>
            </a:lvl5pPr>
            <a:lvl6pPr marL="2216525" indent="0" algn="ctr">
              <a:buNone/>
              <a:defRPr/>
            </a:lvl6pPr>
            <a:lvl7pPr marL="2659827" indent="0" algn="ctr">
              <a:buNone/>
              <a:defRPr/>
            </a:lvl7pPr>
            <a:lvl8pPr marL="3103115" indent="0" algn="ctr">
              <a:buNone/>
              <a:defRPr/>
            </a:lvl8pPr>
            <a:lvl9pPr marL="3546428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429429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315872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799" y="6269283"/>
            <a:ext cx="11052175" cy="1938337"/>
          </a:xfrm>
        </p:spPr>
        <p:txBody>
          <a:bodyPr anchor="t"/>
          <a:lstStyle>
            <a:lvl1pPr algn="l">
              <a:defRPr sz="3997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799" y="4135439"/>
            <a:ext cx="11052175" cy="2133600"/>
          </a:xfrm>
        </p:spPr>
        <p:txBody>
          <a:bodyPr anchor="b"/>
          <a:lstStyle>
            <a:lvl1pPr marL="0" indent="0">
              <a:buNone/>
              <a:defRPr sz="1998"/>
            </a:lvl1pPr>
            <a:lvl2pPr marL="443311" indent="0">
              <a:buNone/>
              <a:defRPr sz="1799"/>
            </a:lvl2pPr>
            <a:lvl3pPr marL="886613" indent="0">
              <a:buNone/>
              <a:defRPr sz="1600"/>
            </a:lvl3pPr>
            <a:lvl4pPr marL="1329907" indent="0">
              <a:buNone/>
              <a:defRPr sz="1398"/>
            </a:lvl4pPr>
            <a:lvl5pPr marL="1773218" indent="0">
              <a:buNone/>
              <a:defRPr sz="1398"/>
            </a:lvl5pPr>
            <a:lvl6pPr marL="2216525" indent="0">
              <a:buNone/>
              <a:defRPr sz="1398"/>
            </a:lvl6pPr>
            <a:lvl7pPr marL="2659827" indent="0">
              <a:buNone/>
              <a:defRPr sz="1398"/>
            </a:lvl7pPr>
            <a:lvl8pPr marL="3103115" indent="0">
              <a:buNone/>
              <a:defRPr sz="1398"/>
            </a:lvl8pPr>
            <a:lvl9pPr marL="3546428" indent="0">
              <a:buNone/>
              <a:defRPr sz="1398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6202068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9237" y="1816102"/>
            <a:ext cx="5381625" cy="5722938"/>
          </a:xfrm>
        </p:spPr>
        <p:txBody>
          <a:bodyPr/>
          <a:lstStyle>
            <a:lvl1pPr>
              <a:defRPr sz="2797"/>
            </a:lvl1pPr>
            <a:lvl2pPr>
              <a:defRPr sz="2397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3043" y="1816102"/>
            <a:ext cx="5383214" cy="5722938"/>
          </a:xfrm>
        </p:spPr>
        <p:txBody>
          <a:bodyPr/>
          <a:lstStyle>
            <a:lvl1pPr>
              <a:defRPr sz="2797"/>
            </a:lvl1pPr>
            <a:lvl2pPr>
              <a:defRPr sz="2397"/>
            </a:lvl2pPr>
            <a:lvl3pPr>
              <a:defRPr sz="1998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248035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65" y="390866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4" y="2184400"/>
            <a:ext cx="5745163" cy="90963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43311" indent="0">
              <a:buNone/>
              <a:defRPr sz="1998" b="1"/>
            </a:lvl2pPr>
            <a:lvl3pPr marL="886613" indent="0">
              <a:buNone/>
              <a:defRPr sz="1799" b="1"/>
            </a:lvl3pPr>
            <a:lvl4pPr marL="1329907" indent="0">
              <a:buNone/>
              <a:defRPr sz="1600" b="1"/>
            </a:lvl4pPr>
            <a:lvl5pPr marL="1773218" indent="0">
              <a:buNone/>
              <a:defRPr sz="1600" b="1"/>
            </a:lvl5pPr>
            <a:lvl6pPr marL="2216525" indent="0">
              <a:buNone/>
              <a:defRPr sz="1600" b="1"/>
            </a:lvl6pPr>
            <a:lvl7pPr marL="2659827" indent="0">
              <a:buNone/>
              <a:defRPr sz="1600" b="1"/>
            </a:lvl7pPr>
            <a:lvl8pPr marL="3103115" indent="0">
              <a:buNone/>
              <a:defRPr sz="1600" b="1"/>
            </a:lvl8pPr>
            <a:lvl9pPr marL="354642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224" y="3094039"/>
            <a:ext cx="5745163" cy="5621336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397" b="1"/>
            </a:lvl1pPr>
            <a:lvl2pPr marL="443311" indent="0">
              <a:buNone/>
              <a:defRPr sz="1998" b="1"/>
            </a:lvl2pPr>
            <a:lvl3pPr marL="886613" indent="0">
              <a:buNone/>
              <a:defRPr sz="1799" b="1"/>
            </a:lvl3pPr>
            <a:lvl4pPr marL="1329907" indent="0">
              <a:buNone/>
              <a:defRPr sz="1600" b="1"/>
            </a:lvl4pPr>
            <a:lvl5pPr marL="1773218" indent="0">
              <a:buNone/>
              <a:defRPr sz="1600" b="1"/>
            </a:lvl5pPr>
            <a:lvl6pPr marL="2216525" indent="0">
              <a:buNone/>
              <a:defRPr sz="1600" b="1"/>
            </a:lvl6pPr>
            <a:lvl7pPr marL="2659827" indent="0">
              <a:buNone/>
              <a:defRPr sz="1600" b="1"/>
            </a:lvl7pPr>
            <a:lvl8pPr marL="3103115" indent="0">
              <a:buNone/>
              <a:defRPr sz="1600" b="1"/>
            </a:lvl8pPr>
            <a:lvl9pPr marL="354642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397"/>
            </a:lvl1pPr>
            <a:lvl2pPr>
              <a:defRPr sz="1998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661464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136162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578016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66" y="389624"/>
            <a:ext cx="4276725" cy="1652587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89" y="389624"/>
            <a:ext cx="7269163" cy="8326437"/>
          </a:xfrm>
        </p:spPr>
        <p:txBody>
          <a:bodyPr/>
          <a:lstStyle>
            <a:lvl1pPr>
              <a:defRPr sz="3097"/>
            </a:lvl1pPr>
            <a:lvl2pPr>
              <a:defRPr sz="2797"/>
            </a:lvl2pPr>
            <a:lvl3pPr>
              <a:defRPr sz="2397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566" y="2041525"/>
            <a:ext cx="4276725" cy="6673850"/>
          </a:xfrm>
        </p:spPr>
        <p:txBody>
          <a:bodyPr/>
          <a:lstStyle>
            <a:lvl1pPr marL="0" indent="0">
              <a:buNone/>
              <a:defRPr sz="1398"/>
            </a:lvl1pPr>
            <a:lvl2pPr marL="443311" indent="0">
              <a:buNone/>
              <a:defRPr sz="1098"/>
            </a:lvl2pPr>
            <a:lvl3pPr marL="886613" indent="0">
              <a:buNone/>
              <a:defRPr sz="1000"/>
            </a:lvl3pPr>
            <a:lvl4pPr marL="1329907" indent="0">
              <a:buNone/>
              <a:defRPr sz="900"/>
            </a:lvl4pPr>
            <a:lvl5pPr marL="1773218" indent="0">
              <a:buNone/>
              <a:defRPr sz="900"/>
            </a:lvl5pPr>
            <a:lvl6pPr marL="2216525" indent="0">
              <a:buNone/>
              <a:defRPr sz="900"/>
            </a:lvl6pPr>
            <a:lvl7pPr marL="2659827" indent="0">
              <a:buNone/>
              <a:defRPr sz="900"/>
            </a:lvl7pPr>
            <a:lvl8pPr marL="3103115" indent="0">
              <a:buNone/>
              <a:defRPr sz="900"/>
            </a:lvl8pPr>
            <a:lvl9pPr marL="354642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49143898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30111"/>
            <a:ext cx="7802562" cy="806451"/>
          </a:xfrm>
        </p:spPr>
        <p:txBody>
          <a:bodyPr anchor="b"/>
          <a:lstStyle>
            <a:lvl1pPr algn="l">
              <a:defRPr sz="1998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097"/>
            </a:lvl1pPr>
            <a:lvl2pPr marL="443311" indent="0">
              <a:buNone/>
              <a:defRPr sz="2797"/>
            </a:lvl2pPr>
            <a:lvl3pPr marL="886613" indent="0">
              <a:buNone/>
              <a:defRPr sz="2397"/>
            </a:lvl3pPr>
            <a:lvl4pPr marL="1329907" indent="0">
              <a:buNone/>
              <a:defRPr sz="1998"/>
            </a:lvl4pPr>
            <a:lvl5pPr marL="1773218" indent="0">
              <a:buNone/>
              <a:defRPr sz="1998"/>
            </a:lvl5pPr>
            <a:lvl6pPr marL="2216525" indent="0">
              <a:buNone/>
              <a:defRPr sz="1998"/>
            </a:lvl6pPr>
            <a:lvl7pPr marL="2659827" indent="0">
              <a:buNone/>
              <a:defRPr sz="1998"/>
            </a:lvl7pPr>
            <a:lvl8pPr marL="3103115" indent="0">
              <a:buNone/>
              <a:defRPr sz="1998"/>
            </a:lvl8pPr>
            <a:lvl9pPr marL="3546428" indent="0">
              <a:buNone/>
              <a:defRPr sz="1998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561"/>
            <a:ext cx="7802562" cy="1144589"/>
          </a:xfrm>
        </p:spPr>
        <p:txBody>
          <a:bodyPr/>
          <a:lstStyle>
            <a:lvl1pPr marL="0" indent="0">
              <a:buNone/>
              <a:defRPr sz="1398"/>
            </a:lvl1pPr>
            <a:lvl2pPr marL="443311" indent="0">
              <a:buNone/>
              <a:defRPr sz="1098"/>
            </a:lvl2pPr>
            <a:lvl3pPr marL="886613" indent="0">
              <a:buNone/>
              <a:defRPr sz="1000"/>
            </a:lvl3pPr>
            <a:lvl4pPr marL="1329907" indent="0">
              <a:buNone/>
              <a:defRPr sz="900"/>
            </a:lvl4pPr>
            <a:lvl5pPr marL="1773218" indent="0">
              <a:buNone/>
              <a:defRPr sz="900"/>
            </a:lvl5pPr>
            <a:lvl6pPr marL="2216525" indent="0">
              <a:buNone/>
              <a:defRPr sz="900"/>
            </a:lvl6pPr>
            <a:lvl7pPr marL="2659827" indent="0">
              <a:buNone/>
              <a:defRPr sz="900"/>
            </a:lvl7pPr>
            <a:lvl8pPr marL="3103115" indent="0">
              <a:buNone/>
              <a:defRPr sz="900"/>
            </a:lvl8pPr>
            <a:lvl9pPr marL="354642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38665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537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42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6521" indent="0">
              <a:buNone/>
              <a:defRPr sz="2800"/>
            </a:lvl2pPr>
            <a:lvl3pPr marL="913051" indent="0">
              <a:buNone/>
              <a:defRPr sz="2400"/>
            </a:lvl3pPr>
            <a:lvl4pPr marL="1369577" indent="0">
              <a:buNone/>
              <a:defRPr sz="2000"/>
            </a:lvl4pPr>
            <a:lvl5pPr marL="1826102" indent="0">
              <a:buNone/>
              <a:defRPr sz="2000"/>
            </a:lvl5pPr>
            <a:lvl6pPr marL="2282627" indent="0">
              <a:buNone/>
              <a:defRPr sz="2000"/>
            </a:lvl6pPr>
            <a:lvl7pPr marL="2739154" indent="0">
              <a:buNone/>
              <a:defRPr sz="2000"/>
            </a:lvl7pPr>
            <a:lvl8pPr marL="3195672" indent="0">
              <a:buNone/>
              <a:defRPr sz="2000"/>
            </a:lvl8pPr>
            <a:lvl9pPr marL="36522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892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78DC0-5B8D-4CAA-A162-5B18CC90F9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94352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0649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2"/>
            <a:ext cx="2852738" cy="7632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785" y="-93662"/>
            <a:ext cx="8407401" cy="7632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433679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918" y="3030711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231" y="5529436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0386" indent="0" algn="ctr">
              <a:buNone/>
              <a:defRPr/>
            </a:lvl2pPr>
            <a:lvl3pPr marL="900787" indent="0" algn="ctr">
              <a:buNone/>
              <a:defRPr/>
            </a:lvl3pPr>
            <a:lvl4pPr marL="1351157" indent="0" algn="ctr">
              <a:buNone/>
              <a:defRPr/>
            </a:lvl4pPr>
            <a:lvl5pPr marL="1801545" indent="0" algn="ctr">
              <a:buNone/>
              <a:defRPr/>
            </a:lvl5pPr>
            <a:lvl6pPr marL="2251923" indent="0" algn="ctr">
              <a:buNone/>
              <a:defRPr/>
            </a:lvl6pPr>
            <a:lvl7pPr marL="2702315" indent="0" algn="ctr">
              <a:buNone/>
              <a:defRPr/>
            </a:lvl7pPr>
            <a:lvl8pPr marL="3152686" indent="0" algn="ctr">
              <a:buNone/>
              <a:defRPr/>
            </a:lvl8pPr>
            <a:lvl9pPr marL="3603078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17499"/>
      </p:ext>
    </p:extLst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33661"/>
      </p:ext>
    </p:extLst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75" y="6269230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475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0386" indent="0">
              <a:buNone/>
              <a:defRPr sz="1800"/>
            </a:lvl2pPr>
            <a:lvl3pPr marL="900787" indent="0">
              <a:buNone/>
              <a:defRPr sz="1600"/>
            </a:lvl3pPr>
            <a:lvl4pPr marL="1351157" indent="0">
              <a:buNone/>
              <a:defRPr sz="1400"/>
            </a:lvl4pPr>
            <a:lvl5pPr marL="1801545" indent="0">
              <a:buNone/>
              <a:defRPr sz="1400"/>
            </a:lvl5pPr>
            <a:lvl6pPr marL="2251923" indent="0">
              <a:buNone/>
              <a:defRPr sz="1400"/>
            </a:lvl6pPr>
            <a:lvl7pPr marL="2702315" indent="0">
              <a:buNone/>
              <a:defRPr sz="1400"/>
            </a:lvl7pPr>
            <a:lvl8pPr marL="3152686" indent="0">
              <a:buNone/>
              <a:defRPr sz="1400"/>
            </a:lvl8pPr>
            <a:lvl9pPr marL="3603078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809765"/>
      </p:ext>
    </p:extLst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9063" y="1816102"/>
            <a:ext cx="5381625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915" y="1816102"/>
            <a:ext cx="5383214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873331"/>
      </p:ext>
    </p:extLst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40" y="390716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049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86" indent="0">
              <a:buNone/>
              <a:defRPr sz="2000" b="1"/>
            </a:lvl2pPr>
            <a:lvl3pPr marL="900787" indent="0">
              <a:buNone/>
              <a:defRPr sz="1800" b="1"/>
            </a:lvl3pPr>
            <a:lvl4pPr marL="1351157" indent="0">
              <a:buNone/>
              <a:defRPr sz="1600" b="1"/>
            </a:lvl4pPr>
            <a:lvl5pPr marL="1801545" indent="0">
              <a:buNone/>
              <a:defRPr sz="1600" b="1"/>
            </a:lvl5pPr>
            <a:lvl6pPr marL="2251923" indent="0">
              <a:buNone/>
              <a:defRPr sz="1600" b="1"/>
            </a:lvl6pPr>
            <a:lvl7pPr marL="2702315" indent="0">
              <a:buNone/>
              <a:defRPr sz="1600" b="1"/>
            </a:lvl7pPr>
            <a:lvl8pPr marL="3152686" indent="0">
              <a:buNone/>
              <a:defRPr sz="1600" b="1"/>
            </a:lvl8pPr>
            <a:lvl9pPr marL="360307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49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0386" indent="0">
              <a:buNone/>
              <a:defRPr sz="2000" b="1"/>
            </a:lvl2pPr>
            <a:lvl3pPr marL="900787" indent="0">
              <a:buNone/>
              <a:defRPr sz="1800" b="1"/>
            </a:lvl3pPr>
            <a:lvl4pPr marL="1351157" indent="0">
              <a:buNone/>
              <a:defRPr sz="1600" b="1"/>
            </a:lvl4pPr>
            <a:lvl5pPr marL="1801545" indent="0">
              <a:buNone/>
              <a:defRPr sz="1600" b="1"/>
            </a:lvl5pPr>
            <a:lvl6pPr marL="2251923" indent="0">
              <a:buNone/>
              <a:defRPr sz="1600" b="1"/>
            </a:lvl6pPr>
            <a:lvl7pPr marL="2702315" indent="0">
              <a:buNone/>
              <a:defRPr sz="1600" b="1"/>
            </a:lvl7pPr>
            <a:lvl8pPr marL="3152686" indent="0">
              <a:buNone/>
              <a:defRPr sz="1600" b="1"/>
            </a:lvl8pPr>
            <a:lvl9pPr marL="3603078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923647"/>
      </p:ext>
    </p:extLst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73901"/>
      </p:ext>
    </p:extLst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4694923"/>
      </p:ext>
    </p:extLst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40" y="389300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70" y="389300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240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0386" indent="0">
              <a:buNone/>
              <a:defRPr sz="1100"/>
            </a:lvl2pPr>
            <a:lvl3pPr marL="900787" indent="0">
              <a:buNone/>
              <a:defRPr sz="1000"/>
            </a:lvl3pPr>
            <a:lvl4pPr marL="1351157" indent="0">
              <a:buNone/>
              <a:defRPr sz="900"/>
            </a:lvl4pPr>
            <a:lvl5pPr marL="1801545" indent="0">
              <a:buNone/>
              <a:defRPr sz="900"/>
            </a:lvl5pPr>
            <a:lvl6pPr marL="2251923" indent="0">
              <a:buNone/>
              <a:defRPr sz="900"/>
            </a:lvl6pPr>
            <a:lvl7pPr marL="2702315" indent="0">
              <a:buNone/>
              <a:defRPr sz="900"/>
            </a:lvl7pPr>
            <a:lvl8pPr marL="3152686" indent="0">
              <a:buNone/>
              <a:defRPr sz="900"/>
            </a:lvl8pPr>
            <a:lvl9pPr marL="360307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666446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CAFA9-5E15-4B65-A43F-806FF778E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625392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787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0386" indent="0">
              <a:buNone/>
              <a:defRPr sz="2800"/>
            </a:lvl2pPr>
            <a:lvl3pPr marL="900787" indent="0">
              <a:buNone/>
              <a:defRPr sz="2400"/>
            </a:lvl3pPr>
            <a:lvl4pPr marL="1351157" indent="0">
              <a:buNone/>
              <a:defRPr sz="2000"/>
            </a:lvl4pPr>
            <a:lvl5pPr marL="1801545" indent="0">
              <a:buNone/>
              <a:defRPr sz="2000"/>
            </a:lvl5pPr>
            <a:lvl6pPr marL="2251923" indent="0">
              <a:buNone/>
              <a:defRPr sz="2000"/>
            </a:lvl6pPr>
            <a:lvl7pPr marL="2702315" indent="0">
              <a:buNone/>
              <a:defRPr sz="2000"/>
            </a:lvl7pPr>
            <a:lvl8pPr marL="3152686" indent="0">
              <a:buNone/>
              <a:defRPr sz="2000"/>
            </a:lvl8pPr>
            <a:lvl9pPr marL="3603078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237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0386" indent="0">
              <a:buNone/>
              <a:defRPr sz="1100"/>
            </a:lvl2pPr>
            <a:lvl3pPr marL="900787" indent="0">
              <a:buNone/>
              <a:defRPr sz="1000"/>
            </a:lvl3pPr>
            <a:lvl4pPr marL="1351157" indent="0">
              <a:buNone/>
              <a:defRPr sz="900"/>
            </a:lvl4pPr>
            <a:lvl5pPr marL="1801545" indent="0">
              <a:buNone/>
              <a:defRPr sz="900"/>
            </a:lvl5pPr>
            <a:lvl6pPr marL="2251923" indent="0">
              <a:buNone/>
              <a:defRPr sz="900"/>
            </a:lvl6pPr>
            <a:lvl7pPr marL="2702315" indent="0">
              <a:buNone/>
              <a:defRPr sz="900"/>
            </a:lvl7pPr>
            <a:lvl8pPr marL="3152686" indent="0">
              <a:buNone/>
              <a:defRPr sz="900"/>
            </a:lvl8pPr>
            <a:lvl9pPr marL="3603078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3840084"/>
      </p:ext>
    </p:extLst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704611"/>
      </p:ext>
    </p:extLst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2"/>
            <a:ext cx="2852738" cy="7632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461" y="-93662"/>
            <a:ext cx="8407401" cy="7632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146908"/>
      </p:ext>
    </p:extLst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10"/>
          <p:cNvSpPr/>
          <p:nvPr/>
        </p:nvSpPr>
        <p:spPr>
          <a:xfrm>
            <a:off x="0" y="6635750"/>
            <a:ext cx="13012738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algn="ctr"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763" y="7046913"/>
            <a:ext cx="13007976" cy="2719387"/>
            <a:chOff x="-3765" y="4832896"/>
            <a:chExt cx="9147765" cy="2032192"/>
          </a:xfrm>
        </p:grpSpPr>
        <p:sp>
          <p:nvSpPr>
            <p:cNvPr id="6" name="Freeform 15"/>
            <p:cNvSpPr>
              <a:spLocks/>
            </p:cNvSpPr>
            <p:nvPr/>
          </p:nvSpPr>
          <p:spPr bwMode="auto">
            <a:xfrm>
              <a:off x="1687578" y="4832896"/>
              <a:ext cx="7456422" cy="518428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defTabSz="12927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 b="0">
                <a:solidFill>
                  <a:prstClr val="black"/>
                </a:solidFill>
                <a:latin typeface="Lucida Sans Unicode"/>
                <a:ea typeface="ＭＳ Ｐゴシック" pitchFamily="-112" charset="-128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2147483646 w 5760"/>
                <a:gd name="T3" fmla="*/ 0 h 528"/>
                <a:gd name="T4" fmla="*/ 2147483646 w 5760"/>
                <a:gd name="T5" fmla="*/ 2147483646 h 528"/>
                <a:gd name="T6" fmla="*/ 2147483646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sl-SI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defTabSz="129273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600" b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1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75242" y="2493401"/>
            <a:ext cx="11052731" cy="2603174"/>
          </a:xfrm>
        </p:spPr>
        <p:txBody>
          <a:bodyPr anchor="b"/>
          <a:lstStyle>
            <a:lvl1pPr algn="r">
              <a:defRPr sz="6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75242" y="5138180"/>
            <a:ext cx="11052731" cy="1706801"/>
          </a:xfrm>
        </p:spPr>
        <p:txBody>
          <a:bodyPr lIns="64641" rIns="64641"/>
          <a:lstStyle>
            <a:lvl1pPr marL="0" marR="90481" indent="0" algn="r">
              <a:buNone/>
              <a:defRPr>
                <a:solidFill>
                  <a:schemeClr val="tx2"/>
                </a:solidFill>
              </a:defRPr>
            </a:lvl1pPr>
            <a:lvl2pPr marL="646371" indent="0" algn="ctr">
              <a:buNone/>
            </a:lvl2pPr>
            <a:lvl3pPr marL="1292730" indent="0" algn="ctr">
              <a:buNone/>
            </a:lvl3pPr>
            <a:lvl4pPr marL="1939107" indent="0" algn="ctr">
              <a:buNone/>
            </a:lvl4pPr>
            <a:lvl5pPr marL="2585451" indent="0" algn="ctr">
              <a:buNone/>
            </a:lvl5pPr>
            <a:lvl6pPr marL="3231823" indent="0" algn="ctr">
              <a:buNone/>
            </a:lvl6pPr>
            <a:lvl7pPr marL="3878191" indent="0" algn="ctr">
              <a:buNone/>
            </a:lvl7pPr>
            <a:lvl8pPr marL="4524554" indent="0" algn="ctr">
              <a:buNone/>
            </a:lvl8pPr>
            <a:lvl9pPr marL="5170914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FFFFFF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892D0382-4970-44EC-A52C-C7BC145591EE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srgbClr val="2DA2BF">
                    <a:tint val="20000"/>
                  </a:srgbClr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solidFill>
                  <a:srgbClr val="FFFFFF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9F18C13-344F-45A1-8131-8EC76AEE96B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77312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E2EEA777-3B2E-4D97-BC55-082CCA4DF79C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48E08A2-A142-4433-BD8D-2626539A38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050003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10"/>
          <p:cNvSpPr/>
          <p:nvPr/>
        </p:nvSpPr>
        <p:spPr>
          <a:xfrm>
            <a:off x="5172075" y="4275138"/>
            <a:ext cx="258763" cy="325437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sp>
        <p:nvSpPr>
          <p:cNvPr id="5" name="Chevron 11"/>
          <p:cNvSpPr/>
          <p:nvPr/>
        </p:nvSpPr>
        <p:spPr>
          <a:xfrm>
            <a:off x="4906963" y="4275138"/>
            <a:ext cx="258762" cy="325437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255" y="1507636"/>
            <a:ext cx="11052731" cy="2601807"/>
          </a:xfrm>
        </p:spPr>
        <p:txBody>
          <a:bodyPr anchor="b"/>
          <a:lstStyle>
            <a:lvl1pPr algn="r">
              <a:buNone/>
              <a:defRPr sz="6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291" y="4170903"/>
            <a:ext cx="6501607" cy="2069848"/>
          </a:xfrm>
        </p:spPr>
        <p:txBody>
          <a:bodyPr/>
          <a:lstStyle>
            <a:lvl1pPr marL="0" indent="0" algn="l">
              <a:buNone/>
              <a:defRPr sz="3300">
                <a:solidFill>
                  <a:schemeClr val="tx1"/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DCDD5361-5CFE-44E9-B0D1-15EB619746CE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solidFill>
                  <a:srgbClr val="FFFFFF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764BC5A-BAB1-49DC-A497-EA947DB8CD6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91510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107535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107535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9290FAB6-C96A-4FCC-A3D4-3EE7C47F94B4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solidFill>
                  <a:srgbClr val="FFFFFF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EF99B43-C899-4D6B-99BB-399610CD8E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093330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11702892" cy="1626129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7697011"/>
            <a:ext cx="5745344" cy="1084086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58541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605524" y="7697011"/>
            <a:ext cx="5747601" cy="1084086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258541" anchor="ctr"/>
          <a:lstStyle>
            <a:lvl1pPr marL="0" indent="0">
              <a:buNone/>
              <a:defRPr sz="3400" b="0">
                <a:solidFill>
                  <a:schemeClr val="bg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50161" y="2054776"/>
            <a:ext cx="5745344" cy="5607888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23" y="2054776"/>
            <a:ext cx="5747601" cy="5607888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C75DB411-2B9C-409F-9FB9-80B7E419AD30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B34A69A-A9B1-4223-8D7A-616F13A782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09365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3CEB6271-F8AD-4C09-B68A-F6D78DD62ECC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solidFill>
                  <a:srgbClr val="FFFFFF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8BBE46B-A599-440A-9C94-61CD30BCD1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49491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B62718E8-0C33-4BF5-AC9C-A37F0C35C5F8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17E03B9-6FED-438B-AA27-EC6FFC9DB6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32184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41" y="866776"/>
            <a:ext cx="2762250" cy="78057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7" y="866776"/>
            <a:ext cx="8139113" cy="78057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57659-99A5-4C6F-B016-1F5F7BAAB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2856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0321" y="6938151"/>
            <a:ext cx="10639450" cy="650452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36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284887" y="7618624"/>
            <a:ext cx="5652063" cy="1300903"/>
          </a:xfrm>
        </p:spPr>
        <p:txBody>
          <a:bodyPr/>
          <a:lstStyle>
            <a:lvl1pPr marL="0" indent="0" algn="r">
              <a:buNone/>
              <a:defRPr sz="23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00321" y="390272"/>
            <a:ext cx="10636628" cy="650451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ACE91629-03C1-427A-AA2A-0683623F90F3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A64011D-C542-4730-A54F-DC146EEB34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2379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0"/>
          <p:cNvSpPr>
            <a:spLocks/>
          </p:cNvSpPr>
          <p:nvPr/>
        </p:nvSpPr>
        <p:spPr bwMode="auto">
          <a:xfrm>
            <a:off x="709613" y="8458200"/>
            <a:ext cx="7026275" cy="13096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271" tIns="64641" rIns="129271" bIns="64641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  <a:latin typeface="Lucida Sans Unicode"/>
              <a:ea typeface="ＭＳ Ｐゴシック" pitchFamily="-112" charset="-128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90563" y="8448675"/>
            <a:ext cx="5248275" cy="1328738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29271" tIns="64641" rIns="129271" bIns="64641"/>
          <a:lstStyle/>
          <a:p>
            <a:endParaRPr lang="sl-SI"/>
          </a:p>
        </p:txBody>
      </p:sp>
      <p:sp>
        <p:nvSpPr>
          <p:cNvPr id="7" name="Right Triangle 15"/>
          <p:cNvSpPr>
            <a:spLocks/>
          </p:cNvSpPr>
          <p:nvPr/>
        </p:nvSpPr>
        <p:spPr bwMode="auto">
          <a:xfrm>
            <a:off x="-8592" y="8239131"/>
            <a:ext cx="4838256" cy="1537735"/>
          </a:xfrm>
          <a:prstGeom prst="rtTriangle">
            <a:avLst/>
          </a:prstGeom>
          <a:blipFill>
            <a:blip r:embed="rId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algn="ctr"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cxnSp>
        <p:nvCxnSpPr>
          <p:cNvPr id="8" name="Straight Connector 16"/>
          <p:cNvCxnSpPr/>
          <p:nvPr/>
        </p:nvCxnSpPr>
        <p:spPr>
          <a:xfrm>
            <a:off x="-13135" y="8234131"/>
            <a:ext cx="4842800" cy="154273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18"/>
          <p:cNvSpPr/>
          <p:nvPr/>
        </p:nvSpPr>
        <p:spPr>
          <a:xfrm>
            <a:off x="12320588" y="7097713"/>
            <a:ext cx="260350" cy="3238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sp>
        <p:nvSpPr>
          <p:cNvPr id="10" name="Chevron 19"/>
          <p:cNvSpPr/>
          <p:nvPr/>
        </p:nvSpPr>
        <p:spPr>
          <a:xfrm>
            <a:off x="12055475" y="7097713"/>
            <a:ext cx="260350" cy="32385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88" y="7744247"/>
            <a:ext cx="10185850" cy="922230"/>
          </a:xfrm>
          <a:noFill/>
        </p:spPr>
        <p:txBody>
          <a:bodyPr tIns="0"/>
          <a:lstStyle>
            <a:lvl1pPr marL="0" marR="25856" indent="0" algn="r">
              <a:buNone/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5081" y="270265"/>
            <a:ext cx="12353052" cy="6244336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46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081" y="6921538"/>
            <a:ext cx="11483657" cy="800505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43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9E4A7AB9-05C6-4034-BCFE-F7CA909B37B7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solidFill>
                  <a:prstClr val="white"/>
                </a:solidFill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solidFill>
                  <a:srgbClr val="FFFFFF"/>
                </a:solidFill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DC4E3D0F-8B44-4FF3-9C8D-183916DFC7B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587824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1" y="2107467"/>
            <a:ext cx="11702892" cy="6239998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77B1C969-B814-4ADB-B251-85F69E2B21A3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E4BCFE3-CA88-4B50-A0EA-49D314A7B80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0395284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520" y="390728"/>
            <a:ext cx="2527649" cy="7956738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3" y="390729"/>
            <a:ext cx="8993889" cy="7956737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fld id="{07B331E6-14CB-45C8-B762-BF3A4D3A668C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08898" fontAlgn="base">
              <a:spcBef>
                <a:spcPct val="0"/>
              </a:spcBef>
              <a:spcAft>
                <a:spcPct val="0"/>
              </a:spcAft>
              <a:defRPr b="1">
                <a:latin typeface="Times" charset="0"/>
                <a:ea typeface="ＭＳ Ｐゴシック" charset="-128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08050">
              <a:defRPr>
                <a:latin typeface="Times" panose="02020603050405020304" pitchFamily="18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A17D752-993B-453C-A8D9-4562D3D2065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5760927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243743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33838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2529548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00"/>
            <a:ext cx="5449888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00"/>
            <a:ext cx="5451475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99588"/>
      </p:ext>
    </p:extLst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3804550"/>
      </p:ext>
    </p:extLst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828917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727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2481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040" y="5529280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23915228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686155"/>
      </p:ext>
    </p:extLst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4911390"/>
      </p:ext>
    </p:extLst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051147"/>
      </p:ext>
    </p:extLst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946760"/>
      </p:ext>
    </p:extLst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8" y="346075"/>
            <a:ext cx="2762250" cy="4821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346075"/>
            <a:ext cx="8139113" cy="4821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10550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731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32" y="6269042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32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21" indent="0">
              <a:buNone/>
              <a:defRPr sz="1800"/>
            </a:lvl2pPr>
            <a:lvl3pPr marL="913051" indent="0">
              <a:buNone/>
              <a:defRPr sz="1600"/>
            </a:lvl3pPr>
            <a:lvl4pPr marL="1369577" indent="0">
              <a:buNone/>
              <a:defRPr sz="1400"/>
            </a:lvl4pPr>
            <a:lvl5pPr marL="1826102" indent="0">
              <a:buNone/>
              <a:defRPr sz="1400"/>
            </a:lvl5pPr>
            <a:lvl6pPr marL="2282627" indent="0">
              <a:buNone/>
              <a:defRPr sz="1400"/>
            </a:lvl6pPr>
            <a:lvl7pPr marL="2739154" indent="0">
              <a:buNone/>
              <a:defRPr sz="1400"/>
            </a:lvl7pPr>
            <a:lvl8pPr marL="3195672" indent="0">
              <a:buNone/>
              <a:defRPr sz="1400"/>
            </a:lvl8pPr>
            <a:lvl9pPr marL="36522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77192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19"/>
            <a:ext cx="5449888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19"/>
            <a:ext cx="5451475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7301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4" y="390527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92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92" y="3094040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40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94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35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677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32" y="6269042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32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21" indent="0">
              <a:buNone/>
              <a:defRPr sz="1800"/>
            </a:lvl2pPr>
            <a:lvl3pPr marL="913051" indent="0">
              <a:buNone/>
              <a:defRPr sz="1600"/>
            </a:lvl3pPr>
            <a:lvl4pPr marL="1369577" indent="0">
              <a:buNone/>
              <a:defRPr sz="1400"/>
            </a:lvl4pPr>
            <a:lvl5pPr marL="1826102" indent="0">
              <a:buNone/>
              <a:defRPr sz="1400"/>
            </a:lvl5pPr>
            <a:lvl6pPr marL="2282627" indent="0">
              <a:buNone/>
              <a:defRPr sz="1400"/>
            </a:lvl6pPr>
            <a:lvl7pPr marL="2739154" indent="0">
              <a:buNone/>
              <a:defRPr sz="1400"/>
            </a:lvl7pPr>
            <a:lvl8pPr marL="3195672" indent="0">
              <a:buNone/>
              <a:defRPr sz="1400"/>
            </a:lvl8pPr>
            <a:lvl9pPr marL="36522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27708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5" y="388957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8" y="388957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20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42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6521" indent="0">
              <a:buNone/>
              <a:defRPr sz="2800"/>
            </a:lvl2pPr>
            <a:lvl3pPr marL="913051" indent="0">
              <a:buNone/>
              <a:defRPr sz="2400"/>
            </a:lvl3pPr>
            <a:lvl4pPr marL="1369577" indent="0">
              <a:buNone/>
              <a:defRPr sz="2000"/>
            </a:lvl4pPr>
            <a:lvl5pPr marL="1826102" indent="0">
              <a:buNone/>
              <a:defRPr sz="2000"/>
            </a:lvl5pPr>
            <a:lvl6pPr marL="2282627" indent="0">
              <a:buNone/>
              <a:defRPr sz="2000"/>
            </a:lvl6pPr>
            <a:lvl7pPr marL="2739154" indent="0">
              <a:buNone/>
              <a:defRPr sz="2000"/>
            </a:lvl7pPr>
            <a:lvl8pPr marL="3195672" indent="0">
              <a:buNone/>
              <a:defRPr sz="2000"/>
            </a:lvl8pPr>
            <a:lvl9pPr marL="36522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892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5452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854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41" y="650876"/>
            <a:ext cx="2762250" cy="2078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7" y="650876"/>
            <a:ext cx="8139113" cy="2078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2128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919" y="3030690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232" y="5529415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1218" indent="0" algn="ctr">
              <a:buNone/>
              <a:defRPr/>
            </a:lvl2pPr>
            <a:lvl3pPr marL="902451" indent="0" algn="ctr">
              <a:buNone/>
              <a:defRPr/>
            </a:lvl3pPr>
            <a:lvl4pPr marL="1353653" indent="0" algn="ctr">
              <a:buNone/>
              <a:defRPr/>
            </a:lvl4pPr>
            <a:lvl5pPr marL="1804873" indent="0" algn="ctr">
              <a:buNone/>
              <a:defRPr/>
            </a:lvl5pPr>
            <a:lvl6pPr marL="2256084" indent="0" algn="ctr">
              <a:buNone/>
              <a:defRPr/>
            </a:lvl6pPr>
            <a:lvl7pPr marL="2707308" indent="0" algn="ctr">
              <a:buNone/>
              <a:defRPr/>
            </a:lvl7pPr>
            <a:lvl8pPr marL="3158512" indent="0" algn="ctr">
              <a:buNone/>
              <a:defRPr/>
            </a:lvl8pPr>
            <a:lvl9pPr marL="3609739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4030620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66995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53" y="6269231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453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1218" indent="0">
              <a:buNone/>
              <a:defRPr sz="1800"/>
            </a:lvl2pPr>
            <a:lvl3pPr marL="902451" indent="0">
              <a:buNone/>
              <a:defRPr sz="1600"/>
            </a:lvl3pPr>
            <a:lvl4pPr marL="1353653" indent="0">
              <a:buNone/>
              <a:defRPr sz="1400"/>
            </a:lvl4pPr>
            <a:lvl5pPr marL="1804873" indent="0">
              <a:buNone/>
              <a:defRPr sz="1400"/>
            </a:lvl5pPr>
            <a:lvl6pPr marL="2256084" indent="0">
              <a:buNone/>
              <a:defRPr sz="1400"/>
            </a:lvl6pPr>
            <a:lvl7pPr marL="2707308" indent="0">
              <a:buNone/>
              <a:defRPr sz="1400"/>
            </a:lvl7pPr>
            <a:lvl8pPr marL="3158512" indent="0">
              <a:buNone/>
              <a:defRPr sz="1400"/>
            </a:lvl8pPr>
            <a:lvl9pPr marL="3609739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395592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9043" y="1816102"/>
            <a:ext cx="5381625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62916" y="1816102"/>
            <a:ext cx="5383214" cy="57229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634482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20" y="390717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028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18" indent="0">
              <a:buNone/>
              <a:defRPr sz="2000" b="1"/>
            </a:lvl2pPr>
            <a:lvl3pPr marL="902451" indent="0">
              <a:buNone/>
              <a:defRPr sz="1800" b="1"/>
            </a:lvl3pPr>
            <a:lvl4pPr marL="1353653" indent="0">
              <a:buNone/>
              <a:defRPr sz="1600" b="1"/>
            </a:lvl4pPr>
            <a:lvl5pPr marL="1804873" indent="0">
              <a:buNone/>
              <a:defRPr sz="1600" b="1"/>
            </a:lvl5pPr>
            <a:lvl6pPr marL="2256084" indent="0">
              <a:buNone/>
              <a:defRPr sz="1600" b="1"/>
            </a:lvl6pPr>
            <a:lvl7pPr marL="2707308" indent="0">
              <a:buNone/>
              <a:defRPr sz="1600" b="1"/>
            </a:lvl7pPr>
            <a:lvl8pPr marL="3158512" indent="0">
              <a:buNone/>
              <a:defRPr sz="1600" b="1"/>
            </a:lvl8pPr>
            <a:lvl9pPr marL="360973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28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1218" indent="0">
              <a:buNone/>
              <a:defRPr sz="2000" b="1"/>
            </a:lvl2pPr>
            <a:lvl3pPr marL="902451" indent="0">
              <a:buNone/>
              <a:defRPr sz="1800" b="1"/>
            </a:lvl3pPr>
            <a:lvl4pPr marL="1353653" indent="0">
              <a:buNone/>
              <a:defRPr sz="1600" b="1"/>
            </a:lvl4pPr>
            <a:lvl5pPr marL="1804873" indent="0">
              <a:buNone/>
              <a:defRPr sz="1600" b="1"/>
            </a:lvl5pPr>
            <a:lvl6pPr marL="2256084" indent="0">
              <a:buNone/>
              <a:defRPr sz="1600" b="1"/>
            </a:lvl6pPr>
            <a:lvl7pPr marL="2707308" indent="0">
              <a:buNone/>
              <a:defRPr sz="1600" b="1"/>
            </a:lvl7pPr>
            <a:lvl8pPr marL="3158512" indent="0">
              <a:buNone/>
              <a:defRPr sz="1600" b="1"/>
            </a:lvl8pPr>
            <a:lvl9pPr marL="3609739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452477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5248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19"/>
            <a:ext cx="5449888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19"/>
            <a:ext cx="5451475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2269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793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20" y="38927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71" y="389278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220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1218" indent="0">
              <a:buNone/>
              <a:defRPr sz="1100"/>
            </a:lvl2pPr>
            <a:lvl3pPr marL="902451" indent="0">
              <a:buNone/>
              <a:defRPr sz="1000"/>
            </a:lvl3pPr>
            <a:lvl4pPr marL="1353653" indent="0">
              <a:buNone/>
              <a:defRPr sz="900"/>
            </a:lvl4pPr>
            <a:lvl5pPr marL="1804873" indent="0">
              <a:buNone/>
              <a:defRPr sz="900"/>
            </a:lvl5pPr>
            <a:lvl6pPr marL="2256084" indent="0">
              <a:buNone/>
              <a:defRPr sz="900"/>
            </a:lvl6pPr>
            <a:lvl7pPr marL="2707308" indent="0">
              <a:buNone/>
              <a:defRPr sz="900"/>
            </a:lvl7pPr>
            <a:lvl8pPr marL="3158512" indent="0">
              <a:buNone/>
              <a:defRPr sz="900"/>
            </a:lvl8pPr>
            <a:lvl9pPr marL="360973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1720874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765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1218" indent="0">
              <a:buNone/>
              <a:defRPr sz="2800"/>
            </a:lvl2pPr>
            <a:lvl3pPr marL="902451" indent="0">
              <a:buNone/>
              <a:defRPr sz="2400"/>
            </a:lvl3pPr>
            <a:lvl4pPr marL="1353653" indent="0">
              <a:buNone/>
              <a:defRPr sz="2000"/>
            </a:lvl4pPr>
            <a:lvl5pPr marL="1804873" indent="0">
              <a:buNone/>
              <a:defRPr sz="2000"/>
            </a:lvl5pPr>
            <a:lvl6pPr marL="2256084" indent="0">
              <a:buNone/>
              <a:defRPr sz="2000"/>
            </a:lvl6pPr>
            <a:lvl7pPr marL="2707308" indent="0">
              <a:buNone/>
              <a:defRPr sz="2000"/>
            </a:lvl7pPr>
            <a:lvl8pPr marL="3158512" indent="0">
              <a:buNone/>
              <a:defRPr sz="2000"/>
            </a:lvl8pPr>
            <a:lvl9pPr marL="3609739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65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217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1218" indent="0">
              <a:buNone/>
              <a:defRPr sz="1100"/>
            </a:lvl2pPr>
            <a:lvl3pPr marL="902451" indent="0">
              <a:buNone/>
              <a:defRPr sz="1000"/>
            </a:lvl3pPr>
            <a:lvl4pPr marL="1353653" indent="0">
              <a:buNone/>
              <a:defRPr sz="900"/>
            </a:lvl4pPr>
            <a:lvl5pPr marL="1804873" indent="0">
              <a:buNone/>
              <a:defRPr sz="900"/>
            </a:lvl5pPr>
            <a:lvl6pPr marL="2256084" indent="0">
              <a:buNone/>
              <a:defRPr sz="900"/>
            </a:lvl6pPr>
            <a:lvl7pPr marL="2707308" indent="0">
              <a:buNone/>
              <a:defRPr sz="900"/>
            </a:lvl7pPr>
            <a:lvl8pPr marL="3158512" indent="0">
              <a:buNone/>
              <a:defRPr sz="900"/>
            </a:lvl8pPr>
            <a:lvl9pPr marL="3609739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33869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3148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59900" y="-93662"/>
            <a:ext cx="2852738" cy="7632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441" y="-93662"/>
            <a:ext cx="8407401" cy="7632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9735949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918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231" y="5529460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0974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319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99" y="6269230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499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49443" indent="0">
              <a:buNone/>
              <a:defRPr sz="1800"/>
            </a:lvl2pPr>
            <a:lvl3pPr marL="898902" indent="0">
              <a:buNone/>
              <a:defRPr sz="1600"/>
            </a:lvl3pPr>
            <a:lvl4pPr marL="1348328" indent="0">
              <a:buNone/>
              <a:defRPr sz="1400"/>
            </a:lvl4pPr>
            <a:lvl5pPr marL="1797777" indent="0">
              <a:buNone/>
              <a:defRPr sz="1400"/>
            </a:lvl5pPr>
            <a:lvl6pPr marL="2247220" indent="0">
              <a:buNone/>
              <a:defRPr sz="1400"/>
            </a:lvl6pPr>
            <a:lvl7pPr marL="2696662" indent="0">
              <a:buNone/>
              <a:defRPr sz="1400"/>
            </a:lvl7pPr>
            <a:lvl8pPr marL="3146096" indent="0">
              <a:buNone/>
              <a:defRPr sz="1400"/>
            </a:lvl8pPr>
            <a:lvl9pPr marL="359554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60613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986"/>
            <a:ext cx="5449888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986"/>
            <a:ext cx="5451475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6548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61" y="390716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073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443" indent="0">
              <a:buNone/>
              <a:defRPr sz="2000" b="1"/>
            </a:lvl2pPr>
            <a:lvl3pPr marL="898902" indent="0">
              <a:buNone/>
              <a:defRPr sz="1800" b="1"/>
            </a:lvl3pPr>
            <a:lvl4pPr marL="1348328" indent="0">
              <a:buNone/>
              <a:defRPr sz="1600" b="1"/>
            </a:lvl4pPr>
            <a:lvl5pPr marL="1797777" indent="0">
              <a:buNone/>
              <a:defRPr sz="1600" b="1"/>
            </a:lvl5pPr>
            <a:lvl6pPr marL="2247220" indent="0">
              <a:buNone/>
              <a:defRPr sz="1600" b="1"/>
            </a:lvl6pPr>
            <a:lvl7pPr marL="2696662" indent="0">
              <a:buNone/>
              <a:defRPr sz="1600" b="1"/>
            </a:lvl7pPr>
            <a:lvl8pPr marL="3146096" indent="0">
              <a:buNone/>
              <a:defRPr sz="1600" b="1"/>
            </a:lvl8pPr>
            <a:lvl9pPr marL="359554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073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49443" indent="0">
              <a:buNone/>
              <a:defRPr sz="2000" b="1"/>
            </a:lvl2pPr>
            <a:lvl3pPr marL="898902" indent="0">
              <a:buNone/>
              <a:defRPr sz="1800" b="1"/>
            </a:lvl3pPr>
            <a:lvl4pPr marL="1348328" indent="0">
              <a:buNone/>
              <a:defRPr sz="1600" b="1"/>
            </a:lvl4pPr>
            <a:lvl5pPr marL="1797777" indent="0">
              <a:buNone/>
              <a:defRPr sz="1600" b="1"/>
            </a:lvl5pPr>
            <a:lvl6pPr marL="2247220" indent="0">
              <a:buNone/>
              <a:defRPr sz="1600" b="1"/>
            </a:lvl6pPr>
            <a:lvl7pPr marL="2696662" indent="0">
              <a:buNone/>
              <a:defRPr sz="1600" b="1"/>
            </a:lvl7pPr>
            <a:lvl8pPr marL="3146096" indent="0">
              <a:buNone/>
              <a:defRPr sz="1600" b="1"/>
            </a:lvl8pPr>
            <a:lvl9pPr marL="359554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55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4" y="390527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92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92" y="3094040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40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4150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97802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123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61" y="389324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370" y="389324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261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49443" indent="0">
              <a:buNone/>
              <a:defRPr sz="1100"/>
            </a:lvl2pPr>
            <a:lvl3pPr marL="898902" indent="0">
              <a:buNone/>
              <a:defRPr sz="1000"/>
            </a:lvl3pPr>
            <a:lvl4pPr marL="1348328" indent="0">
              <a:buNone/>
              <a:defRPr sz="900"/>
            </a:lvl4pPr>
            <a:lvl5pPr marL="1797777" indent="0">
              <a:buNone/>
              <a:defRPr sz="900"/>
            </a:lvl5pPr>
            <a:lvl6pPr marL="2247220" indent="0">
              <a:buNone/>
              <a:defRPr sz="900"/>
            </a:lvl6pPr>
            <a:lvl7pPr marL="2696662" indent="0">
              <a:buNone/>
              <a:defRPr sz="900"/>
            </a:lvl7pPr>
            <a:lvl8pPr marL="3146096" indent="0">
              <a:buNone/>
              <a:defRPr sz="900"/>
            </a:lvl8pPr>
            <a:lvl9pPr marL="359554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91104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811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49443" indent="0">
              <a:buNone/>
              <a:defRPr sz="2800"/>
            </a:lvl2pPr>
            <a:lvl3pPr marL="898902" indent="0">
              <a:buNone/>
              <a:defRPr sz="2400"/>
            </a:lvl3pPr>
            <a:lvl4pPr marL="1348328" indent="0">
              <a:buNone/>
              <a:defRPr sz="2000"/>
            </a:lvl4pPr>
            <a:lvl5pPr marL="1797777" indent="0">
              <a:buNone/>
              <a:defRPr sz="2000"/>
            </a:lvl5pPr>
            <a:lvl6pPr marL="2247220" indent="0">
              <a:buNone/>
              <a:defRPr sz="2000"/>
            </a:lvl6pPr>
            <a:lvl7pPr marL="2696662" indent="0">
              <a:buNone/>
              <a:defRPr sz="2000"/>
            </a:lvl7pPr>
            <a:lvl8pPr marL="3146096" indent="0">
              <a:buNone/>
              <a:defRPr sz="2000"/>
            </a:lvl8pPr>
            <a:lvl9pPr marL="3595545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6261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49443" indent="0">
              <a:buNone/>
              <a:defRPr sz="1100"/>
            </a:lvl2pPr>
            <a:lvl3pPr marL="898902" indent="0">
              <a:buNone/>
              <a:defRPr sz="1000"/>
            </a:lvl3pPr>
            <a:lvl4pPr marL="1348328" indent="0">
              <a:buNone/>
              <a:defRPr sz="900"/>
            </a:lvl4pPr>
            <a:lvl5pPr marL="1797777" indent="0">
              <a:buNone/>
              <a:defRPr sz="900"/>
            </a:lvl5pPr>
            <a:lvl6pPr marL="2247220" indent="0">
              <a:buNone/>
              <a:defRPr sz="900"/>
            </a:lvl6pPr>
            <a:lvl7pPr marL="2696662" indent="0">
              <a:buNone/>
              <a:defRPr sz="900"/>
            </a:lvl7pPr>
            <a:lvl8pPr marL="3146096" indent="0">
              <a:buNone/>
              <a:defRPr sz="900"/>
            </a:lvl8pPr>
            <a:lvl9pPr marL="359554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6801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6815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428" y="650876"/>
            <a:ext cx="2762250" cy="20780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919" y="650876"/>
            <a:ext cx="8139113" cy="20780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0877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918" y="650875"/>
            <a:ext cx="11053763" cy="79692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74918" y="1752986"/>
            <a:ext cx="11053763" cy="976313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555531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729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042" y="5529280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15690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601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33" y="6269042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33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21" indent="0">
              <a:buNone/>
              <a:defRPr sz="1800"/>
            </a:lvl2pPr>
            <a:lvl3pPr marL="913051" indent="0">
              <a:buNone/>
              <a:defRPr sz="1600"/>
            </a:lvl3pPr>
            <a:lvl4pPr marL="1369577" indent="0">
              <a:buNone/>
              <a:defRPr sz="1400"/>
            </a:lvl4pPr>
            <a:lvl5pPr marL="1826102" indent="0">
              <a:buNone/>
              <a:defRPr sz="1400"/>
            </a:lvl5pPr>
            <a:lvl6pPr marL="2282627" indent="0">
              <a:buNone/>
              <a:defRPr sz="1400"/>
            </a:lvl6pPr>
            <a:lvl7pPr marL="2739154" indent="0">
              <a:buNone/>
              <a:defRPr sz="1400"/>
            </a:lvl7pPr>
            <a:lvl8pPr marL="3195672" indent="0">
              <a:buNone/>
              <a:defRPr sz="1400"/>
            </a:lvl8pPr>
            <a:lvl9pPr marL="36522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741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889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19"/>
            <a:ext cx="5449888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19"/>
            <a:ext cx="5451475" cy="976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689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4" y="390528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92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92" y="3094040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21" indent="0">
              <a:buNone/>
              <a:defRPr sz="2000" b="1"/>
            </a:lvl2pPr>
            <a:lvl3pPr marL="913051" indent="0">
              <a:buNone/>
              <a:defRPr sz="1800" b="1"/>
            </a:lvl3pPr>
            <a:lvl4pPr marL="1369577" indent="0">
              <a:buNone/>
              <a:defRPr sz="1600" b="1"/>
            </a:lvl4pPr>
            <a:lvl5pPr marL="1826102" indent="0">
              <a:buNone/>
              <a:defRPr sz="1600" b="1"/>
            </a:lvl5pPr>
            <a:lvl6pPr marL="2282627" indent="0">
              <a:buNone/>
              <a:defRPr sz="1600" b="1"/>
            </a:lvl6pPr>
            <a:lvl7pPr marL="2739154" indent="0">
              <a:buNone/>
              <a:defRPr sz="1600" b="1"/>
            </a:lvl7pPr>
            <a:lvl8pPr marL="3195672" indent="0">
              <a:buNone/>
              <a:defRPr sz="1600" b="1"/>
            </a:lvl8pPr>
            <a:lvl9pPr marL="36522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40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426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35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44897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5" y="38895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8" y="388958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40047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42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6521" indent="0">
              <a:buNone/>
              <a:defRPr sz="2800"/>
            </a:lvl2pPr>
            <a:lvl3pPr marL="913051" indent="0">
              <a:buNone/>
              <a:defRPr sz="2400"/>
            </a:lvl3pPr>
            <a:lvl4pPr marL="1369577" indent="0">
              <a:buNone/>
              <a:defRPr sz="2000"/>
            </a:lvl4pPr>
            <a:lvl5pPr marL="1826102" indent="0">
              <a:buNone/>
              <a:defRPr sz="2000"/>
            </a:lvl5pPr>
            <a:lvl6pPr marL="2282627" indent="0">
              <a:buNone/>
              <a:defRPr sz="2000"/>
            </a:lvl6pPr>
            <a:lvl7pPr marL="2739154" indent="0">
              <a:buNone/>
              <a:defRPr sz="2000"/>
            </a:lvl7pPr>
            <a:lvl8pPr marL="3195672" indent="0">
              <a:buNone/>
              <a:defRPr sz="2000"/>
            </a:lvl8pPr>
            <a:lvl9pPr marL="36522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892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6291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267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41" y="650876"/>
            <a:ext cx="2762250" cy="20780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8" y="650876"/>
            <a:ext cx="8139113" cy="20780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783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9" y="650877"/>
            <a:ext cx="11053763" cy="796926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74729" y="1752619"/>
            <a:ext cx="11053763" cy="976313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  <p:extLst>
      <p:ext uri="{BB962C8B-B14F-4D97-AF65-F5344CB8AC3E}">
        <p14:creationId xmlns:p14="http://schemas.microsoft.com/office/powerpoint/2010/main" val="5624649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4726" y="3252788"/>
            <a:ext cx="11053763" cy="1625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1040" y="5529264"/>
            <a:ext cx="9101137" cy="2492375"/>
          </a:xfrm>
        </p:spPr>
        <p:txBody>
          <a:bodyPr/>
          <a:lstStyle>
            <a:lvl1pPr marL="0" indent="0">
              <a:defRPr/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784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990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9478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4" y="6269039"/>
            <a:ext cx="11052174" cy="1938337"/>
          </a:xfrm>
        </p:spPr>
        <p:txBody>
          <a:bodyPr anchor="t"/>
          <a:lstStyle>
            <a:lvl1pPr algn="l">
              <a:defRPr sz="39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4" y="4135439"/>
            <a:ext cx="11052174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2" indent="0">
              <a:buNone/>
              <a:defRPr sz="1800"/>
            </a:lvl2pPr>
            <a:lvl3pPr marL="914284" indent="0">
              <a:buNone/>
              <a:defRPr sz="1600"/>
            </a:lvl3pPr>
            <a:lvl4pPr marL="1371424" indent="0">
              <a:buNone/>
              <a:defRPr sz="1400"/>
            </a:lvl4pPr>
            <a:lvl5pPr marL="1828566" indent="0">
              <a:buNone/>
              <a:defRPr sz="1400"/>
            </a:lvl5pPr>
            <a:lvl6pPr marL="2285708" indent="0">
              <a:buNone/>
              <a:defRPr sz="1400"/>
            </a:lvl6pPr>
            <a:lvl7pPr marL="2742850" indent="0">
              <a:buNone/>
              <a:defRPr sz="1400"/>
            </a:lvl7pPr>
            <a:lvl8pPr marL="3199992" indent="0">
              <a:buNone/>
              <a:defRPr sz="1400"/>
            </a:lvl8pPr>
            <a:lvl9pPr marL="365713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92712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7" y="1752602"/>
            <a:ext cx="5449889" cy="97631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4" y="1752602"/>
            <a:ext cx="5451476" cy="97631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6888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7"/>
            <a:ext cx="11701464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7" y="2184400"/>
            <a:ext cx="5745162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8" indent="0">
              <a:buNone/>
              <a:defRPr sz="1600" b="1"/>
            </a:lvl6pPr>
            <a:lvl7pPr marL="2742850" indent="0">
              <a:buNone/>
              <a:defRPr sz="1600" b="1"/>
            </a:lvl7pPr>
            <a:lvl8pPr marL="3199992" indent="0">
              <a:buNone/>
              <a:defRPr sz="1600" b="1"/>
            </a:lvl8pPr>
            <a:lvl9pPr marL="36571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7" y="3094039"/>
            <a:ext cx="5745162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91" y="2184400"/>
            <a:ext cx="5746749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4" indent="0">
              <a:buNone/>
              <a:defRPr sz="1800" b="1"/>
            </a:lvl3pPr>
            <a:lvl4pPr marL="1371424" indent="0">
              <a:buNone/>
              <a:defRPr sz="1600" b="1"/>
            </a:lvl4pPr>
            <a:lvl5pPr marL="1828566" indent="0">
              <a:buNone/>
              <a:defRPr sz="1600" b="1"/>
            </a:lvl5pPr>
            <a:lvl6pPr marL="2285708" indent="0">
              <a:buNone/>
              <a:defRPr sz="1600" b="1"/>
            </a:lvl6pPr>
            <a:lvl7pPr marL="2742850" indent="0">
              <a:buNone/>
              <a:defRPr sz="1600" b="1"/>
            </a:lvl7pPr>
            <a:lvl8pPr marL="3199992" indent="0">
              <a:buNone/>
              <a:defRPr sz="1600" b="1"/>
            </a:lvl8pPr>
            <a:lvl9pPr marL="365713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91" y="3094039"/>
            <a:ext cx="5746749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3309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00182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88226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8" y="388940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4" y="388940"/>
            <a:ext cx="7269164" cy="8326437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8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4" indent="0">
              <a:buNone/>
              <a:defRPr sz="1000"/>
            </a:lvl3pPr>
            <a:lvl4pPr marL="1371424" indent="0">
              <a:buNone/>
              <a:defRPr sz="1000"/>
            </a:lvl4pPr>
            <a:lvl5pPr marL="1828566" indent="0">
              <a:buNone/>
              <a:defRPr sz="1000"/>
            </a:lvl5pPr>
            <a:lvl6pPr marL="2285708" indent="0">
              <a:buNone/>
              <a:defRPr sz="1000"/>
            </a:lvl6pPr>
            <a:lvl7pPr marL="2742850" indent="0">
              <a:buNone/>
              <a:defRPr sz="1000"/>
            </a:lvl7pPr>
            <a:lvl8pPr marL="3199992" indent="0">
              <a:buNone/>
              <a:defRPr sz="1000"/>
            </a:lvl8pPr>
            <a:lvl9pPr marL="365713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40528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27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300"/>
            </a:lvl1pPr>
            <a:lvl2pPr marL="457142" indent="0">
              <a:buNone/>
              <a:defRPr sz="2900"/>
            </a:lvl2pPr>
            <a:lvl3pPr marL="914284" indent="0">
              <a:buNone/>
              <a:defRPr sz="2400"/>
            </a:lvl3pPr>
            <a:lvl4pPr marL="1371424" indent="0">
              <a:buNone/>
              <a:defRPr sz="2000"/>
            </a:lvl4pPr>
            <a:lvl5pPr marL="1828566" indent="0">
              <a:buNone/>
              <a:defRPr sz="2000"/>
            </a:lvl5pPr>
            <a:lvl6pPr marL="2285708" indent="0">
              <a:buNone/>
              <a:defRPr sz="2000"/>
            </a:lvl6pPr>
            <a:lvl7pPr marL="2742850" indent="0">
              <a:buNone/>
              <a:defRPr sz="2000"/>
            </a:lvl7pPr>
            <a:lvl8pPr marL="3199992" indent="0">
              <a:buNone/>
              <a:defRPr sz="2000"/>
            </a:lvl8pPr>
            <a:lvl9pPr marL="3657133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876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4" indent="0">
              <a:buNone/>
              <a:defRPr sz="1000"/>
            </a:lvl3pPr>
            <a:lvl4pPr marL="1371424" indent="0">
              <a:buNone/>
              <a:defRPr sz="1000"/>
            </a:lvl4pPr>
            <a:lvl5pPr marL="1828566" indent="0">
              <a:buNone/>
              <a:defRPr sz="1000"/>
            </a:lvl5pPr>
            <a:lvl6pPr marL="2285708" indent="0">
              <a:buNone/>
              <a:defRPr sz="1000"/>
            </a:lvl6pPr>
            <a:lvl7pPr marL="2742850" indent="0">
              <a:buNone/>
              <a:defRPr sz="1000"/>
            </a:lvl7pPr>
            <a:lvl8pPr marL="3199992" indent="0">
              <a:buNone/>
              <a:defRPr sz="1000"/>
            </a:lvl8pPr>
            <a:lvl9pPr marL="365713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4203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6260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9" y="650876"/>
            <a:ext cx="2762249" cy="20780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6" y="650876"/>
            <a:ext cx="8139113" cy="20780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0068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95" y="388957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8" y="388957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9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42429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6" y="3030607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9" y="5529332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4439" indent="0" algn="ctr">
              <a:buNone/>
              <a:defRPr/>
            </a:lvl2pPr>
            <a:lvl3pPr marL="908898" indent="0" algn="ctr">
              <a:buNone/>
              <a:defRPr/>
            </a:lvl3pPr>
            <a:lvl4pPr marL="1363357" indent="0" algn="ctr">
              <a:buNone/>
              <a:defRPr/>
            </a:lvl4pPr>
            <a:lvl5pPr marL="1817800" indent="0" algn="ctr">
              <a:buNone/>
              <a:defRPr/>
            </a:lvl5pPr>
            <a:lvl6pPr marL="2272254" indent="0" algn="ctr">
              <a:buNone/>
              <a:defRPr/>
            </a:lvl6pPr>
            <a:lvl7pPr marL="2726706" indent="0" algn="ctr">
              <a:buNone/>
              <a:defRPr/>
            </a:lvl7pPr>
            <a:lvl8pPr marL="3181147" indent="0" algn="ctr">
              <a:buNone/>
              <a:defRPr/>
            </a:lvl8pPr>
            <a:lvl9pPr marL="3635605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9887438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33543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83" y="6269039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83" y="4135439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4439" indent="0">
              <a:buNone/>
              <a:defRPr sz="1800"/>
            </a:lvl2pPr>
            <a:lvl3pPr marL="908898" indent="0">
              <a:buNone/>
              <a:defRPr sz="1600"/>
            </a:lvl3pPr>
            <a:lvl4pPr marL="1363357" indent="0">
              <a:buNone/>
              <a:defRPr sz="1400"/>
            </a:lvl4pPr>
            <a:lvl5pPr marL="1817800" indent="0">
              <a:buNone/>
              <a:defRPr sz="1400"/>
            </a:lvl5pPr>
            <a:lvl6pPr marL="2272254" indent="0">
              <a:buNone/>
              <a:defRPr sz="1400"/>
            </a:lvl6pPr>
            <a:lvl7pPr marL="2726706" indent="0">
              <a:buNone/>
              <a:defRPr sz="1400"/>
            </a:lvl7pPr>
            <a:lvl8pPr marL="3181147" indent="0">
              <a:buNone/>
              <a:defRPr sz="1400"/>
            </a:lvl8pPr>
            <a:lvl9pPr marL="3635605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593287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69"/>
            <a:ext cx="5449888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69"/>
            <a:ext cx="5451475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676181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46" y="390527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94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39" indent="0">
              <a:buNone/>
              <a:defRPr sz="2000" b="1"/>
            </a:lvl2pPr>
            <a:lvl3pPr marL="908898" indent="0">
              <a:buNone/>
              <a:defRPr sz="1800" b="1"/>
            </a:lvl3pPr>
            <a:lvl4pPr marL="1363357" indent="0">
              <a:buNone/>
              <a:defRPr sz="1600" b="1"/>
            </a:lvl4pPr>
            <a:lvl5pPr marL="1817800" indent="0">
              <a:buNone/>
              <a:defRPr sz="1600" b="1"/>
            </a:lvl5pPr>
            <a:lvl6pPr marL="2272254" indent="0">
              <a:buNone/>
              <a:defRPr sz="1600" b="1"/>
            </a:lvl6pPr>
            <a:lvl7pPr marL="2726706" indent="0">
              <a:buNone/>
              <a:defRPr sz="1600" b="1"/>
            </a:lvl7pPr>
            <a:lvl8pPr marL="3181147" indent="0">
              <a:buNone/>
              <a:defRPr sz="1600" b="1"/>
            </a:lvl8pPr>
            <a:lvl9pPr marL="363560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945" y="3094039"/>
            <a:ext cx="5745163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9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439" indent="0">
              <a:buNone/>
              <a:defRPr sz="2000" b="1"/>
            </a:lvl2pPr>
            <a:lvl3pPr marL="908898" indent="0">
              <a:buNone/>
              <a:defRPr sz="1800" b="1"/>
            </a:lvl3pPr>
            <a:lvl4pPr marL="1363357" indent="0">
              <a:buNone/>
              <a:defRPr sz="1600" b="1"/>
            </a:lvl4pPr>
            <a:lvl5pPr marL="1817800" indent="0">
              <a:buNone/>
              <a:defRPr sz="1600" b="1"/>
            </a:lvl5pPr>
            <a:lvl6pPr marL="2272254" indent="0">
              <a:buNone/>
              <a:defRPr sz="1600" b="1"/>
            </a:lvl6pPr>
            <a:lvl7pPr marL="2726706" indent="0">
              <a:buNone/>
              <a:defRPr sz="1600" b="1"/>
            </a:lvl7pPr>
            <a:lvl8pPr marL="3181147" indent="0">
              <a:buNone/>
              <a:defRPr sz="1600" b="1"/>
            </a:lvl8pPr>
            <a:lvl9pPr marL="3635605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9" y="3094039"/>
            <a:ext cx="5746750" cy="562133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433485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75880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719598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46" y="38900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8" y="389008"/>
            <a:ext cx="7269163" cy="8326437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946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4439" indent="0">
              <a:buNone/>
              <a:defRPr sz="1100"/>
            </a:lvl2pPr>
            <a:lvl3pPr marL="908898" indent="0">
              <a:buNone/>
              <a:defRPr sz="1000"/>
            </a:lvl3pPr>
            <a:lvl4pPr marL="1363357" indent="0">
              <a:buNone/>
              <a:defRPr sz="900"/>
            </a:lvl4pPr>
            <a:lvl5pPr marL="1817800" indent="0">
              <a:buNone/>
              <a:defRPr sz="900"/>
            </a:lvl5pPr>
            <a:lvl6pPr marL="2272254" indent="0">
              <a:buNone/>
              <a:defRPr sz="900"/>
            </a:lvl6pPr>
            <a:lvl7pPr marL="2726706" indent="0">
              <a:buNone/>
              <a:defRPr sz="900"/>
            </a:lvl7pPr>
            <a:lvl8pPr marL="3181147" indent="0">
              <a:buNone/>
              <a:defRPr sz="900"/>
            </a:lvl8pPr>
            <a:lvl9pPr marL="363560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7382673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95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4439" indent="0">
              <a:buNone/>
              <a:defRPr sz="2800"/>
            </a:lvl2pPr>
            <a:lvl3pPr marL="908898" indent="0">
              <a:buNone/>
              <a:defRPr sz="2400"/>
            </a:lvl3pPr>
            <a:lvl4pPr marL="1363357" indent="0">
              <a:buNone/>
              <a:defRPr sz="2000"/>
            </a:lvl4pPr>
            <a:lvl5pPr marL="1817800" indent="0">
              <a:buNone/>
              <a:defRPr sz="2000"/>
            </a:lvl5pPr>
            <a:lvl6pPr marL="2272254" indent="0">
              <a:buNone/>
              <a:defRPr sz="2000"/>
            </a:lvl6pPr>
            <a:lvl7pPr marL="2726706" indent="0">
              <a:buNone/>
              <a:defRPr sz="2000"/>
            </a:lvl7pPr>
            <a:lvl8pPr marL="3181147" indent="0">
              <a:buNone/>
              <a:defRPr sz="2000"/>
            </a:lvl8pPr>
            <a:lvl9pPr marL="3635605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107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944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4439" indent="0">
              <a:buNone/>
              <a:defRPr sz="1100"/>
            </a:lvl2pPr>
            <a:lvl3pPr marL="908898" indent="0">
              <a:buNone/>
              <a:defRPr sz="1000"/>
            </a:lvl3pPr>
            <a:lvl4pPr marL="1363357" indent="0">
              <a:buNone/>
              <a:defRPr sz="900"/>
            </a:lvl4pPr>
            <a:lvl5pPr marL="1817800" indent="0">
              <a:buNone/>
              <a:defRPr sz="900"/>
            </a:lvl5pPr>
            <a:lvl6pPr marL="2272254" indent="0">
              <a:buNone/>
              <a:defRPr sz="900"/>
            </a:lvl6pPr>
            <a:lvl7pPr marL="2726706" indent="0">
              <a:buNone/>
              <a:defRPr sz="900"/>
            </a:lvl7pPr>
            <a:lvl8pPr marL="3181147" indent="0">
              <a:buNone/>
              <a:defRPr sz="900"/>
            </a:lvl8pPr>
            <a:lvl9pPr marL="363560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1218568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16567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9" y="6829442"/>
            <a:ext cx="7802562" cy="8064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9" y="871538"/>
            <a:ext cx="7802562" cy="5854700"/>
          </a:xfrm>
        </p:spPr>
        <p:txBody>
          <a:bodyPr/>
          <a:lstStyle>
            <a:lvl1pPr marL="0" indent="0">
              <a:buNone/>
              <a:defRPr sz="3100"/>
            </a:lvl1pPr>
            <a:lvl2pPr marL="456521" indent="0">
              <a:buNone/>
              <a:defRPr sz="2800"/>
            </a:lvl2pPr>
            <a:lvl3pPr marL="913051" indent="0">
              <a:buNone/>
              <a:defRPr sz="2400"/>
            </a:lvl3pPr>
            <a:lvl4pPr marL="1369577" indent="0">
              <a:buNone/>
              <a:defRPr sz="2000"/>
            </a:lvl4pPr>
            <a:lvl5pPr marL="1826102" indent="0">
              <a:buNone/>
              <a:defRPr sz="2000"/>
            </a:lvl5pPr>
            <a:lvl6pPr marL="2282627" indent="0">
              <a:buNone/>
              <a:defRPr sz="2000"/>
            </a:lvl6pPr>
            <a:lvl7pPr marL="2739154" indent="0">
              <a:buNone/>
              <a:defRPr sz="2000"/>
            </a:lvl7pPr>
            <a:lvl8pPr marL="3195672" indent="0">
              <a:buNone/>
              <a:defRPr sz="2000"/>
            </a:lvl8pPr>
            <a:lvl9pPr marL="36522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9" y="7635892"/>
            <a:ext cx="7802562" cy="1144589"/>
          </a:xfrm>
        </p:spPr>
        <p:txBody>
          <a:bodyPr/>
          <a:lstStyle>
            <a:lvl1pPr marL="0" indent="0">
              <a:buNone/>
              <a:defRPr sz="1400"/>
            </a:lvl1pPr>
            <a:lvl2pPr marL="456521" indent="0">
              <a:buNone/>
              <a:defRPr sz="1100"/>
            </a:lvl2pPr>
            <a:lvl3pPr marL="913051" indent="0">
              <a:buNone/>
              <a:defRPr sz="1000"/>
            </a:lvl3pPr>
            <a:lvl4pPr marL="1369577" indent="0">
              <a:buNone/>
              <a:defRPr sz="900"/>
            </a:lvl4pPr>
            <a:lvl5pPr marL="1826102" indent="0">
              <a:buNone/>
              <a:defRPr sz="900"/>
            </a:lvl5pPr>
            <a:lvl6pPr marL="2282627" indent="0">
              <a:buNone/>
              <a:defRPr sz="900"/>
            </a:lvl6pPr>
            <a:lvl7pPr marL="2739154" indent="0">
              <a:buNone/>
              <a:defRPr sz="900"/>
            </a:lvl7pPr>
            <a:lvl8pPr marL="3195672" indent="0">
              <a:buNone/>
              <a:defRPr sz="900"/>
            </a:lvl8pPr>
            <a:lvl9pPr marL="36522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699022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9" y="346075"/>
            <a:ext cx="2762250" cy="4821238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7" y="346075"/>
            <a:ext cx="8139113" cy="4821238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984414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738918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081938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036346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1752600"/>
            <a:ext cx="5449888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752600"/>
            <a:ext cx="5451475" cy="3414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577407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276020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6787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159824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60251982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>
              <a:sym typeface="Arial" pitchFamily="-107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472830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30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24.xml"/><Relationship Id="rId6" Type="http://schemas.openxmlformats.org/officeDocument/2006/relationships/slideLayout" Target="../slideLayouts/slideLayout229.xml"/><Relationship Id="rId11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28.xml"/><Relationship Id="rId10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27.xml"/><Relationship Id="rId9" Type="http://schemas.openxmlformats.org/officeDocument/2006/relationships/slideLayout" Target="../slideLayouts/slideLayout2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0" tIns="45640" rIns="91280" bIns="456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80" tIns="45640" rIns="91280" bIns="456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Text Box 22"/>
          <p:cNvSpPr txBox="1">
            <a:spLocks noChangeArrowheads="1"/>
          </p:cNvSpPr>
          <p:nvPr userDrawn="1"/>
        </p:nvSpPr>
        <p:spPr bwMode="auto">
          <a:xfrm>
            <a:off x="10396538" y="9144000"/>
            <a:ext cx="225266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>
              <a:defRPr/>
            </a:pPr>
            <a:r>
              <a:rPr lang="en-GB" sz="1100" smtClean="0">
                <a:solidFill>
                  <a:srgbClr val="510099"/>
                </a:solidFill>
                <a:latin typeface="Arial" charset="0"/>
              </a:rPr>
              <a:t>© 2001, 2004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5" r:id="rId1"/>
    <p:sldLayoutId id="2147488329" r:id="rId2"/>
    <p:sldLayoutId id="2147488330" r:id="rId3"/>
    <p:sldLayoutId id="2147488331" r:id="rId4"/>
    <p:sldLayoutId id="2147488332" r:id="rId5"/>
    <p:sldLayoutId id="2147488333" r:id="rId6"/>
    <p:sldLayoutId id="2147488334" r:id="rId7"/>
    <p:sldLayoutId id="2147488335" r:id="rId8"/>
    <p:sldLayoutId id="2147488336" r:id="rId9"/>
    <p:sldLayoutId id="2147488337" r:id="rId10"/>
    <p:sldLayoutId id="21474883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5pPr>
      <a:lvl6pPr marL="45652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6pPr>
      <a:lvl7pPr marL="91305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7pPr>
      <a:lvl8pPr marL="1369577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8pPr>
      <a:lvl9pPr marL="182610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</a:defRPr>
      </a:lvl9pPr>
    </p:titleStyle>
    <p:bodyStyle>
      <a:lvl1pPr marL="341313" indent="-341313" algn="ctr" rtl="0" eaLnBrk="0" fontAlgn="base" hangingPunct="0">
        <a:spcBef>
          <a:spcPct val="20000"/>
        </a:spcBef>
        <a:spcAft>
          <a:spcPct val="30000"/>
        </a:spcAft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35000"/>
        </a:spcAft>
        <a:buChar char="•"/>
        <a:defRPr b="1">
          <a:solidFill>
            <a:schemeClr val="bg1"/>
          </a:solidFill>
          <a:latin typeface="+mn-lt"/>
        </a:defRPr>
      </a:lvl3pPr>
      <a:lvl4pPr marL="159702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5pPr>
      <a:lvl6pPr marL="251088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6741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394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046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0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2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54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7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0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-93663"/>
            <a:ext cx="11412538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691" tIns="49691" rIns="89515" bIns="496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691" tIns="49691" rIns="89515" bIns="496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028" name="Rectangle 5"/>
          <p:cNvSpPr>
            <a:spLocks/>
          </p:cNvSpPr>
          <p:nvPr userDrawn="1"/>
        </p:nvSpPr>
        <p:spPr bwMode="auto">
          <a:xfrm>
            <a:off x="10677525" y="9188450"/>
            <a:ext cx="1982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4350" algn="l"/>
                <a:tab pos="2681288" algn="l"/>
                <a:tab pos="3575050" algn="l"/>
                <a:tab pos="4470400" algn="l"/>
                <a:tab pos="5365750" algn="l"/>
                <a:tab pos="6261100" algn="l"/>
                <a:tab pos="7156450" algn="l"/>
                <a:tab pos="8051800" algn="l"/>
                <a:tab pos="8947150" algn="l"/>
                <a:tab pos="9840913" algn="l"/>
                <a:tab pos="107362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100" smtClean="0">
                <a:solidFill>
                  <a:srgbClr val="510099"/>
                </a:solidFill>
                <a:latin typeface="Arial" charset="0"/>
                <a:sym typeface="Arial" charset="0"/>
              </a:rPr>
              <a:t>© 2001,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25" r:id="rId1"/>
    <p:sldLayoutId id="2147488426" r:id="rId2"/>
    <p:sldLayoutId id="2147488427" r:id="rId3"/>
    <p:sldLayoutId id="2147488428" r:id="rId4"/>
    <p:sldLayoutId id="2147488429" r:id="rId5"/>
    <p:sldLayoutId id="2147488430" r:id="rId6"/>
    <p:sldLayoutId id="2147488431" r:id="rId7"/>
    <p:sldLayoutId id="2147488432" r:id="rId8"/>
    <p:sldLayoutId id="2147488433" r:id="rId9"/>
    <p:sldLayoutId id="2147488434" r:id="rId10"/>
    <p:sldLayoutId id="2147488435" r:id="rId11"/>
  </p:sldLayoutIdLst>
  <p:transition/>
  <p:txStyles>
    <p:titleStyle>
      <a:lvl1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86465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34096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381713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29335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28575" indent="-28575" algn="ctr" rtl="0" eaLnBrk="0" fontAlgn="base" hangingPunct="0">
        <a:lnSpc>
          <a:spcPts val="4700"/>
        </a:lnSpc>
        <a:spcBef>
          <a:spcPts val="2300"/>
        </a:spcBef>
        <a:spcAft>
          <a:spcPct val="0"/>
        </a:spcAft>
        <a:buChar char="•"/>
        <a:defRPr sz="38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57263" indent="-523875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476375" indent="-485775" algn="l" rtl="0" eaLnBrk="0" fontAlgn="base" hangingPunct="0">
        <a:lnSpc>
          <a:spcPts val="2400"/>
        </a:lnSpc>
        <a:spcBef>
          <a:spcPts val="1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08175" indent="-403225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41563" indent="-403225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796075" indent="-408773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243702" indent="-408773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691325" indent="-408773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138939" indent="-408773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7622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5245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2883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0489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8114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5735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3337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0976" algn="l" defTabSz="44762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217488"/>
            <a:ext cx="11053763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764" tIns="63914" rIns="127764" bIns="639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5438" y="1517650"/>
            <a:ext cx="12352337" cy="748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27764" tIns="63914" rIns="127764" bIns="639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8436" r:id="rId1"/>
    <p:sldLayoutId id="2147488437" r:id="rId2"/>
    <p:sldLayoutId id="2147488438" r:id="rId3"/>
    <p:sldLayoutId id="2147488439" r:id="rId4"/>
    <p:sldLayoutId id="2147488440" r:id="rId5"/>
    <p:sldLayoutId id="2147488441" r:id="rId6"/>
    <p:sldLayoutId id="2147488442" r:id="rId7"/>
    <p:sldLayoutId id="2147488443" r:id="rId8"/>
    <p:sldLayoutId id="2147488444" r:id="rId9"/>
    <p:sldLayoutId id="2147488445" r:id="rId10"/>
    <p:sldLayoutId id="21474884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anose="020B0600070205080204" pitchFamily="34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  <a:ea typeface="MS PGothic" panose="020B0600070205080204" pitchFamily="34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  <a:ea typeface="MS PGothic" panose="020B0600070205080204" pitchFamily="34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  <a:ea typeface="MS PGothic" panose="020B0600070205080204" pitchFamily="34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  <a:ea typeface="MS PGothic" panose="020B0600070205080204" pitchFamily="34" charset="-128"/>
          <a:cs typeface="ＭＳ Ｐゴシック" pitchFamily="-111" charset="-128"/>
        </a:defRPr>
      </a:lvl5pPr>
      <a:lvl6pPr marL="638773" algn="ctr" rtl="0" fontAlgn="base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6pPr>
      <a:lvl7pPr marL="1277545" algn="ctr" rtl="0" fontAlgn="base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7pPr>
      <a:lvl8pPr marL="1916317" algn="ctr" rtl="0" fontAlgn="base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8pPr>
      <a:lvl9pPr marL="2555077" algn="ctr" rtl="0" fontAlgn="base">
        <a:spcBef>
          <a:spcPct val="0"/>
        </a:spcBef>
        <a:spcAft>
          <a:spcPct val="0"/>
        </a:spcAft>
        <a:defRPr sz="5700" b="1" u="sng">
          <a:solidFill>
            <a:srgbClr val="FF9900"/>
          </a:solidFill>
          <a:effectLst>
            <a:outerShdw blurRad="38100" dist="38100" dir="2700000" algn="tl">
              <a:srgbClr val="000000"/>
            </a:outerShdw>
          </a:effectLst>
          <a:latin typeface="Palatino Linotype" pitchFamily="18" charset="0"/>
        </a:defRPr>
      </a:lvl9pPr>
    </p:titleStyle>
    <p:bodyStyle>
      <a:lvl1pPr marL="474663" indent="-474663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anose="020B0600070205080204" pitchFamily="34" charset="-128"/>
          <a:cs typeface="ＭＳ Ｐゴシック" pitchFamily="-111" charset="-128"/>
        </a:defRPr>
      </a:lvl1pPr>
      <a:lvl2pPr marL="1031875" indent="-393700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anose="020B0600070205080204" pitchFamily="34" charset="-128"/>
        </a:defRPr>
      </a:lvl2pPr>
      <a:lvl3pPr marL="1590675" indent="-312738" algn="l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anose="020B0600070205080204" pitchFamily="34" charset="-128"/>
        </a:defRPr>
      </a:lvl3pPr>
      <a:lvl4pPr marL="2230438" indent="-312738" algn="l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anose="020B0600070205080204" pitchFamily="34" charset="-128"/>
        </a:defRPr>
      </a:lvl4pPr>
      <a:lvl5pPr marL="2868613" indent="-312738" algn="l" rtl="0" eaLnBrk="0" fontAlgn="base" hangingPunct="0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  <a:ea typeface="MS PGothic" panose="020B0600070205080204" pitchFamily="34" charset="-128"/>
        </a:defRPr>
      </a:lvl5pPr>
      <a:lvl6pPr marL="3513243" indent="-319380" algn="l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4152005" indent="-319380" algn="l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4790773" indent="-319380" algn="l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5429558" indent="-319380" algn="l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bodyStyle>
    <p:otherStyle>
      <a:defPPr>
        <a:defRPr lang="en-US"/>
      </a:defPPr>
      <a:lvl1pPr marL="0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8773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77545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16317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55077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193861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32631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1394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157" algn="l" defTabSz="127754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15" tIns="45407" rIns="90815" bIns="4540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815" tIns="45407" rIns="90815" bIns="454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90" name="Text Box 22"/>
          <p:cNvSpPr txBox="1">
            <a:spLocks noChangeArrowheads="1"/>
          </p:cNvSpPr>
          <p:nvPr userDrawn="1"/>
        </p:nvSpPr>
        <p:spPr bwMode="auto">
          <a:xfrm>
            <a:off x="10396538" y="9144000"/>
            <a:ext cx="2252662" cy="2667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0837" tIns="45418" rIns="90837" bIns="45418">
            <a:spAutoFit/>
          </a:bodyPr>
          <a:lstStyle>
            <a:lvl1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en-GB" sz="1100" dirty="0" smtClean="0">
                <a:solidFill>
                  <a:srgbClr val="510099"/>
                </a:solidFill>
                <a:latin typeface="Arial" pitchFamily="34" charset="0"/>
              </a:rPr>
              <a:t>© 2001, 2011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40" r:id="rId1"/>
    <p:sldLayoutId id="2147488447" r:id="rId2"/>
    <p:sldLayoutId id="2147488448" r:id="rId3"/>
    <p:sldLayoutId id="2147488449" r:id="rId4"/>
    <p:sldLayoutId id="2147488450" r:id="rId5"/>
    <p:sldLayoutId id="2147488451" r:id="rId6"/>
    <p:sldLayoutId id="2147488452" r:id="rId7"/>
    <p:sldLayoutId id="2147488453" r:id="rId8"/>
    <p:sldLayoutId id="2147488454" r:id="rId9"/>
    <p:sldLayoutId id="2147488455" r:id="rId10"/>
    <p:sldLayoutId id="214748845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5pPr>
      <a:lvl6pPr marL="454273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6pPr>
      <a:lvl7pPr marL="908564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7pPr>
      <a:lvl8pPr marL="1362846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8pPr>
      <a:lvl9pPr marL="181712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9pPr>
    </p:titleStyle>
    <p:bodyStyle>
      <a:lvl1pPr marL="334963" indent="-334963" algn="ctr" rtl="0" eaLnBrk="0" fontAlgn="base" hangingPunct="0">
        <a:spcBef>
          <a:spcPct val="20000"/>
        </a:spcBef>
        <a:spcAft>
          <a:spcPct val="30000"/>
        </a:spcAft>
        <a:defRPr sz="3800" b="1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33425" indent="-279400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30300" indent="-222250" algn="l" rtl="0" eaLnBrk="0" fontAlgn="base" hangingPunct="0">
        <a:spcBef>
          <a:spcPct val="20000"/>
        </a:spcBef>
        <a:spcAft>
          <a:spcPct val="35000"/>
        </a:spcAft>
        <a:buChar char="•"/>
        <a:defRPr b="1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585913" indent="-223838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39938" indent="-22225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498539" indent="-227165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52827" indent="-227165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07101" indent="-227165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61384" indent="-227165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273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564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2846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122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1406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5683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79953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4244" algn="l" defTabSz="9085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-93663"/>
            <a:ext cx="11412538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796" tIns="49796" rIns="89695" bIns="4979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796" tIns="49796" rIns="89695" bIns="497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3316" name="Rectangle 5"/>
          <p:cNvSpPr>
            <a:spLocks/>
          </p:cNvSpPr>
          <p:nvPr userDrawn="1"/>
        </p:nvSpPr>
        <p:spPr bwMode="auto">
          <a:xfrm>
            <a:off x="10677525" y="9188450"/>
            <a:ext cx="1982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9000" algn="l"/>
                <a:tab pos="1787525" algn="l"/>
                <a:tab pos="2686050" algn="l"/>
                <a:tab pos="3582988" algn="l"/>
                <a:tab pos="4479925" algn="l"/>
                <a:tab pos="5378450" algn="l"/>
                <a:tab pos="6276975" algn="l"/>
                <a:tab pos="7169150" algn="l"/>
                <a:tab pos="8069263" algn="l"/>
                <a:tab pos="8966200" algn="l"/>
                <a:tab pos="9861550" algn="l"/>
                <a:tab pos="1076007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100" smtClean="0">
                <a:solidFill>
                  <a:srgbClr val="510099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© 2001,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57" r:id="rId1"/>
    <p:sldLayoutId id="2147488458" r:id="rId2"/>
    <p:sldLayoutId id="2147488459" r:id="rId3"/>
    <p:sldLayoutId id="2147488460" r:id="rId4"/>
    <p:sldLayoutId id="2147488461" r:id="rId5"/>
    <p:sldLayoutId id="2147488462" r:id="rId6"/>
    <p:sldLayoutId id="2147488463" r:id="rId7"/>
    <p:sldLayoutId id="2147488464" r:id="rId8"/>
    <p:sldLayoutId id="2147488465" r:id="rId9"/>
    <p:sldLayoutId id="2147488466" r:id="rId10"/>
    <p:sldLayoutId id="2147488467" r:id="rId11"/>
  </p:sldLayoutIdLst>
  <p:transition/>
  <p:txStyles>
    <p:titleStyle>
      <a:lvl1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87482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36054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384609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33170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28575" indent="-28575" algn="ctr" rtl="0" eaLnBrk="0" fontAlgn="base" hangingPunct="0">
        <a:lnSpc>
          <a:spcPts val="4700"/>
        </a:lnSpc>
        <a:spcBef>
          <a:spcPts val="2300"/>
        </a:spcBef>
        <a:spcAft>
          <a:spcPct val="0"/>
        </a:spcAft>
        <a:buChar char="•"/>
        <a:defRPr sz="38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60438" indent="-523875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477963" indent="-485775" algn="l" rtl="0" eaLnBrk="0" fontAlgn="base" hangingPunct="0">
        <a:lnSpc>
          <a:spcPts val="2400"/>
        </a:lnSpc>
        <a:spcBef>
          <a:spcPts val="1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12938" indent="-403225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47913" indent="-403225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801932" indent="-409631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250497" indent="-409631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699058" indent="-409631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147612" indent="-409631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8555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7129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5688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4237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2804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1354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39905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88473" algn="l" defTabSz="4485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6002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74725" y="346075"/>
            <a:ext cx="110537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4339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74725" y="1752600"/>
            <a:ext cx="1105376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4" name="Rectangle 1"/>
          <p:cNvSpPr>
            <a:spLocks/>
          </p:cNvSpPr>
          <p:nvPr userDrawn="1"/>
        </p:nvSpPr>
        <p:spPr bwMode="auto">
          <a:xfrm>
            <a:off x="10450513" y="9144000"/>
            <a:ext cx="2198687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 smtClean="0">
                <a:solidFill>
                  <a:srgbClr val="5100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© 2001, 2012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68" r:id="rId1"/>
    <p:sldLayoutId id="2147488469" r:id="rId2"/>
    <p:sldLayoutId id="2147488470" r:id="rId3"/>
    <p:sldLayoutId id="2147488471" r:id="rId4"/>
    <p:sldLayoutId id="2147488472" r:id="rId5"/>
    <p:sldLayoutId id="2147488473" r:id="rId6"/>
    <p:sldLayoutId id="2147488474" r:id="rId7"/>
    <p:sldLayoutId id="2147488475" r:id="rId8"/>
    <p:sldLayoutId id="2147488476" r:id="rId9"/>
    <p:sldLayoutId id="2147488477" r:id="rId10"/>
    <p:sldLayoutId id="2147488478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9pPr>
    </p:titleStyle>
    <p:bodyStyle>
      <a:lvl1pPr marL="39688" indent="-39688" algn="ctr" rtl="0" eaLnBrk="0" fontAlgn="base" hangingPunct="0">
        <a:spcBef>
          <a:spcPts val="1400"/>
        </a:spcBef>
        <a:spcAft>
          <a:spcPct val="0"/>
        </a:spcAft>
        <a:buChar char="•"/>
        <a:defRPr sz="4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800100" y="-93663"/>
            <a:ext cx="11412538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5363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3077" name="Rectangle 5"/>
          <p:cNvSpPr>
            <a:spLocks/>
          </p:cNvSpPr>
          <p:nvPr userDrawn="1"/>
        </p:nvSpPr>
        <p:spPr bwMode="auto">
          <a:xfrm>
            <a:off x="10493375" y="9188450"/>
            <a:ext cx="2166938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1pPr>
            <a:lvl2pPr marL="37931725" indent="-37474525"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2pPr>
            <a:lvl3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3pPr>
            <a:lvl4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4pPr>
            <a:lvl5pPr eaLnBrk="0" hangingPunct="0"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mtClean="0">
                <a:solidFill>
                  <a:srgbClr val="5100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© 2001, 2012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79" r:id="rId1"/>
    <p:sldLayoutId id="2147488480" r:id="rId2"/>
    <p:sldLayoutId id="2147488481" r:id="rId3"/>
    <p:sldLayoutId id="2147488482" r:id="rId4"/>
    <p:sldLayoutId id="2147488483" r:id="rId5"/>
    <p:sldLayoutId id="2147488484" r:id="rId6"/>
    <p:sldLayoutId id="2147488485" r:id="rId7"/>
    <p:sldLayoutId id="2147488486" r:id="rId8"/>
    <p:sldLayoutId id="2147488487" r:id="rId9"/>
    <p:sldLayoutId id="2147488488" r:id="rId10"/>
    <p:sldLayoutId id="2147488489" r:id="rId11"/>
  </p:sldLayoutIdLst>
  <p:transition/>
  <p:txStyles>
    <p:titleStyle>
      <a:lvl1pPr marL="39688" indent="-39688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39688" indent="-39688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39688" indent="-39688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39688" indent="-39688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96888" algn="ctr" rtl="0" fontAlgn="base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54088" algn="ctr" rtl="0" fontAlgn="base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411288" algn="ctr" rtl="0" fontAlgn="base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68488" algn="ctr" rtl="0" fontAlgn="base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39688" indent="-39688" algn="ctr" rtl="0" eaLnBrk="0" fontAlgn="base" hangingPunct="0">
        <a:lnSpc>
          <a:spcPts val="4700"/>
        </a:lnSpc>
        <a:spcBef>
          <a:spcPts val="2300"/>
        </a:spcBef>
        <a:spcAft>
          <a:spcPct val="0"/>
        </a:spcAft>
        <a:buChar char="•"/>
        <a:defRPr sz="39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85838" indent="-539750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512888" indent="-501650" algn="l" rtl="0" eaLnBrk="0" fontAlgn="base" hangingPunct="0">
        <a:lnSpc>
          <a:spcPts val="2400"/>
        </a:lnSpc>
        <a:spcBef>
          <a:spcPts val="12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55800" indent="-417513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98713" indent="-417513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855913" indent="-417513" algn="l" rtl="0" fontAlgn="base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313113" indent="-417513" algn="l" rtl="0" fontAlgn="base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770313" indent="-417513" algn="l" rtl="0" fontAlgn="base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227513" indent="-417513" algn="l" rtl="0" fontAlgn="base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Placeholder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1463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14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50138" eaLnBrk="1" fontAlgn="auto" hangingPunct="1">
              <a:spcBef>
                <a:spcPts val="0"/>
              </a:spcBef>
              <a:spcAft>
                <a:spcPts val="0"/>
              </a:spcAft>
              <a:defRPr sz="1706" b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9F6B31-232B-4B38-9EB8-B9191D58F507}" type="datetimeFigureOut">
              <a:rPr lang="en-US"/>
              <a:pPr>
                <a:defRPr/>
              </a:pPr>
              <a:t>3/30/2015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50138" eaLnBrk="1" fontAlgn="auto" hangingPunct="1">
              <a:spcBef>
                <a:spcPts val="0"/>
              </a:spcBef>
              <a:spcAft>
                <a:spcPts val="0"/>
              </a:spcAft>
              <a:defRPr sz="1706" b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50138" eaLnBrk="1" fontAlgn="auto" hangingPunct="1">
              <a:spcBef>
                <a:spcPts val="0"/>
              </a:spcBef>
              <a:spcAft>
                <a:spcPts val="0"/>
              </a:spcAft>
              <a:defRPr sz="1706" b="0">
                <a:solidFill>
                  <a:prstClr val="black">
                    <a:tint val="75000"/>
                  </a:prstClr>
                </a:solidFill>
                <a:latin typeface="Calibri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DC624B-8F5F-4C03-84FE-84F946DEE4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41" r:id="rId1"/>
    <p:sldLayoutId id="2147488542" r:id="rId2"/>
    <p:sldLayoutId id="2147488543" r:id="rId3"/>
    <p:sldLayoutId id="2147488544" r:id="rId4"/>
    <p:sldLayoutId id="2147488545" r:id="rId5"/>
    <p:sldLayoutId id="2147488546" r:id="rId6"/>
    <p:sldLayoutId id="2147488547" r:id="rId7"/>
    <p:sldLayoutId id="2147488548" r:id="rId8"/>
    <p:sldLayoutId id="2147488549" r:id="rId9"/>
    <p:sldLayoutId id="2147488550" r:id="rId10"/>
    <p:sldLayoutId id="2147488551" r:id="rId11"/>
  </p:sldLayoutIdLst>
  <p:txStyles>
    <p:titleStyle>
      <a:lvl1pPr algn="ctr" defTabSz="649288" rtl="0" eaLnBrk="0" fontAlgn="base" hangingPunct="0">
        <a:spcBef>
          <a:spcPct val="0"/>
        </a:spcBef>
        <a:spcAft>
          <a:spcPct val="0"/>
        </a:spcAft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49288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anose="020F0502020204030204" pitchFamily="34" charset="0"/>
        </a:defRPr>
      </a:lvl2pPr>
      <a:lvl3pPr algn="ctr" defTabSz="649288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anose="020F0502020204030204" pitchFamily="34" charset="0"/>
        </a:defRPr>
      </a:lvl3pPr>
      <a:lvl4pPr algn="ctr" defTabSz="649288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anose="020F0502020204030204" pitchFamily="34" charset="0"/>
        </a:defRPr>
      </a:lvl4pPr>
      <a:lvl5pPr algn="ctr" defTabSz="649288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Calibri" panose="020F0502020204030204" pitchFamily="34" charset="0"/>
        </a:defRPr>
      </a:lvl5pPr>
      <a:lvl6pPr marL="650138" algn="ctr" defTabSz="650138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Calibri" panose="020F0502020204030204" pitchFamily="34" charset="0"/>
        </a:defRPr>
      </a:lvl6pPr>
      <a:lvl7pPr marL="1300277" algn="ctr" defTabSz="650138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Calibri" panose="020F0502020204030204" pitchFamily="34" charset="0"/>
        </a:defRPr>
      </a:lvl7pPr>
      <a:lvl8pPr marL="1950415" algn="ctr" defTabSz="650138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Calibri" panose="020F0502020204030204" pitchFamily="34" charset="0"/>
        </a:defRPr>
      </a:lvl8pPr>
      <a:lvl9pPr marL="2600554" algn="ctr" defTabSz="650138" rtl="0" fontAlgn="base">
        <a:spcBef>
          <a:spcPct val="0"/>
        </a:spcBef>
        <a:spcAft>
          <a:spcPct val="0"/>
        </a:spcAft>
        <a:defRPr sz="625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87363" indent="-487363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175" indent="-323850" algn="l" defTabSz="649288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761" indent="-325069" algn="l" defTabSz="650138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6pPr>
      <a:lvl7pPr marL="4225900" indent="-325069" algn="l" defTabSz="650138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7pPr>
      <a:lvl8pPr marL="4876038" indent="-325069" algn="l" defTabSz="650138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8pPr>
      <a:lvl9pPr marL="5526176" indent="-325069" algn="l" defTabSz="650138" rtl="0" eaLnBrk="1" latinLnBrk="0" hangingPunct="1">
        <a:spcBef>
          <a:spcPct val="20000"/>
        </a:spcBef>
        <a:buFont typeface="Arial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138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7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415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554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0692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0830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0969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107" algn="l" defTabSz="650138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53" tIns="44815" rIns="89653" bIns="448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653" tIns="44815" rIns="89653" bIns="448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90" r:id="rId1"/>
    <p:sldLayoutId id="2147488491" r:id="rId2"/>
    <p:sldLayoutId id="2147488492" r:id="rId3"/>
    <p:sldLayoutId id="2147488493" r:id="rId4"/>
    <p:sldLayoutId id="2147488494" r:id="rId5"/>
    <p:sldLayoutId id="2147488495" r:id="rId6"/>
    <p:sldLayoutId id="2147488496" r:id="rId7"/>
    <p:sldLayoutId id="2147488497" r:id="rId8"/>
    <p:sldLayoutId id="2147488498" r:id="rId9"/>
    <p:sldLayoutId id="2147488499" r:id="rId10"/>
    <p:sldLayoutId id="2147488500" r:id="rId11"/>
    <p:sldLayoutId id="21474885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449014" algn="ctr" rtl="0" fontAlgn="base"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charset="0"/>
        </a:defRPr>
      </a:lvl6pPr>
      <a:lvl7pPr marL="898046" algn="ctr" rtl="0" fontAlgn="base"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charset="0"/>
        </a:defRPr>
      </a:lvl7pPr>
      <a:lvl8pPr marL="1347044" algn="ctr" rtl="0" fontAlgn="base"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charset="0"/>
        </a:defRPr>
      </a:lvl8pPr>
      <a:lvl9pPr marL="1796064" algn="ctr" rtl="0" fontAlgn="base"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charset="0"/>
        </a:defRPr>
      </a:lvl9pPr>
    </p:titleStyle>
    <p:bodyStyle>
      <a:lvl1pPr marL="328613" indent="-328613" algn="ctr" rtl="0" eaLnBrk="0" fontAlgn="base" hangingPunct="0">
        <a:spcBef>
          <a:spcPct val="20000"/>
        </a:spcBef>
        <a:spcAft>
          <a:spcPct val="30000"/>
        </a:spcAft>
        <a:buChar char="•"/>
        <a:defRPr sz="38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22313" indent="-276225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b="1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16013" indent="-217488" algn="l" rtl="0" eaLnBrk="0" fontAlgn="base" hangingPunct="0">
        <a:spcBef>
          <a:spcPct val="20000"/>
        </a:spcBef>
        <a:spcAft>
          <a:spcPct val="35000"/>
        </a:spcAft>
        <a:buChar char="•"/>
        <a:defRPr sz="2100" b="1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563688" indent="-220663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14538" indent="-217488" algn="l" rtl="0" eaLnBrk="0" fontAlgn="base" hangingPunct="0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469579" indent="-224565" algn="l" rtl="0" fontAlgn="base">
        <a:spcBef>
          <a:spcPct val="20000"/>
        </a:spcBef>
        <a:spcAft>
          <a:spcPct val="0"/>
        </a:spcAft>
        <a:buChar char="»"/>
        <a:defRPr sz="1998" b="1">
          <a:solidFill>
            <a:schemeClr val="bg1"/>
          </a:solidFill>
          <a:latin typeface="+mn-lt"/>
          <a:ea typeface="ＭＳ Ｐゴシック" charset="-128"/>
        </a:defRPr>
      </a:lvl6pPr>
      <a:lvl7pPr marL="2918602" indent="-224565" algn="l" rtl="0" fontAlgn="base">
        <a:spcBef>
          <a:spcPct val="20000"/>
        </a:spcBef>
        <a:spcAft>
          <a:spcPct val="0"/>
        </a:spcAft>
        <a:buChar char="»"/>
        <a:defRPr sz="1998" b="1">
          <a:solidFill>
            <a:schemeClr val="bg1"/>
          </a:solidFill>
          <a:latin typeface="+mn-lt"/>
          <a:ea typeface="ＭＳ Ｐゴシック" charset="-128"/>
        </a:defRPr>
      </a:lvl7pPr>
      <a:lvl8pPr marL="3367613" indent="-224565" algn="l" rtl="0" fontAlgn="base">
        <a:spcBef>
          <a:spcPct val="20000"/>
        </a:spcBef>
        <a:spcAft>
          <a:spcPct val="0"/>
        </a:spcAft>
        <a:buChar char="»"/>
        <a:defRPr sz="1998" b="1">
          <a:solidFill>
            <a:schemeClr val="bg1"/>
          </a:solidFill>
          <a:latin typeface="+mn-lt"/>
          <a:ea typeface="ＭＳ Ｐゴシック" charset="-128"/>
        </a:defRPr>
      </a:lvl8pPr>
      <a:lvl9pPr marL="3816630" indent="-224565" algn="l" rtl="0" fontAlgn="base">
        <a:spcBef>
          <a:spcPct val="20000"/>
        </a:spcBef>
        <a:spcAft>
          <a:spcPct val="0"/>
        </a:spcAft>
        <a:buChar char="»"/>
        <a:defRPr sz="1998" b="1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GB"/>
      </a:defPPr>
      <a:lvl1pPr marL="0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49014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98046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47044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796064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45081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94094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43101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592121" algn="l" defTabSz="44901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98513" y="-92075"/>
            <a:ext cx="1141412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259" tIns="49259" rIns="88759" bIns="4925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9259" tIns="49259" rIns="88759" bIns="492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028" name="Rectangle 5"/>
          <p:cNvSpPr>
            <a:spLocks/>
          </p:cNvSpPr>
          <p:nvPr userDrawn="1"/>
        </p:nvSpPr>
        <p:spPr bwMode="auto">
          <a:xfrm>
            <a:off x="10680700" y="9186863"/>
            <a:ext cx="1979613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84238" algn="l"/>
                <a:tab pos="1774825" algn="l"/>
                <a:tab pos="2668588" algn="l"/>
                <a:tab pos="3557588" algn="l"/>
                <a:tab pos="4448175" algn="l"/>
                <a:tab pos="5340350" algn="l"/>
                <a:tab pos="6230938" algn="l"/>
                <a:tab pos="7121525" algn="l"/>
                <a:tab pos="8013700" algn="l"/>
                <a:tab pos="8904288" algn="l"/>
                <a:tab pos="9794875" algn="l"/>
                <a:tab pos="10685463" algn="l"/>
              </a:tabLst>
              <a:defRPr sz="40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 eaLnBrk="1" hangingPunct="1">
              <a:defRPr/>
            </a:pPr>
            <a:r>
              <a:rPr lang="en-US" altLang="en-US" sz="1098" smtClean="0">
                <a:solidFill>
                  <a:srgbClr val="510099"/>
                </a:solidFill>
                <a:latin typeface="Arial" pitchFamily="34" charset="0"/>
                <a:cs typeface="Arial" panose="020B0604020202020204" pitchFamily="34" charset="0"/>
                <a:sym typeface="Arial" pitchFamily="34" charset="0"/>
              </a:rPr>
              <a:t>© 2001,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02" r:id="rId1"/>
    <p:sldLayoutId id="2147488503" r:id="rId2"/>
    <p:sldLayoutId id="2147488504" r:id="rId3"/>
    <p:sldLayoutId id="2147488505" r:id="rId4"/>
    <p:sldLayoutId id="2147488506" r:id="rId5"/>
    <p:sldLayoutId id="2147488507" r:id="rId6"/>
    <p:sldLayoutId id="2147488508" r:id="rId7"/>
    <p:sldLayoutId id="2147488509" r:id="rId8"/>
    <p:sldLayoutId id="2147488510" r:id="rId9"/>
    <p:sldLayoutId id="2147488511" r:id="rId10"/>
    <p:sldLayoutId id="2147488512" r:id="rId11"/>
  </p:sldLayoutIdLst>
  <p:transition/>
  <p:txStyles>
    <p:titleStyle>
      <a:lvl1pPr marL="22225" indent="-2222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2225" indent="-2222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22225" indent="-2222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22225" indent="-2222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22225" indent="-2222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5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81768" algn="ctr" rtl="0" fontAlgn="base">
        <a:lnSpc>
          <a:spcPts val="5793"/>
        </a:lnSpc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25082" algn="ctr" rtl="0" fontAlgn="base">
        <a:lnSpc>
          <a:spcPts val="5793"/>
        </a:lnSpc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368383" algn="ctr" rtl="0" fontAlgn="base">
        <a:lnSpc>
          <a:spcPts val="5793"/>
        </a:lnSpc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11695" algn="ctr" rtl="0" fontAlgn="base">
        <a:lnSpc>
          <a:spcPts val="5793"/>
        </a:lnSpc>
        <a:spcBef>
          <a:spcPct val="0"/>
        </a:spcBef>
        <a:spcAft>
          <a:spcPct val="0"/>
        </a:spcAft>
        <a:defRPr sz="4796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22225" indent="-22225" algn="ctr" rtl="0" eaLnBrk="0" fontAlgn="base" hangingPunct="0">
        <a:lnSpc>
          <a:spcPts val="4688"/>
        </a:lnSpc>
        <a:spcBef>
          <a:spcPts val="2300"/>
        </a:spcBef>
        <a:spcAft>
          <a:spcPct val="0"/>
        </a:spcAft>
        <a:buChar char="•"/>
        <a:defRPr sz="35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42975" indent="-514350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457325" indent="-476250" algn="l" rtl="0" eaLnBrk="0" fontAlgn="base" hangingPunct="0">
        <a:lnSpc>
          <a:spcPts val="2400"/>
        </a:lnSpc>
        <a:spcBef>
          <a:spcPts val="1188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•"/>
        <a:defRPr sz="21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885950" indent="-392113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–"/>
        <a:defRPr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14575" indent="-392113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anose="020B0604020202020204" pitchFamily="34" charset="0"/>
        <a:buChar char="»"/>
        <a:defRPr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769105" indent="-404822" algn="l" rtl="0" fontAlgn="base">
        <a:lnSpc>
          <a:spcPts val="2396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1998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212412" indent="-404822" algn="l" rtl="0" fontAlgn="base">
        <a:lnSpc>
          <a:spcPts val="2396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1998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655716" indent="-404822" algn="l" rtl="0" fontAlgn="base">
        <a:lnSpc>
          <a:spcPts val="2396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1998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099013" indent="-404822" algn="l" rtl="0" fontAlgn="base">
        <a:lnSpc>
          <a:spcPts val="2396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1998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43311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86613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29907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773218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16525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659827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03115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546428" algn="l" defTabSz="443311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-93663"/>
            <a:ext cx="11412538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000" tIns="50000" rIns="90059" bIns="50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000" tIns="50000" rIns="90059" bIns="50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4340" name="Rectangle 5"/>
          <p:cNvSpPr>
            <a:spLocks/>
          </p:cNvSpPr>
          <p:nvPr userDrawn="1"/>
        </p:nvSpPr>
        <p:spPr bwMode="auto">
          <a:xfrm>
            <a:off x="10677525" y="9188450"/>
            <a:ext cx="1982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7050" algn="l"/>
                <a:tab pos="2697163" algn="l"/>
                <a:tab pos="3598863" algn="l"/>
                <a:tab pos="4498975" algn="l"/>
                <a:tab pos="5400675" algn="l"/>
                <a:tab pos="6302375" algn="l"/>
                <a:tab pos="7200900" algn="l"/>
                <a:tab pos="8102600" algn="l"/>
                <a:tab pos="9004300" algn="l"/>
                <a:tab pos="9904413" algn="l"/>
                <a:tab pos="10804525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100" smtClean="0">
                <a:solidFill>
                  <a:srgbClr val="510099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© 2001,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13" r:id="rId1"/>
    <p:sldLayoutId id="2147488514" r:id="rId2"/>
    <p:sldLayoutId id="2147488515" r:id="rId3"/>
    <p:sldLayoutId id="2147488516" r:id="rId4"/>
    <p:sldLayoutId id="2147488517" r:id="rId5"/>
    <p:sldLayoutId id="2147488518" r:id="rId6"/>
    <p:sldLayoutId id="2147488519" r:id="rId7"/>
    <p:sldLayoutId id="2147488520" r:id="rId8"/>
    <p:sldLayoutId id="2147488521" r:id="rId9"/>
    <p:sldLayoutId id="2147488522" r:id="rId10"/>
    <p:sldLayoutId id="2147488523" r:id="rId11"/>
  </p:sldLayoutIdLst>
  <p:transition/>
  <p:txStyles>
    <p:titleStyle>
      <a:lvl1pPr marL="31750" indent="-31750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1750" indent="-31750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31750" indent="-31750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31750" indent="-31750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31750" indent="-31750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89466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39862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390244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40633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31750" indent="-31750" algn="ctr" rtl="0" eaLnBrk="0" fontAlgn="base" hangingPunct="0">
        <a:lnSpc>
          <a:spcPts val="4700"/>
        </a:lnSpc>
        <a:spcBef>
          <a:spcPts val="2300"/>
        </a:spcBef>
        <a:spcAft>
          <a:spcPct val="0"/>
        </a:spcAft>
        <a:buChar char="•"/>
        <a:defRPr sz="38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66788" indent="-527050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485900" indent="-490538" algn="l" rtl="0" eaLnBrk="0" fontAlgn="base" hangingPunct="0">
        <a:lnSpc>
          <a:spcPts val="2400"/>
        </a:lnSpc>
        <a:spcBef>
          <a:spcPts val="1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22463" indent="-407988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59025" indent="-407988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813342" indent="-411298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263730" indent="-411298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714113" indent="-411298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164493" indent="-411298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0386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0787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1157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1545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1923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2315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2686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3078" algn="l" defTabSz="4503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185E"/>
            </a:gs>
            <a:gs pos="50000">
              <a:schemeClr val="accent2"/>
            </a:gs>
            <a:gs pos="100000">
              <a:srgbClr val="18185E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866775"/>
            <a:ext cx="1105376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2" tIns="64931" rIns="129862" bIns="649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2819400"/>
            <a:ext cx="11053763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2" tIns="64931" rIns="129862" bIns="649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0981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4725" y="8890000"/>
            <a:ext cx="2709863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2" tIns="64931" rIns="129862" bIns="64931" numCol="1" anchor="t" anchorCtr="0" compatLnSpc="1">
            <a:prstTxWarp prst="textNoShape">
              <a:avLst/>
            </a:prstTxWarp>
          </a:bodyPr>
          <a:lstStyle>
            <a:lvl1pPr defTabSz="1298243" eaLnBrk="1" hangingPunct="1">
              <a:defRPr sz="20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81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90000"/>
            <a:ext cx="4116387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2" tIns="64931" rIns="129862" bIns="64931" numCol="1" anchor="t" anchorCtr="0" compatLnSpc="1">
            <a:prstTxWarp prst="textNoShape">
              <a:avLst/>
            </a:prstTxWarp>
          </a:bodyPr>
          <a:lstStyle>
            <a:lvl1pPr algn="ctr" defTabSz="1298243" eaLnBrk="1" hangingPunct="1">
              <a:defRPr sz="20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81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18625" y="8890000"/>
            <a:ext cx="2709863" cy="64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9862" tIns="64931" rIns="129862" bIns="64931" numCol="1" anchor="t" anchorCtr="0" compatLnSpc="1">
            <a:prstTxWarp prst="textNoShape">
              <a:avLst/>
            </a:prstTxWarp>
          </a:bodyPr>
          <a:lstStyle>
            <a:lvl1pPr algn="r" defTabSz="1296988" eaLnBrk="1" hangingPunct="1">
              <a:defRPr sz="20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76EC70E-6B94-4069-BDC6-4929B2AD37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81"/>
          <a:stretch>
            <a:fillRect/>
          </a:stretch>
        </p:blipFill>
        <p:spPr bwMode="auto">
          <a:xfrm>
            <a:off x="10510838" y="8521700"/>
            <a:ext cx="23844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8339" r:id="rId1"/>
    <p:sldLayoutId id="2147488340" r:id="rId2"/>
    <p:sldLayoutId id="2147488341" r:id="rId3"/>
    <p:sldLayoutId id="2147488342" r:id="rId4"/>
    <p:sldLayoutId id="2147488343" r:id="rId5"/>
    <p:sldLayoutId id="2147488344" r:id="rId6"/>
    <p:sldLayoutId id="2147488345" r:id="rId7"/>
    <p:sldLayoutId id="2147488346" r:id="rId8"/>
    <p:sldLayoutId id="2147488347" r:id="rId9"/>
    <p:sldLayoutId id="2147488348" r:id="rId10"/>
    <p:sldLayoutId id="2147488349" r:id="rId11"/>
  </p:sldLayoutIdLst>
  <p:txStyles>
    <p:titleStyle>
      <a:lvl1pPr algn="ctr" defTabSz="1296988" rtl="0" eaLnBrk="0" fontAlgn="base" hangingPunct="0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+mj-lt"/>
          <a:ea typeface="+mj-ea"/>
          <a:cs typeface="+mj-cs"/>
        </a:defRPr>
      </a:lvl1pPr>
      <a:lvl2pPr algn="ctr" defTabSz="1296988" rtl="0" eaLnBrk="0" fontAlgn="base" hangingPunct="0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2pPr>
      <a:lvl3pPr algn="ctr" defTabSz="1296988" rtl="0" eaLnBrk="0" fontAlgn="base" hangingPunct="0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3pPr>
      <a:lvl4pPr algn="ctr" defTabSz="1296988" rtl="0" eaLnBrk="0" fontAlgn="base" hangingPunct="0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4pPr>
      <a:lvl5pPr algn="ctr" defTabSz="1296988" rtl="0" eaLnBrk="0" fontAlgn="base" hangingPunct="0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5pPr>
      <a:lvl6pPr marL="456521" algn="ctr" defTabSz="1298243" rtl="0" fontAlgn="base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6pPr>
      <a:lvl7pPr marL="913051" algn="ctr" defTabSz="1298243" rtl="0" fontAlgn="base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7pPr>
      <a:lvl8pPr marL="1369577" algn="ctr" defTabSz="1298243" rtl="0" fontAlgn="base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8pPr>
      <a:lvl9pPr marL="1826102" algn="ctr" defTabSz="1298243" rtl="0" fontAlgn="base">
        <a:spcBef>
          <a:spcPct val="0"/>
        </a:spcBef>
        <a:spcAft>
          <a:spcPct val="0"/>
        </a:spcAft>
        <a:defRPr sz="57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485775" indent="-485775" algn="l" defTabSz="1296988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bg1"/>
          </a:solidFill>
          <a:latin typeface="+mn-lt"/>
          <a:ea typeface="+mn-ea"/>
          <a:cs typeface="+mn-cs"/>
        </a:defRPr>
      </a:lvl1pPr>
      <a:lvl2pPr marL="1055688" indent="-404813" algn="l" defTabSz="129698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bg1"/>
          </a:solidFill>
          <a:latin typeface="+mn-lt"/>
          <a:cs typeface="+mn-cs"/>
        </a:defRPr>
      </a:lvl2pPr>
      <a:lvl3pPr marL="1622425" indent="-323850" algn="l" defTabSz="1296988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bg1"/>
          </a:solidFill>
          <a:latin typeface="+mn-lt"/>
          <a:cs typeface="+mn-cs"/>
        </a:defRPr>
      </a:lvl3pPr>
      <a:lvl4pPr marL="2271713" indent="-323850" algn="l" defTabSz="1296988" rtl="0" eaLnBrk="0" fontAlgn="base" hangingPunct="0">
        <a:spcBef>
          <a:spcPct val="20000"/>
        </a:spcBef>
        <a:spcAft>
          <a:spcPct val="0"/>
        </a:spcAft>
        <a:buChar char="–"/>
        <a:defRPr sz="3400">
          <a:solidFill>
            <a:schemeClr val="bg1"/>
          </a:solidFill>
          <a:latin typeface="+mn-lt"/>
          <a:cs typeface="+mn-cs"/>
        </a:defRPr>
      </a:lvl4pPr>
      <a:lvl5pPr marL="2921000" indent="-323850" algn="l" defTabSz="1296988" rtl="0" eaLnBrk="0" fontAlgn="base" hangingPunct="0">
        <a:spcBef>
          <a:spcPct val="20000"/>
        </a:spcBef>
        <a:spcAft>
          <a:spcPct val="0"/>
        </a:spcAft>
        <a:buChar char="»"/>
        <a:defRPr sz="3400">
          <a:solidFill>
            <a:schemeClr val="bg1"/>
          </a:solidFill>
          <a:latin typeface="+mn-lt"/>
          <a:cs typeface="+mn-cs"/>
        </a:defRPr>
      </a:lvl5pPr>
      <a:lvl6pPr marL="3377970" indent="-324960" algn="l" defTabSz="1298243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bg1"/>
          </a:solidFill>
          <a:latin typeface="+mn-lt"/>
          <a:cs typeface="+mn-cs"/>
        </a:defRPr>
      </a:lvl6pPr>
      <a:lvl7pPr marL="3834495" indent="-324960" algn="l" defTabSz="1298243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bg1"/>
          </a:solidFill>
          <a:latin typeface="+mn-lt"/>
          <a:cs typeface="+mn-cs"/>
        </a:defRPr>
      </a:lvl7pPr>
      <a:lvl8pPr marL="4291019" indent="-324960" algn="l" defTabSz="1298243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bg1"/>
          </a:solidFill>
          <a:latin typeface="+mn-lt"/>
          <a:cs typeface="+mn-cs"/>
        </a:defRPr>
      </a:lvl8pPr>
      <a:lvl9pPr marL="4747541" indent="-324960" algn="l" defTabSz="1298243" rtl="0" fontAlgn="base">
        <a:spcBef>
          <a:spcPct val="20000"/>
        </a:spcBef>
        <a:spcAft>
          <a:spcPct val="0"/>
        </a:spcAft>
        <a:buChar char="»"/>
        <a:defRPr sz="34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0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2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54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7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0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09613" y="8458200"/>
            <a:ext cx="7026275" cy="130968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129271" tIns="64641" rIns="129271" bIns="64641"/>
          <a:lstStyle>
            <a:extLst/>
          </a:lstStyle>
          <a:p>
            <a:pPr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black"/>
              </a:solidFill>
              <a:latin typeface="Lucida Sans Unicode"/>
              <a:ea typeface="ＭＳ Ｐゴシック" pitchFamily="-112" charset="-128"/>
            </a:endParaRPr>
          </a:p>
        </p:txBody>
      </p:sp>
      <p:sp>
        <p:nvSpPr>
          <p:cNvPr id="20483" name="Freeform 11"/>
          <p:cNvSpPr>
            <a:spLocks/>
          </p:cNvSpPr>
          <p:nvPr/>
        </p:nvSpPr>
        <p:spPr bwMode="auto">
          <a:xfrm>
            <a:off x="690563" y="8448675"/>
            <a:ext cx="5248275" cy="1328738"/>
          </a:xfrm>
          <a:custGeom>
            <a:avLst/>
            <a:gdLst>
              <a:gd name="T0" fmla="*/ 0 w 5591"/>
              <a:gd name="T1" fmla="*/ 0 h 588"/>
              <a:gd name="T2" fmla="*/ 2147483646 w 5591"/>
              <a:gd name="T3" fmla="*/ 0 h 588"/>
              <a:gd name="T4" fmla="*/ 2147483646 w 5591"/>
              <a:gd name="T5" fmla="*/ 2147483646 h 588"/>
              <a:gd name="T6" fmla="*/ 2147483646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129271" tIns="64641" rIns="129271" bIns="64641"/>
          <a:lstStyle/>
          <a:p>
            <a:endParaRPr lang="sl-SI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592" y="8239131"/>
            <a:ext cx="4838256" cy="1537735"/>
          </a:xfrm>
          <a:prstGeom prst="rtTriangle">
            <a:avLst/>
          </a:prstGeom>
          <a:blipFill>
            <a:blip r:embed="rId13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9271" tIns="64641" rIns="129271" bIns="64641" anchor="ctr"/>
          <a:lstStyle>
            <a:extLst/>
          </a:lstStyle>
          <a:p>
            <a:pPr algn="ctr" defTabSz="129273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600" b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3135" y="8234131"/>
            <a:ext cx="4842800" cy="1542736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129271" tIns="64641" rIns="129271" bIns="64641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48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50875" y="2108200"/>
            <a:ext cx="11701463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9271" tIns="64641" rIns="129271" bIns="646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9566275" y="9117013"/>
            <a:ext cx="2730500" cy="519112"/>
          </a:xfrm>
          <a:prstGeom prst="rect">
            <a:avLst/>
          </a:prstGeom>
        </p:spPr>
        <p:txBody>
          <a:bodyPr vert="horz" lIns="129271" tIns="64641" rIns="129271" bIns="64641" anchor="b"/>
          <a:lstStyle>
            <a:lvl1pPr algn="l" defTabSz="129273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prstClr val="black"/>
                </a:solidFill>
                <a:latin typeface="Lucida Sans Unicode"/>
                <a:ea typeface="+mn-ea"/>
              </a:defRPr>
            </a:lvl1pPr>
            <a:extLst/>
          </a:lstStyle>
          <a:p>
            <a:pPr>
              <a:defRPr/>
            </a:pPr>
            <a:fld id="{893F1090-8696-4422-818D-AB7C095C14C7}" type="datetimeFigureOut">
              <a:rPr lang="en-GB"/>
              <a:pPr>
                <a:defRPr/>
              </a:pPr>
              <a:t>30/03/2015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6229350" y="9117013"/>
            <a:ext cx="3341688" cy="519112"/>
          </a:xfrm>
          <a:prstGeom prst="rect">
            <a:avLst/>
          </a:prstGeom>
        </p:spPr>
        <p:txBody>
          <a:bodyPr vert="horz" lIns="129271" tIns="64641" rIns="129271" bIns="64641" anchor="b"/>
          <a:lstStyle>
            <a:lvl1pPr algn="r" defTabSz="129273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0">
                <a:solidFill>
                  <a:prstClr val="black"/>
                </a:solidFill>
                <a:latin typeface="Lucida Sans Unicode"/>
                <a:ea typeface="+mn-ea"/>
              </a:defRPr>
            </a:lvl1pPr>
            <a:extLst/>
          </a:lstStyle>
          <a:p>
            <a:pPr>
              <a:defRPr/>
            </a:pPr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2296775" y="9117013"/>
            <a:ext cx="520700" cy="519112"/>
          </a:xfrm>
          <a:prstGeom prst="rect">
            <a:avLst/>
          </a:prstGeom>
        </p:spPr>
        <p:txBody>
          <a:bodyPr vert="horz" wrap="square" lIns="129271" tIns="64641" rIns="129271" bIns="64641" numCol="1" anchor="b" anchorCtr="0" compatLnSpc="1">
            <a:prstTxWarp prst="textNoShape">
              <a:avLst/>
            </a:prstTxWarp>
          </a:bodyPr>
          <a:lstStyle>
            <a:lvl1pPr algn="r" defTabSz="1292225" eaLnBrk="1" hangingPunct="1">
              <a:defRPr sz="1400" b="0">
                <a:solidFill>
                  <a:srgbClr val="000000"/>
                </a:solidFill>
                <a:latin typeface="Lucida Sans Unicode" panose="020B0602030504020204" pitchFamily="34" charset="0"/>
              </a:defRPr>
            </a:lvl1pPr>
          </a:lstStyle>
          <a:p>
            <a:pPr>
              <a:defRPr/>
            </a:pPr>
            <a:fld id="{50F8B7BD-3E84-4248-B826-279DBBA095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52" r:id="rId1"/>
    <p:sldLayoutId id="2147488553" r:id="rId2"/>
    <p:sldLayoutId id="2147488554" r:id="rId3"/>
    <p:sldLayoutId id="2147488555" r:id="rId4"/>
    <p:sldLayoutId id="2147488556" r:id="rId5"/>
    <p:sldLayoutId id="2147488557" r:id="rId6"/>
    <p:sldLayoutId id="2147488558" r:id="rId7"/>
    <p:sldLayoutId id="2147488559" r:id="rId8"/>
    <p:sldLayoutId id="2147488560" r:id="rId9"/>
    <p:sldLayoutId id="2147488561" r:id="rId10"/>
    <p:sldLayoutId id="214748856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8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5pPr>
      <a:lvl6pPr marL="454439" algn="l" rtl="0" fontAlgn="base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6pPr>
      <a:lvl7pPr marL="908898" algn="l" rtl="0" fontAlgn="base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7pPr>
      <a:lvl8pPr marL="1363357" algn="l" rtl="0" fontAlgn="base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8pPr>
      <a:lvl9pPr marL="1817800" algn="l" rtl="0" fontAlgn="base">
        <a:spcBef>
          <a:spcPct val="0"/>
        </a:spcBef>
        <a:spcAft>
          <a:spcPct val="0"/>
        </a:spcAft>
        <a:defRPr sz="58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515938" indent="-360363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68000"/>
        <a:buFont typeface="Wingdings 3" panose="05040102010807070707" pitchFamily="18" charset="2"/>
        <a:buChar char="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7888" indent="-320675" algn="l" rtl="0" eaLnBrk="0" fontAlgn="base" hangingPunct="0">
        <a:spcBef>
          <a:spcPts val="463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438" indent="-320675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100000"/>
        <a:buFont typeface="Wingdings 2" panose="05020102010507070707" pitchFamily="18" charset="2"/>
        <a:buChar char="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488" indent="-320675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1936750" indent="-320675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278" indent="-323186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2585451" indent="-323186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2908638" indent="-323186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3231823" indent="-323186" algn="l" rtl="0" eaLnBrk="1" latinLnBrk="0" hangingPunct="1">
        <a:spcBef>
          <a:spcPts val="498"/>
        </a:spcBef>
        <a:buClr>
          <a:schemeClr val="accent3"/>
        </a:buClr>
        <a:buFont typeface="Wingdings 2"/>
        <a:buChar char=""/>
        <a:defRPr kumimoji="0" sz="23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637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927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391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8545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3182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7819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245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709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6002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74725" y="346075"/>
            <a:ext cx="110537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21507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74725" y="1752600"/>
            <a:ext cx="1105376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028" name="Rectangle 4"/>
          <p:cNvSpPr>
            <a:spLocks/>
          </p:cNvSpPr>
          <p:nvPr userDrawn="1"/>
        </p:nvSpPr>
        <p:spPr bwMode="auto">
          <a:xfrm>
            <a:off x="10452100" y="9144000"/>
            <a:ext cx="2198688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>
            <a:lvl1pPr marL="39688" eaLnBrk="0" hangingPunct="0"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1pPr>
            <a:lvl2pPr marL="37931725" indent="-37474525" eaLnBrk="0" hangingPunct="0"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2pPr>
            <a:lvl3pPr eaLnBrk="0" hangingPunct="0"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3pPr>
            <a:lvl4pPr eaLnBrk="0" hangingPunct="0"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4pPr>
            <a:lvl5pPr eaLnBrk="0" hangingPunct="0"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00000"/>
                </a:solidFill>
                <a:latin typeface="Times" panose="02020603050405020304" pitchFamily="18" charset="0"/>
                <a:ea typeface="ヒラギノ明朝 ProN W3" pitchFamily="-112" charset="-128"/>
                <a:sym typeface="Times" panose="02020603050405020304" pitchFamily="18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mtClean="0">
                <a:solidFill>
                  <a:srgbClr val="510099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© 2001, 2012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24" r:id="rId1"/>
    <p:sldLayoutId id="2147488525" r:id="rId2"/>
    <p:sldLayoutId id="2147488526" r:id="rId3"/>
    <p:sldLayoutId id="2147488527" r:id="rId4"/>
    <p:sldLayoutId id="2147488528" r:id="rId5"/>
    <p:sldLayoutId id="2147488529" r:id="rId6"/>
    <p:sldLayoutId id="2147488530" r:id="rId7"/>
    <p:sldLayoutId id="2147488531" r:id="rId8"/>
    <p:sldLayoutId id="2147488532" r:id="rId9"/>
    <p:sldLayoutId id="2147488533" r:id="rId10"/>
    <p:sldLayoutId id="2147488534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39688" indent="-39688" algn="ctr" rtl="0" eaLnBrk="0" fontAlgn="base" hangingPunct="0">
        <a:spcBef>
          <a:spcPts val="1400"/>
        </a:spcBef>
        <a:spcAft>
          <a:spcPct val="0"/>
        </a:spcAft>
        <a:buChar char="•"/>
        <a:defRPr sz="4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5634" rIns="91269" bIns="4563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69" tIns="45634" rIns="91269" bIns="456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80132" name="Text Box 4"/>
          <p:cNvSpPr txBox="1">
            <a:spLocks noChangeArrowheads="1"/>
          </p:cNvSpPr>
          <p:nvPr userDrawn="1"/>
        </p:nvSpPr>
        <p:spPr bwMode="auto">
          <a:xfrm>
            <a:off x="10396538" y="9144000"/>
            <a:ext cx="2252662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92" tIns="45646" rIns="91292" bIns="45646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455613">
              <a:defRPr sz="2400">
                <a:solidFill>
                  <a:schemeClr val="tx1"/>
                </a:solidFill>
                <a:latin typeface="Times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</a:defRPr>
            </a:lvl3pPr>
            <a:lvl4pPr marL="1370013">
              <a:defRPr sz="2400">
                <a:solidFill>
                  <a:schemeClr val="tx1"/>
                </a:solidFill>
                <a:latin typeface="Times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>
              <a:defRPr/>
            </a:pPr>
            <a:r>
              <a:rPr lang="en-GB" sz="1100" smtClean="0">
                <a:solidFill>
                  <a:srgbClr val="510099"/>
                </a:solidFill>
                <a:latin typeface="Arial" charset="0"/>
              </a:rPr>
              <a:t>© 2001, 2004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6" r:id="rId1"/>
    <p:sldLayoutId id="2147488350" r:id="rId2"/>
    <p:sldLayoutId id="2147488351" r:id="rId3"/>
    <p:sldLayoutId id="2147488352" r:id="rId4"/>
    <p:sldLayoutId id="2147488353" r:id="rId5"/>
    <p:sldLayoutId id="2147488354" r:id="rId6"/>
    <p:sldLayoutId id="2147488355" r:id="rId7"/>
    <p:sldLayoutId id="2147488356" r:id="rId8"/>
    <p:sldLayoutId id="2147488357" r:id="rId9"/>
    <p:sldLayoutId id="2147488358" r:id="rId10"/>
    <p:sldLayoutId id="21474883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5pPr>
      <a:lvl6pPr marL="45652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6pPr>
      <a:lvl7pPr marL="91305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7pPr>
      <a:lvl8pPr marL="1369577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8pPr>
      <a:lvl9pPr marL="182610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charset="0"/>
          <a:cs typeface="Arial" charset="0"/>
        </a:defRPr>
      </a:lvl9pPr>
    </p:titleStyle>
    <p:bodyStyle>
      <a:lvl1pPr marL="341313" indent="-341313" algn="ctr" rtl="0" eaLnBrk="0" fontAlgn="base" hangingPunct="0">
        <a:spcBef>
          <a:spcPct val="20000"/>
        </a:spcBef>
        <a:spcAft>
          <a:spcPct val="30000"/>
        </a:spcAft>
        <a:defRPr sz="4000" b="1">
          <a:solidFill>
            <a:schemeClr val="bg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35000"/>
        </a:spcAft>
        <a:buChar char="•"/>
        <a:defRPr b="1">
          <a:solidFill>
            <a:schemeClr val="bg1"/>
          </a:solidFill>
          <a:latin typeface="+mn-lt"/>
          <a:cs typeface="+mn-cs"/>
        </a:defRPr>
      </a:lvl3pPr>
      <a:lvl4pPr marL="159702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cs typeface="+mn-cs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5pPr>
      <a:lvl6pPr marL="251088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6pPr>
      <a:lvl7pPr marL="296741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7pPr>
      <a:lvl8pPr marL="342394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8pPr>
      <a:lvl9pPr marL="388046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1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0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27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54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72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00" algn="l" defTabSz="9130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40029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-93663"/>
            <a:ext cx="11412538" cy="228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095" tIns="50095" rIns="90226" bIns="500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28700" y="1816100"/>
            <a:ext cx="10917238" cy="572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095" tIns="50095" rIns="90226" bIns="500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5124" name="Rectangle 5"/>
          <p:cNvSpPr>
            <a:spLocks/>
          </p:cNvSpPr>
          <p:nvPr userDrawn="1"/>
        </p:nvSpPr>
        <p:spPr bwMode="auto">
          <a:xfrm>
            <a:off x="10677525" y="9188450"/>
            <a:ext cx="1982788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895350" algn="l"/>
                <a:tab pos="1798638" algn="l"/>
                <a:tab pos="2701925" algn="l"/>
                <a:tab pos="3603625" algn="l"/>
                <a:tab pos="4506913" algn="l"/>
                <a:tab pos="5407025" algn="l"/>
                <a:tab pos="6313488" algn="l"/>
                <a:tab pos="7213600" algn="l"/>
                <a:tab pos="8116888" algn="l"/>
                <a:tab pos="9020175" algn="l"/>
                <a:tab pos="9918700" algn="l"/>
                <a:tab pos="10821988" algn="l"/>
              </a:tabLst>
              <a:defRPr sz="40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100" smtClean="0">
                <a:solidFill>
                  <a:srgbClr val="510099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© 2001,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360" r:id="rId1"/>
    <p:sldLayoutId id="2147488361" r:id="rId2"/>
    <p:sldLayoutId id="2147488362" r:id="rId3"/>
    <p:sldLayoutId id="2147488363" r:id="rId4"/>
    <p:sldLayoutId id="2147488364" r:id="rId5"/>
    <p:sldLayoutId id="2147488365" r:id="rId6"/>
    <p:sldLayoutId id="2147488366" r:id="rId7"/>
    <p:sldLayoutId id="2147488367" r:id="rId8"/>
    <p:sldLayoutId id="2147488368" r:id="rId9"/>
    <p:sldLayoutId id="2147488369" r:id="rId10"/>
    <p:sldLayoutId id="2147488370" r:id="rId11"/>
  </p:sldLayoutIdLst>
  <p:transition/>
  <p:txStyles>
    <p:titleStyle>
      <a:lvl1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2pPr>
      <a:lvl3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3pPr>
      <a:lvl4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4pPr>
      <a:lvl5pPr marL="28575" indent="-28575"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anose="020B0604020202020204" pitchFamily="34" charset="0"/>
        </a:defRPr>
      </a:lvl5pPr>
      <a:lvl6pPr marL="490376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6pPr>
      <a:lvl7pPr marL="941597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7pPr>
      <a:lvl8pPr marL="1392820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8pPr>
      <a:lvl9pPr marL="1844030" algn="ctr" rtl="0" fontAlgn="base">
        <a:lnSpc>
          <a:spcPts val="5799"/>
        </a:lnSpc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65" charset="0"/>
          <a:ea typeface="ヒラギノ角ゴ ProN W6" pitchFamily="-65" charset="-128"/>
          <a:cs typeface="ヒラギノ角ゴ ProN W6" pitchFamily="-65" charset="-128"/>
          <a:sym typeface="Arial" pitchFamily="-65" charset="0"/>
        </a:defRPr>
      </a:lvl9pPr>
    </p:titleStyle>
    <p:bodyStyle>
      <a:lvl1pPr marL="28575" indent="-28575" algn="ctr" rtl="0" eaLnBrk="0" fontAlgn="base" hangingPunct="0">
        <a:lnSpc>
          <a:spcPts val="4700"/>
        </a:lnSpc>
        <a:spcBef>
          <a:spcPts val="2300"/>
        </a:spcBef>
        <a:spcAft>
          <a:spcPct val="0"/>
        </a:spcAft>
        <a:buChar char="•"/>
        <a:defRPr sz="38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966788" indent="-527050" algn="l" rtl="0" eaLnBrk="0" fontAlgn="base" hangingPunct="0">
        <a:lnSpc>
          <a:spcPts val="2400"/>
        </a:lnSpc>
        <a:spcBef>
          <a:spcPts val="14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487488" indent="-488950" algn="l" rtl="0" eaLnBrk="0" fontAlgn="base" hangingPunct="0">
        <a:lnSpc>
          <a:spcPts val="2400"/>
        </a:lnSpc>
        <a:spcBef>
          <a:spcPts val="1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925638" indent="-406400" algn="l" rtl="0" eaLnBrk="0" fontAlgn="base" hangingPunct="0">
        <a:lnSpc>
          <a:spcPts val="2400"/>
        </a:lnSpc>
        <a:spcBef>
          <a:spcPts val="6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359025" indent="-406400" algn="l" rtl="0" eaLnBrk="0" fontAlgn="base" hangingPunct="0">
        <a:lnSpc>
          <a:spcPts val="2400"/>
        </a:lnSpc>
        <a:spcBef>
          <a:spcPts val="200"/>
        </a:spcBef>
        <a:spcAft>
          <a:spcPct val="0"/>
        </a:spcAft>
        <a:buClr>
          <a:srgbClr val="FFFFFF"/>
        </a:buClr>
        <a:buSzPct val="100000"/>
        <a:buFont typeface="Arial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818546" indent="-412056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6pPr>
      <a:lvl7pPr marL="3269762" indent="-412056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7pPr>
      <a:lvl8pPr marL="3720983" indent="-412056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8pPr>
      <a:lvl9pPr marL="4172193" indent="-412056" algn="l" rtl="0" fontAlgn="base">
        <a:lnSpc>
          <a:spcPts val="2398"/>
        </a:lnSpc>
        <a:spcBef>
          <a:spcPts val="201"/>
        </a:spcBef>
        <a:spcAft>
          <a:spcPct val="0"/>
        </a:spcAft>
        <a:buClr>
          <a:srgbClr val="FFFFFF"/>
        </a:buClr>
        <a:buSzPct val="100000"/>
        <a:buFont typeface="Arial" pitchFamily="-65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65" charset="0"/>
        </a:defRPr>
      </a:lvl9pPr>
    </p:bodyStyle>
    <p:otherStyle>
      <a:defPPr>
        <a:defRPr lang="en-GB"/>
      </a:defPPr>
      <a:lvl1pPr marL="0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1218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2451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653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04873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084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07308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58512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09739" algn="l" defTabSz="4512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67" tIns="44929" rIns="89867" bIns="4492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67" tIns="44929" rIns="89867" bIns="4492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90" name="Text Box 22"/>
          <p:cNvSpPr txBox="1">
            <a:spLocks noChangeArrowheads="1"/>
          </p:cNvSpPr>
          <p:nvPr userDrawn="1"/>
        </p:nvSpPr>
        <p:spPr bwMode="auto">
          <a:xfrm>
            <a:off x="10401300" y="9144000"/>
            <a:ext cx="224948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9867" tIns="44929" rIns="89867" bIns="44929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GB" sz="1100" smtClean="0">
                <a:solidFill>
                  <a:srgbClr val="510099"/>
                </a:solidFill>
                <a:latin typeface="Arial" charset="0"/>
              </a:rPr>
              <a:t>© 1998, 2010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7" r:id="rId1"/>
    <p:sldLayoutId id="2147488371" r:id="rId2"/>
    <p:sldLayoutId id="2147488372" r:id="rId3"/>
    <p:sldLayoutId id="2147488373" r:id="rId4"/>
    <p:sldLayoutId id="2147488374" r:id="rId5"/>
    <p:sldLayoutId id="2147488375" r:id="rId6"/>
    <p:sldLayoutId id="2147488376" r:id="rId7"/>
    <p:sldLayoutId id="2147488377" r:id="rId8"/>
    <p:sldLayoutId id="2147488378" r:id="rId9"/>
    <p:sldLayoutId id="2147488379" r:id="rId10"/>
    <p:sldLayoutId id="2147488380" r:id="rId11"/>
    <p:sldLayoutId id="21474883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charset="-128"/>
        </a:defRPr>
      </a:lvl5pPr>
      <a:lvl6pPr marL="449443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6pPr>
      <a:lvl7pPr marL="89890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7pPr>
      <a:lvl8pPr marL="134832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8pPr>
      <a:lvl9pPr marL="1797777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9pPr>
    </p:titleStyle>
    <p:bodyStyle>
      <a:lvl1pPr marL="330200" indent="-330200" algn="ctr" rtl="0" eaLnBrk="0" fontAlgn="base" hangingPunct="0">
        <a:spcBef>
          <a:spcPct val="20000"/>
        </a:spcBef>
        <a:spcAft>
          <a:spcPct val="30000"/>
        </a:spcAft>
        <a:buChar char="•"/>
        <a:defRPr sz="40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725488" indent="-274638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17600" indent="-217488" algn="l" rtl="0" eaLnBrk="0" fontAlgn="base" hangingPunct="0">
        <a:spcBef>
          <a:spcPct val="20000"/>
        </a:spcBef>
        <a:spcAft>
          <a:spcPct val="35000"/>
        </a:spcAft>
        <a:buChar char="•"/>
        <a:defRPr sz="2400" b="1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566863" indent="-217488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17713" indent="-217488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471933" indent="-224779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6pPr>
      <a:lvl7pPr marL="2921384" indent="-224779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7pPr>
      <a:lvl8pPr marL="3370823" indent="-224779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8pPr>
      <a:lvl9pPr marL="3820267" indent="-224779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9pPr>
    </p:bodyStyle>
    <p:otherStyle>
      <a:defPPr>
        <a:defRPr lang="en-GB"/>
      </a:defPPr>
      <a:lvl1pPr marL="0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443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8902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8328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97777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220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96662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46096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95545" algn="l" defTabSz="44944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3" tIns="45652" rIns="91303" bIns="456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03" tIns="45652" rIns="91303" bIns="456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90" name="Text Box 22"/>
          <p:cNvSpPr txBox="1">
            <a:spLocks noChangeArrowheads="1"/>
          </p:cNvSpPr>
          <p:nvPr userDrawn="1"/>
        </p:nvSpPr>
        <p:spPr bwMode="auto">
          <a:xfrm>
            <a:off x="10398125" y="9144000"/>
            <a:ext cx="2252663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303" tIns="45652" rIns="91303" bIns="4565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algn="r">
              <a:defRPr/>
            </a:pPr>
            <a:r>
              <a:rPr lang="en-GB" sz="1100">
                <a:solidFill>
                  <a:srgbClr val="510099"/>
                </a:solidFill>
                <a:latin typeface="Arial" charset="0"/>
              </a:rPr>
              <a:t>© 1998, 2011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8" r:id="rId1"/>
    <p:sldLayoutId id="2147488382" r:id="rId2"/>
    <p:sldLayoutId id="2147488383" r:id="rId3"/>
    <p:sldLayoutId id="2147488384" r:id="rId4"/>
    <p:sldLayoutId id="2147488385" r:id="rId5"/>
    <p:sldLayoutId id="2147488386" r:id="rId6"/>
    <p:sldLayoutId id="2147488387" r:id="rId7"/>
    <p:sldLayoutId id="2147488388" r:id="rId8"/>
    <p:sldLayoutId id="2147488389" r:id="rId9"/>
    <p:sldLayoutId id="2147488390" r:id="rId10"/>
    <p:sldLayoutId id="2147488391" r:id="rId11"/>
    <p:sldLayoutId id="214748839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MS PGothic" panose="020B0600070205080204" pitchFamily="34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  <a:ea typeface="MS PGothic" panose="020B0600070205080204" pitchFamily="34" charset="-128"/>
          <a:cs typeface="ＭＳ Ｐゴシック" pitchFamily="-110" charset="-128"/>
        </a:defRPr>
      </a:lvl5pPr>
      <a:lvl6pPr marL="45652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6pPr>
      <a:lvl7pPr marL="91305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7pPr>
      <a:lvl8pPr marL="1369577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8pPr>
      <a:lvl9pPr marL="182610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10" charset="0"/>
        </a:defRPr>
      </a:lvl9pPr>
    </p:titleStyle>
    <p:bodyStyle>
      <a:lvl1pPr marL="341313" indent="-341313" algn="ctr" rtl="0" eaLnBrk="0" fontAlgn="base" hangingPunct="0">
        <a:spcBef>
          <a:spcPct val="20000"/>
        </a:spcBef>
        <a:spcAft>
          <a:spcPct val="30000"/>
        </a:spcAft>
        <a:buChar char="•"/>
        <a:defRPr sz="40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0" charset="-128"/>
        </a:defRPr>
      </a:lvl1pPr>
      <a:lvl2pPr marL="741363" indent="-284163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0" charset="-128"/>
        </a:defRPr>
      </a:lvl2pPr>
      <a:lvl3pPr marL="1139825" indent="-227013" algn="l" rtl="0" eaLnBrk="0" fontAlgn="base" hangingPunct="0">
        <a:spcBef>
          <a:spcPct val="20000"/>
        </a:spcBef>
        <a:spcAft>
          <a:spcPct val="35000"/>
        </a:spcAft>
        <a:buChar char="•"/>
        <a:defRPr sz="24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0" charset="-128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0" charset="-128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MS PGothic" panose="020B0600070205080204" pitchFamily="34" charset="-128"/>
          <a:cs typeface="ＭＳ Ｐゴシック" pitchFamily="-110" charset="-128"/>
        </a:defRPr>
      </a:lvl5pPr>
      <a:lvl6pPr marL="251088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6pPr>
      <a:lvl7pPr marL="296741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7pPr>
      <a:lvl8pPr marL="3423943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8pPr>
      <a:lvl9pPr marL="3880464" indent="-228264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ＭＳ Ｐゴシック" pitchFamily="-110" charset="-128"/>
        </a:defRPr>
      </a:lvl9pPr>
    </p:bodyStyle>
    <p:otherStyle>
      <a:defPPr>
        <a:defRPr lang="en-GB"/>
      </a:defPPr>
      <a:lvl1pPr marL="0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51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77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02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27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154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72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200" algn="l" defTabSz="45652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002C"/>
            </a:gs>
            <a:gs pos="50000">
              <a:srgbClr val="510099"/>
            </a:gs>
            <a:gs pos="100000">
              <a:srgbClr val="18002C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650875"/>
            <a:ext cx="11053763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7" rIns="91395" bIns="4569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1752600"/>
            <a:ext cx="11053763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95" tIns="45697" rIns="91395" bIns="456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190" name="Text Box 22"/>
          <p:cNvSpPr txBox="1">
            <a:spLocks noChangeArrowheads="1"/>
          </p:cNvSpPr>
          <p:nvPr userDrawn="1"/>
        </p:nvSpPr>
        <p:spPr bwMode="auto">
          <a:xfrm>
            <a:off x="10487025" y="9144000"/>
            <a:ext cx="2162175" cy="2619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1417" tIns="45708" rIns="91417" bIns="45708">
            <a:spAutoFit/>
          </a:bodyPr>
          <a:lstStyle>
            <a:lvl1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37931725" indent="-37474525"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defRPr/>
            </a:pPr>
            <a:r>
              <a:rPr lang="en-GB" sz="1100" smtClean="0">
                <a:solidFill>
                  <a:srgbClr val="510099"/>
                </a:solidFill>
                <a:latin typeface="Arial" pitchFamily="34" charset="0"/>
              </a:rPr>
              <a:t>© 2001, 2011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539" r:id="rId1"/>
    <p:sldLayoutId id="2147488393" r:id="rId2"/>
    <p:sldLayoutId id="2147488394" r:id="rId3"/>
    <p:sldLayoutId id="2147488395" r:id="rId4"/>
    <p:sldLayoutId id="2147488396" r:id="rId5"/>
    <p:sldLayoutId id="2147488397" r:id="rId6"/>
    <p:sldLayoutId id="2147488398" r:id="rId7"/>
    <p:sldLayoutId id="2147488399" r:id="rId8"/>
    <p:sldLayoutId id="2147488400" r:id="rId9"/>
    <p:sldLayoutId id="2147488401" r:id="rId10"/>
    <p:sldLayoutId id="21474884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  <a:ea typeface="MS PGothic" panose="020B0600070205080204" pitchFamily="34" charset="-128"/>
        </a:defRPr>
      </a:lvl5pPr>
      <a:lvl6pPr marL="45714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6pPr>
      <a:lvl7pPr marL="914284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7pPr>
      <a:lvl8pPr marL="1371424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8pPr>
      <a:lvl9pPr marL="1828566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34" charset="0"/>
        </a:defRPr>
      </a:lvl9pPr>
    </p:titleStyle>
    <p:bodyStyle>
      <a:lvl1pPr marL="341313" indent="-341313" algn="ctr" rtl="0" eaLnBrk="0" fontAlgn="base" hangingPunct="0">
        <a:spcBef>
          <a:spcPct val="20000"/>
        </a:spcBef>
        <a:spcAft>
          <a:spcPct val="30000"/>
        </a:spcAft>
        <a:defRPr sz="3900" b="1">
          <a:solidFill>
            <a:schemeClr val="bg1"/>
          </a:solidFill>
          <a:latin typeface="+mn-lt"/>
          <a:ea typeface="MS PGothic" panose="020B0600070205080204" pitchFamily="34" charset="-128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40000"/>
        </a:spcAft>
        <a:buFont typeface="Times" panose="02020603050405020304" pitchFamily="18" charset="0"/>
        <a:buChar char="•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2pPr>
      <a:lvl3pPr marL="1141413" indent="-227013" algn="l" rtl="0" eaLnBrk="0" fontAlgn="base" hangingPunct="0">
        <a:spcBef>
          <a:spcPct val="20000"/>
        </a:spcBef>
        <a:spcAft>
          <a:spcPct val="35000"/>
        </a:spcAft>
        <a:buChar char="•"/>
        <a:defRPr b="1">
          <a:solidFill>
            <a:schemeClr val="bg1"/>
          </a:solidFill>
          <a:latin typeface="+mn-lt"/>
          <a:ea typeface="MS PGothic" panose="020B0600070205080204" pitchFamily="34" charset="-128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  <a:ea typeface="MS PGothic" panose="020B0600070205080204" pitchFamily="34" charset="-128"/>
        </a:defRPr>
      </a:lvl5pPr>
      <a:lvl6pPr marL="2514279" indent="-22857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6pPr>
      <a:lvl7pPr marL="2971421" indent="-22857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7pPr>
      <a:lvl8pPr marL="3428563" indent="-22857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8pPr>
      <a:lvl9pPr marL="3885704" indent="-228571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4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6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8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0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2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3" algn="l" defTabSz="9142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6002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74725" y="346075"/>
            <a:ext cx="110537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470" tIns="50470" rIns="90882" bIns="5047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8195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74725" y="1752600"/>
            <a:ext cx="1105376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470" tIns="50470" rIns="90882" bIns="504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16388" name="Rectangle 1"/>
          <p:cNvSpPr>
            <a:spLocks/>
          </p:cNvSpPr>
          <p:nvPr userDrawn="1"/>
        </p:nvSpPr>
        <p:spPr bwMode="auto">
          <a:xfrm>
            <a:off x="10585450" y="9144000"/>
            <a:ext cx="206375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398" bIns="0">
            <a:spAutoFit/>
          </a:bodyPr>
          <a:lstStyle>
            <a:lvl1pPr marL="38100">
              <a:defRPr sz="4000" b="1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100" smtClean="0">
                <a:solidFill>
                  <a:srgbClr val="510099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Arial" pitchFamily="34" charset="0"/>
              </a:rPr>
              <a:t>© 2001, 2012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03" r:id="rId1"/>
    <p:sldLayoutId id="2147488404" r:id="rId2"/>
    <p:sldLayoutId id="2147488405" r:id="rId3"/>
    <p:sldLayoutId id="2147488406" r:id="rId4"/>
    <p:sldLayoutId id="2147488407" r:id="rId5"/>
    <p:sldLayoutId id="2147488408" r:id="rId6"/>
    <p:sldLayoutId id="2147488409" r:id="rId7"/>
    <p:sldLayoutId id="2147488410" r:id="rId8"/>
    <p:sldLayoutId id="2147488411" r:id="rId9"/>
    <p:sldLayoutId id="2147488412" r:id="rId10"/>
    <p:sldLayoutId id="2147488413" r:id="rId11"/>
  </p:sldLayoutIdLst>
  <p:transition/>
  <p:txStyles>
    <p:titleStyle>
      <a:lvl1pPr marL="38100" indent="-38100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8100" indent="-38100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2pPr>
      <a:lvl3pPr marL="38100" indent="-38100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3pPr>
      <a:lvl4pPr marL="38100" indent="-38100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4pPr>
      <a:lvl5pPr marL="38100" indent="-38100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5pPr>
      <a:lvl6pPr marL="493891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6pPr>
      <a:lvl7pPr marL="948344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7pPr>
      <a:lvl8pPr marL="140280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8pPr>
      <a:lvl9pPr marL="1857262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9pPr>
    </p:titleStyle>
    <p:bodyStyle>
      <a:lvl1pPr marL="38100" indent="-38100" algn="ctr" rtl="0" eaLnBrk="0" fontAlgn="base" hangingPunct="0">
        <a:spcBef>
          <a:spcPts val="1400"/>
        </a:spcBef>
        <a:spcAft>
          <a:spcPct val="0"/>
        </a:spcAft>
        <a:buChar char="•"/>
        <a:defRPr sz="4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27075" indent="-282575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23950" indent="-227013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77975" indent="-227013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33588" indent="-227013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488436" indent="-227247" algn="l" rtl="0" fontAlgn="base">
        <a:spcBef>
          <a:spcPts val="501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6pPr>
      <a:lvl7pPr marL="2942877" indent="-227247" algn="l" rtl="0" fontAlgn="base">
        <a:spcBef>
          <a:spcPts val="501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7pPr>
      <a:lvl8pPr marL="3397327" indent="-227247" algn="l" rtl="0" fontAlgn="base">
        <a:spcBef>
          <a:spcPts val="501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8pPr>
      <a:lvl9pPr marL="3851783" indent="-227247" algn="l" rtl="0" fontAlgn="base">
        <a:spcBef>
          <a:spcPts val="501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GB"/>
      </a:defPPr>
      <a:lvl1pPr marL="0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439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8898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357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00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2254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6706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1147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5605" algn="l" defTabSz="4544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10099"/>
            </a:gs>
            <a:gs pos="100000">
              <a:srgbClr val="16002B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>
            <p:ph type="title"/>
          </p:nvPr>
        </p:nvSpPr>
        <p:spPr bwMode="auto">
          <a:xfrm>
            <a:off x="974725" y="346075"/>
            <a:ext cx="11053763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9219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974725" y="1752600"/>
            <a:ext cx="11053763" cy="341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n-US" altLang="en-US" smtClean="0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n-US" altLang="en-US" smtClean="0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n-US" altLang="en-US" smtClean="0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n-US" altLang="en-US" smtClean="0">
                <a:sym typeface="Arial" panose="020B0604020202020204" pitchFamily="34" charset="0"/>
              </a:rPr>
              <a:t>Fifth level</a:t>
            </a:r>
          </a:p>
        </p:txBody>
      </p:sp>
      <p:sp>
        <p:nvSpPr>
          <p:cNvPr id="4" name="Rectangle 1"/>
          <p:cNvSpPr>
            <a:spLocks/>
          </p:cNvSpPr>
          <p:nvPr userDrawn="1"/>
        </p:nvSpPr>
        <p:spPr bwMode="auto">
          <a:xfrm>
            <a:off x="10450513" y="9144000"/>
            <a:ext cx="2198687" cy="184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>
            <a:lvl1pPr marL="39688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1pPr>
            <a:lvl2pPr marL="37931725" indent="-37474525"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2pPr>
            <a:lvl3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3pPr>
            <a:lvl4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4pPr>
            <a:lvl5pPr eaLnBrk="0" hangingPunct="0"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" charset="0"/>
                <a:ea typeface="ヒラギノ明朝 ProN W3" charset="-128"/>
                <a:sym typeface="Times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1200" smtClean="0">
                <a:solidFill>
                  <a:srgbClr val="510099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© 2001, 2012 Richard D Lewis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414" r:id="rId1"/>
    <p:sldLayoutId id="2147488415" r:id="rId2"/>
    <p:sldLayoutId id="2147488416" r:id="rId3"/>
    <p:sldLayoutId id="2147488417" r:id="rId4"/>
    <p:sldLayoutId id="2147488418" r:id="rId5"/>
    <p:sldLayoutId id="2147488419" r:id="rId6"/>
    <p:sldLayoutId id="2147488420" r:id="rId7"/>
    <p:sldLayoutId id="2147488421" r:id="rId8"/>
    <p:sldLayoutId id="2147488422" r:id="rId9"/>
    <p:sldLayoutId id="2147488423" r:id="rId10"/>
    <p:sldLayoutId id="2147488424" r:id="rId11"/>
  </p:sldLayoutIdLst>
  <p:transition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anose="020B0604020202020204" pitchFamily="34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800" b="1">
          <a:solidFill>
            <a:srgbClr val="FFFC19"/>
          </a:solidFill>
          <a:latin typeface="Arial" pitchFamily="-107" charset="0"/>
          <a:ea typeface="ヒラギノ角ゴ ProN W6" pitchFamily="-107" charset="-128"/>
          <a:cs typeface="ヒラギノ角ゴ ProN W6" pitchFamily="-107" charset="-128"/>
          <a:sym typeface="Arial" pitchFamily="-107" charset="0"/>
        </a:defRPr>
      </a:lvl9pPr>
    </p:titleStyle>
    <p:bodyStyle>
      <a:lvl1pPr marL="39688" indent="-39688" algn="ctr" rtl="0" eaLnBrk="0" fontAlgn="base" hangingPunct="0">
        <a:spcBef>
          <a:spcPts val="1400"/>
        </a:spcBef>
        <a:spcAft>
          <a:spcPct val="0"/>
        </a:spcAft>
        <a:buChar char="•"/>
        <a:defRPr sz="4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Clr>
          <a:srgbClr val="FFFFFF"/>
        </a:buClr>
        <a:buSzPct val="100000"/>
        <a:buFont typeface="Times" panose="02020603050405020304" pitchFamily="18" charset="0"/>
        <a:buChar char="•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1318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24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–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panose="020B0604020202020204" pitchFamily="34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pitchFamily="-107" charset="0"/>
        <a:buChar char="»"/>
        <a:defRPr sz="2000" b="1">
          <a:solidFill>
            <a:srgbClr val="FFFFFF"/>
          </a:solidFill>
          <a:latin typeface="+mn-lt"/>
          <a:ea typeface="+mn-ea"/>
          <a:cs typeface="+mn-cs"/>
          <a:sym typeface="Arial" pitchFamily="-107" charset="0"/>
        </a:defRPr>
      </a:lvl9pPr>
    </p:bodyStyle>
    <p:otherStyle>
      <a:defPPr>
        <a:defRPr lang="en-GB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6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97.xml"/><Relationship Id="rId1" Type="http://schemas.openxmlformats.org/officeDocument/2006/relationships/video" Target="file:///C:\Users\micha_000\Desktop\Important\BRP0072_Oululainen_Kova_kuin_elama_35s.m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8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80.xml"/><Relationship Id="rId1" Type="http://schemas.openxmlformats.org/officeDocument/2006/relationships/video" Target="file:///C:\Users\micha_000\Desktop\Important\Mika-Hakkinen_s-Recession-Advice.wm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3213" cy="975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29859" name="Rectangle 3"/>
          <p:cNvSpPr>
            <a:spLocks noGrp="1" noChangeArrowheads="1"/>
          </p:cNvSpPr>
          <p:nvPr>
            <p:ph type="title"/>
          </p:nvPr>
        </p:nvSpPr>
        <p:spPr>
          <a:xfrm>
            <a:off x="1028700" y="-952500"/>
            <a:ext cx="10999788" cy="5722938"/>
          </a:xfrm>
        </p:spPr>
        <p:txBody>
          <a:bodyPr/>
          <a:lstStyle/>
          <a:p>
            <a:pPr eaLnBrk="1" hangingPunct="1">
              <a:defRPr/>
            </a:pPr>
            <a:r>
              <a:rPr lang="sv-SE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Cross-Cultural Management</a:t>
            </a:r>
            <a:br>
              <a:rPr lang="sv-SE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v-SE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SI-K Exportcoop SEE</a:t>
            </a:r>
            <a:br>
              <a:rPr lang="sv-SE" sz="5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sv-SE" sz="44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12 March 2015</a:t>
            </a:r>
            <a:endParaRPr lang="en-US" sz="4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57263" y="5165725"/>
            <a:ext cx="11071225" cy="45910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3600" i="1" smtClean="0"/>
          </a:p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Michael J. Gates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smtClean="0"/>
              <a:t>Vice Chairman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0" smtClean="0"/>
              <a:t>RICHARD LEWIS COMMUNICATIONS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3600" b="0" smtClean="0"/>
              <a:t>Associate Fellow, Said Business School, University of Oxford</a:t>
            </a:r>
          </a:p>
          <a:p>
            <a:pPr eaLnBrk="1" hangingPunct="1">
              <a:lnSpc>
                <a:spcPct val="90000"/>
              </a:lnSpc>
            </a:pPr>
            <a:endParaRPr lang="en-US" altLang="en-US" sz="31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20962" name="Object 2"/>
          <p:cNvGraphicFramePr>
            <a:graphicFrameLocks noChangeAspect="1"/>
          </p:cNvGraphicFramePr>
          <p:nvPr/>
        </p:nvGraphicFramePr>
        <p:xfrm>
          <a:off x="0" y="763588"/>
          <a:ext cx="15419388" cy="899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71" name="Flash Document" r:id="rId3" imgW="8406000" imgH="5337000" progId="Flash.Movie">
                  <p:embed/>
                </p:oleObj>
              </mc:Choice>
              <mc:Fallback>
                <p:oleObj name="Flash Document" r:id="rId3" imgW="8406000" imgH="5337000" progId="Flash.Movi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3588"/>
                        <a:ext cx="15419388" cy="899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20963" name="Text Box 3"/>
          <p:cNvSpPr txBox="1">
            <a:spLocks noChangeArrowheads="1"/>
          </p:cNvSpPr>
          <p:nvPr/>
        </p:nvSpPr>
        <p:spPr bwMode="auto">
          <a:xfrm>
            <a:off x="6578600" y="2006600"/>
            <a:ext cx="7302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Arts</a:t>
            </a:r>
          </a:p>
        </p:txBody>
      </p:sp>
      <p:sp>
        <p:nvSpPr>
          <p:cNvPr id="1320964" name="Text Box 4"/>
          <p:cNvSpPr txBox="1">
            <a:spLocks noChangeArrowheads="1"/>
          </p:cNvSpPr>
          <p:nvPr/>
        </p:nvSpPr>
        <p:spPr bwMode="auto">
          <a:xfrm>
            <a:off x="8407400" y="2462213"/>
            <a:ext cx="123031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Fashion</a:t>
            </a:r>
          </a:p>
        </p:txBody>
      </p:sp>
      <p:sp>
        <p:nvSpPr>
          <p:cNvPr id="1320965" name="Text Box 5"/>
          <p:cNvSpPr txBox="1">
            <a:spLocks noChangeArrowheads="1"/>
          </p:cNvSpPr>
          <p:nvPr/>
        </p:nvSpPr>
        <p:spPr bwMode="auto">
          <a:xfrm>
            <a:off x="7874000" y="1701800"/>
            <a:ext cx="85090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Food</a:t>
            </a:r>
          </a:p>
        </p:txBody>
      </p:sp>
      <p:sp>
        <p:nvSpPr>
          <p:cNvPr id="1320966" name="Text Box 6"/>
          <p:cNvSpPr txBox="1">
            <a:spLocks noChangeArrowheads="1"/>
          </p:cNvSpPr>
          <p:nvPr/>
        </p:nvSpPr>
        <p:spPr bwMode="auto">
          <a:xfrm>
            <a:off x="5054600" y="2846388"/>
            <a:ext cx="17192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Mass Media</a:t>
            </a:r>
          </a:p>
        </p:txBody>
      </p:sp>
      <p:sp>
        <p:nvSpPr>
          <p:cNvPr id="1320967" name="Text Box 7"/>
          <p:cNvSpPr txBox="1">
            <a:spLocks noChangeArrowheads="1"/>
          </p:cNvSpPr>
          <p:nvPr/>
        </p:nvSpPr>
        <p:spPr bwMode="auto">
          <a:xfrm>
            <a:off x="8329613" y="6273800"/>
            <a:ext cx="23685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Behaviors</a:t>
            </a:r>
            <a:br>
              <a:rPr lang="en-US" altLang="en-US" sz="2133">
                <a:solidFill>
                  <a:srgbClr val="003399"/>
                </a:solidFill>
              </a:rPr>
            </a:br>
            <a:r>
              <a:rPr lang="en-US" altLang="en-US" sz="2133">
                <a:solidFill>
                  <a:srgbClr val="003399"/>
                </a:solidFill>
              </a:rPr>
              <a:t>	</a:t>
            </a:r>
            <a:r>
              <a:rPr lang="en-US" altLang="en-US" sz="2133" b="0">
                <a:solidFill>
                  <a:srgbClr val="003399"/>
                </a:solidFill>
              </a:rPr>
              <a:t>social norms</a:t>
            </a:r>
            <a:br>
              <a:rPr lang="en-US" altLang="en-US" sz="2133" b="0">
                <a:solidFill>
                  <a:srgbClr val="003399"/>
                </a:solidFill>
              </a:rPr>
            </a:br>
            <a:r>
              <a:rPr lang="en-US" altLang="en-US" sz="2133" b="0">
                <a:solidFill>
                  <a:srgbClr val="003399"/>
                </a:solidFill>
              </a:rPr>
              <a:t>	taboos</a:t>
            </a:r>
            <a:endParaRPr lang="en-US" altLang="en-US" sz="2133">
              <a:solidFill>
                <a:srgbClr val="003399"/>
              </a:solidFill>
            </a:endParaRPr>
          </a:p>
        </p:txBody>
      </p:sp>
      <p:sp>
        <p:nvSpPr>
          <p:cNvPr id="114696" name="Text Box 8"/>
          <p:cNvSpPr txBox="1">
            <a:spLocks noChangeArrowheads="1"/>
          </p:cNvSpPr>
          <p:nvPr/>
        </p:nvSpPr>
        <p:spPr bwMode="auto">
          <a:xfrm>
            <a:off x="758825" y="760413"/>
            <a:ext cx="52673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982" b="0">
                <a:solidFill>
                  <a:srgbClr val="000000"/>
                </a:solidFill>
              </a:rPr>
              <a:t>The Iceberg of Culture</a:t>
            </a:r>
          </a:p>
        </p:txBody>
      </p:sp>
      <p:sp>
        <p:nvSpPr>
          <p:cNvPr id="1320969" name="Text Box 9"/>
          <p:cNvSpPr txBox="1">
            <a:spLocks noChangeArrowheads="1"/>
          </p:cNvSpPr>
          <p:nvPr/>
        </p:nvSpPr>
        <p:spPr bwMode="auto">
          <a:xfrm>
            <a:off x="7110413" y="3582988"/>
            <a:ext cx="46799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Communication Patterns</a:t>
            </a:r>
            <a:br>
              <a:rPr lang="en-US" altLang="en-US" sz="2133">
                <a:solidFill>
                  <a:srgbClr val="003399"/>
                </a:solidFill>
              </a:rPr>
            </a:br>
            <a:r>
              <a:rPr lang="en-US" altLang="en-US" sz="2133">
                <a:solidFill>
                  <a:srgbClr val="003399"/>
                </a:solidFill>
              </a:rPr>
              <a:t>	</a:t>
            </a:r>
            <a:r>
              <a:rPr lang="en-US" altLang="en-US" sz="2133" b="0" i="1">
                <a:solidFill>
                  <a:srgbClr val="003399"/>
                </a:solidFill>
              </a:rPr>
              <a:t>speech styles</a:t>
            </a:r>
            <a:br>
              <a:rPr lang="en-US" altLang="en-US" sz="2133" b="0" i="1">
                <a:solidFill>
                  <a:srgbClr val="003399"/>
                </a:solidFill>
              </a:rPr>
            </a:br>
            <a:r>
              <a:rPr lang="en-US" altLang="en-US" sz="2133" b="0" i="1">
                <a:solidFill>
                  <a:srgbClr val="003399"/>
                </a:solidFill>
              </a:rPr>
              <a:t>	non-verbal communication</a:t>
            </a:r>
            <a:br>
              <a:rPr lang="en-US" altLang="en-US" sz="2133" b="0" i="1">
                <a:solidFill>
                  <a:srgbClr val="003399"/>
                </a:solidFill>
              </a:rPr>
            </a:br>
            <a:r>
              <a:rPr lang="en-US" altLang="en-US" sz="2133" b="0" i="1">
                <a:solidFill>
                  <a:srgbClr val="003399"/>
                </a:solidFill>
              </a:rPr>
              <a:t>	listening habits</a:t>
            </a:r>
            <a:br>
              <a:rPr lang="en-US" altLang="en-US" sz="2133" b="0" i="1">
                <a:solidFill>
                  <a:srgbClr val="003399"/>
                </a:solidFill>
              </a:rPr>
            </a:br>
            <a:r>
              <a:rPr lang="en-US" altLang="en-US" sz="2133" b="0" i="1">
                <a:solidFill>
                  <a:srgbClr val="003399"/>
                </a:solidFill>
              </a:rPr>
              <a:t>	audience expectations	</a:t>
            </a:r>
            <a:endParaRPr lang="en-US" altLang="en-US" sz="2133" i="1">
              <a:solidFill>
                <a:srgbClr val="003399"/>
              </a:solidFill>
            </a:endParaRPr>
          </a:p>
        </p:txBody>
      </p:sp>
      <p:sp>
        <p:nvSpPr>
          <p:cNvPr id="1320970" name="Text Box 10"/>
          <p:cNvSpPr txBox="1">
            <a:spLocks noChangeArrowheads="1"/>
          </p:cNvSpPr>
          <p:nvPr/>
        </p:nvSpPr>
        <p:spPr bwMode="auto">
          <a:xfrm>
            <a:off x="2616200" y="6016625"/>
            <a:ext cx="361473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Values</a:t>
            </a:r>
            <a:br>
              <a:rPr lang="en-US" altLang="en-US" sz="2133">
                <a:solidFill>
                  <a:srgbClr val="003399"/>
                </a:solidFill>
              </a:rPr>
            </a:br>
            <a:r>
              <a:rPr lang="en-US" altLang="en-US" sz="2133">
                <a:solidFill>
                  <a:srgbClr val="003399"/>
                </a:solidFill>
              </a:rPr>
              <a:t>	</a:t>
            </a:r>
            <a:r>
              <a:rPr lang="en-US" altLang="en-US" sz="2133" b="0">
                <a:solidFill>
                  <a:srgbClr val="003399"/>
                </a:solidFill>
              </a:rPr>
              <a:t>national characteristics</a:t>
            </a:r>
            <a:br>
              <a:rPr lang="en-US" altLang="en-US" sz="2133" b="0">
                <a:solidFill>
                  <a:srgbClr val="003399"/>
                </a:solidFill>
              </a:rPr>
            </a:br>
            <a:r>
              <a:rPr lang="en-US" altLang="en-US" sz="2133" b="0">
                <a:solidFill>
                  <a:srgbClr val="003399"/>
                </a:solidFill>
              </a:rPr>
              <a:t>	world views</a:t>
            </a:r>
            <a:br>
              <a:rPr lang="en-US" altLang="en-US" sz="2133" b="0">
                <a:solidFill>
                  <a:srgbClr val="003399"/>
                </a:solidFill>
              </a:rPr>
            </a:br>
            <a:r>
              <a:rPr lang="en-US" altLang="en-US" sz="2133" b="0">
                <a:solidFill>
                  <a:srgbClr val="003399"/>
                </a:solidFill>
              </a:rPr>
              <a:t>	attitudes</a:t>
            </a:r>
            <a:endParaRPr lang="en-US" altLang="en-US" sz="2133">
              <a:solidFill>
                <a:srgbClr val="003399"/>
              </a:solidFill>
            </a:endParaRPr>
          </a:p>
        </p:txBody>
      </p:sp>
      <p:sp>
        <p:nvSpPr>
          <p:cNvPr id="1320971" name="Text Box 11"/>
          <p:cNvSpPr txBox="1">
            <a:spLocks noChangeArrowheads="1"/>
          </p:cNvSpPr>
          <p:nvPr/>
        </p:nvSpPr>
        <p:spPr bwMode="auto">
          <a:xfrm>
            <a:off x="3681413" y="4344988"/>
            <a:ext cx="4421187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2133">
                <a:solidFill>
                  <a:srgbClr val="003399"/>
                </a:solidFill>
              </a:rPr>
              <a:t>Use of Space and Time</a:t>
            </a:r>
            <a:br>
              <a:rPr lang="en-US" altLang="en-US" sz="2133">
                <a:solidFill>
                  <a:srgbClr val="003399"/>
                </a:solidFill>
              </a:rPr>
            </a:br>
            <a:r>
              <a:rPr lang="en-US" altLang="en-US" sz="2133">
                <a:solidFill>
                  <a:srgbClr val="003399"/>
                </a:solidFill>
              </a:rPr>
              <a:t>	</a:t>
            </a:r>
            <a:r>
              <a:rPr lang="en-US" altLang="en-US" sz="2133" b="0" i="1">
                <a:solidFill>
                  <a:srgbClr val="003399"/>
                </a:solidFill>
              </a:rPr>
              <a:t>eye contact</a:t>
            </a:r>
            <a:br>
              <a:rPr lang="en-US" altLang="en-US" sz="2133" b="0" i="1">
                <a:solidFill>
                  <a:srgbClr val="003399"/>
                </a:solidFill>
              </a:rPr>
            </a:br>
            <a:r>
              <a:rPr lang="en-US" altLang="en-US" sz="2133" b="0" i="1">
                <a:solidFill>
                  <a:srgbClr val="003399"/>
                </a:solidFill>
              </a:rPr>
              <a:t>	interpersonal distance</a:t>
            </a:r>
            <a:br>
              <a:rPr lang="en-US" altLang="en-US" sz="2133" b="0" i="1">
                <a:solidFill>
                  <a:srgbClr val="003399"/>
                </a:solidFill>
              </a:rPr>
            </a:br>
            <a:r>
              <a:rPr lang="en-US" altLang="en-US" sz="2133" b="0" i="1">
                <a:solidFill>
                  <a:srgbClr val="003399"/>
                </a:solidFill>
              </a:rPr>
              <a:t>	silence	</a:t>
            </a:r>
            <a:endParaRPr lang="en-US" altLang="en-US" sz="2133" i="1">
              <a:solidFill>
                <a:srgbClr val="003399"/>
              </a:solidFill>
            </a:endParaRPr>
          </a:p>
        </p:txBody>
      </p:sp>
      <p:sp>
        <p:nvSpPr>
          <p:cNvPr id="1320972" name="Rectangle 12"/>
          <p:cNvSpPr>
            <a:spLocks noChangeArrowheads="1"/>
          </p:cNvSpPr>
          <p:nvPr/>
        </p:nvSpPr>
        <p:spPr bwMode="auto">
          <a:xfrm>
            <a:off x="0" y="3686175"/>
            <a:ext cx="13003213" cy="6600825"/>
          </a:xfrm>
          <a:prstGeom prst="rect">
            <a:avLst/>
          </a:prstGeom>
          <a:solidFill>
            <a:srgbClr val="7B8FE5">
              <a:alpha val="54117"/>
            </a:srgbClr>
          </a:solidFill>
          <a:ln w="38100">
            <a:solidFill>
              <a:srgbClr val="7B8FE5"/>
            </a:solidFill>
            <a:miter lim="800000"/>
            <a:headEnd/>
            <a:tailEnd type="none" w="med" len="lg"/>
          </a:ln>
        </p:spPr>
        <p:txBody>
          <a:bodyPr wrap="none" lIns="91412" tIns="45706" rIns="91412" bIns="45706" anchor="ctr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en-US" altLang="en-US" sz="2417">
              <a:solidFill>
                <a:srgbClr val="003399"/>
              </a:solidFill>
              <a:latin typeface="Times" panose="02020603050405020304" pitchFamily="18" charset="0"/>
            </a:endParaRPr>
          </a:p>
        </p:txBody>
      </p:sp>
      <p:sp>
        <p:nvSpPr>
          <p:cNvPr id="114701" name="Text Box 13"/>
          <p:cNvSpPr txBox="1">
            <a:spLocks noChangeArrowheads="1"/>
          </p:cNvSpPr>
          <p:nvPr/>
        </p:nvSpPr>
        <p:spPr bwMode="auto">
          <a:xfrm>
            <a:off x="3209925" y="5300663"/>
            <a:ext cx="18415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endParaRPr lang="en-US" altLang="en-US" sz="2417">
              <a:solidFill>
                <a:srgbClr val="003399"/>
              </a:solidFill>
              <a:latin typeface="Times" panose="02020603050405020304" pitchFamily="18" charset="0"/>
            </a:endParaRPr>
          </a:p>
        </p:txBody>
      </p:sp>
      <p:sp>
        <p:nvSpPr>
          <p:cNvPr id="1320974" name="Rectangle 14"/>
          <p:cNvSpPr>
            <a:spLocks noChangeArrowheads="1"/>
          </p:cNvSpPr>
          <p:nvPr/>
        </p:nvSpPr>
        <p:spPr bwMode="auto">
          <a:xfrm>
            <a:off x="0" y="3582988"/>
            <a:ext cx="13003213" cy="3733800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med" len="lg"/>
              </a14:hiddenLine>
            </a:ext>
          </a:extLst>
        </p:spPr>
        <p:txBody>
          <a:bodyPr wrap="none" lIns="91412" tIns="45706" rIns="91412" bIns="45706" anchor="ctr"/>
          <a:lstStyle>
            <a:lvl1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defTabSz="64293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494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066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638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21088" indent="6350" defTabSz="6429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3982" b="0">
                <a:solidFill>
                  <a:srgbClr val="003399"/>
                </a:solidFill>
              </a:rPr>
              <a:t>     </a:t>
            </a:r>
            <a:r>
              <a:rPr lang="en-US" altLang="en-US" sz="3982" b="0">
                <a:solidFill>
                  <a:srgbClr val="FFFFFF"/>
                </a:solidFill>
              </a:rPr>
              <a:t>Culture hides more than it reveals, and it hides most </a:t>
            </a:r>
          </a:p>
          <a:p>
            <a:pPr>
              <a:defRPr/>
            </a:pPr>
            <a:r>
              <a:rPr lang="en-US" altLang="en-US" sz="3982" b="0">
                <a:solidFill>
                  <a:srgbClr val="FFFFFF"/>
                </a:solidFill>
              </a:rPr>
              <a:t>          effectively from its own participants …</a:t>
            </a:r>
          </a:p>
          <a:p>
            <a:pPr>
              <a:defRPr/>
            </a:pPr>
            <a:endParaRPr lang="en-US" altLang="en-US" sz="3982" b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altLang="en-US" sz="3982" b="0">
                <a:solidFill>
                  <a:srgbClr val="FFFFFF"/>
                </a:solidFill>
              </a:rPr>
              <a:t>							E.T.Hall</a:t>
            </a:r>
            <a:r>
              <a:rPr lang="en-US" altLang="en-US" sz="2417" b="0">
                <a:solidFill>
                  <a:srgbClr val="FFFFFF"/>
                </a:solidFill>
                <a:latin typeface="Arial Unicode MS" panose="020B0604020202020204" pitchFamily="34" charset="-128"/>
              </a:rPr>
              <a:t> </a:t>
            </a:r>
            <a:br>
              <a:rPr lang="en-US" altLang="en-US" sz="2417" b="0">
                <a:solidFill>
                  <a:srgbClr val="FFFFFF"/>
                </a:solidFill>
                <a:latin typeface="Arial Unicode MS" panose="020B0604020202020204" pitchFamily="34" charset="-128"/>
              </a:rPr>
            </a:br>
            <a:r>
              <a:rPr lang="en-US" altLang="en-US" sz="2417" b="0">
                <a:solidFill>
                  <a:srgbClr val="003399"/>
                </a:solidFill>
                <a:latin typeface="Arial Unicode MS" panose="020B0604020202020204" pitchFamily="34" charset="-128"/>
              </a:rPr>
              <a:t>			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2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2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320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132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32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132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2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32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32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2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70" decel="100000"/>
                                        <p:tgtEl>
                                          <p:spTgt spid="13209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770" decel="100000"/>
                                        <p:tgtEl>
                                          <p:spTgt spid="13209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209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5" dur="770" fill="hold"/>
                                        <p:tgtEl>
                                          <p:spTgt spid="132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2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7" dur="770" fill="hold"/>
                                        <p:tgtEl>
                                          <p:spTgt spid="132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2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63" grpId="0"/>
      <p:bldP spid="1320964" grpId="0"/>
      <p:bldP spid="1320965" grpId="0"/>
      <p:bldP spid="1320966" grpId="0"/>
      <p:bldP spid="1320967" grpId="0"/>
      <p:bldP spid="1320969" grpId="0"/>
      <p:bldP spid="1320970" grpId="0"/>
      <p:bldP spid="1320971" grpId="0"/>
      <p:bldP spid="132097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13003213" cy="1933575"/>
          </a:xfrm>
          <a:noFill/>
        </p:spPr>
        <p:txBody>
          <a:bodyPr lIns="0" tIns="0" rIns="0" bIns="0"/>
          <a:lstStyle/>
          <a:p>
            <a:pPr eaLnBrk="1" hangingPunct="1"/>
            <a:r>
              <a:rPr lang="en-US" altLang="en-US" smtClean="0">
                <a:ea typeface="MS PGothic" panose="020B0600070205080204" pitchFamily="34" charset="-128"/>
              </a:rPr>
              <a:t>Homogeneous vs. Diverse Teams/Groups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228600" y="8458200"/>
            <a:ext cx="90439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473" tIns="44719" rIns="89473" bIns="44719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Based on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1. Creating value with diverse teams in global management, J.J. DiStefano; M.L.Maznevski,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Organizational Dynamics, Vol. 29, No 1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 Dr C. Kovach’s research, UCLA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1684" name="Picture 5" descr="homogeneous-vs-diverse-te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2509838"/>
            <a:ext cx="115189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P0072_Oululainen_Kova_kuin_elama_35s.mpg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-158750"/>
            <a:ext cx="13009563" cy="1040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9938" name="Text Box 2"/>
          <p:cNvSpPr txBox="1">
            <a:spLocks noChangeArrowheads="1"/>
          </p:cNvSpPr>
          <p:nvPr/>
        </p:nvSpPr>
        <p:spPr bwMode="auto">
          <a:xfrm>
            <a:off x="2306638" y="2971800"/>
            <a:ext cx="30353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4600" b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4600">
                <a:solidFill>
                  <a:schemeClr val="bg1"/>
                </a:solidFill>
                <a:latin typeface="Arial" panose="020B0604020202020204" pitchFamily="34" charset="0"/>
              </a:rPr>
              <a:t>accurate</a:t>
            </a:r>
          </a:p>
        </p:txBody>
      </p:sp>
      <p:sp>
        <p:nvSpPr>
          <p:cNvPr id="2599939" name="Text Box 3"/>
          <p:cNvSpPr txBox="1">
            <a:spLocks noChangeArrowheads="1"/>
          </p:cNvSpPr>
          <p:nvPr/>
        </p:nvSpPr>
        <p:spPr bwMode="auto">
          <a:xfrm>
            <a:off x="2306638" y="3990975"/>
            <a:ext cx="5586412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4600">
                <a:solidFill>
                  <a:schemeClr val="bg1"/>
                </a:solidFill>
                <a:latin typeface="Arial" panose="020B0604020202020204" pitchFamily="34" charset="0"/>
              </a:rPr>
              <a:t> used consciously</a:t>
            </a:r>
          </a:p>
        </p:txBody>
      </p:sp>
      <p:sp>
        <p:nvSpPr>
          <p:cNvPr id="2599940" name="Text Box 4"/>
          <p:cNvSpPr txBox="1">
            <a:spLocks noChangeArrowheads="1"/>
          </p:cNvSpPr>
          <p:nvPr/>
        </p:nvSpPr>
        <p:spPr bwMode="auto">
          <a:xfrm>
            <a:off x="2306638" y="4965700"/>
            <a:ext cx="7940675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4600">
                <a:solidFill>
                  <a:schemeClr val="bg1"/>
                </a:solidFill>
                <a:latin typeface="Arial" panose="020B0604020202020204" pitchFamily="34" charset="0"/>
              </a:rPr>
              <a:t> descriptive, not evaluative</a:t>
            </a:r>
            <a:endParaRPr lang="en-US" altLang="en-US" sz="46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99941" name="Text Box 5"/>
          <p:cNvSpPr txBox="1">
            <a:spLocks noChangeArrowheads="1"/>
          </p:cNvSpPr>
          <p:nvPr/>
        </p:nvSpPr>
        <p:spPr bwMode="auto">
          <a:xfrm>
            <a:off x="2306638" y="5942013"/>
            <a:ext cx="7964487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altLang="en-US" sz="4600">
                <a:solidFill>
                  <a:schemeClr val="bg1"/>
                </a:solidFill>
                <a:latin typeface="Arial" panose="020B0604020202020204" pitchFamily="34" charset="0"/>
              </a:rPr>
              <a:t> modified from time to time</a:t>
            </a:r>
          </a:p>
        </p:txBody>
      </p:sp>
      <p:sp>
        <p:nvSpPr>
          <p:cNvPr id="2599942" name="Text Box 6"/>
          <p:cNvSpPr txBox="1">
            <a:spLocks noChangeArrowheads="1"/>
          </p:cNvSpPr>
          <p:nvPr/>
        </p:nvSpPr>
        <p:spPr bwMode="auto">
          <a:xfrm>
            <a:off x="2306638" y="7026275"/>
            <a:ext cx="836295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buFontTx/>
              <a:buChar char="•"/>
            </a:pPr>
            <a:r>
              <a:rPr lang="en-GB" altLang="en-US" sz="4600">
                <a:solidFill>
                  <a:schemeClr val="bg1"/>
                </a:solidFill>
                <a:latin typeface="Arial" panose="020B0604020202020204" pitchFamily="34" charset="0"/>
              </a:rPr>
              <a:t> used as a first “best guess”</a:t>
            </a:r>
          </a:p>
        </p:txBody>
      </p:sp>
      <p:sp>
        <p:nvSpPr>
          <p:cNvPr id="2599943" name="Text Box 7"/>
          <p:cNvSpPr txBox="1">
            <a:spLocks noChangeArrowheads="1"/>
          </p:cNvSpPr>
          <p:nvPr/>
        </p:nvSpPr>
        <p:spPr bwMode="auto">
          <a:xfrm>
            <a:off x="2078038" y="992188"/>
            <a:ext cx="8843962" cy="83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43" tIns="64774" rIns="129543" bIns="64774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US" altLang="en-US" sz="4600">
                <a:solidFill>
                  <a:srgbClr val="FFFC19"/>
                </a:solidFill>
                <a:latin typeface="Arial" panose="020B0604020202020204" pitchFamily="34" charset="0"/>
              </a:rPr>
              <a:t>STEREOTYPES SHOULD BE…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9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9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9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9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9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9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9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9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9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9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99938" grpId="0" autoUpdateAnimBg="0"/>
      <p:bldP spid="2599939" grpId="0" autoUpdateAnimBg="0"/>
      <p:bldP spid="2599940" grpId="0" autoUpdateAnimBg="0"/>
      <p:bldP spid="2599941" grpId="0" autoUpdateAnimBg="0"/>
      <p:bldP spid="2599942" grpId="0" autoUpdateAnimBg="0"/>
      <p:bldP spid="2599943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3" descr="NOT-LIE-IN-COURT-fix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2287588"/>
            <a:ext cx="116014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-1588" y="423863"/>
            <a:ext cx="13004801" cy="1406525"/>
          </a:xfrm>
        </p:spPr>
        <p:txBody>
          <a:bodyPr rIns="131877"/>
          <a:lstStyle/>
          <a:p>
            <a:r>
              <a:rPr lang="en-US" altLang="en-US" smtClean="0"/>
              <a:t>Percentage of respondents who said</a:t>
            </a:r>
            <a:br>
              <a:rPr lang="en-US" altLang="en-US" smtClean="0"/>
            </a:br>
            <a:r>
              <a:rPr lang="en-US" altLang="en-US" smtClean="0"/>
              <a:t>they would probably NOT lie in court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4700588" y="7770813"/>
            <a:ext cx="3597275" cy="542925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4514850" y="7239000"/>
            <a:ext cx="3970338" cy="544513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4302125" y="6705600"/>
            <a:ext cx="4395788" cy="541338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4117975" y="6172200"/>
            <a:ext cx="4765675" cy="542925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3905250" y="5638800"/>
            <a:ext cx="5189538" cy="539750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00967" name="Text Box 7"/>
          <p:cNvSpPr txBox="1">
            <a:spLocks noChangeArrowheads="1"/>
          </p:cNvSpPr>
          <p:nvPr/>
        </p:nvSpPr>
        <p:spPr bwMode="auto">
          <a:xfrm>
            <a:off x="5384800" y="7770813"/>
            <a:ext cx="22923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PERSONAL</a:t>
            </a:r>
          </a:p>
        </p:txBody>
      </p:sp>
      <p:sp>
        <p:nvSpPr>
          <p:cNvPr id="2600968" name="Text Box 8"/>
          <p:cNvSpPr txBox="1">
            <a:spLocks noChangeArrowheads="1"/>
          </p:cNvSpPr>
          <p:nvPr/>
        </p:nvSpPr>
        <p:spPr bwMode="auto">
          <a:xfrm>
            <a:off x="5232400" y="7239000"/>
            <a:ext cx="256857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CORPORATE</a:t>
            </a:r>
          </a:p>
        </p:txBody>
      </p:sp>
      <p:sp>
        <p:nvSpPr>
          <p:cNvPr id="2600969" name="Text Box 9"/>
          <p:cNvSpPr txBox="1">
            <a:spLocks noChangeArrowheads="1"/>
          </p:cNvSpPr>
          <p:nvPr/>
        </p:nvSpPr>
        <p:spPr bwMode="auto">
          <a:xfrm>
            <a:off x="5708650" y="6705600"/>
            <a:ext cx="162242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ETHNIC</a:t>
            </a:r>
          </a:p>
        </p:txBody>
      </p:sp>
      <p:sp>
        <p:nvSpPr>
          <p:cNvPr id="2600970" name="Text Box 10"/>
          <p:cNvSpPr txBox="1">
            <a:spLocks noChangeArrowheads="1"/>
          </p:cNvSpPr>
          <p:nvPr/>
        </p:nvSpPr>
        <p:spPr bwMode="auto">
          <a:xfrm>
            <a:off x="4948238" y="6172200"/>
            <a:ext cx="3157537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GENERATIONAL</a:t>
            </a:r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3770313" y="5106988"/>
            <a:ext cx="5461000" cy="539750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3535363" y="4572000"/>
            <a:ext cx="5930900" cy="542925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3348038" y="4038600"/>
            <a:ext cx="6305550" cy="541338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 anchor="ctr"/>
          <a:lstStyle>
            <a:lvl1pPr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3162300" y="3354388"/>
            <a:ext cx="6678613" cy="684212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600975" name="Text Box 15"/>
          <p:cNvSpPr txBox="1">
            <a:spLocks noChangeArrowheads="1"/>
          </p:cNvSpPr>
          <p:nvPr/>
        </p:nvSpPr>
        <p:spPr bwMode="auto">
          <a:xfrm>
            <a:off x="5367338" y="5638800"/>
            <a:ext cx="226695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2800">
                <a:latin typeface="Arial" panose="020B0604020202020204" pitchFamily="34" charset="0"/>
              </a:rPr>
              <a:t>RELIGIOUS</a:t>
            </a:r>
          </a:p>
        </p:txBody>
      </p:sp>
      <p:sp>
        <p:nvSpPr>
          <p:cNvPr id="2600976" name="Text Box 16"/>
          <p:cNvSpPr txBox="1">
            <a:spLocks noChangeArrowheads="1"/>
          </p:cNvSpPr>
          <p:nvPr/>
        </p:nvSpPr>
        <p:spPr bwMode="auto">
          <a:xfrm>
            <a:off x="5748338" y="5106988"/>
            <a:ext cx="15033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2800">
                <a:latin typeface="Arial" panose="020B0604020202020204" pitchFamily="34" charset="0"/>
              </a:rPr>
              <a:t>CLASS</a:t>
            </a:r>
          </a:p>
        </p:txBody>
      </p:sp>
      <p:sp>
        <p:nvSpPr>
          <p:cNvPr id="2600977" name="Text Box 17"/>
          <p:cNvSpPr txBox="1">
            <a:spLocks noChangeArrowheads="1"/>
          </p:cNvSpPr>
          <p:nvPr/>
        </p:nvSpPr>
        <p:spPr bwMode="auto">
          <a:xfrm>
            <a:off x="5610225" y="4598988"/>
            <a:ext cx="1825625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GENDER</a:t>
            </a:r>
          </a:p>
        </p:txBody>
      </p:sp>
      <p:sp>
        <p:nvSpPr>
          <p:cNvPr id="2600978" name="Text Box 18"/>
          <p:cNvSpPr txBox="1">
            <a:spLocks noChangeArrowheads="1"/>
          </p:cNvSpPr>
          <p:nvPr/>
        </p:nvSpPr>
        <p:spPr bwMode="auto">
          <a:xfrm>
            <a:off x="5384800" y="3505200"/>
            <a:ext cx="2281238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REGIONAL </a:t>
            </a:r>
          </a:p>
        </p:txBody>
      </p:sp>
      <p:sp>
        <p:nvSpPr>
          <p:cNvPr id="76819" name="Text Box 19"/>
          <p:cNvSpPr txBox="1">
            <a:spLocks noChangeArrowheads="1"/>
          </p:cNvSpPr>
          <p:nvPr/>
        </p:nvSpPr>
        <p:spPr bwMode="auto">
          <a:xfrm>
            <a:off x="0" y="914400"/>
            <a:ext cx="13003213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5400">
                <a:solidFill>
                  <a:srgbClr val="FFFC19"/>
                </a:solidFill>
                <a:latin typeface="Arial" panose="020B0604020202020204" pitchFamily="34" charset="0"/>
              </a:rPr>
              <a:t>LAYERS OF CULTURE</a:t>
            </a:r>
            <a:endParaRPr lang="en-GB" altLang="en-US" sz="6300">
              <a:latin typeface="Arial" panose="020B0604020202020204" pitchFamily="34" charset="0"/>
            </a:endParaRPr>
          </a:p>
        </p:txBody>
      </p:sp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2855913" y="2638425"/>
            <a:ext cx="7289800" cy="790575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 anchor="ctr"/>
          <a:lstStyle>
            <a:lvl1pPr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296988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296988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2800">
              <a:latin typeface="Arial" panose="020B0604020202020204" pitchFamily="34" charset="0"/>
            </a:endParaRPr>
          </a:p>
        </p:txBody>
      </p:sp>
      <p:sp>
        <p:nvSpPr>
          <p:cNvPr id="2600981" name="Text Box 21"/>
          <p:cNvSpPr txBox="1">
            <a:spLocks noChangeArrowheads="1"/>
          </p:cNvSpPr>
          <p:nvPr/>
        </p:nvSpPr>
        <p:spPr bwMode="auto">
          <a:xfrm>
            <a:off x="5256213" y="2705100"/>
            <a:ext cx="2479675" cy="65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3400">
                <a:latin typeface="Arial" panose="020B0604020202020204" pitchFamily="34" charset="0"/>
              </a:rPr>
              <a:t>NATIONAL</a:t>
            </a:r>
            <a:endParaRPr lang="en-GB" altLang="en-US" sz="2800">
              <a:latin typeface="Arial" panose="020B0604020202020204" pitchFamily="34" charset="0"/>
            </a:endParaRPr>
          </a:p>
        </p:txBody>
      </p:sp>
      <p:sp>
        <p:nvSpPr>
          <p:cNvPr id="2600982" name="Text Box 22"/>
          <p:cNvSpPr txBox="1">
            <a:spLocks noChangeArrowheads="1"/>
          </p:cNvSpPr>
          <p:nvPr/>
        </p:nvSpPr>
        <p:spPr bwMode="auto">
          <a:xfrm>
            <a:off x="3525838" y="4038600"/>
            <a:ext cx="6070600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9559" tIns="64783" rIns="129559" bIns="64783">
            <a:spAutoFit/>
          </a:bodyPr>
          <a:lstStyle>
            <a:lvl1pPr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 defTabSz="1300163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defTabSz="13001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2800">
                <a:latin typeface="Arial" panose="020B0604020202020204" pitchFamily="34" charset="0"/>
              </a:rPr>
              <a:t>PROFESSIONAL / EDUCATIONAL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00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00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00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00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0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0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0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0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009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009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0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0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0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0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00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00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0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0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0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0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67" grpId="0" autoUpdateAnimBg="0"/>
      <p:bldP spid="2600968" grpId="0" autoUpdateAnimBg="0"/>
      <p:bldP spid="2600969" grpId="0" autoUpdateAnimBg="0"/>
      <p:bldP spid="2600970" grpId="0" autoUpdateAnimBg="0"/>
      <p:bldP spid="2600975" grpId="0" autoUpdateAnimBg="0"/>
      <p:bldP spid="2600976" grpId="0" autoUpdateAnimBg="0"/>
      <p:bldP spid="2600977" grpId="0" autoUpdateAnimBg="0"/>
      <p:bldP spid="2600978" grpId="0" autoUpdateAnimBg="0"/>
      <p:bldP spid="2600981" grpId="0" autoUpdateAnimBg="0"/>
      <p:bldP spid="2600982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1371600"/>
            <a:ext cx="11055350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Areas of</a:t>
            </a:r>
            <a:br>
              <a:rPr lang="en-GB" altLang="en-US" smtClean="0"/>
            </a:br>
            <a:r>
              <a:rPr lang="en-GB" altLang="en-US" smtClean="0"/>
              <a:t>Cross Cultural Misunderstanding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5813" y="2513013"/>
            <a:ext cx="8613775" cy="536575"/>
          </a:xfrm>
        </p:spPr>
        <p:txBody>
          <a:bodyPr/>
          <a:lstStyle/>
          <a:p>
            <a:pPr marL="758825" indent="-758825" algn="l" defTabSz="407988" eaLnBrk="1" hangingPunct="1">
              <a:lnSpc>
                <a:spcPct val="80000"/>
              </a:lnSpc>
              <a:buFontTx/>
              <a:buAutoNum type="arabicPeriod"/>
              <a:tabLst>
                <a:tab pos="1262063" algn="l"/>
              </a:tabLst>
            </a:pPr>
            <a:r>
              <a:rPr lang="en-GB" altLang="en-US" sz="3100" smtClean="0"/>
              <a:t>Values</a:t>
            </a:r>
          </a:p>
          <a:p>
            <a:pPr marL="1747838" lvl="2" indent="-338138" defTabSz="407988" eaLnBrk="1" hangingPunct="1">
              <a:lnSpc>
                <a:spcPct val="80000"/>
              </a:lnSpc>
              <a:buFontTx/>
              <a:buChar char="–"/>
              <a:tabLst>
                <a:tab pos="1262063" algn="l"/>
              </a:tabLst>
            </a:pPr>
            <a:r>
              <a:rPr lang="en-GB" altLang="en-US" sz="3100" smtClean="0"/>
              <a:t>core beliefs</a:t>
            </a:r>
          </a:p>
          <a:p>
            <a:pPr marL="1747838" lvl="2" indent="-338138" defTabSz="407988" eaLnBrk="1" hangingPunct="1">
              <a:lnSpc>
                <a:spcPct val="80000"/>
              </a:lnSpc>
              <a:buFontTx/>
              <a:buChar char="–"/>
              <a:tabLst>
                <a:tab pos="1262063" algn="l"/>
              </a:tabLst>
            </a:pPr>
            <a:r>
              <a:rPr lang="en-GB" altLang="en-US" sz="3100" smtClean="0"/>
              <a:t>national characteristics</a:t>
            </a:r>
          </a:p>
          <a:p>
            <a:pPr marL="1747838" lvl="2" indent="-338138" defTabSz="407988" eaLnBrk="1" hangingPunct="1">
              <a:lnSpc>
                <a:spcPct val="80000"/>
              </a:lnSpc>
              <a:buFontTx/>
              <a:buChar char="–"/>
              <a:tabLst>
                <a:tab pos="1262063" algn="l"/>
              </a:tabLst>
            </a:pPr>
            <a:r>
              <a:rPr lang="en-GB" altLang="en-US" sz="3100" smtClean="0"/>
              <a:t>attitudes and world view</a:t>
            </a:r>
          </a:p>
          <a:p>
            <a:pPr marL="758825" indent="-758825" algn="l" defTabSz="407988" eaLnBrk="1" hangingPunct="1">
              <a:lnSpc>
                <a:spcPct val="80000"/>
              </a:lnSpc>
              <a:buFontTx/>
              <a:buAutoNum type="arabicPeriod"/>
              <a:tabLst>
                <a:tab pos="1262063" algn="l"/>
              </a:tabLst>
            </a:pPr>
            <a:r>
              <a:rPr lang="en-GB" altLang="en-US" sz="3100" smtClean="0"/>
              <a:t>Communication patterns</a:t>
            </a:r>
          </a:p>
          <a:p>
            <a:pPr marL="1747838" lvl="2" indent="-338138" defTabSz="407988" eaLnBrk="1" hangingPunct="1">
              <a:lnSpc>
                <a:spcPct val="80000"/>
              </a:lnSpc>
              <a:buFontTx/>
              <a:buChar char="–"/>
              <a:tabLst>
                <a:tab pos="1262063" algn="l"/>
              </a:tabLst>
            </a:pPr>
            <a:r>
              <a:rPr lang="en-GB" altLang="en-US" sz="3100" smtClean="0"/>
              <a:t>speech styles</a:t>
            </a:r>
          </a:p>
          <a:p>
            <a:pPr marL="1747838" lvl="2" indent="-338138" defTabSz="407988" eaLnBrk="1" hangingPunct="1">
              <a:lnSpc>
                <a:spcPct val="80000"/>
              </a:lnSpc>
              <a:buFontTx/>
              <a:buChar char="–"/>
              <a:tabLst>
                <a:tab pos="1262063" algn="l"/>
              </a:tabLst>
            </a:pPr>
            <a:r>
              <a:rPr lang="en-GB" altLang="en-US" sz="3100" smtClean="0"/>
              <a:t>listening habits</a:t>
            </a:r>
          </a:p>
          <a:p>
            <a:pPr marL="758825" indent="-758825" algn="l" defTabSz="407988" eaLnBrk="1" hangingPunct="1">
              <a:lnSpc>
                <a:spcPct val="70000"/>
              </a:lnSpc>
              <a:buFontTx/>
              <a:buAutoNum type="arabicPeriod"/>
              <a:tabLst>
                <a:tab pos="1262063" algn="l"/>
              </a:tabLst>
            </a:pPr>
            <a:r>
              <a:rPr lang="en-GB" altLang="en-US" sz="3100" smtClean="0"/>
              <a:t>Concept of time</a:t>
            </a:r>
          </a:p>
          <a:p>
            <a:pPr marL="758825" indent="-758825" algn="l" defTabSz="407988" eaLnBrk="1" hangingPunct="1">
              <a:lnSpc>
                <a:spcPct val="80000"/>
              </a:lnSpc>
              <a:buFontTx/>
              <a:buAutoNum type="arabicPeriod"/>
              <a:tabLst>
                <a:tab pos="1262063" algn="l"/>
              </a:tabLst>
            </a:pPr>
            <a:r>
              <a:rPr lang="en-GB" altLang="en-US" sz="3100" smtClean="0"/>
              <a:t>Concept of space</a:t>
            </a:r>
          </a:p>
          <a:p>
            <a:pPr marL="758825" indent="-758825" algn="l" defTabSz="407988" eaLnBrk="1" hangingPunct="1">
              <a:lnSpc>
                <a:spcPct val="70000"/>
              </a:lnSpc>
              <a:buFontTx/>
              <a:buAutoNum type="arabicPeriod"/>
              <a:tabLst>
                <a:tab pos="1262063" algn="l"/>
              </a:tabLst>
            </a:pPr>
            <a:endParaRPr lang="en-GB" altLang="en-US" sz="3100" smtClean="0"/>
          </a:p>
          <a:p>
            <a:pPr marL="758825" indent="-758825" algn="l" defTabSz="407988" eaLnBrk="1" hangingPunct="1">
              <a:lnSpc>
                <a:spcPct val="80000"/>
              </a:lnSpc>
              <a:buFont typeface="Times" panose="02020603050405020304" pitchFamily="18" charset="0"/>
              <a:buAutoNum type="arabicPeriod"/>
              <a:tabLst>
                <a:tab pos="1262063" algn="l"/>
              </a:tabLst>
            </a:pPr>
            <a:endParaRPr lang="en-GB" altLang="en-US" sz="3100" smtClean="0"/>
          </a:p>
        </p:txBody>
      </p:sp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10896600" y="9328150"/>
            <a:ext cx="1843088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076" tIns="45538" rIns="91076" bIns="45538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GB" altLang="en-US" sz="1100">
                <a:solidFill>
                  <a:srgbClr val="51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2001 Richard D Lewis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25" y="1781175"/>
            <a:ext cx="9936163" cy="633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Human Mental Programming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UK –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17800"/>
            <a:ext cx="73787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Germany_HMPne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708275"/>
            <a:ext cx="7402512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Human Mental Programming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Germany 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1235075"/>
            <a:ext cx="11053763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Fundamentals of Communication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57600"/>
            <a:ext cx="1077753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Austria_H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2719388"/>
            <a:ext cx="7388225" cy="63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Human Mental Programming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Austria 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138" y="2708275"/>
            <a:ext cx="7402512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Human Mental Programming</a:t>
            </a:r>
          </a:p>
        </p:txBody>
      </p:sp>
      <p:sp>
        <p:nvSpPr>
          <p:cNvPr id="77828" name="Rectangle 4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Slovenia –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Croatia_H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2717800"/>
            <a:ext cx="7392987" cy="642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Human Mental Programming</a:t>
            </a:r>
          </a:p>
        </p:txBody>
      </p:sp>
      <p:sp>
        <p:nvSpPr>
          <p:cNvPr id="87044" name="Rectangle 4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Croatia –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03513"/>
            <a:ext cx="7391400" cy="642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2"/>
          <p:cNvSpPr>
            <a:spLocks/>
          </p:cNvSpPr>
          <p:nvPr/>
        </p:nvSpPr>
        <p:spPr bwMode="auto">
          <a:xfrm>
            <a:off x="10347325" y="9144000"/>
            <a:ext cx="2301875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 algn="ctr">
              <a:spcBef>
                <a:spcPts val="1400"/>
              </a:spcBef>
              <a:buChar char="•"/>
              <a:defRPr sz="4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1pPr>
            <a:lvl2pPr marL="37931725" indent="-37474525">
              <a:spcBef>
                <a:spcPts val="900"/>
              </a:spcBef>
              <a:buClr>
                <a:srgbClr val="FFFFFF"/>
              </a:buClr>
              <a:buSzPct val="100000"/>
              <a:buFont typeface="Times" panose="02020603050405020304" pitchFamily="18" charset="0"/>
              <a:buChar char="•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2pPr>
            <a:lvl3pPr marL="1131888" indent="-228600">
              <a:spcBef>
                <a:spcPts val="700"/>
              </a:spcBef>
              <a:buSzPct val="100000"/>
              <a:buFont typeface="Arial" panose="020B0604020202020204" pitchFamily="34" charset="0"/>
              <a:buChar char="•"/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3pPr>
            <a:lvl4pPr marL="15890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–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4pPr>
            <a:lvl5pPr marL="2046288" indent="-228600">
              <a:spcBef>
                <a:spcPts val="500"/>
              </a:spcBef>
              <a:buSzPct val="100000"/>
              <a:buFont typeface="Arial" panose="020B0604020202020204" pitchFamily="34" charset="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5pPr>
            <a:lvl6pPr marL="25034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6pPr>
            <a:lvl7pPr marL="29606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7pPr>
            <a:lvl8pPr marL="34178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8pPr>
            <a:lvl9pPr marL="3875088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510099"/>
                </a:solidFill>
                <a:ea typeface="ヒラギノ明朝 ProN W3" pitchFamily="-112" charset="-128"/>
                <a:cs typeface="Arial" panose="020B0604020202020204" pitchFamily="34" charset="0"/>
              </a:rPr>
              <a:t>© 2001, 2009 Richard D Lewis</a:t>
            </a:r>
          </a:p>
        </p:txBody>
      </p:sp>
      <p:sp>
        <p:nvSpPr>
          <p:cNvPr id="88068" name="Rectangle 3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Human Mental Programming</a:t>
            </a:r>
          </a:p>
        </p:txBody>
      </p:sp>
      <p:sp>
        <p:nvSpPr>
          <p:cNvPr id="88069" name="Rectangle 4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Serbia –</a:t>
            </a:r>
          </a:p>
        </p:txBody>
      </p: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12825" y="650875"/>
            <a:ext cx="11053763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Cultural Horizons and Aristotle’s Liking Principle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44713"/>
            <a:ext cx="11329988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2160588"/>
            <a:ext cx="11998325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French – USA Horizons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988" y="1708150"/>
            <a:ext cx="9705975" cy="736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3"/>
          <p:cNvSpPr>
            <a:spLocks noGrp="1" noChangeArrowheads="1"/>
          </p:cNvSpPr>
          <p:nvPr>
            <p:ph type="title"/>
          </p:nvPr>
        </p:nvSpPr>
        <p:spPr>
          <a:xfrm>
            <a:off x="650875" y="390525"/>
            <a:ext cx="11701463" cy="814388"/>
          </a:xfrm>
        </p:spPr>
        <p:txBody>
          <a:bodyPr lIns="120979" tIns="60635" rIns="120979" bIns="60635" anchor="t"/>
          <a:lstStyle/>
          <a:p>
            <a:pPr marL="123825" defTabSz="1200150" eaLnBrk="1" hangingPunct="1">
              <a:spcAft>
                <a:spcPts val="13"/>
              </a:spcAft>
              <a:tabLst>
                <a:tab pos="20638" algn="l"/>
                <a:tab pos="55563" algn="l"/>
                <a:tab pos="88900" algn="l"/>
                <a:tab pos="460375" algn="l"/>
                <a:tab pos="930275" algn="l"/>
                <a:tab pos="1400175" algn="l"/>
                <a:tab pos="1871663" algn="l"/>
                <a:tab pos="2343150" algn="l"/>
                <a:tab pos="2811463" algn="l"/>
                <a:tab pos="3282950" algn="l"/>
                <a:tab pos="3754438" algn="l"/>
                <a:tab pos="4217988" algn="l"/>
                <a:tab pos="4692650" algn="l"/>
                <a:tab pos="5162550" algn="l"/>
                <a:tab pos="5629275" algn="l"/>
                <a:tab pos="6034088" algn="l"/>
                <a:tab pos="7243763" algn="l"/>
                <a:tab pos="8448675" algn="l"/>
                <a:tab pos="9661525" algn="l"/>
                <a:tab pos="10868025" algn="l"/>
                <a:tab pos="12077700" algn="l"/>
                <a:tab pos="13285788" algn="l"/>
                <a:tab pos="14492288" algn="l"/>
              </a:tabLst>
            </a:pPr>
            <a:r>
              <a:rPr lang="en-US" altLang="en-US" smtClean="0"/>
              <a:t>Cultural Categories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> </a:t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r>
              <a:rPr lang="en-US" altLang="en-US" smtClean="0"/>
              <a:t/>
            </a:r>
            <a:br>
              <a:rPr lang="en-US" altLang="en-US" smtClean="0"/>
            </a:br>
            <a:endParaRPr lang="en-US" altLang="en-US" smtClean="0"/>
          </a:p>
        </p:txBody>
      </p:sp>
      <p:sp>
        <p:nvSpPr>
          <p:cNvPr id="93188" name="Rectangle 5"/>
          <p:cNvSpPr>
            <a:spLocks noChangeArrowheads="1"/>
          </p:cNvSpPr>
          <p:nvPr/>
        </p:nvSpPr>
        <p:spPr bwMode="auto">
          <a:xfrm>
            <a:off x="1677988" y="1706563"/>
            <a:ext cx="3200400" cy="6477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08" tIns="42527" rIns="85308" bIns="42527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" panose="02020603050405020304" pitchFamily="18" charset="0"/>
              </a:rPr>
              <a:t>LINEAR-ACTIVE</a:t>
            </a:r>
          </a:p>
        </p:txBody>
      </p:sp>
      <p:sp>
        <p:nvSpPr>
          <p:cNvPr id="93189" name="Rectangle 6"/>
          <p:cNvSpPr>
            <a:spLocks noChangeArrowheads="1"/>
          </p:cNvSpPr>
          <p:nvPr/>
        </p:nvSpPr>
        <p:spPr bwMode="auto">
          <a:xfrm>
            <a:off x="4935538" y="1708150"/>
            <a:ext cx="3200400" cy="6477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08" tIns="42527" rIns="85308" bIns="42527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" panose="02020603050405020304" pitchFamily="18" charset="0"/>
              </a:rPr>
              <a:t>MULTI-ACTIVE</a:t>
            </a:r>
          </a:p>
        </p:txBody>
      </p:sp>
      <p:sp>
        <p:nvSpPr>
          <p:cNvPr id="93190" name="Rectangle 7"/>
          <p:cNvSpPr>
            <a:spLocks noChangeArrowheads="1"/>
          </p:cNvSpPr>
          <p:nvPr/>
        </p:nvSpPr>
        <p:spPr bwMode="auto">
          <a:xfrm>
            <a:off x="8189913" y="1706563"/>
            <a:ext cx="3182937" cy="6477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308" tIns="42527" rIns="85308" bIns="42527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r>
              <a:rPr lang="en-GB" altLang="en-US" sz="2800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" panose="02020603050405020304" pitchFamily="18" charset="0"/>
              </a:rPr>
              <a:t>REACTIVE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-2895600"/>
            <a:ext cx="16467138" cy="153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ctangle 2"/>
          <p:cNvSpPr>
            <a:spLocks/>
          </p:cNvSpPr>
          <p:nvPr/>
        </p:nvSpPr>
        <p:spPr bwMode="auto">
          <a:xfrm>
            <a:off x="10958513" y="9436100"/>
            <a:ext cx="198278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98525" algn="l"/>
                <a:tab pos="1803400" algn="l"/>
                <a:tab pos="2708275" algn="l"/>
                <a:tab pos="3613150" algn="l"/>
                <a:tab pos="4518025" algn="l"/>
                <a:tab pos="5419725" algn="l"/>
                <a:tab pos="6327775" algn="l"/>
                <a:tab pos="7231063" algn="l"/>
                <a:tab pos="8135938" algn="l"/>
                <a:tab pos="9040813" algn="l"/>
                <a:tab pos="9942513" algn="l"/>
                <a:tab pos="10847388" algn="l"/>
              </a:tabLs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100">
                <a:solidFill>
                  <a:srgbClr val="500099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© 2001, 2009 Richard D Lewis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8" descr="colorcodingcountrymodifiedCool.a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13009563" cy="922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DSC005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444500"/>
            <a:ext cx="11703050" cy="87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1" descr="lin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713" y="2022475"/>
            <a:ext cx="5372100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Getting to the Point</a:t>
            </a:r>
            <a:endParaRPr lang="en-GB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i-FI" altLang="en-US" smtClean="0"/>
          </a:p>
        </p:txBody>
      </p:sp>
      <p:graphicFrame>
        <p:nvGraphicFramePr>
          <p:cNvPr id="98307" name="Object 3"/>
          <p:cNvGraphicFramePr>
            <a:graphicFrameLocks noChangeAspect="1"/>
          </p:cNvGraphicFramePr>
          <p:nvPr>
            <p:ph idx="1"/>
          </p:nvPr>
        </p:nvGraphicFramePr>
        <p:xfrm>
          <a:off x="525463" y="327025"/>
          <a:ext cx="12168187" cy="879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9" name="Photo Editor Photo" r:id="rId3" imgW="12193702" imgH="9752381" progId="MSPhotoEd.3">
                  <p:embed/>
                </p:oleObj>
              </mc:Choice>
              <mc:Fallback>
                <p:oleObj name="Photo Editor Photo" r:id="rId3" imgW="12193702" imgH="975238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463" y="327025"/>
                        <a:ext cx="12168187" cy="8799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10896600" y="9328150"/>
            <a:ext cx="18415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985" tIns="45492" rIns="90985" bIns="45492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GB" altLang="en-US" sz="1100">
                <a:solidFill>
                  <a:srgbClr val="510099"/>
                </a:solidFill>
                <a:latin typeface="Arial" panose="020B0604020202020204" pitchFamily="34" charset="0"/>
              </a:rPr>
              <a:t>© 2001 Richard D Lewis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eactive gr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44500"/>
            <a:ext cx="11701463" cy="877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263" y="701675"/>
            <a:ext cx="11053762" cy="758825"/>
          </a:xfrm>
        </p:spPr>
        <p:txBody>
          <a:bodyPr/>
          <a:lstStyle/>
          <a:p>
            <a:pPr eaLnBrk="1" hangingPunct="1">
              <a:defRPr/>
            </a:pPr>
            <a:r>
              <a:rPr lang="en-GB" u="none" smtClean="0">
                <a:solidFill>
                  <a:srgbClr val="FFFF00"/>
                </a:solidFill>
                <a:latin typeface="Arial" charset="0"/>
                <a:ea typeface="ＭＳ Ｐゴシック" charset="-128"/>
                <a:cs typeface="Arial" charset="0"/>
              </a:rPr>
              <a:t>Aristotle’s Rhetoric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3" y="2430463"/>
            <a:ext cx="12352337" cy="6927850"/>
          </a:xfrm>
        </p:spPr>
        <p:txBody>
          <a:bodyPr/>
          <a:lstStyle/>
          <a:p>
            <a:pPr marL="479078" indent="-479078" algn="ctr" eaLnBrk="1" hangingPunct="1">
              <a:buFontTx/>
              <a:buNone/>
              <a:defRPr/>
            </a:pPr>
            <a:r>
              <a:rPr lang="en-GB" sz="4800" b="1" dirty="0">
                <a:latin typeface="Arial" pitchFamily="34" charset="0"/>
                <a:ea typeface="ＭＳ Ｐゴシック" pitchFamily="26" charset="-128"/>
                <a:cs typeface="Arial" pitchFamily="34" charset="0"/>
              </a:rPr>
              <a:t>Logos</a:t>
            </a:r>
          </a:p>
          <a:p>
            <a:pPr marL="479078" indent="-479078" algn="ctr" eaLnBrk="1" hangingPunct="1">
              <a:buFontTx/>
              <a:buNone/>
              <a:defRPr/>
            </a:pPr>
            <a:endParaRPr lang="en-GB" sz="5700" b="1" dirty="0">
              <a:ea typeface="ＭＳ Ｐゴシック" pitchFamily="26" charset="-128"/>
              <a:cs typeface="ＭＳ Ｐゴシック" pitchFamily="26" charset="-128"/>
            </a:endParaRPr>
          </a:p>
          <a:p>
            <a:pPr marL="479078" indent="-479078" algn="ctr" eaLnBrk="1" hangingPunct="1">
              <a:buFontTx/>
              <a:buNone/>
              <a:defRPr/>
            </a:pPr>
            <a:r>
              <a:rPr lang="en-GB" sz="4800" b="1" dirty="0">
                <a:latin typeface="Arial" pitchFamily="34" charset="0"/>
                <a:ea typeface="ＭＳ Ｐゴシック" pitchFamily="26" charset="-128"/>
                <a:cs typeface="Arial" pitchFamily="34" charset="0"/>
              </a:rPr>
              <a:t>Ethos</a:t>
            </a:r>
          </a:p>
          <a:p>
            <a:pPr marL="479078" indent="-479078" algn="ctr" eaLnBrk="1" hangingPunct="1">
              <a:buFontTx/>
              <a:buNone/>
              <a:defRPr/>
            </a:pPr>
            <a:endParaRPr lang="en-GB" sz="5700" b="1" dirty="0">
              <a:ea typeface="ＭＳ Ｐゴシック" pitchFamily="26" charset="-128"/>
              <a:cs typeface="ＭＳ Ｐゴシック" pitchFamily="26" charset="-128"/>
            </a:endParaRPr>
          </a:p>
          <a:p>
            <a:pPr marL="479078" indent="-479078" algn="ctr" eaLnBrk="1" hangingPunct="1">
              <a:buFontTx/>
              <a:buNone/>
              <a:defRPr/>
            </a:pPr>
            <a:r>
              <a:rPr lang="en-GB" sz="4800" b="1" dirty="0">
                <a:latin typeface="Arial" pitchFamily="34" charset="0"/>
                <a:ea typeface="ＭＳ Ｐゴシック" pitchFamily="26" charset="-128"/>
                <a:cs typeface="Arial" pitchFamily="34" charset="0"/>
              </a:rPr>
              <a:t>Pathos</a:t>
            </a:r>
          </a:p>
          <a:p>
            <a:pPr marL="479078" indent="-479078" algn="ctr" eaLnBrk="1" hangingPunct="1">
              <a:buFontTx/>
              <a:buNone/>
              <a:defRPr/>
            </a:pPr>
            <a:endParaRPr lang="en-GB" sz="5700" b="1" dirty="0">
              <a:ea typeface="ＭＳ Ｐゴシック" pitchFamily="26" charset="-128"/>
              <a:cs typeface="ＭＳ Ｐゴシック" pitchFamily="26" charset="-128"/>
            </a:endParaRPr>
          </a:p>
          <a:p>
            <a:pPr marL="479078" indent="-479078" algn="ctr" eaLnBrk="1" hangingPunct="1">
              <a:buFontTx/>
              <a:buNone/>
              <a:defRPr/>
            </a:pPr>
            <a:r>
              <a:rPr lang="en-GB" sz="4800" b="1" i="1" dirty="0">
                <a:latin typeface="Arial" pitchFamily="34" charset="0"/>
                <a:ea typeface="ＭＳ Ｐゴシック" pitchFamily="26" charset="-128"/>
                <a:cs typeface="Arial" pitchFamily="34" charset="0"/>
              </a:rPr>
              <a:t>+ Agora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5363" y="1709738"/>
            <a:ext cx="11053762" cy="976312"/>
          </a:xfrm>
        </p:spPr>
        <p:txBody>
          <a:bodyPr/>
          <a:lstStyle/>
          <a:p>
            <a:pPr eaLnBrk="1" hangingPunct="1"/>
            <a:r>
              <a:rPr lang="en-GB" altLang="en-US" smtClean="0"/>
              <a:t>– Italy –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921000"/>
            <a:ext cx="10868025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3656013"/>
            <a:ext cx="1206976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Finland 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Germany –</a:t>
            </a:r>
          </a:p>
        </p:txBody>
      </p:sp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92475"/>
            <a:ext cx="12314238" cy="417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Austria –</a:t>
            </a:r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25" y="2492375"/>
            <a:ext cx="11560175" cy="665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UK –</a:t>
            </a:r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911600"/>
            <a:ext cx="11961813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British Coded Speech </a:t>
            </a:r>
          </a:p>
        </p:txBody>
      </p:sp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763588" y="2057400"/>
            <a:ext cx="5713412" cy="838200"/>
          </a:xfrm>
          <a:prstGeom prst="rect">
            <a:avLst/>
          </a:prstGeom>
          <a:solidFill>
            <a:srgbClr val="FFFD6B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lIns="90849" tIns="45424" rIns="90849" bIns="45424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38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6477000" y="2057400"/>
            <a:ext cx="5715000" cy="838200"/>
          </a:xfrm>
          <a:prstGeom prst="rect">
            <a:avLst/>
          </a:prstGeom>
          <a:solidFill>
            <a:srgbClr val="FFFD6B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lIns="90849" tIns="45424" rIns="90849" bIns="45424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38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763588" y="2895600"/>
            <a:ext cx="5713412" cy="5943600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lIns="90849" tIns="45424" rIns="90849" bIns="45424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38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6477000" y="2895600"/>
            <a:ext cx="5715000" cy="5943600"/>
          </a:xfrm>
          <a:prstGeom prst="rect">
            <a:avLst/>
          </a:prstGeom>
          <a:solidFill>
            <a:srgbClr val="FFFEB5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wrap="none" lIns="90849" tIns="45424" rIns="90849" bIns="45424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38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51" name="Text Box 7"/>
          <p:cNvSpPr txBox="1">
            <a:spLocks noChangeArrowheads="1"/>
          </p:cNvSpPr>
          <p:nvPr/>
        </p:nvSpPr>
        <p:spPr bwMode="auto">
          <a:xfrm>
            <a:off x="766763" y="2208213"/>
            <a:ext cx="5634037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15" tIns="45407" rIns="90815" bIns="45407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1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What is said</a:t>
            </a:r>
            <a:endParaRPr lang="en-GB" altLang="en-US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52" name="Text Box 8"/>
          <p:cNvSpPr txBox="1">
            <a:spLocks noChangeArrowheads="1"/>
          </p:cNvSpPr>
          <p:nvPr/>
        </p:nvSpPr>
        <p:spPr bwMode="auto">
          <a:xfrm>
            <a:off x="6477000" y="2208213"/>
            <a:ext cx="57150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15" tIns="45407" rIns="90815" bIns="45407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en-US" sz="31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What is meant</a:t>
            </a:r>
            <a:endParaRPr lang="en-GB" altLang="en-US" sz="2400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609600" y="3124200"/>
            <a:ext cx="5716588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15" tIns="45407" rIns="90815" bIns="45407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Hm….interesting idea</a:t>
            </a:r>
          </a:p>
          <a:p>
            <a:pPr algn="r">
              <a:spcBef>
                <a:spcPct val="50000"/>
              </a:spcBef>
            </a:pPr>
            <a:r>
              <a:rPr lang="en-GB" altLang="en-US" sz="240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You </a:t>
            </a:r>
            <a:r>
              <a:rPr lang="en-GB" altLang="en-US" sz="310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could </a:t>
            </a: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say that</a:t>
            </a:r>
          </a:p>
          <a:p>
            <a:pPr algn="r"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We must have a meeting about your idea</a:t>
            </a:r>
          </a:p>
          <a:p>
            <a:pPr algn="r"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We shall certainly consider it</a:t>
            </a:r>
          </a:p>
          <a:p>
            <a:pPr algn="r"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I’m not quite with you on that one</a:t>
            </a:r>
          </a:p>
          <a:p>
            <a:pPr algn="r"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 agree, up to a point</a:t>
            </a:r>
          </a:p>
          <a:p>
            <a:pPr algn="ctr">
              <a:spcBef>
                <a:spcPct val="50000"/>
              </a:spcBef>
            </a:pPr>
            <a:endParaRPr lang="en-GB" altLang="en-US" sz="3100" b="0">
              <a:solidFill>
                <a:srgbClr val="000000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3258" name="Text Box 10"/>
          <p:cNvSpPr txBox="1">
            <a:spLocks noChangeArrowheads="1"/>
          </p:cNvSpPr>
          <p:nvPr/>
        </p:nvSpPr>
        <p:spPr bwMode="auto">
          <a:xfrm>
            <a:off x="6630988" y="3124200"/>
            <a:ext cx="5713412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815" tIns="45407" rIns="90815" bIns="45407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What a stupid suggestion</a:t>
            </a:r>
          </a:p>
          <a:p>
            <a:pPr>
              <a:spcBef>
                <a:spcPct val="50000"/>
              </a:spcBef>
            </a:pPr>
            <a:r>
              <a:rPr lang="en-GB" altLang="en-US" sz="240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 wouldn’t</a:t>
            </a:r>
          </a:p>
          <a:p>
            <a:pPr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Forget it</a:t>
            </a:r>
          </a:p>
          <a:p>
            <a:pPr>
              <a:lnSpc>
                <a:spcPct val="230000"/>
              </a:lnSpc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We won’t do it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That is totally unacceptable</a:t>
            </a:r>
          </a:p>
          <a:p>
            <a:pPr>
              <a:spcBef>
                <a:spcPct val="50000"/>
              </a:spcBef>
            </a:pPr>
            <a:endParaRPr lang="en-GB" altLang="en-US" sz="3100" b="0">
              <a:solidFill>
                <a:srgbClr val="000000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  <a:p>
            <a:pPr>
              <a:lnSpc>
                <a:spcPct val="40000"/>
              </a:lnSpc>
              <a:spcBef>
                <a:spcPct val="50000"/>
              </a:spcBef>
            </a:pPr>
            <a:r>
              <a:rPr lang="en-GB" altLang="en-US" sz="3100" b="0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 disagree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2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3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32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USA –</a:t>
            </a:r>
          </a:p>
        </p:txBody>
      </p:sp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895600"/>
            <a:ext cx="10107613" cy="571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GB" altLang="en-US" sz="5400" b="0" smtClean="0"/>
              <a:t>				</a:t>
            </a:r>
            <a:br>
              <a:rPr lang="en-GB" altLang="en-US" sz="5400" b="0" smtClean="0"/>
            </a:br>
            <a:r>
              <a:rPr lang="en-GB" altLang="en-US" sz="5400" b="0" smtClean="0"/>
              <a:t>				      GERMAN</a:t>
            </a:r>
            <a:endParaRPr lang="en-GB" altLang="en-US" smtClean="0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600" smtClean="0">
                <a:latin typeface="Tahoma" panose="020B0604030504040204" pitchFamily="34" charset="0"/>
              </a:rPr>
              <a:t>“I don’t agree”</a:t>
            </a:r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974725" y="758825"/>
            <a:ext cx="11053763" cy="8131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033713" y="4660900"/>
            <a:ext cx="7369175" cy="2386013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0" tIns="45640" rIns="91280" bIns="45640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en-US" altLang="en-US" sz="2400"/>
          </a:p>
        </p:txBody>
      </p:sp>
      <p:pic>
        <p:nvPicPr>
          <p:cNvPr id="5939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084263"/>
            <a:ext cx="3300413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1173163" y="1739900"/>
            <a:ext cx="10917237" cy="5722938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27150"/>
            <a:ext cx="10009188" cy="669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Listening Habits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Germany –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59088"/>
            <a:ext cx="5713413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Listening Habits</a:t>
            </a:r>
          </a:p>
        </p:txBody>
      </p:sp>
      <p:sp>
        <p:nvSpPr>
          <p:cNvPr id="7270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USA 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4344988"/>
            <a:ext cx="1205547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National Communication Patterns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– Slovenia –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1"/>
          <p:cNvSpPr>
            <a:spLocks/>
          </p:cNvSpPr>
          <p:nvPr/>
        </p:nvSpPr>
        <p:spPr bwMode="auto">
          <a:xfrm>
            <a:off x="10514013" y="9188450"/>
            <a:ext cx="21447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4700"/>
              </a:lnSpc>
              <a:spcBef>
                <a:spcPts val="2300"/>
              </a:spcBef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39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1pPr>
            <a:lvl2pPr marL="37931725" indent="-37474525">
              <a:lnSpc>
                <a:spcPts val="2400"/>
              </a:lnSpc>
              <a:spcBef>
                <a:spcPts val="1400"/>
              </a:spcBef>
              <a:buClr>
                <a:srgbClr val="FFFFFF"/>
              </a:buClr>
              <a:buSzPct val="100000"/>
              <a:buFont typeface="Times" panose="02020603050405020304" pitchFamily="18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2pPr>
            <a:lvl3pPr marL="1512888" indent="-501650">
              <a:lnSpc>
                <a:spcPts val="2400"/>
              </a:lnSpc>
              <a:spcBef>
                <a:spcPts val="12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3pPr>
            <a:lvl4pPr marL="1955800" indent="-417513">
              <a:lnSpc>
                <a:spcPts val="2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4pPr>
            <a:lvl5pPr marL="2398713" indent="-417513">
              <a:lnSpc>
                <a:spcPts val="24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5pPr>
            <a:lvl6pPr marL="28559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6pPr>
            <a:lvl7pPr marL="33131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7pPr>
            <a:lvl8pPr marL="37703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8pPr>
            <a:lvl9pPr marL="42275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510099"/>
                </a:solidFill>
                <a:ea typeface="ヒラギノ明朝 ProN W3" pitchFamily="-112" charset="-128"/>
                <a:cs typeface="Arial" panose="020B0604020202020204" pitchFamily="34" charset="0"/>
              </a:rPr>
              <a:t>© 2001, 2009 Richard D Lewis</a:t>
            </a:r>
          </a:p>
        </p:txBody>
      </p:sp>
      <p:sp>
        <p:nvSpPr>
          <p:cNvPr id="116739" name="Rectangle 2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marL="90488" indent="0" eaLnBrk="1" hangingPunct="1">
              <a:tabLst>
                <a:tab pos="63500" algn="l"/>
                <a:tab pos="3937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</a:tabLst>
            </a:pPr>
            <a:r>
              <a:rPr lang="en-US" altLang="en-US" smtClean="0"/>
              <a:t>National Communication Patterns</a:t>
            </a:r>
          </a:p>
        </p:txBody>
      </p:sp>
      <p:sp>
        <p:nvSpPr>
          <p:cNvPr id="116740" name="Rectangle 3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433388" indent="-342900" eaLnBrk="1" hangingPunct="1">
              <a:buFontTx/>
              <a:buNone/>
              <a:tabLst>
                <a:tab pos="393700" algn="l"/>
                <a:tab pos="4064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</a:tabLst>
            </a:pPr>
            <a:r>
              <a:rPr lang="en-US" altLang="en-US" smtClean="0"/>
              <a:t>– Croatia –</a:t>
            </a:r>
          </a:p>
        </p:txBody>
      </p:sp>
      <p:pic>
        <p:nvPicPr>
          <p:cNvPr id="116741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12077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/>
          </p:cNvSpPr>
          <p:nvPr/>
        </p:nvSpPr>
        <p:spPr bwMode="auto">
          <a:xfrm>
            <a:off x="10514013" y="9188450"/>
            <a:ext cx="21447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ts val="4700"/>
              </a:lnSpc>
              <a:spcBef>
                <a:spcPts val="2300"/>
              </a:spcBef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39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1pPr>
            <a:lvl2pPr marL="37931725" indent="-37474525">
              <a:lnSpc>
                <a:spcPts val="2400"/>
              </a:lnSpc>
              <a:spcBef>
                <a:spcPts val="1400"/>
              </a:spcBef>
              <a:buClr>
                <a:srgbClr val="FFFFFF"/>
              </a:buClr>
              <a:buSzPct val="100000"/>
              <a:buFont typeface="Times" panose="02020603050405020304" pitchFamily="18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2pPr>
            <a:lvl3pPr marL="1512888" indent="-501650">
              <a:lnSpc>
                <a:spcPts val="2400"/>
              </a:lnSpc>
              <a:spcBef>
                <a:spcPts val="12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4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3pPr>
            <a:lvl4pPr marL="1955800" indent="-417513">
              <a:lnSpc>
                <a:spcPts val="2400"/>
              </a:lnSpc>
              <a:spcBef>
                <a:spcPts val="6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4pPr>
            <a:lvl5pPr marL="2398713" indent="-417513">
              <a:lnSpc>
                <a:spcPts val="2400"/>
              </a:lnSpc>
              <a:spcBef>
                <a:spcPts val="200"/>
              </a:spcBef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5pPr>
            <a:lvl6pPr marL="28559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6pPr>
            <a:lvl7pPr marL="33131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7pPr>
            <a:lvl8pPr marL="37703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8pPr>
            <a:lvl9pPr marL="4227513" indent="-417513" eaLnBrk="0" fontAlgn="base" hangingPunct="0">
              <a:lnSpc>
                <a:spcPts val="2400"/>
              </a:lnSpc>
              <a:spcBef>
                <a:spcPts val="2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" panose="020B0604020202020204" pitchFamily="34" charset="0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972800" algn="l"/>
              </a:tabLst>
              <a:defRPr sz="2000" b="1">
                <a:solidFill>
                  <a:srgbClr val="FFFFFF"/>
                </a:solidFill>
                <a:latin typeface="Arial" panose="020B0604020202020204" pitchFamily="34" charset="0"/>
                <a:ea typeface="ヒラギノ角ゴ ProN W6" charset="-128"/>
                <a:sym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510099"/>
                </a:solidFill>
                <a:ea typeface="ヒラギノ明朝 ProN W3" pitchFamily="-112" charset="-128"/>
                <a:cs typeface="Arial" panose="020B0604020202020204" pitchFamily="34" charset="0"/>
              </a:rPr>
              <a:t>© 2001, 2009 Richard D Lewis</a:t>
            </a:r>
          </a:p>
        </p:txBody>
      </p:sp>
      <p:pic>
        <p:nvPicPr>
          <p:cNvPr id="117763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12093575" cy="377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4" name="Rectangle 3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marL="90488" indent="0" eaLnBrk="1" hangingPunct="1">
              <a:tabLst>
                <a:tab pos="63500" algn="l"/>
                <a:tab pos="3937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</a:tabLst>
            </a:pPr>
            <a:r>
              <a:rPr lang="en-US" altLang="en-US" smtClean="0"/>
              <a:t>National Communication Patterns</a:t>
            </a:r>
          </a:p>
        </p:txBody>
      </p:sp>
      <p:sp>
        <p:nvSpPr>
          <p:cNvPr id="117765" name="Rectangle 4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433388" indent="-342900" eaLnBrk="1" hangingPunct="1">
              <a:buFontTx/>
              <a:buNone/>
              <a:tabLst>
                <a:tab pos="393700" algn="l"/>
                <a:tab pos="406400" algn="l"/>
                <a:tab pos="749300" algn="l"/>
                <a:tab pos="1104900" algn="l"/>
                <a:tab pos="1460500" algn="l"/>
                <a:tab pos="1816100" algn="l"/>
                <a:tab pos="2171700" algn="l"/>
                <a:tab pos="2527300" algn="l"/>
                <a:tab pos="2882900" algn="l"/>
                <a:tab pos="3238500" algn="l"/>
                <a:tab pos="3594100" algn="l"/>
                <a:tab pos="3949700" algn="l"/>
                <a:tab pos="4305300" algn="l"/>
                <a:tab pos="4610100" algn="l"/>
              </a:tabLst>
            </a:pPr>
            <a:r>
              <a:rPr lang="en-US" altLang="en-US" smtClean="0"/>
              <a:t>– Serbia –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4" descr="homogeneous-vs-diverse-team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2744788"/>
            <a:ext cx="10725150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33400"/>
            <a:ext cx="13003213" cy="1933575"/>
          </a:xfrm>
          <a:noFill/>
        </p:spPr>
        <p:txBody>
          <a:bodyPr lIns="0" tIns="0" rIns="0" bIns="0"/>
          <a:lstStyle/>
          <a:p>
            <a:pPr eaLnBrk="1" hangingPunct="1"/>
            <a:r>
              <a:rPr lang="en-US" altLang="en-US" smtClean="0">
                <a:ea typeface="MS PGothic" panose="020B0600070205080204" pitchFamily="34" charset="-128"/>
              </a:rPr>
              <a:t>Homogeneous vs. Diverse Teams/Groups</a:t>
            </a:r>
          </a:p>
        </p:txBody>
      </p:sp>
      <p:sp>
        <p:nvSpPr>
          <p:cNvPr id="118788" name="Text Box 3"/>
          <p:cNvSpPr txBox="1">
            <a:spLocks noChangeArrowheads="1"/>
          </p:cNvSpPr>
          <p:nvPr/>
        </p:nvSpPr>
        <p:spPr bwMode="auto">
          <a:xfrm>
            <a:off x="228600" y="8458200"/>
            <a:ext cx="90439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9473" tIns="44719" rIns="89473" bIns="44719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Based on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1. Creating value with diverse teams in global management, J.J. DiStefano; M.L.Maznevski,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Organizational Dynamics, Vol. 29, No 1</a:t>
            </a:r>
          </a:p>
          <a:p>
            <a:pPr eaLnBrk="1" hangingPunct="1"/>
            <a:r>
              <a:rPr lang="en-US" altLang="en-US" sz="1600">
                <a:solidFill>
                  <a:srgbClr val="FFFC19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2. Dr C. Kovach’s research, UCLA</a:t>
            </a:r>
            <a:endParaRPr lang="en-US" altLang="en-US" sz="1600">
              <a:solidFill>
                <a:srgbClr val="000000"/>
              </a:solidFill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1028700" y="1206500"/>
            <a:ext cx="11053763" cy="796925"/>
          </a:xfrm>
        </p:spPr>
        <p:txBody>
          <a:bodyPr/>
          <a:lstStyle/>
          <a:p>
            <a:r>
              <a:rPr lang="fi-FI" altLang="en-US" smtClean="0">
                <a:ea typeface="MS PGothic" panose="020B0600070205080204" pitchFamily="34" charset="-128"/>
              </a:rPr>
              <a:t>Success Factors of CREATOR teams:</a:t>
            </a:r>
            <a:endParaRPr lang="en-GB" altLang="en-US" smtClean="0">
              <a:ea typeface="MS PGothic" panose="020B0600070205080204" pitchFamily="34" charset="-128"/>
            </a:endParaRPr>
          </a:p>
        </p:txBody>
      </p:sp>
      <p:sp>
        <p:nvSpPr>
          <p:cNvPr id="221187" name="Content Placeholder 2"/>
          <p:cNvSpPr>
            <a:spLocks noGrp="1"/>
          </p:cNvSpPr>
          <p:nvPr>
            <p:ph idx="1"/>
          </p:nvPr>
        </p:nvSpPr>
        <p:spPr>
          <a:xfrm>
            <a:off x="957263" y="3941763"/>
            <a:ext cx="11053762" cy="1912937"/>
          </a:xfrm>
        </p:spPr>
        <p:txBody>
          <a:bodyPr/>
          <a:lstStyle/>
          <a:p>
            <a:pPr marL="896938" indent="-896938" algn="l">
              <a:buFontTx/>
              <a:buAutoNum type="arabicPeriod"/>
            </a:pPr>
            <a:r>
              <a:rPr lang="fi-FI" altLang="en-US" sz="4400" smtClean="0">
                <a:ea typeface="MS PGothic" panose="020B0600070205080204" pitchFamily="34" charset="-128"/>
              </a:rPr>
              <a:t>Mapping</a:t>
            </a:r>
          </a:p>
          <a:p>
            <a:pPr marL="896938" indent="-896938" algn="l">
              <a:buFontTx/>
              <a:buAutoNum type="arabicPeriod"/>
            </a:pPr>
            <a:r>
              <a:rPr lang="fi-FI" altLang="en-US" sz="4400" smtClean="0">
                <a:ea typeface="MS PGothic" panose="020B0600070205080204" pitchFamily="34" charset="-128"/>
              </a:rPr>
              <a:t>Bridging</a:t>
            </a:r>
          </a:p>
          <a:p>
            <a:pPr marL="896938" indent="-896938" algn="l">
              <a:buFontTx/>
              <a:buAutoNum type="arabicPeriod"/>
            </a:pPr>
            <a:r>
              <a:rPr lang="fi-FI" altLang="en-US" sz="4400" smtClean="0">
                <a:ea typeface="MS PGothic" panose="020B0600070205080204" pitchFamily="34" charset="-128"/>
              </a:rPr>
              <a:t>Integrating</a:t>
            </a:r>
            <a:endParaRPr lang="en-GB" altLang="en-US" sz="4400" smtClean="0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Negotiation Styles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idx="1"/>
          </p:nvPr>
        </p:nvSpPr>
        <p:spPr>
          <a:xfrm>
            <a:off x="975017" y="1854492"/>
            <a:ext cx="11261725" cy="7596187"/>
          </a:xfrm>
          <a:ln w="12700">
            <a:miter lim="800000"/>
            <a:headEnd/>
            <a:tailEnd/>
          </a:ln>
          <a:extLst/>
        </p:spPr>
        <p:txBody>
          <a:bodyPr/>
          <a:lstStyle/>
          <a:p>
            <a:pPr marL="0" indent="0" algn="l" eaLnBrk="1" hangingPunct="1">
              <a:lnSpc>
                <a:spcPct val="80000"/>
              </a:lnSpc>
              <a:spcAft>
                <a:spcPct val="15000"/>
              </a:spcAft>
              <a:buFontTx/>
              <a:buNone/>
              <a:defRPr/>
            </a:pPr>
            <a:r>
              <a:rPr lang="en-US" sz="2800" dirty="0"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Negotiators in </a:t>
            </a:r>
            <a:r>
              <a:rPr lang="en-US" sz="2800" dirty="0">
                <a:solidFill>
                  <a:srgbClr val="00B0F0"/>
                </a:solidFill>
                <a:ea typeface="Arial" charset="0"/>
                <a:cs typeface="Arial" charset="0"/>
                <a:sym typeface="Arial" charset="0"/>
              </a:rPr>
              <a:t>Linear-Active </a:t>
            </a:r>
            <a:r>
              <a:rPr lang="en-US" sz="2800" dirty="0"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cultures will: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Demonstrate and look for technical competence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Place facts before sentiments, logic before emotion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Be deal oriented, with a view to immediate achievement and results – </a:t>
            </a:r>
            <a:r>
              <a:rPr lang="en-US" sz="2400" i="1" u="sng" dirty="0">
                <a:ea typeface="Arial" charset="0"/>
                <a:cs typeface="Arial" charset="0"/>
                <a:sym typeface="Arial" charset="0"/>
              </a:rPr>
              <a:t>time is money</a:t>
            </a:r>
          </a:p>
          <a:p>
            <a:pPr marL="0" indent="0" algn="l" eaLnBrk="1" hangingPunct="1">
              <a:lnSpc>
                <a:spcPct val="80000"/>
              </a:lnSpc>
              <a:spcAft>
                <a:spcPct val="15000"/>
              </a:spcAft>
              <a:buFontTx/>
              <a:buNone/>
              <a:defRPr/>
            </a:pPr>
            <a:r>
              <a:rPr lang="en-US" sz="2800" b="0" dirty="0">
                <a:ln>
                  <a:solidFill>
                    <a:srgbClr val="FFFC19"/>
                  </a:solidFill>
                </a:ln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Negotiators in </a:t>
            </a:r>
            <a:r>
              <a:rPr lang="en-US" sz="2800" dirty="0">
                <a:solidFill>
                  <a:srgbClr val="FF0000"/>
                </a:solidFill>
                <a:ea typeface="Arial" charset="0"/>
                <a:cs typeface="Arial" charset="0"/>
                <a:sym typeface="Arial" charset="0"/>
              </a:rPr>
              <a:t>Multi-Active </a:t>
            </a:r>
            <a:r>
              <a:rPr lang="en-US" sz="2800" dirty="0"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cultures</a:t>
            </a:r>
            <a:r>
              <a:rPr lang="en-US" sz="2800" dirty="0">
                <a:ln>
                  <a:solidFill>
                    <a:srgbClr val="FFFC19"/>
                  </a:solidFill>
                </a:ln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 </a:t>
            </a:r>
            <a:r>
              <a:rPr lang="en-US" sz="2800" b="0" dirty="0">
                <a:ln>
                  <a:solidFill>
                    <a:srgbClr val="FFFC19"/>
                  </a:solidFill>
                </a:ln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will: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Rely on their eloquence and ability to persuade – </a:t>
            </a:r>
            <a:r>
              <a:rPr lang="en-US" sz="2400" i="1" u="sng" dirty="0">
                <a:ea typeface="Arial" charset="0"/>
                <a:cs typeface="Arial" charset="0"/>
                <a:sym typeface="Arial" charset="0"/>
              </a:rPr>
              <a:t>negotiation is an art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Use human force as an inspirational factor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Complete human transactions emotionally</a:t>
            </a:r>
          </a:p>
          <a:p>
            <a:pPr marL="0" indent="0" algn="l" eaLnBrk="1" hangingPunct="1">
              <a:lnSpc>
                <a:spcPct val="80000"/>
              </a:lnSpc>
              <a:spcAft>
                <a:spcPct val="15000"/>
              </a:spcAft>
              <a:buFontTx/>
              <a:buNone/>
              <a:defRPr/>
            </a:pPr>
            <a:r>
              <a:rPr lang="en-US" sz="2800" dirty="0">
                <a:solidFill>
                  <a:srgbClr val="FFFC19"/>
                </a:solidFill>
                <a:ea typeface="Arial" charset="0"/>
                <a:cs typeface="Arial" charset="0"/>
                <a:sym typeface="Arial" charset="0"/>
              </a:rPr>
              <a:t>Negotiators in Reactive cultures will: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Dominate with knowledge, patience and quiet control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Display modesty and courtesy</a:t>
            </a:r>
          </a:p>
          <a:p>
            <a:pPr marL="967576" lvl="1" indent="-528631" eaLnBrk="1" hangingPunct="1">
              <a:lnSpc>
                <a:spcPct val="80000"/>
              </a:lnSpc>
              <a:spcAft>
                <a:spcPct val="15000"/>
              </a:spcAft>
              <a:buFont typeface="Times" charset="0"/>
              <a:buChar char="•"/>
              <a:defRPr/>
            </a:pPr>
            <a:r>
              <a:rPr lang="en-US" sz="2400" dirty="0">
                <a:ea typeface="Arial" charset="0"/>
                <a:cs typeface="Arial" charset="0"/>
                <a:sym typeface="Arial" charset="0"/>
              </a:rPr>
              <a:t>Create a harmonious atmosphere – </a:t>
            </a:r>
            <a:r>
              <a:rPr lang="en-US" sz="2400" i="1" u="sng" dirty="0">
                <a:ea typeface="Arial" charset="0"/>
                <a:cs typeface="Arial" charset="0"/>
                <a:sym typeface="Arial" charset="0"/>
              </a:rPr>
              <a:t>building up trust is key</a:t>
            </a:r>
          </a:p>
          <a:p>
            <a:pPr marL="34613" indent="-34613" algn="l" eaLnBrk="1" hangingPunct="1">
              <a:lnSpc>
                <a:spcPct val="80000"/>
              </a:lnSpc>
              <a:spcAft>
                <a:spcPct val="15000"/>
              </a:spcAft>
              <a:defRPr/>
            </a:pPr>
            <a:endParaRPr lang="en-GB" sz="2400" dirty="0">
              <a:ea typeface="ＭＳ Ｐゴシック" charset="-128"/>
              <a:cs typeface="ＭＳ Ｐゴシック" charset="-128"/>
              <a:sym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72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72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72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7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72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72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2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882" name="Content Placeholder 7"/>
          <p:cNvGraphicFramePr>
            <a:graphicFrameLocks noGrp="1" noChangeAspect="1"/>
          </p:cNvGraphicFramePr>
          <p:nvPr>
            <p:ph idx="1"/>
          </p:nvPr>
        </p:nvGraphicFramePr>
        <p:xfrm>
          <a:off x="255588" y="371475"/>
          <a:ext cx="12185650" cy="8707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83" name="Acrobat Document" r:id="rId4" imgW="5667139" imgH="8019997" progId="">
                  <p:embed/>
                </p:oleObj>
              </mc:Choice>
              <mc:Fallback>
                <p:oleObj name="Acrobat Document" r:id="rId4" imgW="5667139" imgH="8019997" progId="">
                  <p:embed/>
                  <p:pic>
                    <p:nvPicPr>
                      <p:cNvPr id="0" name="Content Placeholder 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371475"/>
                        <a:ext cx="12185650" cy="8707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400" b="0" smtClean="0"/>
              <a:t>			</a:t>
            </a:r>
            <a:br>
              <a:rPr lang="en-GB" altLang="en-US" sz="5400" b="0" smtClean="0"/>
            </a:br>
            <a:r>
              <a:rPr lang="en-GB" altLang="en-US" sz="5400" b="0" smtClean="0"/>
              <a:t>			ENGLISH</a:t>
            </a:r>
            <a:endParaRPr lang="en-GB" altLang="en-US" smtClean="0"/>
          </a:p>
        </p:txBody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600" smtClean="0">
                <a:latin typeface="Tahoma" panose="020B0604030504040204" pitchFamily="34" charset="0"/>
              </a:rPr>
              <a:t>“Hmm, that’s a very interesting idea”</a:t>
            </a:r>
          </a:p>
        </p:txBody>
      </p:sp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974725" y="758825"/>
            <a:ext cx="11053763" cy="8131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1517650" y="4660900"/>
            <a:ext cx="9967913" cy="2386013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280" tIns="45640" rIns="91280" bIns="45640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ctr"/>
            <a:endParaRPr lang="sv-SE" altLang="en-US" sz="2400"/>
          </a:p>
          <a:p>
            <a:pPr algn="ctr"/>
            <a:endParaRPr lang="sv-SE" altLang="en-US" sz="2400"/>
          </a:p>
          <a:p>
            <a:pPr algn="ctr"/>
            <a:endParaRPr lang="en-US" altLang="en-US" sz="2400"/>
          </a:p>
        </p:txBody>
      </p:sp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1300163"/>
            <a:ext cx="3251200" cy="190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0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0947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2438400"/>
            <a:ext cx="10768013" cy="540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rIns="132063"/>
          <a:lstStyle/>
          <a:p>
            <a:pPr eaLnBrk="1" hangingPunct="1"/>
            <a:r>
              <a:rPr lang="en-US" altLang="en-US" sz="4300" smtClean="0"/>
              <a:t>Leadership Styles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Leadership style</a:t>
            </a:r>
          </a:p>
        </p:txBody>
      </p:sp>
      <p:sp>
        <p:nvSpPr>
          <p:cNvPr id="125955" name="Rectangle 3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Austria –</a:t>
            </a:r>
          </a:p>
        </p:txBody>
      </p:sp>
      <p:pic>
        <p:nvPicPr>
          <p:cNvPr id="125956" name="Picture 5" descr="Austria_LS-Vienna-Tiro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265488"/>
            <a:ext cx="12247563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Leadership style</a:t>
            </a:r>
          </a:p>
        </p:txBody>
      </p:sp>
      <p:sp>
        <p:nvSpPr>
          <p:cNvPr id="126979" name="Rectangle 3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Slovenia –</a:t>
            </a:r>
          </a:p>
        </p:txBody>
      </p:sp>
      <p:pic>
        <p:nvPicPr>
          <p:cNvPr id="1269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1613"/>
            <a:ext cx="4275138" cy="634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>
            <p:ph type="title"/>
          </p:nvPr>
        </p:nvSpPr>
        <p:spPr/>
        <p:txBody>
          <a:bodyPr rIns="132080"/>
          <a:lstStyle/>
          <a:p>
            <a:pPr indent="0" eaLnBrk="1" hangingPunct="1"/>
            <a:r>
              <a:rPr lang="en-US" altLang="en-US" smtClean="0"/>
              <a:t>Leadership style</a:t>
            </a:r>
          </a:p>
        </p:txBody>
      </p:sp>
      <p:sp>
        <p:nvSpPr>
          <p:cNvPr id="128003" name="Rectangle 3"/>
          <p:cNvSpPr>
            <a:spLocks noChangeArrowheads="1"/>
          </p:cNvSpPr>
          <p:nvPr>
            <p:ph type="body" idx="1"/>
          </p:nvPr>
        </p:nvSpPr>
        <p:spPr/>
        <p:txBody>
          <a:bodyPr rIns="132080"/>
          <a:lstStyle/>
          <a:p>
            <a:pPr marL="382588" indent="-342900" eaLnBrk="1" hangingPunct="1">
              <a:buFontTx/>
              <a:buNone/>
            </a:pPr>
            <a:r>
              <a:rPr lang="en-US" altLang="en-US" smtClean="0"/>
              <a:t>– Serbia –</a:t>
            </a: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844800"/>
            <a:ext cx="5537200" cy="635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3"/>
          <p:cNvSpPr>
            <a:spLocks noGrp="1" noChangeArrowheads="1"/>
          </p:cNvSpPr>
          <p:nvPr>
            <p:ph type="title"/>
          </p:nvPr>
        </p:nvSpPr>
        <p:spPr/>
        <p:txBody>
          <a:bodyPr rIns="132063"/>
          <a:lstStyle/>
          <a:p>
            <a:pPr eaLnBrk="1" hangingPunct="1"/>
            <a:r>
              <a:rPr lang="en-US" altLang="en-US" sz="4300" smtClean="0"/>
              <a:t>Leadership Styles</a:t>
            </a:r>
          </a:p>
        </p:txBody>
      </p:sp>
      <p:sp>
        <p:nvSpPr>
          <p:cNvPr id="12902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57263" y="1925638"/>
            <a:ext cx="11053762" cy="976312"/>
          </a:xfrm>
        </p:spPr>
        <p:txBody>
          <a:bodyPr rIns="132063"/>
          <a:lstStyle/>
          <a:p>
            <a:pPr marL="381000" eaLnBrk="1" hangingPunct="1"/>
            <a:r>
              <a:rPr lang="en-US" altLang="en-US" smtClean="0"/>
              <a:t>– Russia –</a:t>
            </a:r>
          </a:p>
        </p:txBody>
      </p:sp>
      <p:pic>
        <p:nvPicPr>
          <p:cNvPr id="129028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667000"/>
            <a:ext cx="6073775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974725" y="650875"/>
            <a:ext cx="11053763" cy="644525"/>
          </a:xfrm>
        </p:spPr>
        <p:txBody>
          <a:bodyPr/>
          <a:lstStyle/>
          <a:p>
            <a:pPr eaLnBrk="1" hangingPunct="1"/>
            <a:r>
              <a:rPr lang="en-GB" altLang="en-US" smtClean="0"/>
              <a:t>Trust variance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905000"/>
            <a:ext cx="9648825" cy="761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Linear-Active People (1)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7400" y="2133600"/>
            <a:ext cx="86106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Talk and listen in equal proportions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one thing at a time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polite but direct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Partly conceal feelings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Use logic and rationality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Interrupt only rarely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Stick to facts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Concentrate on the deal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Prioritise truth over diplomacy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Follow rules, regulations, laws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Speech is for information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5919788" y="9059863"/>
            <a:ext cx="184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2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Linear-Active People (2)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112014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Maintain word-deed correlation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Complete action chains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Stay results-oriented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Stick to agenda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Compromise to achieve deal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Respect officialdom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Respect contracts and written word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Reply quickly to written communication or e-mails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Restrain body language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Look for short-term profit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punctual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Multi-Active People (1)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133600"/>
            <a:ext cx="112014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Let them talk at length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Reply fully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prepared to do several things at once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prepared for several people talking at once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Display feelings and emotion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People and feelings are more important than facts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Interrupt when you like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Truth is flexible and situational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diplomatic rather than direct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Speech is for opinions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gregarious and socialising</a:t>
            </a:r>
            <a:endParaRPr lang="en-US" altLang="en-US" sz="3600" smtClean="0"/>
          </a:p>
        </p:txBody>
      </p:sp>
      <p:sp>
        <p:nvSpPr>
          <p:cNvPr id="135172" name="Rectangle 4"/>
          <p:cNvSpPr>
            <a:spLocks noChangeArrowheads="1"/>
          </p:cNvSpPr>
          <p:nvPr/>
        </p:nvSpPr>
        <p:spPr bwMode="auto">
          <a:xfrm>
            <a:off x="5919788" y="9059863"/>
            <a:ext cx="1841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>
            <a:spAutoFit/>
          </a:bodyPr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 sz="24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Multi-Active People (2)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133600"/>
            <a:ext cx="110490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Think aloud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Complete human transactions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Digress from agenda and explore interesting ideas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Seek and give favours with key people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Remain relationship-oriented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Spoken word is important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Contracts may often be renegotiated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Reputation is as important as profit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Overt body language and tactility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Accept unpunctuality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400" b="0" smtClean="0"/>
              <a:t/>
            </a:r>
            <a:br>
              <a:rPr lang="en-GB" altLang="en-US" sz="5400" b="0" smtClean="0"/>
            </a:br>
            <a:r>
              <a:rPr lang="en-GB" altLang="en-US" sz="5400" b="0" smtClean="0"/>
              <a:t>		       AMERICAN </a:t>
            </a:r>
            <a:endParaRPr lang="en-GB" altLang="en-US" smtClean="0"/>
          </a:p>
        </p:txBody>
      </p:sp>
      <p:sp>
        <p:nvSpPr>
          <p:cNvPr id="206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/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endParaRPr lang="en-GB" altLang="en-US" sz="3600" smtClean="0">
              <a:latin typeface="Tahoma" panose="020B060403050404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GB" altLang="en-US" sz="3600" smtClean="0">
                <a:latin typeface="Tahoma" panose="020B0604030504040204" pitchFamily="34" charset="0"/>
              </a:rPr>
              <a:t>“You gotta be kidding” </a:t>
            </a:r>
          </a:p>
        </p:txBody>
      </p:sp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974725" y="758825"/>
            <a:ext cx="11053763" cy="8131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166938" y="4660900"/>
            <a:ext cx="8777287" cy="2386013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1409700"/>
            <a:ext cx="3095625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9507" grpId="0" build="p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Reactive People (1)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2133600"/>
            <a:ext cx="106680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Good listening is important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not interrupt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not confront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not cause anyone to lose face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not disagree openly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Suggestions, especially criticism, must be indirect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ambiguous, so as to leave options open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Statements are promises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Prioritise diplomacy over truth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Follow rules but interpret them flexibly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Speech is to promote harmony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33438" y="990600"/>
            <a:ext cx="11053762" cy="796925"/>
          </a:xfrm>
        </p:spPr>
        <p:txBody>
          <a:bodyPr/>
          <a:lstStyle/>
          <a:p>
            <a:pPr eaLnBrk="1" hangingPunct="1"/>
            <a:r>
              <a:rPr lang="en-GB" altLang="en-US" smtClean="0"/>
              <a:t>Golden Rules for Interacting with Reactive People (2)</a:t>
            </a:r>
            <a:br>
              <a:rPr lang="en-GB" altLang="en-US" smtClean="0"/>
            </a:br>
            <a:endParaRPr lang="en-GB" altLang="en-US" smtClean="0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133600"/>
            <a:ext cx="10896600" cy="533400"/>
          </a:xfrm>
        </p:spPr>
        <p:txBody>
          <a:bodyPr/>
          <a:lstStyle/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Share as much as you can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Utilise networks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Talk slowly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 things at appropriate times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Don’t rush or pressure them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Observe fixed power distances and hierarchy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Show exaggerated respect for older people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Go over things several times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Face-to-face contact is important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Work hard at building trust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Long term profit is preferable</a:t>
            </a:r>
          </a:p>
          <a:p>
            <a:pPr marL="684213" indent="-684213" algn="l" defTabSz="411163" eaLnBrk="1" hangingPunct="1">
              <a:lnSpc>
                <a:spcPct val="80000"/>
              </a:lnSpc>
              <a:buFontTx/>
              <a:buChar char="•"/>
              <a:tabLst>
                <a:tab pos="1266825" algn="l"/>
              </a:tabLst>
            </a:pPr>
            <a:r>
              <a:rPr lang="en-US" altLang="en-US" sz="3100" smtClean="0"/>
              <a:t>Be punctual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400" b="0" smtClean="0"/>
              <a:t/>
            </a:r>
            <a:br>
              <a:rPr lang="en-GB" altLang="en-US" sz="5400" b="0" smtClean="0"/>
            </a:br>
            <a:r>
              <a:rPr lang="en-GB" altLang="en-US" sz="5400" b="0" smtClean="0"/>
              <a:t>			ITALIAN  </a:t>
            </a:r>
            <a:endParaRPr lang="en-GB" altLang="en-US" smtClean="0"/>
          </a:p>
        </p:txBody>
      </p:sp>
      <p:sp>
        <p:nvSpPr>
          <p:cNvPr id="205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2493963"/>
            <a:ext cx="11053763" cy="5853112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r>
              <a:rPr lang="en-GB" altLang="en-US" smtClean="0">
                <a:latin typeface="Tahoma" panose="020B0604030504040204" pitchFamily="34" charset="0"/>
              </a:rPr>
              <a:t>“Let’s go and have a Campari </a:t>
            </a:r>
          </a:p>
          <a:p>
            <a:pPr eaLnBrk="1" hangingPunct="1"/>
            <a:r>
              <a:rPr lang="en-GB" altLang="en-US" smtClean="0">
                <a:latin typeface="Tahoma" panose="020B0604030504040204" pitchFamily="34" charset="0"/>
              </a:rPr>
              <a:t>and talk about it tomorrow” </a:t>
            </a:r>
          </a:p>
        </p:txBody>
      </p:sp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974725" y="758825"/>
            <a:ext cx="11053763" cy="8131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2166938" y="4660900"/>
            <a:ext cx="8777287" cy="2386013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409700"/>
            <a:ext cx="3251200" cy="196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4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147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5400" b="0" smtClean="0"/>
              <a:t/>
            </a:r>
            <a:br>
              <a:rPr lang="en-GB" altLang="en-US" sz="5400" b="0" smtClean="0"/>
            </a:br>
            <a:r>
              <a:rPr lang="en-GB" altLang="en-US" sz="5400" b="0" smtClean="0"/>
              <a:t>			FINN</a:t>
            </a:r>
            <a:endParaRPr lang="en-GB" altLang="en-US" smtClean="0"/>
          </a:p>
        </p:txBody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2493963"/>
            <a:ext cx="11053763" cy="5853112"/>
          </a:xfrm>
        </p:spPr>
        <p:txBody>
          <a:bodyPr/>
          <a:lstStyle/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/>
          </a:p>
          <a:p>
            <a:pPr eaLnBrk="1" hangingPunct="1"/>
            <a:endParaRPr lang="en-GB" altLang="en-US" smtClean="0">
              <a:latin typeface="Tahoma" panose="020B0604030504040204" pitchFamily="34" charset="0"/>
            </a:endParaRPr>
          </a:p>
          <a:p>
            <a:pPr eaLnBrk="1" hangingPunct="1"/>
            <a:r>
              <a:rPr lang="en-GB" altLang="en-US" smtClean="0">
                <a:latin typeface="Tahoma" panose="020B0604030504040204" pitchFamily="34" charset="0"/>
              </a:rPr>
              <a:t>“…………………”</a:t>
            </a:r>
          </a:p>
        </p:txBody>
      </p:sp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974725" y="758825"/>
            <a:ext cx="11053763" cy="8131175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1733550" y="4011613"/>
            <a:ext cx="9536113" cy="2817812"/>
          </a:xfrm>
          <a:prstGeom prst="rect">
            <a:avLst/>
          </a:prstGeom>
          <a:noFill/>
          <a:ln w="952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303" tIns="45652" rIns="91303" bIns="45652" anchor="ctr"/>
          <a:lstStyle>
            <a:lvl1pPr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2950" indent="-28575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430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002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57400" indent="-228600"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endParaRPr lang="en-US" altLang="en-US"/>
          </a:p>
        </p:txBody>
      </p:sp>
      <p:pic>
        <p:nvPicPr>
          <p:cNvPr id="67590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1409700"/>
            <a:ext cx="3324225" cy="212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0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032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3235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 altLang="en-US" sz="4796">
              <a:ea typeface="ＭＳ Ｐゴシック" panose="020B0600070205080204" pitchFamily="34" charset="-128"/>
            </a:endParaRPr>
          </a:p>
        </p:txBody>
      </p:sp>
      <p:pic>
        <p:nvPicPr>
          <p:cNvPr id="4" name="Mika-Hakkinen_s-Recession-Advice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8913" y="4763"/>
            <a:ext cx="13187363" cy="9747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0_Blank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Default Design">
  <a:themeElements>
    <a:clrScheme name="">
      <a:dk1>
        <a:srgbClr val="CCFFFF"/>
      </a:dk1>
      <a:lt1>
        <a:srgbClr val="FFFFFF"/>
      </a:lt1>
      <a:dk2>
        <a:srgbClr val="000099"/>
      </a:dk2>
      <a:lt2>
        <a:srgbClr val="FFFFFF"/>
      </a:lt2>
      <a:accent1>
        <a:srgbClr val="008000"/>
      </a:accent1>
      <a:accent2>
        <a:srgbClr val="660066"/>
      </a:accent2>
      <a:accent3>
        <a:srgbClr val="AAAACA"/>
      </a:accent3>
      <a:accent4>
        <a:srgbClr val="DADADA"/>
      </a:accent4>
      <a:accent5>
        <a:srgbClr val="AAC0AA"/>
      </a:accent5>
      <a:accent6>
        <a:srgbClr val="5C005C"/>
      </a:accent6>
      <a:hlink>
        <a:srgbClr val="FFCC00"/>
      </a:hlink>
      <a:folHlink>
        <a:srgbClr val="800000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0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3_Blank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2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Blank">
  <a:themeElements>
    <a:clrScheme name="2_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2_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65" charset="0"/>
            <a:ea typeface="ヒラギノ明朝 ProN W3" pitchFamily="-65" charset="-128"/>
            <a:cs typeface="ヒラギノ明朝 ProN W3" pitchFamily="-65" charset="-128"/>
            <a:sym typeface="Times" pitchFamily="-65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10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3_Blank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ヒラギノ角ゴ ProN W6"/>
        <a:cs typeface="ヒラギノ角ゴ ProN W6"/>
      </a:majorFont>
      <a:minorFont>
        <a:latin typeface="Arial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pitchFamily="-107" charset="0"/>
            <a:ea typeface="ヒラギノ明朝 ProN W3" pitchFamily="-107" charset="-128"/>
            <a:cs typeface="ヒラギノ明朝 ProN W3" pitchFamily="-107" charset="-128"/>
            <a:sym typeface="Times" pitchFamily="-107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15 gig:Appz:Microsoft Office 2001:Templates:Presentations:Designs:Blank</Template>
  <TotalTime>8744</TotalTime>
  <Words>1007</Words>
  <Application>Microsoft Office PowerPoint</Application>
  <PresentationFormat>Po meri</PresentationFormat>
  <Paragraphs>291</Paragraphs>
  <Slides>61</Slides>
  <Notes>27</Notes>
  <HiddenSlides>0</HiddenSlides>
  <MMClips>2</MMClips>
  <ScaleCrop>false</ScaleCrop>
  <HeadingPairs>
    <vt:vector size="8" baseType="variant">
      <vt:variant>
        <vt:lpstr>Uporabljene pisave</vt:lpstr>
      </vt:variant>
      <vt:variant>
        <vt:i4>15</vt:i4>
      </vt:variant>
      <vt:variant>
        <vt:lpstr>Tema</vt:lpstr>
      </vt:variant>
      <vt:variant>
        <vt:i4>21</vt:i4>
      </vt:variant>
      <vt:variant>
        <vt:lpstr>Vdelani OLE strežniki</vt:lpstr>
      </vt:variant>
      <vt:variant>
        <vt:i4>3</vt:i4>
      </vt:variant>
      <vt:variant>
        <vt:lpstr>Naslovi diapozitivov</vt:lpstr>
      </vt:variant>
      <vt:variant>
        <vt:i4>61</vt:i4>
      </vt:variant>
    </vt:vector>
  </HeadingPairs>
  <TitlesOfParts>
    <vt:vector size="100" baseType="lpstr">
      <vt:lpstr>Times</vt:lpstr>
      <vt:lpstr>Arial</vt:lpstr>
      <vt:lpstr>ヒラギノ角ゴ ProN W6</vt:lpstr>
      <vt:lpstr>MS PGothic</vt:lpstr>
      <vt:lpstr>Palatino Linotype</vt:lpstr>
      <vt:lpstr>Times New Roman</vt:lpstr>
      <vt:lpstr>Calibri</vt:lpstr>
      <vt:lpstr>Lucida Sans Unicode</vt:lpstr>
      <vt:lpstr>Wingdings 3</vt:lpstr>
      <vt:lpstr>Verdana</vt:lpstr>
      <vt:lpstr>Wingdings 2</vt:lpstr>
      <vt:lpstr>ヒラギノ明朝 ProN W3</vt:lpstr>
      <vt:lpstr>Tahoma</vt:lpstr>
      <vt:lpstr>Arial Unicode MS</vt:lpstr>
      <vt:lpstr>Helvetica</vt:lpstr>
      <vt:lpstr>Blank</vt:lpstr>
      <vt:lpstr>Default Design</vt:lpstr>
      <vt:lpstr>2_Blank</vt:lpstr>
      <vt:lpstr>5_Blank</vt:lpstr>
      <vt:lpstr>15_Blank</vt:lpstr>
      <vt:lpstr>21_Blank</vt:lpstr>
      <vt:lpstr>6_Blank</vt:lpstr>
      <vt:lpstr>13_Blank</vt:lpstr>
      <vt:lpstr>1_Blank</vt:lpstr>
      <vt:lpstr>10_Blank</vt:lpstr>
      <vt:lpstr>1_Default Design</vt:lpstr>
      <vt:lpstr>20_Blank</vt:lpstr>
      <vt:lpstr>7_Blank</vt:lpstr>
      <vt:lpstr>3_Blank</vt:lpstr>
      <vt:lpstr>4_Blank</vt:lpstr>
      <vt:lpstr>2_Office Theme</vt:lpstr>
      <vt:lpstr>18_Blank</vt:lpstr>
      <vt:lpstr>23_Blank</vt:lpstr>
      <vt:lpstr>22_Blank</vt:lpstr>
      <vt:lpstr>Concourse</vt:lpstr>
      <vt:lpstr>8_Blank</vt:lpstr>
      <vt:lpstr>Flash Document</vt:lpstr>
      <vt:lpstr>Microsoft Photo Editor 3.0 Photo</vt:lpstr>
      <vt:lpstr>Acrobat Document</vt:lpstr>
      <vt:lpstr>Cross-Cultural Management SI-K Exportcoop SEE 12 March 2015</vt:lpstr>
      <vt:lpstr>Fundamentals of Communication</vt:lpstr>
      <vt:lpstr>Getting to the Point</vt:lpstr>
      <vt:lpstr>               GERMAN</vt:lpstr>
      <vt:lpstr>       ENGLISH</vt:lpstr>
      <vt:lpstr>          AMERICAN </vt:lpstr>
      <vt:lpstr>    ITALIAN  </vt:lpstr>
      <vt:lpstr>    FINN</vt:lpstr>
      <vt:lpstr>PowerPointova predstavitev</vt:lpstr>
      <vt:lpstr>PowerPointova predstavitev</vt:lpstr>
      <vt:lpstr>Homogeneous vs. Diverse Teams/Groups</vt:lpstr>
      <vt:lpstr>PowerPointova predstavitev</vt:lpstr>
      <vt:lpstr>PowerPointova predstavitev</vt:lpstr>
      <vt:lpstr>Percentage of respondents who said they would probably NOT lie in court</vt:lpstr>
      <vt:lpstr>PowerPointova predstavitev</vt:lpstr>
      <vt:lpstr>Areas of Cross Cultural Misunderstanding </vt:lpstr>
      <vt:lpstr>PowerPointova predstavitev</vt:lpstr>
      <vt:lpstr>Human Mental Programming</vt:lpstr>
      <vt:lpstr>Human Mental Programming</vt:lpstr>
      <vt:lpstr>Human Mental Programming</vt:lpstr>
      <vt:lpstr>Human Mental Programming</vt:lpstr>
      <vt:lpstr>Human Mental Programming</vt:lpstr>
      <vt:lpstr>Human Mental Programming</vt:lpstr>
      <vt:lpstr>Cultural Horizons and Aristotle’s Liking Principle</vt:lpstr>
      <vt:lpstr>French – USA Horizons</vt:lpstr>
      <vt:lpstr>Cultural Categories    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Aristotle’s Rhetoric</vt:lpstr>
      <vt:lpstr>National Communication Patterns</vt:lpstr>
      <vt:lpstr>National Communication Patterns</vt:lpstr>
      <vt:lpstr>National Communication Patterns</vt:lpstr>
      <vt:lpstr>National Communication Patterns</vt:lpstr>
      <vt:lpstr>National Communication Patterns</vt:lpstr>
      <vt:lpstr>British Coded Speech </vt:lpstr>
      <vt:lpstr>National Communication Patterns</vt:lpstr>
      <vt:lpstr>PowerPointova predstavitev</vt:lpstr>
      <vt:lpstr>Listening Habits</vt:lpstr>
      <vt:lpstr>Listening Habits</vt:lpstr>
      <vt:lpstr>National Communication Patterns</vt:lpstr>
      <vt:lpstr>National Communication Patterns</vt:lpstr>
      <vt:lpstr>National Communication Patterns</vt:lpstr>
      <vt:lpstr>Homogeneous vs. Diverse Teams/Groups</vt:lpstr>
      <vt:lpstr>Success Factors of CREATOR teams:</vt:lpstr>
      <vt:lpstr>Negotiation Styles</vt:lpstr>
      <vt:lpstr>PowerPointova predstavitev</vt:lpstr>
      <vt:lpstr>Leadership Styles</vt:lpstr>
      <vt:lpstr>Leadership style</vt:lpstr>
      <vt:lpstr>Leadership style</vt:lpstr>
      <vt:lpstr>Leadership style</vt:lpstr>
      <vt:lpstr>Leadership Styles</vt:lpstr>
      <vt:lpstr>Trust variance</vt:lpstr>
      <vt:lpstr>Golden Rules for Interacting with Linear-Active People (1) </vt:lpstr>
      <vt:lpstr>Golden Rules for Interacting with Linear-Active People (2) </vt:lpstr>
      <vt:lpstr>Golden Rules for Interacting with Multi-Active People (1) </vt:lpstr>
      <vt:lpstr>Golden Rules for Interacting with Multi-Active People (2) </vt:lpstr>
      <vt:lpstr>Golden Rules for Interacting with Reactive People (1) </vt:lpstr>
      <vt:lpstr>Golden Rules for Interacting with Reactive People (2) </vt:lpstr>
    </vt:vector>
  </TitlesOfParts>
  <Company>Office 2001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Communication Pattern</dc:title>
  <dc:creator>Ric Lewis</dc:creator>
  <cp:lastModifiedBy>Info4 Gospodarska zbornica</cp:lastModifiedBy>
  <cp:revision>544</cp:revision>
  <cp:lastPrinted>2013-06-07T10:07:29Z</cp:lastPrinted>
  <dcterms:created xsi:type="dcterms:W3CDTF">2001-05-22T08:26:44Z</dcterms:created>
  <dcterms:modified xsi:type="dcterms:W3CDTF">2015-03-30T14:02:56Z</dcterms:modified>
</cp:coreProperties>
</file>