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82609" autoAdjust="0"/>
  </p:normalViewPr>
  <p:slideViewPr>
    <p:cSldViewPr>
      <p:cViewPr varScale="1">
        <p:scale>
          <a:sx n="114" d="100"/>
          <a:sy n="114" d="100"/>
        </p:scale>
        <p:origin x="11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69A13-8776-453A-9913-B80BE5726F7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36EDF-0AB1-441F-9E06-A42458444CE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670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dirty="0">
              <a:latin typeface="Calibri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7D2C2B-EF74-8A4B-B1FA-C4E90500C8BA}" type="slidenum">
              <a:rPr lang="de-AT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063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l-SI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de-AT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l-SI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1A7C34E-43C7-4E3C-93E4-D47A2D66BF80}" type="datetimeFigureOut">
              <a:rPr lang="de-AT" smtClean="0"/>
              <a:pPr/>
              <a:t>26.05.2020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878265F-E018-4E01-857B-3987C97B300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3" descr="sgz_logo_10_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465915"/>
            <a:ext cx="3528392" cy="1411357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87216" y="3691944"/>
            <a:ext cx="4392488" cy="1846639"/>
          </a:xfrm>
        </p:spPr>
        <p:txBody>
          <a:bodyPr>
            <a:noAutofit/>
          </a:bodyPr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1600" b="1" dirty="0">
                <a:solidFill>
                  <a:schemeClr val="tx1"/>
                </a:solidFill>
                <a:latin typeface="Calibri"/>
                <a:cs typeface="Calibri"/>
              </a:rPr>
              <a:t>Mag. Andrej Hren</a:t>
            </a:r>
            <a:r>
              <a:rPr lang="sl-SI" sz="1600" dirty="0">
                <a:solidFill>
                  <a:schemeClr val="tx1"/>
                </a:solidFill>
                <a:latin typeface="Calibri"/>
                <a:cs typeface="Calibri"/>
              </a:rPr>
              <a:t>, generalni sekretar SGZ</a:t>
            </a:r>
            <a:endParaRPr lang="de-AT"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600" dirty="0">
                <a:latin typeface="Calibri"/>
                <a:cs typeface="Calibri"/>
              </a:rPr>
              <a:t>Slovenska gospodarska zveza v Celovcu Spengergasse 8</a:t>
            </a:r>
            <a:br>
              <a:rPr lang="de-DE" sz="1600" dirty="0">
                <a:latin typeface="Calibri"/>
                <a:cs typeface="Calibri"/>
              </a:rPr>
            </a:br>
            <a:r>
              <a:rPr lang="de-DE" sz="1600" dirty="0">
                <a:latin typeface="Calibri"/>
                <a:cs typeface="Calibri"/>
              </a:rPr>
              <a:t>A-9020 Klagenfurt/Celovec</a:t>
            </a:r>
            <a:br>
              <a:rPr lang="de-DE" sz="1600" dirty="0">
                <a:latin typeface="Calibri"/>
                <a:cs typeface="Calibri"/>
              </a:rPr>
            </a:br>
            <a:r>
              <a:rPr lang="de-DE" sz="1600" dirty="0">
                <a:latin typeface="Calibri"/>
                <a:cs typeface="Calibri"/>
              </a:rPr>
              <a:t>Tel.: +43 (0)463 508 802</a:t>
            </a:r>
            <a:br>
              <a:rPr lang="de-DE" sz="1600" dirty="0">
                <a:latin typeface="Calibri"/>
                <a:cs typeface="Calibri"/>
              </a:rPr>
            </a:br>
            <a:r>
              <a:rPr lang="de-DE" sz="1600" dirty="0">
                <a:latin typeface="Calibri"/>
                <a:cs typeface="Calibri"/>
              </a:rPr>
              <a:t>E-Mail: office@sgz.at</a:t>
            </a:r>
            <a:br>
              <a:rPr lang="de-DE" sz="2000" dirty="0">
                <a:latin typeface="Calibri"/>
                <a:cs typeface="Calibri"/>
              </a:rPr>
            </a:br>
            <a:endParaRPr lang="de-AT" sz="2000" dirty="0">
              <a:latin typeface="Calibri"/>
              <a:cs typeface="Calibri"/>
            </a:endParaRPr>
          </a:p>
        </p:txBody>
      </p:sp>
      <p:pic>
        <p:nvPicPr>
          <p:cNvPr id="8" name="Grafik 8" descr="andrej_hren_mala_3_4.jpg">
            <a:extLst>
              <a:ext uri="{FF2B5EF4-FFF2-40B4-BE49-F238E27FC236}">
                <a16:creationId xmlns:a16="http://schemas.microsoft.com/office/drawing/2014/main" id="{99CA91B2-890D-442A-A512-151E9D89DDA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016" y="3691944"/>
            <a:ext cx="1613424" cy="2185328"/>
          </a:xfrm>
          <a:prstGeom prst="rect">
            <a:avLst/>
          </a:prstGeom>
          <a:ln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Untertitel 2">
            <a:extLst>
              <a:ext uri="{FF2B5EF4-FFF2-40B4-BE49-F238E27FC236}">
                <a16:creationId xmlns:a16="http://schemas.microsoft.com/office/drawing/2014/main" id="{5B118340-E2C1-4931-8A36-6970EC640712}"/>
              </a:ext>
            </a:extLst>
          </p:cNvPr>
          <p:cNvSpPr txBox="1">
            <a:spLocks/>
          </p:cNvSpPr>
          <p:nvPr/>
        </p:nvSpPr>
        <p:spPr>
          <a:xfrm>
            <a:off x="2587216" y="763390"/>
            <a:ext cx="3348372" cy="1846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600" b="1" dirty="0">
                <a:solidFill>
                  <a:schemeClr val="tx1"/>
                </a:solidFill>
                <a:latin typeface="Calibri"/>
                <a:cs typeface="Calibri"/>
              </a:rPr>
              <a:t>Dr. Maria </a:t>
            </a:r>
            <a:r>
              <a:rPr lang="sl-SI" sz="1600" b="1" dirty="0">
                <a:solidFill>
                  <a:schemeClr val="tx1"/>
                </a:solidFill>
                <a:latin typeface="Calibri"/>
                <a:cs typeface="Calibri"/>
              </a:rPr>
              <a:t>Š</a:t>
            </a:r>
            <a:r>
              <a:rPr lang="de-DE" sz="1600" b="1" dirty="0" err="1">
                <a:solidFill>
                  <a:schemeClr val="tx1"/>
                </a:solidFill>
                <a:latin typeface="Calibri"/>
                <a:cs typeface="Calibri"/>
              </a:rPr>
              <a:t>kof</a:t>
            </a:r>
            <a:r>
              <a:rPr lang="sl-SI" sz="1600" b="1" dirty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sl-SI" sz="1600" dirty="0">
                <a:solidFill>
                  <a:schemeClr val="tx1"/>
                </a:solidFill>
                <a:latin typeface="Calibri"/>
                <a:cs typeface="Calibri"/>
              </a:rPr>
              <a:t>podpredsednica SGZ</a:t>
            </a:r>
            <a:endParaRPr lang="de-AT" sz="1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1600" dirty="0">
                <a:latin typeface="Calibri"/>
                <a:cs typeface="Calibri"/>
              </a:rPr>
              <a:t>Odvetniška pisarna Grilc-Vouk-Škof </a:t>
            </a:r>
          </a:p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1600" dirty="0" err="1">
                <a:latin typeface="Calibri"/>
                <a:cs typeface="Calibri"/>
              </a:rPr>
              <a:t>Karfreitstrasse</a:t>
            </a:r>
            <a:r>
              <a:rPr lang="sl-SI" sz="1600" dirty="0">
                <a:latin typeface="Calibri"/>
                <a:cs typeface="Calibri"/>
              </a:rPr>
              <a:t> 14</a:t>
            </a:r>
            <a:br>
              <a:rPr lang="de-DE" sz="1600" dirty="0">
                <a:latin typeface="Calibri"/>
                <a:cs typeface="Calibri"/>
              </a:rPr>
            </a:br>
            <a:r>
              <a:rPr lang="de-DE" sz="1600" dirty="0">
                <a:latin typeface="Calibri"/>
                <a:cs typeface="Calibri"/>
              </a:rPr>
              <a:t>A-9020 Klagenfurt/Celovec</a:t>
            </a:r>
            <a:br>
              <a:rPr lang="de-DE" sz="1600" dirty="0">
                <a:latin typeface="Calibri"/>
                <a:cs typeface="Calibri"/>
              </a:rPr>
            </a:br>
            <a:r>
              <a:rPr lang="de-DE" sz="1600" dirty="0">
                <a:latin typeface="Calibri"/>
                <a:cs typeface="Calibri"/>
              </a:rPr>
              <a:t>Tel.: +43 (0)463 </a:t>
            </a:r>
            <a:r>
              <a:rPr lang="sl-SI" sz="1600" dirty="0">
                <a:latin typeface="Calibri"/>
                <a:cs typeface="Calibri"/>
              </a:rPr>
              <a:t>542 67</a:t>
            </a:r>
            <a:br>
              <a:rPr lang="de-DE" sz="1600" dirty="0">
                <a:latin typeface="Calibri"/>
                <a:cs typeface="Calibri"/>
              </a:rPr>
            </a:br>
            <a:r>
              <a:rPr lang="de-DE" sz="1600" dirty="0">
                <a:latin typeface="Calibri"/>
                <a:cs typeface="Calibri"/>
              </a:rPr>
              <a:t>E-Mail: office@</a:t>
            </a:r>
            <a:r>
              <a:rPr lang="sl-SI" sz="1600" dirty="0">
                <a:latin typeface="Calibri"/>
                <a:cs typeface="Calibri"/>
              </a:rPr>
              <a:t>gvs3</a:t>
            </a:r>
            <a:r>
              <a:rPr lang="de-DE" sz="1600" dirty="0">
                <a:latin typeface="Calibri"/>
                <a:cs typeface="Calibri"/>
              </a:rPr>
              <a:t>.at</a:t>
            </a:r>
            <a:br>
              <a:rPr lang="de-DE" dirty="0">
                <a:latin typeface="Calibri"/>
                <a:cs typeface="Calibri"/>
              </a:rPr>
            </a:br>
            <a:endParaRPr lang="de-AT" dirty="0">
              <a:latin typeface="Calibri"/>
              <a:cs typeface="Calibri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0802244-BB90-42D5-AC09-DC3235FFCA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45016" y="764704"/>
            <a:ext cx="1613424" cy="2087960"/>
          </a:xfrm>
          <a:prstGeom prst="rect">
            <a:avLst/>
          </a:prstGeom>
          <a:ln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Grafik 3" descr="Ein Bild, das Essen enthält.&#10;&#10;Automatisch generierte Beschreibung">
            <a:extLst>
              <a:ext uri="{FF2B5EF4-FFF2-40B4-BE49-F238E27FC236}">
                <a16:creationId xmlns:a16="http://schemas.microsoft.com/office/drawing/2014/main" id="{E7E82F31-8DA3-4E13-BDF2-0AD219E11A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138" y="2252589"/>
            <a:ext cx="31813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5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0</TotalTime>
  <Words>75</Words>
  <Application>Microsoft Office PowerPoint</Application>
  <PresentationFormat>Bildschirmpräsentation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Calisto MT</vt:lpstr>
      <vt:lpstr>Capital</vt:lpstr>
      <vt:lpstr>PowerPoint-Präsentation</vt:lpstr>
    </vt:vector>
  </TitlesOfParts>
  <Company>SGZ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Vesna Hodnik</dc:creator>
  <cp:lastModifiedBy>SGZ Office</cp:lastModifiedBy>
  <cp:revision>76</cp:revision>
  <dcterms:created xsi:type="dcterms:W3CDTF">2019-05-10T10:10:49Z</dcterms:created>
  <dcterms:modified xsi:type="dcterms:W3CDTF">2020-05-26T13:15:39Z</dcterms:modified>
</cp:coreProperties>
</file>