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  <p:sldMasterId id="2147483697" r:id="rId2"/>
    <p:sldMasterId id="2147483705" r:id="rId3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7D977-65ED-4BD5-9696-D6EE6DE8A6CB}" type="datetimeFigureOut">
              <a:rPr lang="sl-SI" smtClean="0"/>
              <a:t>6. 09. 2017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8FA1-68E2-478A-ACEA-34D8F4588F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9982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4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.xml"/><Relationship Id="rId7" Type="http://schemas.openxmlformats.org/officeDocument/2006/relationships/oleObject" Target="../embeddings/oleObject4.bin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slideMaster" Target="../slideMasters/slideMaster2.xml"/><Relationship Id="rId11" Type="http://schemas.openxmlformats.org/officeDocument/2006/relationships/hyperlink" Target="http://www.atkearney.com/" TargetMode="External"/><Relationship Id="rId5" Type="http://schemas.openxmlformats.org/officeDocument/2006/relationships/tags" Target="../tags/tag8.xml"/><Relationship Id="rId10" Type="http://schemas.openxmlformats.org/officeDocument/2006/relationships/image" Target="../media/image5.jpeg"/><Relationship Id="rId4" Type="http://schemas.openxmlformats.org/officeDocument/2006/relationships/tags" Target="../tags/tag7.xml"/><Relationship Id="rId9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10.xml"/><Relationship Id="rId7" Type="http://schemas.openxmlformats.org/officeDocument/2006/relationships/image" Target="../media/image2.png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6E3CBE0-36A5-4072-B5A6-59DAA409F3E0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E7AA597-2AC3-4855-B57C-C28B03281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91B5E19-BD7E-43E9-BEBB-CC360E991041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81179E-E421-4C9B-B2D2-D43354348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4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CF97BA-3D61-4130-BC2F-39C6A6197F9C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48785A-773C-487F-ABB9-1EB9C86DE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7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T. Kearney CoverWhite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4"/>
          <p:cNvCxnSpPr/>
          <p:nvPr>
            <p:custDataLst>
              <p:tags r:id="rId1"/>
            </p:custDataLst>
          </p:nvPr>
        </p:nvCxnSpPr>
        <p:spPr>
          <a:xfrm>
            <a:off x="0" y="3548063"/>
            <a:ext cx="9144000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0" descr="Red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244800" y="6353323"/>
            <a:ext cx="3311525" cy="1938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/>
            </a:lvl1pPr>
            <a:lvl2pPr marL="182880" indent="0">
              <a:buNone/>
              <a:defRPr sz="1000"/>
            </a:lvl2pPr>
            <a:lvl3pPr marL="323238" indent="0">
              <a:buNone/>
              <a:defRPr sz="1000"/>
            </a:lvl3pPr>
            <a:lvl4pPr marL="510840" indent="0">
              <a:buNone/>
              <a:defRPr sz="1000"/>
            </a:lvl4pPr>
            <a:lvl5pPr marL="655200" indent="0">
              <a:buNone/>
              <a:defRPr sz="1000"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4800" y="5073438"/>
            <a:ext cx="3967917" cy="193899"/>
          </a:xfrm>
          <a:noFill/>
          <a:ln w="6350" cap="flat">
            <a:noFill/>
          </a:ln>
        </p:spPr>
        <p:txBody>
          <a:bodyPr rtlCol="0"/>
          <a:lstStyle>
            <a:lvl1pPr marL="180000" indent="-180000">
              <a:buNone/>
              <a:defRPr lang="en-US" sz="1400" baseline="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44800" y="4858080"/>
            <a:ext cx="3966838" cy="193899"/>
          </a:xfrm>
          <a:noFill/>
          <a:ln w="6350" cap="flat"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aseline="0"/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244800" y="3685032"/>
            <a:ext cx="8642350" cy="498598"/>
          </a:xfrm>
          <a:prstGeom prst="rect">
            <a:avLst/>
          </a:prstGeom>
          <a:noFill/>
          <a:ln w="6350" cap="flat">
            <a:noFill/>
          </a:ln>
        </p:spPr>
        <p:txBody>
          <a:bodyPr/>
          <a:lstStyle>
            <a:lvl1pPr algn="l">
              <a:lnSpc>
                <a:spcPct val="90000"/>
              </a:lnSpc>
              <a:defRPr sz="3600" b="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smtClean="0"/>
              <a:t>Uredite slog naslova matrice</a:t>
            </a:r>
            <a:endParaRPr lang="de-DE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44800" y="3154680"/>
            <a:ext cx="8642350" cy="249299"/>
          </a:xfrm>
          <a:prstGeom prst="rect">
            <a:avLst/>
          </a:prstGeom>
          <a:noFill/>
          <a:ln w="6350" cap="flat">
            <a:noFill/>
          </a:ln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900"/>
              </a:spcBef>
              <a:buNone/>
              <a:defRPr sz="1800" b="1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30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T. Kearney Disclaimer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4800" y="2060575"/>
            <a:ext cx="8642350" cy="221599"/>
          </a:xfrm>
        </p:spPr>
        <p:txBody>
          <a:bodyPr/>
          <a:lstStyle>
            <a:lvl1pPr marL="1588" indent="0">
              <a:spcBef>
                <a:spcPts val="1400"/>
              </a:spcBef>
              <a:buNone/>
              <a:defRPr/>
            </a:lvl1pPr>
            <a:lvl2pPr marL="1588" indent="0">
              <a:spcBef>
                <a:spcPts val="1400"/>
              </a:spcBef>
              <a:buNone/>
              <a:defRPr/>
            </a:lvl2pPr>
            <a:lvl3pPr marL="1588" indent="0">
              <a:spcBef>
                <a:spcPts val="1400"/>
              </a:spcBef>
              <a:buNone/>
              <a:defRPr/>
            </a:lvl3pPr>
            <a:lvl4pPr marL="1588" indent="0">
              <a:spcBef>
                <a:spcPts val="1400"/>
              </a:spcBef>
              <a:buNone/>
              <a:defRPr/>
            </a:lvl4pPr>
            <a:lvl5pPr marL="1588" indent="0">
              <a:spcBef>
                <a:spcPts val="140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3969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T. Kearney TitleAndText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244800" y="804672"/>
            <a:ext cx="8640000" cy="332399"/>
          </a:xfrm>
          <a:prstGeom prst="rect">
            <a:avLst/>
          </a:prstGeom>
          <a:noFill/>
          <a:ln>
            <a:noFill/>
          </a:ln>
        </p:spPr>
        <p:txBody>
          <a:bodyPr rtlCol="0"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4475" y="2060575"/>
            <a:ext cx="8640000" cy="133882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188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.T. Kearney TitleOnly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8045450" y="6610350"/>
            <a:ext cx="6032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sl-SI" sz="800" smtClean="0">
                <a:solidFill>
                  <a:srgbClr val="ADABA1"/>
                </a:solidFill>
                <a:latin typeface="Arial "/>
              </a:rPr>
              <a:t>A.T. Kearney</a:t>
            </a:r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8642350" y="6594475"/>
            <a:ext cx="265113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3092567-3D61-467E-A77A-DC8617CFF331}" type="slidenum">
              <a:rPr lang="en-US" altLang="sl-SI" sz="900" smtClean="0">
                <a:solidFill>
                  <a:srgbClr val="ADABA1"/>
                </a:solidFill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sl-SI" sz="900" smtClean="0">
              <a:solidFill>
                <a:srgbClr val="ADABA1"/>
              </a:solidFill>
            </a:endParaRPr>
          </a:p>
        </p:txBody>
      </p:sp>
      <p:pic>
        <p:nvPicPr>
          <p:cNvPr id="6" name="Picture 12" descr="White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675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244800" y="804672"/>
            <a:ext cx="8640000" cy="332399"/>
          </a:xfrm>
          <a:prstGeom prst="rect">
            <a:avLst/>
          </a:prstGeom>
          <a:noFill/>
          <a:ln>
            <a:noFill/>
          </a:ln>
        </p:spPr>
        <p:txBody>
          <a:bodyPr rtlCol="0"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535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.T. Kearney Divider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4800" y="2157984"/>
            <a:ext cx="8646351" cy="276999"/>
          </a:xfrm>
          <a:ln>
            <a:noFill/>
          </a:ln>
        </p:spPr>
        <p:txBody>
          <a:bodyPr/>
          <a:lstStyle>
            <a:lvl1pPr marL="164592" indent="-164592">
              <a:buFont typeface="Arial" pitchFamily="34" charset="0"/>
              <a:buChar char="•"/>
              <a:defRPr sz="2000" baseline="0"/>
            </a:lvl1pPr>
            <a:lvl2pPr marL="347472" indent="-182880">
              <a:spcBef>
                <a:spcPts val="600"/>
              </a:spcBef>
              <a:buFont typeface="Arial" pitchFamily="34" charset="0"/>
              <a:buChar char="–"/>
              <a:defRPr sz="2000"/>
            </a:lvl2pPr>
            <a:lvl3pPr marL="484632" indent="-137160">
              <a:spcBef>
                <a:spcPts val="200"/>
              </a:spcBef>
              <a:buFont typeface="Arial" pitchFamily="34" charset="0"/>
              <a:buChar char="-"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00" y="1627632"/>
            <a:ext cx="8646287" cy="338328"/>
          </a:xfrm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107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.T. Kearney ClosingPage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13"/>
          <p:cNvSpPr txBox="1">
            <a:spLocks noChangeArrowheads="1"/>
          </p:cNvSpPr>
          <p:nvPr/>
        </p:nvSpPr>
        <p:spPr bwMode="auto">
          <a:xfrm>
            <a:off x="8045450" y="6610350"/>
            <a:ext cx="6032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sl-SI" sz="800" smtClean="0">
                <a:solidFill>
                  <a:srgbClr val="ADABA1"/>
                </a:solidFill>
                <a:latin typeface="Arial "/>
              </a:rPr>
              <a:t>A.T. Kearney</a:t>
            </a:r>
          </a:p>
        </p:txBody>
      </p:sp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8642350" y="6594475"/>
            <a:ext cx="265113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07DD95A-C68C-4F64-81E9-535799D48A83}" type="slidenum">
              <a:rPr lang="en-US" altLang="sl-SI" sz="900" smtClean="0">
                <a:solidFill>
                  <a:srgbClr val="ADABA1"/>
                </a:solidFill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sl-SI" sz="900" smtClean="0">
              <a:solidFill>
                <a:srgbClr val="ADABA1"/>
              </a:solidFill>
            </a:endParaRPr>
          </a:p>
        </p:txBody>
      </p:sp>
      <p:pic>
        <p:nvPicPr>
          <p:cNvPr id="5" name="Picture 12" descr="White1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675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006_Sig-for-last-page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>
            <a:fillRect/>
          </a:stretch>
        </p:blipFill>
        <p:spPr bwMode="auto">
          <a:xfrm>
            <a:off x="0" y="4630738"/>
            <a:ext cx="9107488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3"/>
          <p:cNvCxnSpPr/>
          <p:nvPr>
            <p:custDataLst>
              <p:tags r:id="rId3"/>
            </p:custDataLst>
          </p:nvPr>
        </p:nvCxnSpPr>
        <p:spPr>
          <a:xfrm>
            <a:off x="0" y="1627188"/>
            <a:ext cx="9144000" cy="0"/>
          </a:xfrm>
          <a:prstGeom prst="line">
            <a:avLst/>
          </a:prstGeom>
          <a:ln w="3175" cap="flat">
            <a:solidFill>
              <a:schemeClr val="accent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244475" y="2924175"/>
          <a:ext cx="8640760" cy="19732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095">
                  <a:extLst>
                    <a:ext uri="{9D8B030D-6E8A-4147-A177-3AD203B41FA5}"/>
                  </a:extLst>
                </a:gridCol>
                <a:gridCol w="1080095">
                  <a:extLst>
                    <a:ext uri="{9D8B030D-6E8A-4147-A177-3AD203B41FA5}"/>
                  </a:extLst>
                </a:gridCol>
                <a:gridCol w="1080095">
                  <a:extLst>
                    <a:ext uri="{9D8B030D-6E8A-4147-A177-3AD203B41FA5}"/>
                  </a:extLst>
                </a:gridCol>
                <a:gridCol w="1080095">
                  <a:extLst>
                    <a:ext uri="{9D8B030D-6E8A-4147-A177-3AD203B41FA5}"/>
                  </a:extLst>
                </a:gridCol>
                <a:gridCol w="1080095">
                  <a:extLst>
                    <a:ext uri="{9D8B030D-6E8A-4147-A177-3AD203B41FA5}"/>
                  </a:extLst>
                </a:gridCol>
                <a:gridCol w="1080095">
                  <a:extLst>
                    <a:ext uri="{9D8B030D-6E8A-4147-A177-3AD203B41FA5}"/>
                  </a:extLst>
                </a:gridCol>
                <a:gridCol w="1080095">
                  <a:extLst>
                    <a:ext uri="{9D8B030D-6E8A-4147-A177-3AD203B41FA5}"/>
                  </a:extLst>
                </a:gridCol>
                <a:gridCol w="1080095">
                  <a:extLst>
                    <a:ext uri="{9D8B030D-6E8A-4147-A177-3AD203B41FA5}"/>
                  </a:extLst>
                </a:gridCol>
              </a:tblGrid>
              <a:tr h="423456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b="1" dirty="0">
                          <a:latin typeface="Arial"/>
                        </a:rPr>
                        <a:t>Americas</a:t>
                      </a:r>
                    </a:p>
                  </a:txBody>
                  <a:tcPr marL="0" marR="0" marT="36005" marB="108014"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Atlanta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+mn-lt"/>
                        </a:rPr>
                        <a:t>Bogot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5" marB="108014"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+mn-lt"/>
                        </a:rPr>
                        <a:t>Calgary</a:t>
                      </a:r>
                      <a:endParaRPr lang="en-US" sz="900" dirty="0">
                        <a:latin typeface="Arial"/>
                      </a:endParaRP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Chicago </a:t>
                      </a:r>
                    </a:p>
                  </a:txBody>
                  <a:tcPr marL="0" marR="0" marT="36005" marB="108014"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+mn-lt"/>
                        </a:rPr>
                        <a:t>Dallas</a:t>
                      </a:r>
                      <a:endParaRPr lang="en-US" sz="900" dirty="0">
                        <a:latin typeface="Arial"/>
                      </a:endParaRP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Detroit</a:t>
                      </a:r>
                    </a:p>
                  </a:txBody>
                  <a:tcPr marL="0" marR="0" marT="36005" marB="108014"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+mn-lt"/>
                        </a:rPr>
                        <a:t>Houston</a:t>
                      </a:r>
                      <a:endParaRPr lang="en-US" sz="900" b="1" dirty="0">
                        <a:latin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"/>
                        </a:rPr>
                        <a:t>Mexico City</a:t>
                      </a:r>
                    </a:p>
                  </a:txBody>
                  <a:tcPr marL="0" marR="0" marT="36005" marB="108014"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+mn-lt"/>
                        </a:rPr>
                        <a:t>New York</a:t>
                      </a:r>
                      <a:endParaRPr lang="en-US" sz="900" dirty="0">
                        <a:latin typeface="Arial"/>
                      </a:endParaRP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Palo Alto</a:t>
                      </a:r>
                    </a:p>
                  </a:txBody>
                  <a:tcPr marL="0" marR="0" marT="36005" marB="108014"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+mn-lt"/>
                        </a:rPr>
                        <a:t>San Francisco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+mn-lt"/>
                        </a:rPr>
                        <a:t>São Paulo</a:t>
                      </a:r>
                      <a:endParaRPr lang="en-US" sz="900" dirty="0">
                        <a:latin typeface="Arial"/>
                      </a:endParaRPr>
                    </a:p>
                  </a:txBody>
                  <a:tcPr marL="0" marR="0" marT="36005" marB="108014"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+mn-lt"/>
                        </a:rPr>
                        <a:t>Toronto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+mn-lt"/>
                        </a:rPr>
                        <a:t>Washington,</a:t>
                      </a:r>
                      <a:r>
                        <a:rPr lang="en-US" sz="700" dirty="0">
                          <a:latin typeface="+mn-lt"/>
                        </a:rPr>
                        <a:t> </a:t>
                      </a:r>
                      <a:r>
                        <a:rPr lang="en-US" sz="900" dirty="0">
                          <a:latin typeface="+mn-lt"/>
                        </a:rPr>
                        <a:t>D.C.</a:t>
                      </a:r>
                      <a:endParaRPr lang="en-US" sz="900" dirty="0">
                        <a:latin typeface="Arial"/>
                        <a:cs typeface="Arial" pitchFamily="34" charset="0"/>
                      </a:endParaRPr>
                    </a:p>
                  </a:txBody>
                  <a:tcPr marL="0" marR="0" marT="36005" marB="108014"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423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/>
                        </a:rPr>
                        <a:t>Asia Pacific</a:t>
                      </a:r>
                    </a:p>
                  </a:txBody>
                  <a:tcPr marL="0" marR="0" marT="36005" marB="10801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Bangkok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Beijing</a:t>
                      </a:r>
                    </a:p>
                  </a:txBody>
                  <a:tcPr marL="0" marR="0" marT="36005" marB="10801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Hong Kong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Jakarta</a:t>
                      </a:r>
                    </a:p>
                  </a:txBody>
                  <a:tcPr marL="0" marR="0" marT="36005" marB="10801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Kuala Lumpur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Melbourne</a:t>
                      </a:r>
                    </a:p>
                  </a:txBody>
                  <a:tcPr marL="0" marR="0" marT="36005" marB="10801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Mumbai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New Delhi</a:t>
                      </a:r>
                    </a:p>
                  </a:txBody>
                  <a:tcPr marL="0" marR="0" marT="36005" marB="10801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Seoul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Shanghai</a:t>
                      </a:r>
                    </a:p>
                  </a:txBody>
                  <a:tcPr marL="0" marR="0" marT="36005" marB="10801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Singapore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Sydney</a:t>
                      </a:r>
                    </a:p>
                  </a:txBody>
                  <a:tcPr marL="0" marR="0" marT="36005" marB="10801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Taipei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Tokyo</a:t>
                      </a:r>
                    </a:p>
                  </a:txBody>
                  <a:tcPr marL="0" marR="0" marT="36005" marB="10801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702894"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/>
                        </a:rPr>
                        <a:t>Europe</a:t>
                      </a:r>
                      <a:endParaRPr lang="en-US" sz="900" dirty="0">
                        <a:latin typeface="Arial"/>
                        <a:cs typeface="Arial" pitchFamily="34" charset="0"/>
                      </a:endParaRPr>
                    </a:p>
                  </a:txBody>
                  <a:tcPr marL="0" marR="0" marT="36005" marB="10801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Amsterdam 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Berlin 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Brussels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Bucharest</a:t>
                      </a:r>
                    </a:p>
                  </a:txBody>
                  <a:tcPr marL="0" marR="0" marT="36005" marB="10801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Budapest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Copenhagen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+mn-lt"/>
                        </a:rPr>
                        <a:t>Düsseldorf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Frankfurt</a:t>
                      </a:r>
                    </a:p>
                  </a:txBody>
                  <a:tcPr marL="0" marR="0" marT="36005" marB="10801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Helsinki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Istanbul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Kiev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Lisbon</a:t>
                      </a:r>
                    </a:p>
                  </a:txBody>
                  <a:tcPr marL="0" marR="0" marT="36005" marB="10801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Ljubljana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London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Madrid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Milan</a:t>
                      </a:r>
                    </a:p>
                  </a:txBody>
                  <a:tcPr marL="0" marR="0" marT="36005" marB="10801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Moscow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Munich</a:t>
                      </a:r>
                      <a:br>
                        <a:rPr lang="en-US" sz="900" dirty="0">
                          <a:latin typeface="Arial"/>
                        </a:rPr>
                      </a:br>
                      <a:r>
                        <a:rPr lang="en-US" sz="900" dirty="0">
                          <a:latin typeface="Arial"/>
                        </a:rPr>
                        <a:t>Oslo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Paris</a:t>
                      </a:r>
                    </a:p>
                  </a:txBody>
                  <a:tcPr marL="0" marR="0" marT="36005" marB="10801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Prague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Rome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Stockholm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Stuttgart</a:t>
                      </a:r>
                    </a:p>
                  </a:txBody>
                  <a:tcPr marL="0" marR="0" marT="36005" marB="10801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Vienna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Warsaw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Zurich</a:t>
                      </a:r>
                    </a:p>
                  </a:txBody>
                  <a:tcPr marL="0" marR="0" marT="36005" marB="10801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23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/>
                        </a:rPr>
                        <a:t>Middle East </a:t>
                      </a:r>
                      <a:br>
                        <a:rPr lang="en-US" sz="900" b="1" dirty="0">
                          <a:latin typeface="Arial"/>
                        </a:rPr>
                      </a:br>
                      <a:r>
                        <a:rPr lang="en-US" sz="900" b="1" dirty="0">
                          <a:latin typeface="Arial"/>
                        </a:rPr>
                        <a:t>and Africa</a:t>
                      </a:r>
                    </a:p>
                  </a:txBody>
                  <a:tcPr marL="0" marR="0" marT="36005" marB="10801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Abu Dhabi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Doha</a:t>
                      </a:r>
                    </a:p>
                  </a:txBody>
                  <a:tcPr marL="0" marR="0" marT="36005" marB="10801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+mn-lt"/>
                        </a:rPr>
                        <a:t>Dubai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900" dirty="0">
                          <a:latin typeface="Arial"/>
                        </a:rPr>
                        <a:t>Johannesburg</a:t>
                      </a:r>
                    </a:p>
                  </a:txBody>
                  <a:tcPr marL="0" marR="0" marT="36005" marB="10801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+mn-lt"/>
                        </a:rPr>
                        <a:t>Manama</a:t>
                      </a:r>
                    </a:p>
                    <a:p>
                      <a:r>
                        <a:rPr lang="en-US" sz="900" dirty="0">
                          <a:latin typeface="Arial"/>
                        </a:rPr>
                        <a:t>Riyadh</a:t>
                      </a:r>
                      <a:endParaRPr lang="en-US" sz="900" dirty="0">
                        <a:latin typeface="Arial"/>
                        <a:cs typeface="Arial" pitchFamily="34" charset="0"/>
                      </a:endParaRPr>
                    </a:p>
                  </a:txBody>
                  <a:tcPr marL="0" marR="0" marT="36005" marB="10801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Arial"/>
                        <a:cs typeface="Arial" pitchFamily="34" charset="0"/>
                      </a:endParaRPr>
                    </a:p>
                  </a:txBody>
                  <a:tcPr marL="0" marR="0" marT="36005" marB="10801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Arial"/>
                        <a:cs typeface="Arial" pitchFamily="34" charset="0"/>
                      </a:endParaRPr>
                    </a:p>
                  </a:txBody>
                  <a:tcPr marL="0" marR="0" marT="36005" marB="10801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Arial"/>
                        <a:cs typeface="Arial" pitchFamily="34" charset="0"/>
                      </a:endParaRPr>
                    </a:p>
                  </a:txBody>
                  <a:tcPr marL="0" marR="0" marT="36005" marB="10801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Arial"/>
                        <a:cs typeface="Arial" pitchFamily="34" charset="0"/>
                      </a:endParaRPr>
                    </a:p>
                  </a:txBody>
                  <a:tcPr marL="0" marR="0" marT="36005" marB="10801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9" name="TextBox 5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gray">
          <a:xfrm>
            <a:off x="244475" y="1700213"/>
            <a:ext cx="8640763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sl-SI" sz="1400" smtClean="0">
                <a:solidFill>
                  <a:srgbClr val="000000"/>
                </a:solidFill>
                <a:cs typeface="Arial" panose="020B0604020202020204" pitchFamily="34" charset="0"/>
              </a:rPr>
              <a:t>A.T. Kearney is a leading global management consulting firm with offices in more than 40 countries. Since 1926, we have been trusted advisors to the world's foremost organizations. A.T. Kearney is a partner-owned firm, committed to helping clients achieve immediate impact and growing advantage on their most mission-critical issues. For more information, visit </a:t>
            </a:r>
            <a:r>
              <a:rPr lang="en-US" altLang="sl-SI" sz="1400" smtClean="0">
                <a:solidFill>
                  <a:srgbClr val="000000"/>
                </a:solidFill>
                <a:cs typeface="Arial" panose="020B0604020202020204" pitchFamily="34" charset="0"/>
                <a:hlinkClick r:id="rId11"/>
              </a:rPr>
              <a:t>www.atkearney.com</a:t>
            </a:r>
            <a:r>
              <a:rPr lang="en-US" altLang="sl-SI" sz="140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2415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8045450" y="6610350"/>
            <a:ext cx="6032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sl-SI" sz="800" smtClean="0">
                <a:solidFill>
                  <a:srgbClr val="ADABA1"/>
                </a:solidFill>
                <a:latin typeface="Arial "/>
              </a:rPr>
              <a:t>A.T. Kearney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8642350" y="6594475"/>
            <a:ext cx="265113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3458A59-7F17-4CFB-A4A1-11B792566DD9}" type="slidenum">
              <a:rPr lang="en-US" altLang="sl-SI" sz="900" smtClean="0">
                <a:solidFill>
                  <a:srgbClr val="ADABA1"/>
                </a:solidFill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sl-SI" sz="900" smtClean="0">
              <a:solidFill>
                <a:srgbClr val="ADABA1"/>
              </a:solidFill>
            </a:endParaRPr>
          </a:p>
        </p:txBody>
      </p:sp>
      <p:pic>
        <p:nvPicPr>
          <p:cNvPr id="7" name="Picture 12" descr="White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675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250825" y="446999"/>
            <a:ext cx="7594705" cy="332399"/>
          </a:xfrm>
          <a:prstGeom prst="rect">
            <a:avLst/>
          </a:prstGeom>
        </p:spPr>
        <p:txBody>
          <a:bodyPr rtlCol="0"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75591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972" y="3429000"/>
            <a:ext cx="5024534" cy="822746"/>
          </a:xfrm>
        </p:spPr>
        <p:txBody>
          <a:bodyPr anchor="b">
            <a:normAutofit/>
          </a:bodyPr>
          <a:lstStyle>
            <a:lvl1pPr algn="ctr"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8963" y="4526998"/>
            <a:ext cx="2628900" cy="1305864"/>
          </a:xfrm>
        </p:spPr>
        <p:txBody>
          <a:bodyPr/>
          <a:lstStyle>
            <a:lvl1pPr marL="0" indent="0" algn="ctr">
              <a:buNone/>
              <a:defRPr sz="1350">
                <a:solidFill>
                  <a:srgbClr val="92D050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1331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85C752-F9FC-46B5-A1C2-01497BE53DB7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039AC7D-4DFD-41A5-BBFB-98ABF313D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74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1018752"/>
            <a:ext cx="7886700" cy="67193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CD5386E-4253-4862-840F-64904FCF6359}" type="datetimeFigureOut">
              <a:rPr lang="sl-SI"/>
              <a:pPr>
                <a:defRPr/>
              </a:pPr>
              <a:t>6. 09. 2017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6E51FA-5390-442D-A685-7D5DCD95288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2234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-4763"/>
            <a:ext cx="76041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18752"/>
            <a:ext cx="7886700" cy="67193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6FBEF02-E598-4A8D-B4E4-C8B9EEB76CE5}" type="datetimeFigureOut">
              <a:rPr lang="sl-SI"/>
              <a:pPr>
                <a:defRPr/>
              </a:pPr>
              <a:t>6. 09. 2017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FFF5A4-E03A-4FCA-8056-FA645730864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9573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14288"/>
            <a:ext cx="75406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18752"/>
            <a:ext cx="7886700" cy="67193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F74DD7-ADEF-4EC2-9C89-E6536E4B07E2}" type="datetimeFigureOut">
              <a:rPr lang="sl-SI"/>
              <a:pPr>
                <a:defRPr/>
              </a:pPr>
              <a:t>6. 09. 2017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E48FA4-8CA0-4E22-A87F-8178C7FE0C4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5545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17463"/>
            <a:ext cx="750888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18752"/>
            <a:ext cx="7886700" cy="67193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BD376B2-C50D-4981-B1C7-44609341D307}" type="datetimeFigureOut">
              <a:rPr lang="sl-SI"/>
              <a:pPr>
                <a:defRPr/>
              </a:pPr>
              <a:t>6. 09. 2017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D8DC1DB-033B-4DD8-BD61-930CD1B844C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3117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6350"/>
            <a:ext cx="75247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18752"/>
            <a:ext cx="7886700" cy="67193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4BE832-DC44-47E7-9E28-56497A242886}" type="datetimeFigureOut">
              <a:rPr lang="sl-SI"/>
              <a:pPr>
                <a:defRPr/>
              </a:pPr>
              <a:t>6. 09. 2017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51335CE-5180-4B8B-9C2B-06B796ABD13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3361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0"/>
            <a:ext cx="765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18752"/>
            <a:ext cx="7886700" cy="67193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E9B521-5248-4027-939F-54714E6568AF}" type="datetimeFigureOut">
              <a:rPr lang="sl-SI"/>
              <a:pPr>
                <a:defRPr/>
              </a:pPr>
              <a:t>6. 09. 2017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9E5DB9-033A-4857-A7B3-94C7923B135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822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0"/>
            <a:ext cx="766762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18752"/>
            <a:ext cx="7886700" cy="67193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9C7B19-B79C-4968-9AA5-C1B3D5FED21C}" type="datetimeFigureOut">
              <a:rPr lang="sl-SI"/>
              <a:pPr>
                <a:defRPr/>
              </a:pPr>
              <a:t>6. 09. 2017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C76A5E1-4E24-46AE-BBCE-5CFBF525F4F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225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0"/>
            <a:ext cx="7635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18752"/>
            <a:ext cx="7886700" cy="67193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CA30DD-44BF-457E-99B1-FAA9A992BE07}" type="datetimeFigureOut">
              <a:rPr lang="sl-SI"/>
              <a:pPr>
                <a:defRPr/>
              </a:pPr>
              <a:t>6. 09. 2017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16188CF-E933-43AE-9C3B-42F63F530A1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1656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0"/>
            <a:ext cx="7635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18752"/>
            <a:ext cx="7886700" cy="67193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D41C66-0E56-4BC7-A871-391B528B8E91}" type="datetimeFigureOut">
              <a:rPr lang="sl-SI"/>
              <a:pPr>
                <a:defRPr/>
              </a:pPr>
              <a:t>6. 09. 2017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1670B5E-82AA-45CF-865F-8E44F9FEC0A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2358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0"/>
            <a:ext cx="7604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18752"/>
            <a:ext cx="7886700" cy="67193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AD71722-7760-4BA3-A39B-EAE1D04D3B8A}" type="datetimeFigureOut">
              <a:rPr lang="sl-SI"/>
              <a:pPr>
                <a:defRPr/>
              </a:pPr>
              <a:t>6. 09. 2017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428778-70B2-410A-9DB4-0A78268CCC6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805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0A939C-6A38-4884-8ABC-1C0DFD60F834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EB4C74D-3EF2-46D4-BCDA-531CC49A5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139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0"/>
            <a:ext cx="76358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18752"/>
            <a:ext cx="7886700" cy="67193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31E2C0D-1672-4CA5-9404-ACF3D73EF0D0}" type="datetimeFigureOut">
              <a:rPr lang="sl-SI"/>
              <a:pPr>
                <a:defRPr/>
              </a:pPr>
              <a:t>6. 09. 2017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B409AFD-E28F-442B-9E5A-89E87B4F4EF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94689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3BBF471-4859-4284-B01A-6D9943224155}" type="datetimeFigureOut">
              <a:rPr lang="sl-SI"/>
              <a:pPr>
                <a:defRPr/>
              </a:pPr>
              <a:t>6. 09. 2017</a:t>
            </a:fld>
            <a:endParaRPr lang="sl-S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9E34332-DA02-4924-BE91-1328A96558D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45588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92D050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28B5B93-B0C8-4C84-9EDA-5903DB2446EA}" type="datetimeFigureOut">
              <a:rPr lang="sl-SI"/>
              <a:pPr>
                <a:defRPr/>
              </a:pPr>
              <a:t>6. 09. 2017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09A0A2A-33FF-4179-8865-0CCAC5A96D7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3412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635C100-7252-4792-B699-12B63B6155C9}" type="datetimeFigureOut">
              <a:rPr lang="sl-SI"/>
              <a:pPr>
                <a:defRPr/>
              </a:pPr>
              <a:t>6. 09. 2017</a:t>
            </a:fld>
            <a:endParaRPr lang="sl-SI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6096A4B-2B45-42B3-82D7-4FBFD1D6584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06355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979058"/>
            <a:ext cx="7886700" cy="711633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48754BE-F93A-490B-AA66-17DBEA0E0E36}" type="datetimeFigureOut">
              <a:rPr lang="sl-SI"/>
              <a:pPr>
                <a:defRPr/>
              </a:pPr>
              <a:t>6. 09. 2017</a:t>
            </a:fld>
            <a:endParaRPr lang="sl-S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EB551B-5F05-4200-86E8-A227578040A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8123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92D050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92D050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19CEF5F-09BA-45CB-8781-F792A5E9B959}" type="datetimeFigureOut">
              <a:rPr lang="sl-SI"/>
              <a:pPr>
                <a:defRPr/>
              </a:pPr>
              <a:t>6. 09. 2017</a:t>
            </a:fld>
            <a:endParaRPr lang="sl-SI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348132-395C-4010-9BF5-F9582650C7A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60485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>
                <a:solidFill>
                  <a:srgbClr val="92D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49F3C0-FD10-493C-B4DE-039C2B389DE3}" type="datetimeFigureOut">
              <a:rPr lang="sl-SI"/>
              <a:pPr>
                <a:defRPr/>
              </a:pPr>
              <a:t>6. 09. 2017</a:t>
            </a:fld>
            <a:endParaRPr lang="sl-S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09BC436-12CE-4168-80D1-EDF09F98A51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004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B6530C-B301-4C1D-A3F2-5E32D2AA9661}" type="datetimeFigureOut">
              <a:rPr lang="sl-SI"/>
              <a:pPr>
                <a:defRPr/>
              </a:pPr>
              <a:t>6. 09. 2017</a:t>
            </a:fld>
            <a:endParaRPr lang="sl-SI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0D3515A-1097-487D-B23B-3F94901ECCC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51761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D451C36-5A43-4D94-AC16-CB1F7A4EB3A8}" type="datetimeFigureOut">
              <a:rPr lang="sl-SI"/>
              <a:pPr>
                <a:defRPr/>
              </a:pPr>
              <a:t>6. 09. 2017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12C4279-3928-4483-A668-8BB8B4DD9BE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13272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4"/>
          <p:cNvCxnSpPr/>
          <p:nvPr userDrawn="1"/>
        </p:nvCxnSpPr>
        <p:spPr>
          <a:xfrm>
            <a:off x="0" y="6357938"/>
            <a:ext cx="6286500" cy="158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" name="Straight Connector 5"/>
          <p:cNvCxnSpPr/>
          <p:nvPr userDrawn="1"/>
        </p:nvCxnSpPr>
        <p:spPr>
          <a:xfrm>
            <a:off x="2857500" y="6570663"/>
            <a:ext cx="6286500" cy="158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4" name="Picture 10" descr="UNISTAR Logo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429375"/>
            <a:ext cx="17399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7"/>
          <p:cNvCxnSpPr/>
          <p:nvPr userDrawn="1"/>
        </p:nvCxnSpPr>
        <p:spPr>
          <a:xfrm rot="5400000">
            <a:off x="6287294" y="3285332"/>
            <a:ext cx="5000625" cy="158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 userDrawn="1"/>
        </p:nvCxnSpPr>
        <p:spPr>
          <a:xfrm rot="5400000">
            <a:off x="6180138" y="3678238"/>
            <a:ext cx="4643437" cy="158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3F63312-09E1-4921-90BF-367CAAFF9212}" type="datetimeFigureOut">
              <a:rPr lang="sl-SI"/>
              <a:pPr>
                <a:defRPr/>
              </a:pPr>
              <a:t>6. 09. 2017</a:t>
            </a:fld>
            <a:endParaRPr lang="sl-S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7B36AA-B02D-4A4C-BDF8-874D3BB257B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224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B5E116C-F634-4DD2-AF47-9E8585B85CC3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FB9686-A9F1-40DA-8B1E-1BC41F5F5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862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4"/>
          <p:cNvCxnSpPr/>
          <p:nvPr userDrawn="1"/>
        </p:nvCxnSpPr>
        <p:spPr>
          <a:xfrm>
            <a:off x="0" y="6357938"/>
            <a:ext cx="6286500" cy="158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" name="Straight Connector 5"/>
          <p:cNvCxnSpPr/>
          <p:nvPr userDrawn="1"/>
        </p:nvCxnSpPr>
        <p:spPr>
          <a:xfrm>
            <a:off x="2857500" y="6570663"/>
            <a:ext cx="6286500" cy="158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4" name="Picture 10" descr="UNISTAR Logo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429375"/>
            <a:ext cx="17399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7"/>
          <p:cNvCxnSpPr/>
          <p:nvPr userDrawn="1"/>
        </p:nvCxnSpPr>
        <p:spPr>
          <a:xfrm rot="5400000">
            <a:off x="6287294" y="3285332"/>
            <a:ext cx="5000625" cy="158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 userDrawn="1"/>
        </p:nvCxnSpPr>
        <p:spPr>
          <a:xfrm rot="5400000">
            <a:off x="6180138" y="3678238"/>
            <a:ext cx="4643437" cy="158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563EB3-D966-40FB-807E-F2B83E425065}" type="datetimeFigureOut">
              <a:rPr lang="sl-SI"/>
              <a:pPr>
                <a:defRPr/>
              </a:pPr>
              <a:t>6. 09. 2017</a:t>
            </a:fld>
            <a:endParaRPr lang="sl-S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79269F-B03B-4E3E-BD7F-950C39E2EB7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91902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4"/>
          <p:cNvCxnSpPr/>
          <p:nvPr userDrawn="1"/>
        </p:nvCxnSpPr>
        <p:spPr>
          <a:xfrm>
            <a:off x="0" y="6357938"/>
            <a:ext cx="6286500" cy="158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" name="Straight Connector 5"/>
          <p:cNvCxnSpPr/>
          <p:nvPr userDrawn="1"/>
        </p:nvCxnSpPr>
        <p:spPr>
          <a:xfrm>
            <a:off x="2857500" y="6570663"/>
            <a:ext cx="6286500" cy="158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4" name="Picture 10" descr="UNISTAR Logo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429375"/>
            <a:ext cx="17399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7"/>
          <p:cNvCxnSpPr/>
          <p:nvPr userDrawn="1"/>
        </p:nvCxnSpPr>
        <p:spPr>
          <a:xfrm rot="5400000">
            <a:off x="6287294" y="3285332"/>
            <a:ext cx="5000625" cy="158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 userDrawn="1"/>
        </p:nvCxnSpPr>
        <p:spPr>
          <a:xfrm rot="5400000">
            <a:off x="6180138" y="3678238"/>
            <a:ext cx="4643437" cy="158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AF0E9A6-DC9F-49FF-9E54-0A208CEE4F38}" type="datetimeFigureOut">
              <a:rPr lang="sl-SI"/>
              <a:pPr>
                <a:defRPr/>
              </a:pPr>
              <a:t>6. 09. 2017</a:t>
            </a:fld>
            <a:endParaRPr lang="sl-S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296C33-F00E-48B0-9575-C93EF5A2A54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06896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4"/>
          <p:cNvCxnSpPr/>
          <p:nvPr userDrawn="1"/>
        </p:nvCxnSpPr>
        <p:spPr>
          <a:xfrm>
            <a:off x="0" y="6357938"/>
            <a:ext cx="6286500" cy="158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" name="Straight Connector 5"/>
          <p:cNvCxnSpPr/>
          <p:nvPr userDrawn="1"/>
        </p:nvCxnSpPr>
        <p:spPr>
          <a:xfrm>
            <a:off x="2857500" y="6570663"/>
            <a:ext cx="6286500" cy="158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4" name="Picture 10" descr="UNISTAR Logo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429375"/>
            <a:ext cx="17399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7"/>
          <p:cNvCxnSpPr/>
          <p:nvPr userDrawn="1"/>
        </p:nvCxnSpPr>
        <p:spPr>
          <a:xfrm rot="5400000">
            <a:off x="6287294" y="3285332"/>
            <a:ext cx="5000625" cy="158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 userDrawn="1"/>
        </p:nvCxnSpPr>
        <p:spPr>
          <a:xfrm rot="5400000">
            <a:off x="6180138" y="3678238"/>
            <a:ext cx="4643437" cy="158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3F53978-E0D7-4060-844E-F505D5534962}" type="datetimeFigureOut">
              <a:rPr lang="sl-SI"/>
              <a:pPr>
                <a:defRPr/>
              </a:pPr>
              <a:t>6. 09. 2017</a:t>
            </a:fld>
            <a:endParaRPr lang="sl-S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590A35-F005-4C63-A189-D6B064E50A8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03790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4"/>
          <p:cNvCxnSpPr/>
          <p:nvPr userDrawn="1"/>
        </p:nvCxnSpPr>
        <p:spPr>
          <a:xfrm>
            <a:off x="0" y="6357938"/>
            <a:ext cx="6286500" cy="158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" name="Straight Connector 5"/>
          <p:cNvCxnSpPr/>
          <p:nvPr userDrawn="1"/>
        </p:nvCxnSpPr>
        <p:spPr>
          <a:xfrm>
            <a:off x="2857500" y="6570663"/>
            <a:ext cx="6286500" cy="158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4" name="Picture 10" descr="UNISTAR Logo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429375"/>
            <a:ext cx="17399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7"/>
          <p:cNvCxnSpPr/>
          <p:nvPr userDrawn="1"/>
        </p:nvCxnSpPr>
        <p:spPr>
          <a:xfrm rot="5400000">
            <a:off x="6287294" y="3285332"/>
            <a:ext cx="5000625" cy="158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 userDrawn="1"/>
        </p:nvCxnSpPr>
        <p:spPr>
          <a:xfrm rot="5400000">
            <a:off x="6180138" y="3678238"/>
            <a:ext cx="4643437" cy="158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461A25-61D2-4F84-9F7D-DB8C37AD9D36}" type="datetimeFigureOut">
              <a:rPr lang="sl-SI"/>
              <a:pPr>
                <a:defRPr/>
              </a:pPr>
              <a:t>6. 09. 2017</a:t>
            </a:fld>
            <a:endParaRPr lang="sl-S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7A2725D-7344-4752-BDB9-D9CB28EC48B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30962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4"/>
          <p:cNvCxnSpPr/>
          <p:nvPr userDrawn="1"/>
        </p:nvCxnSpPr>
        <p:spPr>
          <a:xfrm>
            <a:off x="0" y="6357938"/>
            <a:ext cx="6286500" cy="158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" name="Straight Connector 5"/>
          <p:cNvCxnSpPr/>
          <p:nvPr userDrawn="1"/>
        </p:nvCxnSpPr>
        <p:spPr>
          <a:xfrm>
            <a:off x="2857500" y="6570663"/>
            <a:ext cx="6286500" cy="158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4" name="Picture 10" descr="UNISTAR Logo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429375"/>
            <a:ext cx="17399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7"/>
          <p:cNvCxnSpPr/>
          <p:nvPr userDrawn="1"/>
        </p:nvCxnSpPr>
        <p:spPr>
          <a:xfrm rot="5400000">
            <a:off x="6287294" y="3285332"/>
            <a:ext cx="5000625" cy="158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 userDrawn="1"/>
        </p:nvCxnSpPr>
        <p:spPr>
          <a:xfrm rot="5400000">
            <a:off x="6180138" y="3678238"/>
            <a:ext cx="4643437" cy="158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658552-202E-4728-9C39-D80F552B2281}" type="datetimeFigureOut">
              <a:rPr lang="sl-SI"/>
              <a:pPr>
                <a:defRPr/>
              </a:pPr>
              <a:t>6. 09. 2017</a:t>
            </a:fld>
            <a:endParaRPr lang="sl-S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68B296-BEFC-439D-881A-0FBFE35E237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43306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4"/>
          <p:cNvCxnSpPr/>
          <p:nvPr userDrawn="1"/>
        </p:nvCxnSpPr>
        <p:spPr>
          <a:xfrm>
            <a:off x="0" y="6357938"/>
            <a:ext cx="6286500" cy="158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" name="Straight Connector 5"/>
          <p:cNvCxnSpPr/>
          <p:nvPr userDrawn="1"/>
        </p:nvCxnSpPr>
        <p:spPr>
          <a:xfrm>
            <a:off x="2857500" y="6570663"/>
            <a:ext cx="6286500" cy="158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4" name="Picture 10" descr="UNISTAR Logo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429375"/>
            <a:ext cx="17399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7"/>
          <p:cNvCxnSpPr/>
          <p:nvPr userDrawn="1"/>
        </p:nvCxnSpPr>
        <p:spPr>
          <a:xfrm rot="5400000">
            <a:off x="6287294" y="3285332"/>
            <a:ext cx="5000625" cy="158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 userDrawn="1"/>
        </p:nvCxnSpPr>
        <p:spPr>
          <a:xfrm rot="5400000">
            <a:off x="6180138" y="3678238"/>
            <a:ext cx="4643437" cy="158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D926AD8-1CED-4205-A324-9CFF5BECB177}" type="datetimeFigureOut">
              <a:rPr lang="sl-SI"/>
              <a:pPr>
                <a:defRPr/>
              </a:pPr>
              <a:t>6. 09. 2017</a:t>
            </a:fld>
            <a:endParaRPr lang="sl-S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281ADB7-5656-4065-B874-1AA8E5A6828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92879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4"/>
          <p:cNvCxnSpPr/>
          <p:nvPr userDrawn="1"/>
        </p:nvCxnSpPr>
        <p:spPr>
          <a:xfrm>
            <a:off x="0" y="6357938"/>
            <a:ext cx="6286500" cy="158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" name="Straight Connector 5"/>
          <p:cNvCxnSpPr/>
          <p:nvPr userDrawn="1"/>
        </p:nvCxnSpPr>
        <p:spPr>
          <a:xfrm>
            <a:off x="2857500" y="6570663"/>
            <a:ext cx="6286500" cy="158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4" name="Picture 10" descr="UNISTAR Logo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429375"/>
            <a:ext cx="17399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7"/>
          <p:cNvCxnSpPr/>
          <p:nvPr userDrawn="1"/>
        </p:nvCxnSpPr>
        <p:spPr>
          <a:xfrm rot="5400000">
            <a:off x="6287294" y="3285332"/>
            <a:ext cx="5000625" cy="158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 userDrawn="1"/>
        </p:nvCxnSpPr>
        <p:spPr>
          <a:xfrm rot="5400000">
            <a:off x="6180138" y="3678238"/>
            <a:ext cx="4643437" cy="158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5647DB-D477-4877-8B7B-4AE4B35527DB}" type="datetimeFigureOut">
              <a:rPr lang="sl-SI"/>
              <a:pPr>
                <a:defRPr/>
              </a:pPr>
              <a:t>6. 09. 2017</a:t>
            </a:fld>
            <a:endParaRPr lang="sl-S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199CF7-004B-4B74-ACC9-09A4CB15B23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45515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4"/>
          <p:cNvCxnSpPr/>
          <p:nvPr userDrawn="1"/>
        </p:nvCxnSpPr>
        <p:spPr>
          <a:xfrm>
            <a:off x="0" y="6357938"/>
            <a:ext cx="6286500" cy="158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" name="Straight Connector 5"/>
          <p:cNvCxnSpPr/>
          <p:nvPr userDrawn="1"/>
        </p:nvCxnSpPr>
        <p:spPr>
          <a:xfrm>
            <a:off x="2857500" y="6570663"/>
            <a:ext cx="6286500" cy="158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4" name="Picture 10" descr="UNISTAR Logo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429375"/>
            <a:ext cx="17399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7"/>
          <p:cNvCxnSpPr/>
          <p:nvPr userDrawn="1"/>
        </p:nvCxnSpPr>
        <p:spPr>
          <a:xfrm rot="5400000">
            <a:off x="6287294" y="3285332"/>
            <a:ext cx="5000625" cy="158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 userDrawn="1"/>
        </p:nvCxnSpPr>
        <p:spPr>
          <a:xfrm rot="5400000">
            <a:off x="6180138" y="3678238"/>
            <a:ext cx="4643437" cy="158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6FD230-8A66-4542-A21C-B868E1A5DDD4}" type="datetimeFigureOut">
              <a:rPr lang="sl-SI"/>
              <a:pPr>
                <a:defRPr/>
              </a:pPr>
              <a:t>6. 09. 2017</a:t>
            </a:fld>
            <a:endParaRPr lang="sl-S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0F5DC17-529F-4AE5-B2B0-D833C32061E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788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A7A5991-BF94-40D1-9CC6-65ADA1F7D65F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0731DE4-EDB7-44B7-867B-114C32F7B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4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E8466A2-F6B8-46D9-8B3B-D0894D498B45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4929D6F-0C75-4E88-A04E-7C08B75E2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27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3A470D2-07BB-41EA-9718-1DB62AAD25CE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3654EE8-04A3-451C-993A-2B4A9C21D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56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FE102E-1809-482B-855E-F6B42DDDFCC3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4919F6-0401-4382-ABD2-94002CF74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0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D41ACCA-EC73-4345-A542-CDDF69887B5D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E93C792-8D20-4BAD-A9AF-1B8032973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2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16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15.xml"/><Relationship Id="rId9" Type="http://schemas.openxmlformats.org/officeDocument/2006/relationships/vmlDrawing" Target="../drawings/vmlDrawing1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image" Target="../media/image6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676275"/>
            <a:ext cx="78867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text styles</a:t>
            </a:r>
          </a:p>
          <a:p>
            <a:pPr lvl="1"/>
            <a:r>
              <a:rPr lang="en-US" altLang="sl-SI" smtClean="0"/>
              <a:t>Second level</a:t>
            </a:r>
          </a:p>
          <a:p>
            <a:pPr lvl="2"/>
            <a:r>
              <a:rPr lang="en-US" altLang="sl-SI" smtClean="0"/>
              <a:t>Third level</a:t>
            </a:r>
          </a:p>
          <a:p>
            <a:pPr lvl="3"/>
            <a:r>
              <a:rPr lang="en-US" altLang="sl-SI" smtClean="0"/>
              <a:t>Fourth level</a:t>
            </a:r>
          </a:p>
          <a:p>
            <a:pPr lvl="4"/>
            <a:r>
              <a:rPr lang="en-US" altLang="sl-SI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defTabSz="914400">
              <a:defRPr/>
            </a:pPr>
            <a:fld id="{2A3901BE-9AAA-4D15-A679-039E5CA1456D}" type="datetimeFigureOut">
              <a:rPr lang="en-US"/>
              <a:pPr defTabSz="914400">
                <a:defRPr/>
              </a:pPr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defTabSz="914400">
              <a:defRPr/>
            </a:pPr>
            <a:fld id="{9F1E8995-EC44-473B-97C4-2D70D67DA518}" type="slidenum">
              <a:rPr lang="en-US"/>
              <a:pPr defTabSz="9144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8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3" hidden="1"/>
          <p:cNvGraphicFramePr>
            <a:graphicFrameLocks noChangeAspect="1"/>
          </p:cNvGraphicFramePr>
          <p:nvPr userDrawn="1">
            <p:custDataLst>
              <p:tags r:id="rId10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Slide" r:id="rId11" imgW="360" imgH="360" progId="TCLayout.ActiveDocument.1">
                  <p:embed/>
                </p:oleObj>
              </mc:Choice>
              <mc:Fallback>
                <p:oleObj name="think-cell Slide" r:id="rId11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244475" y="804863"/>
            <a:ext cx="86407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sl-SI" smtClean="0"/>
              <a:t>Headline of maximum two lines here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4475" y="2057400"/>
            <a:ext cx="864076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sl-SI" smtClean="0"/>
              <a:t>Text on first level here</a:t>
            </a:r>
          </a:p>
          <a:p>
            <a:pPr lvl="1"/>
            <a:r>
              <a:rPr lang="en-US" altLang="sl-SI" smtClean="0"/>
              <a:t>Second level</a:t>
            </a:r>
          </a:p>
          <a:p>
            <a:pPr lvl="2"/>
            <a:r>
              <a:rPr lang="en-US" altLang="sl-SI" smtClean="0"/>
              <a:t>Third level</a:t>
            </a:r>
          </a:p>
          <a:p>
            <a:pPr lvl="3"/>
            <a:r>
              <a:rPr lang="en-US" altLang="sl-SI" smtClean="0"/>
              <a:t>Fourth level</a:t>
            </a:r>
          </a:p>
          <a:p>
            <a:pPr lvl="4"/>
            <a:r>
              <a:rPr lang="en-US" altLang="sl-SI" smtClean="0"/>
              <a:t>Fifth level</a:t>
            </a:r>
          </a:p>
        </p:txBody>
      </p:sp>
      <p:sp>
        <p:nvSpPr>
          <p:cNvPr id="4101" name="TextBox 13"/>
          <p:cNvSpPr txBox="1">
            <a:spLocks noChangeArrowheads="1"/>
          </p:cNvSpPr>
          <p:nvPr/>
        </p:nvSpPr>
        <p:spPr bwMode="auto">
          <a:xfrm>
            <a:off x="8045450" y="6610350"/>
            <a:ext cx="6032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sl-SI" sz="800" smtClean="0">
                <a:solidFill>
                  <a:srgbClr val="ADABA1"/>
                </a:solidFill>
                <a:latin typeface="Arial "/>
              </a:rPr>
              <a:t>A.T. Kearney</a:t>
            </a:r>
          </a:p>
        </p:txBody>
      </p:sp>
      <p:sp>
        <p:nvSpPr>
          <p:cNvPr id="4102" name="TextBox 14"/>
          <p:cNvSpPr txBox="1">
            <a:spLocks noChangeArrowheads="1"/>
          </p:cNvSpPr>
          <p:nvPr/>
        </p:nvSpPr>
        <p:spPr bwMode="auto">
          <a:xfrm>
            <a:off x="8642350" y="6594475"/>
            <a:ext cx="265113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6ADEC03-4676-4695-9F07-A6066CF776A5}" type="slidenum">
              <a:rPr lang="en-US" altLang="sl-SI" sz="900" smtClean="0">
                <a:solidFill>
                  <a:srgbClr val="ADABA1"/>
                </a:solidFill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sl-SI" sz="900" smtClean="0">
              <a:solidFill>
                <a:srgbClr val="ADABA1"/>
              </a:solidFill>
            </a:endParaRPr>
          </a:p>
        </p:txBody>
      </p:sp>
      <p:pic>
        <p:nvPicPr>
          <p:cNvPr id="4103" name="Picture 12" descr="White1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675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00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79388" indent="-179388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chemeClr val="bg2"/>
        </a:buClr>
        <a:buSzPct val="100000"/>
        <a:buFont typeface="Arial" panose="020B0604020202020204" pitchFamily="34" charset="0"/>
        <a:buChar char="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09563" indent="-127000" algn="l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488950" indent="-179388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3413" indent="-136525" algn="l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69938" indent="-136525" algn="l" rtl="0" eaLnBrk="0" fontAlgn="base" hangingPunct="0">
        <a:lnSpc>
          <a:spcPct val="90000"/>
        </a:lnSpc>
        <a:spcBef>
          <a:spcPts val="1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title style</a:t>
            </a:r>
            <a:endParaRPr lang="sl-SI" altLang="sl-SI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text styles</a:t>
            </a:r>
          </a:p>
          <a:p>
            <a:pPr lvl="1"/>
            <a:r>
              <a:rPr lang="en-US" altLang="sl-SI" smtClean="0"/>
              <a:t>Second level</a:t>
            </a:r>
          </a:p>
          <a:p>
            <a:pPr lvl="2"/>
            <a:r>
              <a:rPr lang="en-US" altLang="sl-SI" smtClean="0"/>
              <a:t>Third level</a:t>
            </a:r>
          </a:p>
          <a:p>
            <a:pPr lvl="3"/>
            <a:r>
              <a:rPr lang="en-US" altLang="sl-SI" smtClean="0"/>
              <a:t>Fourth level</a:t>
            </a:r>
          </a:p>
          <a:p>
            <a:pPr lvl="4"/>
            <a:r>
              <a:rPr lang="en-US" altLang="sl-SI" smtClean="0"/>
              <a:t>Fifth level</a:t>
            </a:r>
            <a:endParaRPr lang="sl-SI" alt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defTabSz="914400">
              <a:defRPr/>
            </a:pPr>
            <a:fld id="{9895D454-F56B-4862-B87D-E521BE4F1980}" type="datetimeFigureOut">
              <a:rPr lang="sl-SI"/>
              <a:pPr defTabSz="914400">
                <a:defRPr/>
              </a:pPr>
              <a:t>6. 09. 2017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defTabSz="914400"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defTabSz="914400">
              <a:defRPr/>
            </a:pPr>
            <a:fld id="{8634485A-1DAE-400F-8748-60470DC3D3F0}" type="slidenum">
              <a:rPr lang="sl-SI"/>
              <a:pPr defTabSz="914400"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404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</p:sldLayoutIdLst>
  <p:timing>
    <p:tnLst>
      <p:par>
        <p:cTn id="1" dur="indefinite" restart="never" nodeType="tmRoot"/>
      </p:par>
    </p:tnLst>
  </p:timing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>
          <a:solidFill>
            <a:srgbClr val="92D050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92D050"/>
          </a:solidFill>
          <a:latin typeface="Calibri Light" panose="020F0302020204030204" pitchFamily="34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92D050"/>
          </a:solidFill>
          <a:latin typeface="Calibri Light" panose="020F0302020204030204" pitchFamily="34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92D050"/>
          </a:solidFill>
          <a:latin typeface="Calibri Light" panose="020F0302020204030204" pitchFamily="34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92D050"/>
          </a:solidFill>
          <a:latin typeface="Calibri Light" panose="020F0302020204030204" pitchFamily="34" charset="0"/>
        </a:defRPr>
      </a:lvl5pPr>
      <a:lvl6pPr marL="4572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92D050"/>
          </a:solidFill>
          <a:latin typeface="Calibri Light" panose="020F0302020204030204" pitchFamily="34" charset="0"/>
        </a:defRPr>
      </a:lvl6pPr>
      <a:lvl7pPr marL="9144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92D050"/>
          </a:solidFill>
          <a:latin typeface="Calibri Light" panose="020F0302020204030204" pitchFamily="34" charset="0"/>
        </a:defRPr>
      </a:lvl7pPr>
      <a:lvl8pPr marL="13716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92D050"/>
          </a:solidFill>
          <a:latin typeface="Calibri Light" panose="020F0302020204030204" pitchFamily="34" charset="0"/>
        </a:defRPr>
      </a:lvl8pPr>
      <a:lvl9pPr marL="18288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92D050"/>
          </a:solidFill>
          <a:latin typeface="Calibri Light" panose="020F0302020204030204" pitchFamily="34" charset="0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rgbClr val="0D0D0D"/>
          </a:solidFill>
          <a:latin typeface="+mn-lt"/>
          <a:ea typeface="+mn-ea"/>
          <a:cs typeface="+mn-cs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7F7F7F"/>
          </a:solidFill>
          <a:latin typeface="+mn-lt"/>
          <a:ea typeface="+mn-ea"/>
          <a:cs typeface="+mn-cs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rgbClr val="A6A6A6"/>
          </a:solidFill>
          <a:latin typeface="+mn-lt"/>
          <a:ea typeface="+mn-ea"/>
          <a:cs typeface="+mn-cs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rgbClr val="A6A6A6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unistarpro.si/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25" y="3429000"/>
            <a:ext cx="5024438" cy="822325"/>
          </a:xfrm>
        </p:spPr>
        <p:txBody>
          <a:bodyPr rtlCol="0"/>
          <a:lstStyle/>
          <a:p>
            <a:pPr defTabSz="685783" eaLnBrk="1" fontAlgn="auto" hangingPunct="1">
              <a:spcAft>
                <a:spcPts val="0"/>
              </a:spcAft>
              <a:defRPr/>
            </a:pPr>
            <a:r>
              <a:rPr lang="sl-SI" b="1" dirty="0"/>
              <a:t>Kako se zaščititi na spletu</a:t>
            </a:r>
            <a:endParaRPr lang="sl-SI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1268413" y="4527550"/>
            <a:ext cx="2628900" cy="1304925"/>
          </a:xfrm>
        </p:spPr>
        <p:txBody>
          <a:bodyPr rtlCol="0">
            <a:normAutofit/>
          </a:bodyPr>
          <a:lstStyle/>
          <a:p>
            <a:pPr defTabSz="685783" eaLnBrk="1" fontAlgn="auto" hangingPunct="1">
              <a:spcAft>
                <a:spcPts val="0"/>
              </a:spcAft>
              <a:defRPr/>
            </a:pPr>
            <a:r>
              <a:rPr lang="sl-SI" dirty="0" smtClean="0"/>
              <a:t>Marko Zavadlav</a:t>
            </a:r>
            <a:endParaRPr lang="sl-SI" dirty="0"/>
          </a:p>
        </p:txBody>
      </p:sp>
      <p:pic>
        <p:nvPicPr>
          <p:cNvPr id="12390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1685925"/>
            <a:ext cx="34305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2733675"/>
            <a:ext cx="35782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4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2"/>
          <p:cNvSpPr>
            <a:spLocks noGrp="1"/>
          </p:cNvSpPr>
          <p:nvPr>
            <p:ph type="title"/>
          </p:nvPr>
        </p:nvSpPr>
        <p:spPr>
          <a:xfrm>
            <a:off x="628650" y="1019175"/>
            <a:ext cx="7886700" cy="671513"/>
          </a:xfrm>
        </p:spPr>
        <p:txBody>
          <a:bodyPr/>
          <a:lstStyle/>
          <a:p>
            <a:pPr eaLnBrk="1" hangingPunct="1"/>
            <a:r>
              <a:rPr lang="sl-SI" altLang="sl-SI" smtClean="0"/>
              <a:t>Ali se zavedamo nevarnosti?</a:t>
            </a:r>
            <a:endParaRPr lang="en-GB" altLang="sl-SI" smtClean="0"/>
          </a:p>
        </p:txBody>
      </p:sp>
      <p:pic>
        <p:nvPicPr>
          <p:cNvPr id="2050" name="Picture 2" descr="Rezultat iskanja slik za avto nalepka otrok v av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270125"/>
            <a:ext cx="1812925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zultat iskanja slik za avto nalepka otrok v avt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63" y="2005013"/>
            <a:ext cx="2478087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 descr="Rezultat iskanja slik za facebook child photo"/>
          <p:cNvSpPr>
            <a:spLocks noChangeAspect="1" noChangeArrowheads="1"/>
          </p:cNvSpPr>
          <p:nvPr/>
        </p:nvSpPr>
        <p:spPr bwMode="auto">
          <a:xfrm>
            <a:off x="115888" y="7493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defTabSz="914400">
              <a:defRPr/>
            </a:pPr>
            <a:endParaRPr lang="en-GB" sz="135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2270125"/>
            <a:ext cx="2365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Povezana sli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3132138"/>
            <a:ext cx="5091113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64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8425" y="3429000"/>
            <a:ext cx="5024438" cy="822325"/>
          </a:xfrm>
        </p:spPr>
        <p:txBody>
          <a:bodyPr rtlCol="0"/>
          <a:lstStyle/>
          <a:p>
            <a:pPr defTabSz="685783" eaLnBrk="1" fontAlgn="auto" hangingPunct="1">
              <a:spcAft>
                <a:spcPts val="0"/>
              </a:spcAft>
              <a:defRPr/>
            </a:pPr>
            <a:r>
              <a:rPr lang="sl-SI" dirty="0" smtClean="0"/>
              <a:t>Hvala za pozornost!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50863" y="4252913"/>
            <a:ext cx="4316412" cy="1349375"/>
          </a:xfrm>
        </p:spPr>
        <p:txBody>
          <a:bodyPr rtlCol="0">
            <a:normAutofit lnSpcReduction="10000"/>
          </a:bodyPr>
          <a:lstStyle/>
          <a:p>
            <a:pPr defTabSz="685783" eaLnBrk="1" fontAlgn="auto" hangingPunct="1">
              <a:spcAft>
                <a:spcPts val="0"/>
              </a:spcAft>
              <a:defRPr/>
            </a:pPr>
            <a:r>
              <a:rPr lang="sl-SI" dirty="0" smtClean="0">
                <a:hlinkClick r:id="rId2"/>
              </a:rPr>
              <a:t>www.unistarpro.si</a:t>
            </a:r>
            <a:endParaRPr lang="sl-SI" dirty="0" smtClean="0"/>
          </a:p>
          <a:p>
            <a:pPr defTabSz="685783" eaLnBrk="1" fontAlgn="auto" hangingPunct="1">
              <a:spcAft>
                <a:spcPts val="0"/>
              </a:spcAft>
              <a:defRPr/>
            </a:pPr>
            <a:r>
              <a:rPr lang="sl-SI" dirty="0" smtClean="0"/>
              <a:t>https</a:t>
            </a:r>
            <a:r>
              <a:rPr lang="sl-SI" dirty="0"/>
              <a:t>://www.gzs.si/sekv/</a:t>
            </a:r>
            <a:endParaRPr lang="sl-SI" dirty="0" smtClean="0"/>
          </a:p>
          <a:p>
            <a:pPr defTabSz="685783" eaLnBrk="1" fontAlgn="auto" hangingPunct="1">
              <a:spcAft>
                <a:spcPts val="0"/>
              </a:spcAft>
              <a:defRPr/>
            </a:pPr>
            <a:endParaRPr lang="sl-SI" dirty="0" smtClean="0"/>
          </a:p>
          <a:p>
            <a:pPr defTabSz="685783" eaLnBrk="1" fontAlgn="auto" hangingPunct="1">
              <a:spcAft>
                <a:spcPts val="0"/>
              </a:spcAft>
              <a:defRPr/>
            </a:pPr>
            <a:endParaRPr lang="sl-SI" dirty="0" smtClean="0"/>
          </a:p>
          <a:p>
            <a:pPr algn="r" defTabSz="685783" eaLnBrk="1" fontAlgn="auto" hangingPunct="1">
              <a:spcAft>
                <a:spcPts val="0"/>
              </a:spcAft>
              <a:defRPr/>
            </a:pPr>
            <a:r>
              <a:rPr lang="sl-SI" dirty="0"/>
              <a:t>m</a:t>
            </a:r>
            <a:r>
              <a:rPr lang="sl-SI" dirty="0" smtClean="0"/>
              <a:t>arko.zavadlav@unistarpro.si</a:t>
            </a:r>
          </a:p>
        </p:txBody>
      </p:sp>
      <p:pic>
        <p:nvPicPr>
          <p:cNvPr id="134148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857250"/>
            <a:ext cx="367506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92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2"/>
          <p:cNvSpPr>
            <a:spLocks noGrp="1"/>
          </p:cNvSpPr>
          <p:nvPr>
            <p:ph type="title"/>
          </p:nvPr>
        </p:nvSpPr>
        <p:spPr>
          <a:xfrm>
            <a:off x="628650" y="1019175"/>
            <a:ext cx="7886700" cy="671513"/>
          </a:xfrm>
        </p:spPr>
        <p:txBody>
          <a:bodyPr/>
          <a:lstStyle/>
          <a:p>
            <a:pPr eaLnBrk="1" hangingPunct="1"/>
            <a:r>
              <a:rPr lang="sl-SI" altLang="sl-SI" smtClean="0"/>
              <a:t>Trendi spletnega kriminala po podatkih Europol</a:t>
            </a:r>
            <a:endParaRPr lang="en-GB" altLang="sl-SI" smtClean="0"/>
          </a:p>
        </p:txBody>
      </p:sp>
      <p:pic>
        <p:nvPicPr>
          <p:cNvPr id="124931" name="Slika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1460500"/>
            <a:ext cx="665162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2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sl-SI" smtClean="0"/>
          </a:p>
        </p:txBody>
      </p:sp>
    </p:spTree>
    <p:extLst>
      <p:ext uri="{BB962C8B-B14F-4D97-AF65-F5344CB8AC3E}">
        <p14:creationId xmlns:p14="http://schemas.microsoft.com/office/powerpoint/2010/main" val="40964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57168" indent="-257168" defTabSz="685783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sl-SI" sz="2700" dirty="0"/>
              <a:t>Kriminal kot storitev (</a:t>
            </a:r>
            <a:r>
              <a:rPr lang="sl-SI" sz="2700" dirty="0" err="1"/>
              <a:t>Crime</a:t>
            </a:r>
            <a:r>
              <a:rPr lang="sl-SI" sz="2700" dirty="0"/>
              <a:t>-</a:t>
            </a:r>
            <a:r>
              <a:rPr lang="sl-SI" sz="2700" dirty="0" err="1"/>
              <a:t>as-a</a:t>
            </a:r>
            <a:r>
              <a:rPr lang="sl-SI" sz="2700" dirty="0"/>
              <a:t>-Service)</a:t>
            </a:r>
          </a:p>
          <a:p>
            <a:pPr marL="257168" indent="-257168" defTabSz="685783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sl-SI" sz="2700" dirty="0"/>
              <a:t>Izsiljevalski virusi (</a:t>
            </a:r>
            <a:r>
              <a:rPr lang="sl-SI" sz="2700" dirty="0" err="1"/>
              <a:t>Ransomware</a:t>
            </a:r>
            <a:r>
              <a:rPr lang="sl-SI" sz="2700" dirty="0"/>
              <a:t>)</a:t>
            </a:r>
          </a:p>
          <a:p>
            <a:pPr marL="257168" indent="-257168" defTabSz="685783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sl-SI" sz="2700" dirty="0"/>
              <a:t>Zloraba podatkov</a:t>
            </a:r>
          </a:p>
          <a:p>
            <a:pPr marL="257168" indent="-257168" defTabSz="685783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sl-SI" sz="2700" dirty="0"/>
              <a:t>Zlorabe plačil</a:t>
            </a:r>
          </a:p>
          <a:p>
            <a:pPr marL="257168" indent="-257168" defTabSz="685783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sl-SI" sz="2700" dirty="0"/>
              <a:t>Otroška pornografija</a:t>
            </a:r>
          </a:p>
          <a:p>
            <a:pPr marL="257168" indent="-257168" defTabSz="685783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sl-SI" sz="2700" dirty="0"/>
              <a:t>Socialni inženiring</a:t>
            </a:r>
          </a:p>
          <a:p>
            <a:pPr marL="257168" indent="-257168" defTabSz="685783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sl-SI" sz="2700" dirty="0"/>
              <a:t>Virtualne (kripto) valute</a:t>
            </a:r>
          </a:p>
          <a:p>
            <a:pPr marL="171446" indent="-171446" defTabSz="685783"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5955" name="Title 2"/>
          <p:cNvSpPr>
            <a:spLocks noGrp="1"/>
          </p:cNvSpPr>
          <p:nvPr>
            <p:ph type="title"/>
          </p:nvPr>
        </p:nvSpPr>
        <p:spPr>
          <a:xfrm>
            <a:off x="628650" y="1019175"/>
            <a:ext cx="7886700" cy="671513"/>
          </a:xfrm>
        </p:spPr>
        <p:txBody>
          <a:bodyPr/>
          <a:lstStyle/>
          <a:p>
            <a:pPr eaLnBrk="1" hangingPunct="1"/>
            <a:r>
              <a:rPr lang="sl-SI" altLang="sl-SI" smtClean="0"/>
              <a:t>Oblike spletnega kriminala po podatkih Europol</a:t>
            </a:r>
            <a:endParaRPr lang="en-GB" altLang="sl-SI" smtClean="0"/>
          </a:p>
        </p:txBody>
      </p:sp>
      <p:pic>
        <p:nvPicPr>
          <p:cNvPr id="125956" name="Slika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1460500"/>
            <a:ext cx="665162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7" name="Picture 2" descr="http://quincy.business/anti-corruption-digest-news/wp-content/uploads/sites/6/2016/09/6854c89b-c576-4aa1-982a-36c458a0f5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3876675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35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227263"/>
            <a:ext cx="7886700" cy="2473325"/>
          </a:xfrm>
        </p:spPr>
        <p:txBody>
          <a:bodyPr/>
          <a:lstStyle/>
          <a:p>
            <a:pPr eaLnBrk="1" hangingPunct="1"/>
            <a:r>
              <a:rPr lang="sl-SI" altLang="sl-SI" sz="4500" smtClean="0"/>
              <a:t>Visoko usposobljeni napadalci</a:t>
            </a:r>
          </a:p>
          <a:p>
            <a:pPr eaLnBrk="1" hangingPunct="1"/>
            <a:r>
              <a:rPr lang="sl-SI" altLang="sl-SI" sz="4500" smtClean="0"/>
              <a:t>Lokalni napadalci</a:t>
            </a:r>
          </a:p>
          <a:p>
            <a:pPr eaLnBrk="1" hangingPunct="1"/>
            <a:r>
              <a:rPr lang="sl-SI" altLang="sl-SI" sz="4500" smtClean="0"/>
              <a:t>Globalni napadalci</a:t>
            </a:r>
            <a:endParaRPr lang="en-GB" altLang="sl-SI" sz="4500" smtClean="0"/>
          </a:p>
        </p:txBody>
      </p:sp>
      <p:sp>
        <p:nvSpPr>
          <p:cNvPr id="126979" name="Title 2"/>
          <p:cNvSpPr>
            <a:spLocks noGrp="1"/>
          </p:cNvSpPr>
          <p:nvPr>
            <p:ph type="title"/>
          </p:nvPr>
        </p:nvSpPr>
        <p:spPr>
          <a:xfrm>
            <a:off x="628650" y="1019175"/>
            <a:ext cx="7886700" cy="671513"/>
          </a:xfrm>
        </p:spPr>
        <p:txBody>
          <a:bodyPr/>
          <a:lstStyle/>
          <a:p>
            <a:pPr eaLnBrk="1" hangingPunct="1"/>
            <a:r>
              <a:rPr lang="sl-SI" altLang="sl-SI" smtClean="0"/>
              <a:t>Kdo so napadalci</a:t>
            </a:r>
            <a:endParaRPr lang="en-GB" altLang="sl-SI" smtClean="0"/>
          </a:p>
        </p:txBody>
      </p:sp>
      <p:pic>
        <p:nvPicPr>
          <p:cNvPr id="126980" name="Picture 2" descr="Rezultat iskanja slik za hac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2908300"/>
            <a:ext cx="36957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38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227263"/>
            <a:ext cx="7886700" cy="2473325"/>
          </a:xfrm>
        </p:spPr>
        <p:txBody>
          <a:bodyPr rtlCol="0">
            <a:normAutofit fontScale="92500" lnSpcReduction="10000"/>
          </a:bodyPr>
          <a:lstStyle/>
          <a:p>
            <a:pPr marL="171446" indent="-171446" defTabSz="685783" eaLnBrk="1" fontAlgn="auto" hangingPunct="1">
              <a:spcAft>
                <a:spcPts val="0"/>
              </a:spcAft>
              <a:defRPr/>
            </a:pPr>
            <a:r>
              <a:rPr lang="sl-SI" sz="4500" dirty="0"/>
              <a:t>Ali bomo napadeni</a:t>
            </a:r>
          </a:p>
          <a:p>
            <a:pPr marL="171446" indent="-171446" defTabSz="685783" eaLnBrk="1" fontAlgn="auto" hangingPunct="1">
              <a:spcAft>
                <a:spcPts val="0"/>
              </a:spcAft>
              <a:defRPr/>
            </a:pPr>
            <a:r>
              <a:rPr lang="sl-SI" sz="4500" dirty="0"/>
              <a:t>Kdaj bomo napadeni</a:t>
            </a:r>
          </a:p>
          <a:p>
            <a:pPr marL="171446" indent="-171446" defTabSz="685783" eaLnBrk="1" fontAlgn="auto" hangingPunct="1">
              <a:spcAft>
                <a:spcPts val="0"/>
              </a:spcAft>
              <a:defRPr/>
            </a:pPr>
            <a:r>
              <a:rPr lang="sl-SI" sz="4500" dirty="0"/>
              <a:t>Ali smo ugotovili, da smo bili napadeni</a:t>
            </a:r>
            <a:endParaRPr lang="en-GB" sz="4500" dirty="0"/>
          </a:p>
        </p:txBody>
      </p:sp>
      <p:sp>
        <p:nvSpPr>
          <p:cNvPr id="128003" name="Title 2"/>
          <p:cNvSpPr>
            <a:spLocks noGrp="1"/>
          </p:cNvSpPr>
          <p:nvPr>
            <p:ph type="title"/>
          </p:nvPr>
        </p:nvSpPr>
        <p:spPr>
          <a:xfrm>
            <a:off x="628650" y="1019175"/>
            <a:ext cx="7886700" cy="671513"/>
          </a:xfrm>
        </p:spPr>
        <p:txBody>
          <a:bodyPr/>
          <a:lstStyle/>
          <a:p>
            <a:pPr eaLnBrk="1" hangingPunct="1"/>
            <a:r>
              <a:rPr lang="sl-SI" altLang="sl-SI" smtClean="0"/>
              <a:t>Sprememba vprašanja</a:t>
            </a:r>
            <a:endParaRPr lang="en-GB" altLang="sl-SI" smtClean="0"/>
          </a:p>
        </p:txBody>
      </p:sp>
    </p:spTree>
    <p:extLst>
      <p:ext uri="{BB962C8B-B14F-4D97-AF65-F5344CB8AC3E}">
        <p14:creationId xmlns:p14="http://schemas.microsoft.com/office/powerpoint/2010/main" val="401106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2"/>
          <p:cNvSpPr>
            <a:spLocks noGrp="1"/>
          </p:cNvSpPr>
          <p:nvPr>
            <p:ph type="title"/>
          </p:nvPr>
        </p:nvSpPr>
        <p:spPr>
          <a:xfrm>
            <a:off x="628650" y="1019175"/>
            <a:ext cx="7886700" cy="671513"/>
          </a:xfrm>
        </p:spPr>
        <p:txBody>
          <a:bodyPr/>
          <a:lstStyle/>
          <a:p>
            <a:pPr eaLnBrk="1" hangingPunct="1"/>
            <a:r>
              <a:rPr lang="sl-SI" altLang="sl-SI" smtClean="0"/>
              <a:t>Kako se ščitimo</a:t>
            </a:r>
            <a:endParaRPr lang="en-GB" altLang="sl-SI" smtClean="0"/>
          </a:p>
        </p:txBody>
      </p:sp>
      <p:pic>
        <p:nvPicPr>
          <p:cNvPr id="4" name="Picture 2" descr="Rezultat iskanja slik za firew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2470150"/>
            <a:ext cx="238125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Rezultat iskanja slik za ips id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3636963"/>
            <a:ext cx="1985963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Rezultat iskanja slik za data loss preven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338388"/>
            <a:ext cx="1919288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Rezultat iskanja slik za si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2574925"/>
            <a:ext cx="2497138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Rezultat iskanja slik za mail gatew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3875088"/>
            <a:ext cx="1601788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75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2"/>
          <p:cNvSpPr>
            <a:spLocks noGrp="1"/>
          </p:cNvSpPr>
          <p:nvPr>
            <p:ph type="title"/>
          </p:nvPr>
        </p:nvSpPr>
        <p:spPr>
          <a:xfrm>
            <a:off x="628650" y="1019175"/>
            <a:ext cx="7886700" cy="671513"/>
          </a:xfrm>
        </p:spPr>
        <p:txBody>
          <a:bodyPr/>
          <a:lstStyle/>
          <a:p>
            <a:pPr eaLnBrk="1" hangingPunct="1"/>
            <a:r>
              <a:rPr lang="sl-SI" altLang="sl-SI" smtClean="0"/>
              <a:t>Pomembni dejavniki učinkovite zaščite</a:t>
            </a:r>
            <a:endParaRPr lang="en-GB" altLang="sl-SI" smtClean="0"/>
          </a:p>
        </p:txBody>
      </p:sp>
      <p:pic>
        <p:nvPicPr>
          <p:cNvPr id="4" name="Picture 2" descr="Rezultat iskanja slik za gar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8" y="3575050"/>
            <a:ext cx="2344737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ezultat iskanja slik za false secur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466975"/>
            <a:ext cx="2644775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Rezultat iskanja slik za visibil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2125663"/>
            <a:ext cx="2667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06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sl-SI" smtClean="0"/>
          </a:p>
        </p:txBody>
      </p:sp>
      <p:sp>
        <p:nvSpPr>
          <p:cNvPr id="131075" name="Title 2"/>
          <p:cNvSpPr>
            <a:spLocks noGrp="1"/>
          </p:cNvSpPr>
          <p:nvPr>
            <p:ph type="title"/>
          </p:nvPr>
        </p:nvSpPr>
        <p:spPr>
          <a:xfrm>
            <a:off x="628650" y="1019175"/>
            <a:ext cx="7886700" cy="671513"/>
          </a:xfrm>
        </p:spPr>
        <p:txBody>
          <a:bodyPr/>
          <a:lstStyle/>
          <a:p>
            <a:pPr eaLnBrk="1" hangingPunct="1"/>
            <a:r>
              <a:rPr lang="sl-SI" altLang="sl-SI" smtClean="0"/>
              <a:t>Ozaveščenost</a:t>
            </a:r>
            <a:endParaRPr lang="en-GB" altLang="sl-SI" smtClean="0"/>
          </a:p>
        </p:txBody>
      </p:sp>
      <p:pic>
        <p:nvPicPr>
          <p:cNvPr id="4" name="Picture 3" descr="Rezultat iskanja slik za card and p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903538"/>
            <a:ext cx="3798888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ampercent.com/wp/wp-content/uploads/SharingPasswor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2125663"/>
            <a:ext cx="347345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9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227263"/>
            <a:ext cx="7886700" cy="2473325"/>
          </a:xfrm>
        </p:spPr>
        <p:txBody>
          <a:bodyPr rtlCol="0">
            <a:normAutofit fontScale="62500" lnSpcReduction="20000"/>
          </a:bodyPr>
          <a:lstStyle/>
          <a:p>
            <a:pPr marL="171446" indent="-171446" defTabSz="685783" eaLnBrk="1" fontAlgn="auto" hangingPunct="1">
              <a:spcAft>
                <a:spcPts val="0"/>
              </a:spcAft>
              <a:defRPr/>
            </a:pPr>
            <a:r>
              <a:rPr lang="sl-SI" sz="4500" dirty="0"/>
              <a:t>Preverimo, od koga prihajajo sporočila</a:t>
            </a:r>
          </a:p>
          <a:p>
            <a:pPr marL="171446" indent="-171446" defTabSz="685783" eaLnBrk="1" fontAlgn="auto" hangingPunct="1">
              <a:spcAft>
                <a:spcPts val="0"/>
              </a:spcAft>
              <a:defRPr/>
            </a:pPr>
            <a:r>
              <a:rPr lang="sl-SI" sz="4500" dirty="0"/>
              <a:t>Ne pošiljajmo vsega vsakomur</a:t>
            </a:r>
          </a:p>
          <a:p>
            <a:pPr marL="171446" indent="-171446" defTabSz="685783" eaLnBrk="1" fontAlgn="auto" hangingPunct="1">
              <a:spcAft>
                <a:spcPts val="0"/>
              </a:spcAft>
              <a:defRPr/>
            </a:pPr>
            <a:r>
              <a:rPr lang="sl-SI" sz="4500" dirty="0"/>
              <a:t>Pazimo na naše podatke in podatke, ki so nam bili predani v varstvo</a:t>
            </a:r>
          </a:p>
          <a:p>
            <a:pPr marL="171446" indent="-171446" defTabSz="685783" eaLnBrk="1" fontAlgn="auto" hangingPunct="1">
              <a:spcAft>
                <a:spcPts val="0"/>
              </a:spcAft>
              <a:defRPr/>
            </a:pPr>
            <a:r>
              <a:rPr lang="sl-SI" sz="4500" dirty="0"/>
              <a:t>Ustrezno zaščitimo komunikacijske poti</a:t>
            </a:r>
          </a:p>
          <a:p>
            <a:pPr marL="171446" indent="-171446" defTabSz="685783" eaLnBrk="1" fontAlgn="auto" hangingPunct="1">
              <a:spcAft>
                <a:spcPts val="0"/>
              </a:spcAft>
              <a:defRPr/>
            </a:pPr>
            <a:r>
              <a:rPr lang="sl-SI" sz="4500" dirty="0"/>
              <a:t>Obnašajmo se varno</a:t>
            </a:r>
            <a:endParaRPr lang="en-GB" sz="4500" dirty="0"/>
          </a:p>
        </p:txBody>
      </p:sp>
      <p:sp>
        <p:nvSpPr>
          <p:cNvPr id="132099" name="Title 2"/>
          <p:cNvSpPr>
            <a:spLocks noGrp="1"/>
          </p:cNvSpPr>
          <p:nvPr>
            <p:ph type="title"/>
          </p:nvPr>
        </p:nvSpPr>
        <p:spPr>
          <a:xfrm>
            <a:off x="628650" y="1019175"/>
            <a:ext cx="7886700" cy="671513"/>
          </a:xfrm>
        </p:spPr>
        <p:txBody>
          <a:bodyPr/>
          <a:lstStyle/>
          <a:p>
            <a:pPr eaLnBrk="1" hangingPunct="1"/>
            <a:r>
              <a:rPr lang="sl-SI" altLang="sl-SI" smtClean="0"/>
              <a:t>Kaj lahko naredimo?</a:t>
            </a:r>
            <a:endParaRPr lang="en-GB" altLang="sl-SI" smtClean="0"/>
          </a:p>
        </p:txBody>
      </p:sp>
    </p:spTree>
    <p:extLst>
      <p:ext uri="{BB962C8B-B14F-4D97-AF65-F5344CB8AC3E}">
        <p14:creationId xmlns:p14="http://schemas.microsoft.com/office/powerpoint/2010/main" val="408669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Ej2SZLUK8RYU1cp1WH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eyYNpIT0SvUzqMEY3sK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4MWtp1zUe1qkANvQRZK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E70fAM7E6d3RDSz0ahH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A.T. Kearney GENERAL">
      <a:dk1>
        <a:srgbClr val="000000"/>
      </a:dk1>
      <a:lt1>
        <a:srgbClr val="FFFFFF"/>
      </a:lt1>
      <a:dk2>
        <a:srgbClr val="778242"/>
      </a:dk2>
      <a:lt2>
        <a:srgbClr val="9B1717"/>
      </a:lt2>
      <a:accent1>
        <a:srgbClr val="364086"/>
      </a:accent1>
      <a:accent2>
        <a:srgbClr val="EFEEEC"/>
      </a:accent2>
      <a:accent3>
        <a:srgbClr val="ADABA1"/>
      </a:accent3>
      <a:accent4>
        <a:srgbClr val="858274"/>
      </a:accent4>
      <a:accent5>
        <a:srgbClr val="FCA248"/>
      </a:accent5>
      <a:accent6>
        <a:srgbClr val="CDD773"/>
      </a:accent6>
      <a:hlink>
        <a:srgbClr val="364086"/>
      </a:hlink>
      <a:folHlink>
        <a:srgbClr val="A3AADA"/>
      </a:folHlink>
    </a:clrScheme>
    <a:fontScheme name="A.T. Kearney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6350" cap="flat">
          <a:noFill/>
          <a:miter lim="800000"/>
        </a:ln>
      </a:spPr>
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Bef>
            <a:spcPts val="900"/>
          </a:spcBef>
          <a:defRPr sz="1400" dirty="0" err="1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accent3"/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 cap="flat">
          <a:noFill/>
          <a:miter lim="800000"/>
        </a:ln>
      </a:spPr>
      <a:bodyPr wrap="none" lIns="0" tIns="0" rIns="0" bIns="0" rtlCol="0" anchor="t" anchorCtr="0">
        <a:spAutoFit/>
      </a:bodyPr>
      <a:lstStyle>
        <a:defPPr>
          <a:lnSpc>
            <a:spcPct val="90000"/>
          </a:lnSpc>
          <a:spcBef>
            <a:spcPts val="600"/>
          </a:spcBef>
          <a:buClr>
            <a:schemeClr val="bg2"/>
          </a:buClr>
          <a:defRPr sz="1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Custom Color 1">
      <a:srgbClr val="9B1717"/>
    </a:custClr>
    <a:custClr name="Custom Color 2">
      <a:srgbClr val="DCDC00"/>
    </a:custClr>
    <a:custClr name="Custom Color 3">
      <a:srgbClr val="289055"/>
    </a:custClr>
  </a:custClrLst>
  <a:extLst>
    <a:ext uri="{05A4C25C-085E-4340-85A3-A5531E510DB2}">
      <thm15:themeFamily xmlns:thm15="http://schemas.microsoft.com/office/thememl/2012/main" name="Blank.potx" id="{1584AFEF-813F-4CCC-ADDA-A8D46F3C36B5}" vid="{C37F3330-E2D8-470B-875D-BDEA75C0975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</TotalTime>
  <Words>127</Words>
  <Application>Microsoft Office PowerPoint</Application>
  <PresentationFormat>Diaprojekcija na zaslonu (4:3)</PresentationFormat>
  <Paragraphs>35</Paragraphs>
  <Slides>11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3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9" baseType="lpstr">
      <vt:lpstr>Arial</vt:lpstr>
      <vt:lpstr>Arial </vt:lpstr>
      <vt:lpstr>Calibri</vt:lpstr>
      <vt:lpstr>Calibri Light</vt:lpstr>
      <vt:lpstr>1_Office Theme</vt:lpstr>
      <vt:lpstr>Blank</vt:lpstr>
      <vt:lpstr>Office Theme</vt:lpstr>
      <vt:lpstr>think-cell Slide</vt:lpstr>
      <vt:lpstr>Kako se zaščititi na spletu</vt:lpstr>
      <vt:lpstr>Trendi spletnega kriminala po podatkih Europol</vt:lpstr>
      <vt:lpstr>Oblike spletnega kriminala po podatkih Europol</vt:lpstr>
      <vt:lpstr>Kdo so napadalci</vt:lpstr>
      <vt:lpstr>Sprememba vprašanja</vt:lpstr>
      <vt:lpstr>Kako se ščitimo</vt:lpstr>
      <vt:lpstr>Pomembni dejavniki učinkovite zaščite</vt:lpstr>
      <vt:lpstr>Ozaveščenost</vt:lpstr>
      <vt:lpstr>Kaj lahko naredimo?</vt:lpstr>
      <vt:lpstr>Ali se zavedamo nevarnosti?</vt:lpstr>
      <vt:lpstr>Hvala za pozornost!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Internacionalizacija produktov in storitev MSP na digitalni način</dc:title>
  <dc:creator>Info4 Gospodarska zbornica</dc:creator>
  <cp:lastModifiedBy>Info4 Gospodarska zbornica</cp:lastModifiedBy>
  <cp:revision>4</cp:revision>
  <dcterms:created xsi:type="dcterms:W3CDTF">2017-09-06T12:51:23Z</dcterms:created>
  <dcterms:modified xsi:type="dcterms:W3CDTF">2017-09-06T12:57:21Z</dcterms:modified>
</cp:coreProperties>
</file>