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E3CBE0-36A5-4072-B5A6-59DAA409F3E0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7AA597-2AC3-4855-B57C-C28B03281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1B5E19-BD7E-43E9-BEBB-CC360E991041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81179E-E421-4C9B-B2D2-D43354348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4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CF97BA-3D61-4130-BC2F-39C6A6197F9C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48785A-773C-487F-ABB9-1EB9C86DE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85C752-F9FC-46B5-A1C2-01497BE53DB7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039AC7D-4DFD-41A5-BBFB-98ABF313D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7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0A939C-6A38-4884-8ABC-1C0DFD60F834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EB4C74D-3EF2-46D4-BCDA-531CC49A5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1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5E116C-F634-4DD2-AF47-9E8585B85CC3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FB9686-A9F1-40DA-8B1E-1BC41F5F5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8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7A5991-BF94-40D1-9CC6-65ADA1F7D65F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0731DE4-EDB7-44B7-867B-114C32F7B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4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8466A2-F6B8-46D9-8B3B-D0894D498B45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929D6F-0C75-4E88-A04E-7C08B75E2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2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3A470D2-07BB-41EA-9718-1DB62AAD25CE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3654EE8-04A3-451C-993A-2B4A9C21D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5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FE102E-1809-482B-855E-F6B42DDDFCC3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4919F6-0401-4382-ABD2-94002CF74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0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41ACCA-EC73-4345-A542-CDDF69887B5D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93C792-8D20-4BAD-A9AF-1B8032973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2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676275"/>
            <a:ext cx="78867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text styles</a:t>
            </a:r>
          </a:p>
          <a:p>
            <a:pPr lvl="1"/>
            <a:r>
              <a:rPr lang="en-US" altLang="sl-SI" smtClean="0"/>
              <a:t>Second level</a:t>
            </a:r>
          </a:p>
          <a:p>
            <a:pPr lvl="2"/>
            <a:r>
              <a:rPr lang="en-US" altLang="sl-SI" smtClean="0"/>
              <a:t>Third level</a:t>
            </a:r>
          </a:p>
          <a:p>
            <a:pPr lvl="3"/>
            <a:r>
              <a:rPr lang="en-US" altLang="sl-SI" smtClean="0"/>
              <a:t>Fourth level</a:t>
            </a:r>
          </a:p>
          <a:p>
            <a:pPr lvl="4"/>
            <a:r>
              <a:rPr lang="en-US" altLang="sl-SI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defTabSz="914400">
              <a:defRPr/>
            </a:pPr>
            <a:fld id="{2A3901BE-9AAA-4D15-A679-039E5CA1456D}" type="datetimeFigureOut">
              <a:rPr lang="en-US"/>
              <a:pPr defTabSz="914400">
                <a:defRPr/>
              </a:pPr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defTabSz="914400">
              <a:defRPr/>
            </a:pPr>
            <a:fld id="{9F1E8995-EC44-473B-97C4-2D70D67DA518}" type="slidenum">
              <a:rPr lang="en-US"/>
              <a:pPr defTabSz="9144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8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digitalna.s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975" y="1641475"/>
            <a:ext cx="7847013" cy="12763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b="1" dirty="0" smtClean="0">
                <a:solidFill>
                  <a:srgbClr val="0B2238"/>
                </a:solidFill>
              </a:rPr>
              <a:t>Internacionalizacija produktov in storitev MSP na digitalni način</a:t>
            </a:r>
            <a:endParaRPr lang="sl-SI" dirty="0">
              <a:solidFill>
                <a:srgbClr val="0B2238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4075" y="4491038"/>
            <a:ext cx="3697288" cy="1243012"/>
          </a:xfrm>
        </p:spPr>
        <p:txBody>
          <a:bodyPr rtlCol="0">
            <a:normAutofit fontScale="92500" lnSpcReduction="1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rgbClr val="0B2238"/>
                </a:solidFill>
              </a:rPr>
              <a:t>Igor Zorko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rgbClr val="0B2238"/>
                </a:solidFill>
              </a:rPr>
              <a:t>Predsednik UO Digitalne koalicije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rgbClr val="0B2238"/>
                </a:solidFill>
              </a:rPr>
              <a:t>Podpredsednik GZS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rgbClr val="0B2238"/>
                </a:solidFill>
              </a:rPr>
              <a:t>Predsednik UO ZIT GZS </a:t>
            </a:r>
          </a:p>
        </p:txBody>
      </p:sp>
      <p:pic>
        <p:nvPicPr>
          <p:cNvPr id="69636" name="Picture 6" descr="http://digitalna.si/e_files/content/digitalnasloveni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3559175"/>
            <a:ext cx="1531937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3559175"/>
            <a:ext cx="288290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94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b="1" smtClean="0">
                <a:solidFill>
                  <a:srgbClr val="0B2238"/>
                </a:solidFill>
              </a:rPr>
              <a:t>Digitalno obdobje stalnih sprememb  </a:t>
            </a:r>
            <a:endParaRPr lang="en-US" altLang="sl-SI" b="1" smtClean="0">
              <a:solidFill>
                <a:srgbClr val="0B2238"/>
              </a:solidFill>
            </a:endParaRPr>
          </a:p>
        </p:txBody>
      </p:sp>
      <p:pic>
        <p:nvPicPr>
          <p:cNvPr id="7065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125663"/>
            <a:ext cx="3463925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sl-SI" smtClean="0"/>
          </a:p>
        </p:txBody>
      </p:sp>
      <p:pic>
        <p:nvPicPr>
          <p:cNvPr id="70662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2125663"/>
            <a:ext cx="3502025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sl-SI" smtClean="0"/>
          </a:p>
        </p:txBody>
      </p:sp>
      <p:pic>
        <p:nvPicPr>
          <p:cNvPr id="71684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663" y="938213"/>
            <a:ext cx="8385175" cy="5062537"/>
          </a:xfrm>
        </p:spPr>
      </p:pic>
    </p:spTree>
    <p:extLst>
      <p:ext uri="{BB962C8B-B14F-4D97-AF65-F5344CB8AC3E}">
        <p14:creationId xmlns:p14="http://schemas.microsoft.com/office/powerpoint/2010/main" val="36928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b="1" smtClean="0">
                <a:solidFill>
                  <a:srgbClr val="0B2238"/>
                </a:solidFill>
              </a:rPr>
              <a:t>Digitalizacija trgov </a:t>
            </a:r>
            <a:endParaRPr lang="en-US" altLang="sl-SI" b="1" smtClean="0">
              <a:solidFill>
                <a:srgbClr val="0B223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227263"/>
            <a:ext cx="3937000" cy="326231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rgbClr val="0B2238"/>
                </a:solidFill>
              </a:rPr>
              <a:t>Digitalizacija uporabnikov po svetu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rgbClr val="0B2238"/>
                </a:solidFill>
              </a:rPr>
              <a:t>Digitalna transformacija 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rgbClr val="0B2238"/>
                </a:solidFill>
              </a:rPr>
              <a:t>Različni novi modeli prodaje in nabave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rgbClr val="0B2238"/>
                </a:solidFill>
              </a:rPr>
              <a:t>Povezovanje produktov in eStoritev (</a:t>
            </a:r>
            <a:r>
              <a:rPr lang="sl-SI" dirty="0" err="1" smtClean="0">
                <a:solidFill>
                  <a:srgbClr val="0B2238"/>
                </a:solidFill>
              </a:rPr>
              <a:t>Digital</a:t>
            </a:r>
            <a:r>
              <a:rPr lang="sl-SI" dirty="0" smtClean="0">
                <a:solidFill>
                  <a:srgbClr val="0B2238"/>
                </a:solidFill>
              </a:rPr>
              <a:t>)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rgbClr val="0B2238"/>
                </a:solidFill>
              </a:rPr>
              <a:t>Primerljivost in zamenljivost (popolna konkurenca)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rgbClr val="0B2238"/>
                </a:solidFill>
              </a:rPr>
              <a:t>Uporabniška vrednost produktov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rgbClr val="0B2238"/>
                </a:solidFill>
              </a:rPr>
              <a:t>Odzivnost na zahteve trga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rgbClr val="0B2238"/>
                </a:solidFill>
              </a:rPr>
              <a:t>Dostopnost produktov MOBILNOST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rgbClr val="0B2238"/>
                </a:solidFill>
              </a:rPr>
              <a:t>Hitrost dostave 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270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1833563"/>
            <a:ext cx="5026025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88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b="1" smtClean="0">
                <a:solidFill>
                  <a:srgbClr val="0B2238"/>
                </a:solidFill>
              </a:rPr>
              <a:t>Izkoristimo digitalizacijo</a:t>
            </a:r>
            <a:endParaRPr lang="en-US" altLang="sl-SI" b="1" smtClean="0">
              <a:solidFill>
                <a:srgbClr val="0B223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7263"/>
            <a:ext cx="7886700" cy="22383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rgbClr val="0B2238"/>
                </a:solidFill>
              </a:rPr>
              <a:t>Podatki so zlato (uporaba informacij s trgov in uporabnikov)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rgbClr val="0B2238"/>
                </a:solidFill>
              </a:rPr>
              <a:t>Vidnost produktov (Digitalni kanali)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rgbClr val="0B2238"/>
                </a:solidFill>
              </a:rPr>
              <a:t>Elektronski prodajni proces – </a:t>
            </a:r>
            <a:r>
              <a:rPr lang="sl-SI" dirty="0" err="1" smtClean="0">
                <a:solidFill>
                  <a:srgbClr val="0B2238"/>
                </a:solidFill>
              </a:rPr>
              <a:t>eTrgovine</a:t>
            </a:r>
            <a:r>
              <a:rPr lang="sl-SI" dirty="0" smtClean="0">
                <a:solidFill>
                  <a:srgbClr val="0B2238"/>
                </a:solidFill>
              </a:rPr>
              <a:t> (B2B + B2C)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rgbClr val="0B2238"/>
                </a:solidFill>
              </a:rPr>
              <a:t>Avtomatizacija preskrbovalnih verig – za povezovanje deležnikov v verigah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rgbClr val="0B2238"/>
                </a:solidFill>
              </a:rPr>
              <a:t>Izboljšana uporabniška izkušnja (po meri)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rgbClr val="0B2238"/>
                </a:solidFill>
              </a:rPr>
              <a:t>Proizvodnja prilagojena kupcu (kaj, kdaj in kam)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rgbClr val="0B2238"/>
                </a:solidFill>
              </a:rPr>
              <a:t>Stalno inoviranje – prilagajanje uporabnikov – majhne serije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l-SI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373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541838"/>
            <a:ext cx="638175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17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b="1" smtClean="0">
                <a:solidFill>
                  <a:srgbClr val="0B2238"/>
                </a:solidFill>
              </a:rPr>
              <a:t>SME na digitalne trge</a:t>
            </a:r>
            <a:endParaRPr lang="en-US" altLang="sl-SI" b="1" smtClean="0">
              <a:solidFill>
                <a:srgbClr val="0B2238"/>
              </a:solidFill>
            </a:endParaRP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mtClean="0">
                <a:solidFill>
                  <a:srgbClr val="0B2238"/>
                </a:solidFill>
              </a:rPr>
              <a:t>Digitalizacija produktov</a:t>
            </a:r>
          </a:p>
          <a:p>
            <a:pPr lvl="1" eaLnBrk="1" hangingPunct="1"/>
            <a:r>
              <a:rPr lang="sl-SI" altLang="sl-SI" b="1" smtClean="0">
                <a:solidFill>
                  <a:srgbClr val="0B2238"/>
                </a:solidFill>
              </a:rPr>
              <a:t>Digitalen odtis produkta </a:t>
            </a:r>
            <a:r>
              <a:rPr lang="sl-SI" altLang="sl-SI" smtClean="0">
                <a:solidFill>
                  <a:srgbClr val="0B2238"/>
                </a:solidFill>
              </a:rPr>
              <a:t>→ označevanje, opis, specifikacije, sledljivost </a:t>
            </a:r>
          </a:p>
          <a:p>
            <a:pPr lvl="1" eaLnBrk="1" hangingPunct="1"/>
            <a:r>
              <a:rPr lang="sl-SI" altLang="sl-SI" b="1" smtClean="0">
                <a:solidFill>
                  <a:srgbClr val="0B2238"/>
                </a:solidFill>
              </a:rPr>
              <a:t>Tipi objave </a:t>
            </a:r>
            <a:r>
              <a:rPr lang="sl-SI" altLang="sl-SI" smtClean="0">
                <a:solidFill>
                  <a:srgbClr val="0B2238"/>
                </a:solidFill>
              </a:rPr>
              <a:t>→ eTrgovina, marketing, WEB, verige vrednosti – za sisteme kupcev, za logista - prevoznika…</a:t>
            </a:r>
          </a:p>
          <a:p>
            <a:pPr eaLnBrk="1" hangingPunct="1"/>
            <a:r>
              <a:rPr lang="sl-SI" altLang="sl-SI" smtClean="0">
                <a:solidFill>
                  <a:srgbClr val="0B2238"/>
                </a:solidFill>
              </a:rPr>
              <a:t>Digitalni kanali prodaje</a:t>
            </a:r>
          </a:p>
          <a:p>
            <a:pPr lvl="1" eaLnBrk="1" hangingPunct="1"/>
            <a:r>
              <a:rPr lang="sl-SI" altLang="sl-SI" b="1" smtClean="0">
                <a:solidFill>
                  <a:srgbClr val="0B2238"/>
                </a:solidFill>
              </a:rPr>
              <a:t>eTrgovina</a:t>
            </a:r>
            <a:r>
              <a:rPr lang="sl-SI" altLang="sl-SI" smtClean="0">
                <a:solidFill>
                  <a:srgbClr val="0B2238"/>
                </a:solidFill>
              </a:rPr>
              <a:t> + Platforme za prodajo (eBay, Ceneje,…)</a:t>
            </a:r>
          </a:p>
          <a:p>
            <a:pPr lvl="1" eaLnBrk="1" hangingPunct="1"/>
            <a:r>
              <a:rPr lang="sl-SI" altLang="sl-SI" b="1" smtClean="0">
                <a:solidFill>
                  <a:srgbClr val="0B2238"/>
                </a:solidFill>
              </a:rPr>
              <a:t>WEB prisotnost </a:t>
            </a:r>
            <a:r>
              <a:rPr lang="sl-SI" altLang="sl-SI" smtClean="0">
                <a:solidFill>
                  <a:srgbClr val="0B2238"/>
                </a:solidFill>
              </a:rPr>
              <a:t>+ mednarodno in določene trge (jezik, ponudba, kanali,…)</a:t>
            </a:r>
          </a:p>
          <a:p>
            <a:pPr lvl="1" eaLnBrk="1" hangingPunct="1"/>
            <a:r>
              <a:rPr lang="sl-SI" altLang="sl-SI" b="1" smtClean="0">
                <a:solidFill>
                  <a:srgbClr val="0B2238"/>
                </a:solidFill>
              </a:rPr>
              <a:t>Poznavanje strank, upravljanje in avtomatizacija prodaje </a:t>
            </a:r>
            <a:r>
              <a:rPr lang="sl-SI" altLang="sl-SI" smtClean="0">
                <a:solidFill>
                  <a:srgbClr val="0B2238"/>
                </a:solidFill>
              </a:rPr>
              <a:t>– CRM, Billing, …</a:t>
            </a:r>
          </a:p>
          <a:p>
            <a:pPr eaLnBrk="1" hangingPunct="1"/>
            <a:r>
              <a:rPr lang="sl-SI" altLang="sl-SI" smtClean="0">
                <a:solidFill>
                  <a:srgbClr val="0B2238"/>
                </a:solidFill>
              </a:rPr>
              <a:t>Digitalizacija proizvodnje in  dostave </a:t>
            </a:r>
          </a:p>
          <a:p>
            <a:pPr lvl="1" eaLnBrk="1" hangingPunct="1"/>
            <a:r>
              <a:rPr lang="sl-SI" altLang="sl-SI" smtClean="0">
                <a:solidFill>
                  <a:srgbClr val="0B2238"/>
                </a:solidFill>
              </a:rPr>
              <a:t>Povezana prodaja, nabava, proizvodnja in  dostava – One Klik </a:t>
            </a:r>
          </a:p>
          <a:p>
            <a:pPr lvl="1" eaLnBrk="1" hangingPunct="1"/>
            <a:r>
              <a:rPr lang="sl-SI" altLang="sl-SI" smtClean="0">
                <a:solidFill>
                  <a:srgbClr val="0B2238"/>
                </a:solidFill>
              </a:rPr>
              <a:t>Digitalno povezovanje preskrbovalnih verig</a:t>
            </a:r>
          </a:p>
        </p:txBody>
      </p:sp>
      <p:pic>
        <p:nvPicPr>
          <p:cNvPr id="7475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2" descr="Rezultat iskanja slik za digital sme too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4621213"/>
            <a:ext cx="18923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1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b="1" smtClean="0"/>
              <a:t>Orodja </a:t>
            </a:r>
            <a:endParaRPr lang="en-US" altLang="sl-SI" b="1" smtClean="0"/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mtClean="0"/>
              <a:t>Marketing </a:t>
            </a:r>
          </a:p>
          <a:p>
            <a:pPr lvl="1" eaLnBrk="1" hangingPunct="1"/>
            <a:r>
              <a:rPr lang="sl-SI" altLang="sl-SI" smtClean="0"/>
              <a:t>Multichanel (WEB, socialna omrežja, Katalogi artiklov, Platforme) </a:t>
            </a:r>
          </a:p>
          <a:p>
            <a:pPr lvl="1" eaLnBrk="1" hangingPunct="1"/>
            <a:r>
              <a:rPr lang="sl-SI" altLang="sl-SI" smtClean="0"/>
              <a:t>Virtualni in fizični sejmi </a:t>
            </a:r>
          </a:p>
          <a:p>
            <a:pPr lvl="1" eaLnBrk="1" hangingPunct="1"/>
            <a:r>
              <a:rPr lang="sl-SI" altLang="sl-SI" smtClean="0"/>
              <a:t>Digitalizacija artikov – Katalogi artiklov (PIM) </a:t>
            </a:r>
          </a:p>
          <a:p>
            <a:pPr eaLnBrk="1" hangingPunct="1"/>
            <a:r>
              <a:rPr lang="sl-SI" altLang="sl-SI" smtClean="0"/>
              <a:t>Prodaja </a:t>
            </a:r>
          </a:p>
          <a:p>
            <a:pPr lvl="1" eaLnBrk="1" hangingPunct="1"/>
            <a:r>
              <a:rPr lang="sl-SI" altLang="sl-SI" smtClean="0"/>
              <a:t>Mednarodne eTrgovine (B2B in B2C)  </a:t>
            </a:r>
          </a:p>
          <a:p>
            <a:pPr lvl="1" eaLnBrk="1" hangingPunct="1"/>
            <a:r>
              <a:rPr lang="sl-SI" altLang="sl-SI" smtClean="0"/>
              <a:t>Nabavni portali - industrijski </a:t>
            </a:r>
          </a:p>
          <a:p>
            <a:pPr lvl="1" eaLnBrk="1" hangingPunct="1"/>
            <a:r>
              <a:rPr lang="sl-SI" altLang="sl-SI" smtClean="0"/>
              <a:t>Prodajne platforme – integracija </a:t>
            </a:r>
          </a:p>
          <a:p>
            <a:pPr eaLnBrk="1" hangingPunct="1"/>
            <a:r>
              <a:rPr lang="sl-SI" altLang="sl-SI" smtClean="0"/>
              <a:t>Distribucija </a:t>
            </a:r>
          </a:p>
          <a:p>
            <a:pPr lvl="1" eaLnBrk="1" hangingPunct="1"/>
            <a:r>
              <a:rPr lang="sl-SI" altLang="sl-SI" smtClean="0"/>
              <a:t>eIzmenjava – eRačuni </a:t>
            </a:r>
          </a:p>
          <a:p>
            <a:pPr lvl="1" eaLnBrk="1" hangingPunct="1"/>
            <a:r>
              <a:rPr lang="sl-SI" altLang="sl-SI" smtClean="0"/>
              <a:t>ePreskrbovalne verige in distribucija – logistika </a:t>
            </a:r>
          </a:p>
        </p:txBody>
      </p:sp>
      <p:pic>
        <p:nvPicPr>
          <p:cNvPr id="7578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2" descr="Rezultat iskanja slik za digital business too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3279775"/>
            <a:ext cx="354171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33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b="1" smtClean="0">
                <a:solidFill>
                  <a:srgbClr val="0B2238"/>
                </a:solidFill>
              </a:rPr>
              <a:t>Digitalna Koalicija Slovenije </a:t>
            </a:r>
            <a:endParaRPr lang="en-US" altLang="sl-SI" b="1" smtClean="0">
              <a:solidFill>
                <a:srgbClr val="0B2238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28650" y="2227263"/>
            <a:ext cx="3943350" cy="326231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1650" dirty="0">
                <a:solidFill>
                  <a:srgbClr val="0B2238"/>
                </a:solidFill>
                <a:hlinkClick r:id="rId2"/>
              </a:rPr>
              <a:t>www.DIGITALNA.si</a:t>
            </a:r>
            <a:r>
              <a:rPr lang="sl-SI" sz="1650" dirty="0">
                <a:solidFill>
                  <a:srgbClr val="0B2238"/>
                </a:solidFill>
              </a:rPr>
              <a:t> povezuje vse Slovenske nacionalne deležnika z ciljem spodbujanja in promocije razvoja Digitalizacije v Sloveniji: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1650" dirty="0">
              <a:solidFill>
                <a:srgbClr val="0B2238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1650" dirty="0">
                <a:solidFill>
                  <a:srgbClr val="0B2238"/>
                </a:solidFill>
              </a:rPr>
              <a:t>Področja 2017/2018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1650" dirty="0">
                <a:solidFill>
                  <a:srgbClr val="0B2238"/>
                </a:solidFill>
              </a:rPr>
              <a:t>Digitalne veščine in kompetence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1650" dirty="0">
                <a:solidFill>
                  <a:srgbClr val="0B2238"/>
                </a:solidFill>
              </a:rPr>
              <a:t>Digitalizacija Slovenskega okolja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1650" dirty="0">
                <a:solidFill>
                  <a:srgbClr val="0B2238"/>
                </a:solidFill>
              </a:rPr>
              <a:t>Povezovanje gospodarstva in drugih deležnikov za digitalizacijo  </a:t>
            </a:r>
            <a:endParaRPr lang="en-US" sz="1650" dirty="0">
              <a:solidFill>
                <a:srgbClr val="0B2238"/>
              </a:solidFill>
            </a:endParaRPr>
          </a:p>
        </p:txBody>
      </p:sp>
      <p:pic>
        <p:nvPicPr>
          <p:cNvPr id="7680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60688"/>
            <a:ext cx="4329113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83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311</Words>
  <Application>Microsoft Office PowerPoint</Application>
  <PresentationFormat>Diaprojekcija na zaslonu (4:3)</PresentationFormat>
  <Paragraphs>54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1_Office Theme</vt:lpstr>
      <vt:lpstr>Internacionalizacija produktov in storitev MSP na digitalni način</vt:lpstr>
      <vt:lpstr>Digitalno obdobje stalnih sprememb  </vt:lpstr>
      <vt:lpstr>PowerPointova predstavitev</vt:lpstr>
      <vt:lpstr>Digitalizacija trgov </vt:lpstr>
      <vt:lpstr>Izkoristimo digitalizacijo</vt:lpstr>
      <vt:lpstr>SME na digitalne trge</vt:lpstr>
      <vt:lpstr>Orodja </vt:lpstr>
      <vt:lpstr>Digitalna Koalicija Slovenije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Internacionalizacija produktov in storitev MSP na digitalni način</dc:title>
  <dc:creator>Info4 Gospodarska zbornica</dc:creator>
  <cp:lastModifiedBy>Info4 Gospodarska zbornica</cp:lastModifiedBy>
  <cp:revision>1</cp:revision>
  <dcterms:created xsi:type="dcterms:W3CDTF">2017-09-06T12:51:23Z</dcterms:created>
  <dcterms:modified xsi:type="dcterms:W3CDTF">2017-09-06T12:51:59Z</dcterms:modified>
</cp:coreProperties>
</file>