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drawings/drawing6.xml" ContentType="application/vnd.openxmlformats-officedocument.drawingml.chartshapes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3" r:id="rId1"/>
  </p:sldMasterIdLst>
  <p:notesMasterIdLst>
    <p:notesMasterId r:id="rId33"/>
  </p:notesMasterIdLst>
  <p:handoutMasterIdLst>
    <p:handoutMasterId r:id="rId34"/>
  </p:handoutMasterIdLst>
  <p:sldIdLst>
    <p:sldId id="256" r:id="rId2"/>
    <p:sldId id="478" r:id="rId3"/>
    <p:sldId id="492" r:id="rId4"/>
    <p:sldId id="493" r:id="rId5"/>
    <p:sldId id="494" r:id="rId6"/>
    <p:sldId id="495" r:id="rId7"/>
    <p:sldId id="499" r:id="rId8"/>
    <p:sldId id="496" r:id="rId9"/>
    <p:sldId id="497" r:id="rId10"/>
    <p:sldId id="458" r:id="rId11"/>
    <p:sldId id="500" r:id="rId12"/>
    <p:sldId id="501" r:id="rId13"/>
    <p:sldId id="504" r:id="rId14"/>
    <p:sldId id="514" r:id="rId15"/>
    <p:sldId id="490" r:id="rId16"/>
    <p:sldId id="489" r:id="rId17"/>
    <p:sldId id="515" r:id="rId18"/>
    <p:sldId id="516" r:id="rId19"/>
    <p:sldId id="521" r:id="rId20"/>
    <p:sldId id="522" r:id="rId21"/>
    <p:sldId id="523" r:id="rId22"/>
    <p:sldId id="486" r:id="rId23"/>
    <p:sldId id="507" r:id="rId24"/>
    <p:sldId id="508" r:id="rId25"/>
    <p:sldId id="510" r:id="rId26"/>
    <p:sldId id="511" r:id="rId27"/>
    <p:sldId id="512" r:id="rId28"/>
    <p:sldId id="524" r:id="rId29"/>
    <p:sldId id="526" r:id="rId30"/>
    <p:sldId id="487" r:id="rId31"/>
    <p:sldId id="376" r:id="rId32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šper Rugelj" initials="GR" lastIdx="2" clrIdx="1"/>
  <p:cmAuthor id="1" name="Vitomir Panič" initials="VP" lastIdx="6" clrIdx="0">
    <p:extLst/>
  </p:cmAuthor>
  <p:cmAuthor id="2" name="Dejan Paravan" initials="DP" lastIdx="17" clrIdx="2">
    <p:extLst/>
  </p:cmAuthor>
  <p:cmAuthor id="3" name="Boris Domanović" initials="BD" lastIdx="1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4847"/>
    <a:srgbClr val="D8889B"/>
    <a:srgbClr val="99FF66"/>
    <a:srgbClr val="E6E6E6"/>
    <a:srgbClr val="315E70"/>
    <a:srgbClr val="0029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8" autoAdjust="0"/>
    <p:restoredTop sz="96494" autoAdjust="0"/>
  </p:normalViewPr>
  <p:slideViewPr>
    <p:cSldViewPr snapToGrid="0">
      <p:cViewPr varScale="1">
        <p:scale>
          <a:sx n="112" d="100"/>
          <a:sy n="112" d="100"/>
        </p:scale>
        <p:origin x="98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corp.iges.si\iges\GENI\GENI_Trading\TR%20-%20Trading\FA%20-%20%20Forecasting%20and%20Analyses\Branka\Sre&#269;anje%20nabavnikov%20november%202018,%20Dejan%20Paravan\Srecanje%20nabavnikov,%20Dejan%20Paravan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corp.iges.si\iges\GENI\GENI_Trading\TR%20-%20Trading\FA%20-%20%20Forecasting%20and%20Analyses\Branka\Sre&#269;anje%20nabavnikov%20oktober%202018,%20Dejan%20Paravan,%20Katja%20Ra&#382;man\SEE&amp;CEE_FundamentalsReport_Win10.xlsm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corp.iges.si\iges\GENI\GENI_Trading\TR%20-%20Trading\FA%20-%20%20Forecasting%20and%20Analyses\Branka\Sre&#269;anje%20nabavnikov%20november%202018,%20Dejan%20Paravan\Srecanje%20nabavnikov,%20Dejan%20Paravan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corp.iges.si\iges\GENI\GENI_Trading\TR%20-%20Trading\FA%20-%20%20Forecasting%20and%20Analyses\Branka\Sre&#269;anje%20nabavnikov%20november%202018,%20Dejan%20Paravan\Srecanje%20nabavnikov,%20Dejan%20Paravan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corp.iges.si\iges\GENI\GENI_Trading\TR%20-%20Trading\FA%20-%20%20Forecasting%20and%20Analyses\Branka\Sre&#269;anje%20nabavnikov%20november%202018,%20Dejan%20Paravan\Srecanje%20nabavnikov,%20Dejan%20Paravan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corp.iges.si\iges\GENI\GENI_Trading\TR%20-%20Trading\FA%20-%20%20Forecasting%20and%20Analyses\Branka\Sre&#269;anje%20nabavnikov%20november%202018,%20Dejan%20Paravan\Srecanje%20nabavnikov,%20Dejan%20Paravan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corp.iges.si\iges\GENI\GENI_Trading\TR%20-%20Trading\FA%20-%20%20Forecasting%20and%20Analyses\Branka\Sre&#269;anje%20nabavnikov%20oktober%202018,%20Dejan%20Paravan,%20Katja%20Ra&#382;man\SEE&amp;CEE_FundamentalsReport_Win10.xlsm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corp.iges.si\iges\GENI\GENI_Trading\TR%20-%20Trading\FA%20-%20%20Forecasting%20and%20Analyses\Branka\Sre&#269;anje%20nabavnikov%20oktober%202018,%20Dejan%20Paravan,%20Katja%20Ra&#382;man\SEE&amp;CEE_FundamentalsReport_Win10.xlsm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corp.iges.si\iges\GENI\GENI_Trading\TR%20-%20Trading\FA%20-%20%20Forecasting%20and%20Analyses\Branka\Sre&#269;anje%20nabavnikov%20oktober%202018,%20Dejan%20Paravan,%20Katja%20Ra&#382;man\SEE&amp;CEE_FundamentalsReport_Win10.xlsm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corp.iges.si\iges\GENI\GENI_Trading\TR%20-%20Trading\FA%20-%20%20Forecasting%20and%20Analyses\Branka\Sre&#269;anje%20nabavnikov%20oktober%202018,%20Dejan%20Paravan,%20Katja%20Ra&#382;man\SEE&amp;CEE_FundamentalsReport_Win10.xlsm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corp.iges.si\iges\GENI\GENI_Trading\TR%20-%20Trading\FA%20-%20%20Forecasting%20and%20Analyses\Branka\Sre&#269;anje%20nabavnikov%20oktober%202018,%20Dejan%20Paravan,%20Katja%20Ra&#382;man\SEE&amp;CEE_FundamentalsReport_Win10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'Oil FM'!$R$2</c:f>
              <c:strCache>
                <c:ptCount val="1"/>
                <c:pt idx="0">
                  <c:v>Brent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'Oil FM'!$Q$522:$Q$1007</c:f>
              <c:numCache>
                <c:formatCode>m/d/yyyy</c:formatCode>
                <c:ptCount val="486"/>
                <c:pt idx="0">
                  <c:v>42738</c:v>
                </c:pt>
                <c:pt idx="1">
                  <c:v>42739</c:v>
                </c:pt>
                <c:pt idx="2">
                  <c:v>42740</c:v>
                </c:pt>
                <c:pt idx="3">
                  <c:v>42741</c:v>
                </c:pt>
                <c:pt idx="4">
                  <c:v>42744</c:v>
                </c:pt>
                <c:pt idx="5">
                  <c:v>42745</c:v>
                </c:pt>
                <c:pt idx="6">
                  <c:v>42746</c:v>
                </c:pt>
                <c:pt idx="7">
                  <c:v>42747</c:v>
                </c:pt>
                <c:pt idx="8">
                  <c:v>42748</c:v>
                </c:pt>
                <c:pt idx="9">
                  <c:v>42751</c:v>
                </c:pt>
                <c:pt idx="10">
                  <c:v>42752</c:v>
                </c:pt>
                <c:pt idx="11">
                  <c:v>42753</c:v>
                </c:pt>
                <c:pt idx="12">
                  <c:v>42754</c:v>
                </c:pt>
                <c:pt idx="13">
                  <c:v>42755</c:v>
                </c:pt>
                <c:pt idx="14">
                  <c:v>42758</c:v>
                </c:pt>
                <c:pt idx="15">
                  <c:v>42759</c:v>
                </c:pt>
                <c:pt idx="16">
                  <c:v>42760</c:v>
                </c:pt>
                <c:pt idx="17">
                  <c:v>42761</c:v>
                </c:pt>
                <c:pt idx="18">
                  <c:v>42762</c:v>
                </c:pt>
                <c:pt idx="19">
                  <c:v>42765</c:v>
                </c:pt>
                <c:pt idx="20">
                  <c:v>42766</c:v>
                </c:pt>
                <c:pt idx="21">
                  <c:v>42767</c:v>
                </c:pt>
                <c:pt idx="22">
                  <c:v>42768</c:v>
                </c:pt>
                <c:pt idx="23">
                  <c:v>42769</c:v>
                </c:pt>
                <c:pt idx="24">
                  <c:v>42772</c:v>
                </c:pt>
                <c:pt idx="25">
                  <c:v>42773</c:v>
                </c:pt>
                <c:pt idx="26">
                  <c:v>42774</c:v>
                </c:pt>
                <c:pt idx="27">
                  <c:v>42775</c:v>
                </c:pt>
                <c:pt idx="28">
                  <c:v>42776</c:v>
                </c:pt>
                <c:pt idx="29">
                  <c:v>42779</c:v>
                </c:pt>
                <c:pt idx="30">
                  <c:v>42780</c:v>
                </c:pt>
                <c:pt idx="31">
                  <c:v>42781</c:v>
                </c:pt>
                <c:pt idx="32">
                  <c:v>42782</c:v>
                </c:pt>
                <c:pt idx="33">
                  <c:v>42783</c:v>
                </c:pt>
                <c:pt idx="34">
                  <c:v>42786</c:v>
                </c:pt>
                <c:pt idx="35">
                  <c:v>42787</c:v>
                </c:pt>
                <c:pt idx="36">
                  <c:v>42788</c:v>
                </c:pt>
                <c:pt idx="37">
                  <c:v>42789</c:v>
                </c:pt>
                <c:pt idx="38">
                  <c:v>42790</c:v>
                </c:pt>
                <c:pt idx="39">
                  <c:v>42793</c:v>
                </c:pt>
                <c:pt idx="40">
                  <c:v>42794</c:v>
                </c:pt>
                <c:pt idx="41">
                  <c:v>42795</c:v>
                </c:pt>
                <c:pt idx="42">
                  <c:v>42796</c:v>
                </c:pt>
                <c:pt idx="43">
                  <c:v>42797</c:v>
                </c:pt>
                <c:pt idx="44">
                  <c:v>42800</c:v>
                </c:pt>
                <c:pt idx="45">
                  <c:v>42801</c:v>
                </c:pt>
                <c:pt idx="46">
                  <c:v>42802</c:v>
                </c:pt>
                <c:pt idx="47">
                  <c:v>42803</c:v>
                </c:pt>
                <c:pt idx="48">
                  <c:v>42804</c:v>
                </c:pt>
                <c:pt idx="49">
                  <c:v>42807</c:v>
                </c:pt>
                <c:pt idx="50">
                  <c:v>42808</c:v>
                </c:pt>
                <c:pt idx="51">
                  <c:v>42809</c:v>
                </c:pt>
                <c:pt idx="52">
                  <c:v>42810</c:v>
                </c:pt>
                <c:pt idx="53">
                  <c:v>42811</c:v>
                </c:pt>
                <c:pt idx="54">
                  <c:v>42814</c:v>
                </c:pt>
                <c:pt idx="55">
                  <c:v>42815</c:v>
                </c:pt>
                <c:pt idx="56">
                  <c:v>42816</c:v>
                </c:pt>
                <c:pt idx="57">
                  <c:v>42817</c:v>
                </c:pt>
                <c:pt idx="58">
                  <c:v>42818</c:v>
                </c:pt>
                <c:pt idx="59">
                  <c:v>42821</c:v>
                </c:pt>
                <c:pt idx="60">
                  <c:v>42822</c:v>
                </c:pt>
                <c:pt idx="61">
                  <c:v>42823</c:v>
                </c:pt>
                <c:pt idx="62">
                  <c:v>42824</c:v>
                </c:pt>
                <c:pt idx="63">
                  <c:v>42825</c:v>
                </c:pt>
                <c:pt idx="64">
                  <c:v>42828</c:v>
                </c:pt>
                <c:pt idx="65">
                  <c:v>42829</c:v>
                </c:pt>
                <c:pt idx="66">
                  <c:v>42830</c:v>
                </c:pt>
                <c:pt idx="67">
                  <c:v>42831</c:v>
                </c:pt>
                <c:pt idx="68">
                  <c:v>42832</c:v>
                </c:pt>
                <c:pt idx="69">
                  <c:v>42835</c:v>
                </c:pt>
                <c:pt idx="70">
                  <c:v>42836</c:v>
                </c:pt>
                <c:pt idx="71">
                  <c:v>42837</c:v>
                </c:pt>
                <c:pt idx="72">
                  <c:v>42838</c:v>
                </c:pt>
                <c:pt idx="73">
                  <c:v>42842</c:v>
                </c:pt>
                <c:pt idx="74">
                  <c:v>42843</c:v>
                </c:pt>
                <c:pt idx="75">
                  <c:v>42844</c:v>
                </c:pt>
                <c:pt idx="76">
                  <c:v>42845</c:v>
                </c:pt>
                <c:pt idx="77">
                  <c:v>42846</c:v>
                </c:pt>
                <c:pt idx="78">
                  <c:v>42849</c:v>
                </c:pt>
                <c:pt idx="79">
                  <c:v>42850</c:v>
                </c:pt>
                <c:pt idx="80">
                  <c:v>42851</c:v>
                </c:pt>
                <c:pt idx="81">
                  <c:v>42852</c:v>
                </c:pt>
                <c:pt idx="82">
                  <c:v>42853</c:v>
                </c:pt>
                <c:pt idx="83">
                  <c:v>42856</c:v>
                </c:pt>
                <c:pt idx="84">
                  <c:v>42857</c:v>
                </c:pt>
                <c:pt idx="85">
                  <c:v>42858</c:v>
                </c:pt>
                <c:pt idx="86">
                  <c:v>42859</c:v>
                </c:pt>
                <c:pt idx="87">
                  <c:v>42860</c:v>
                </c:pt>
                <c:pt idx="88">
                  <c:v>42863</c:v>
                </c:pt>
                <c:pt idx="89">
                  <c:v>42864</c:v>
                </c:pt>
                <c:pt idx="90">
                  <c:v>42865</c:v>
                </c:pt>
                <c:pt idx="91">
                  <c:v>42866</c:v>
                </c:pt>
                <c:pt idx="92">
                  <c:v>42867</c:v>
                </c:pt>
                <c:pt idx="93">
                  <c:v>42870</c:v>
                </c:pt>
                <c:pt idx="94">
                  <c:v>42871</c:v>
                </c:pt>
                <c:pt idx="95">
                  <c:v>42872</c:v>
                </c:pt>
                <c:pt idx="96">
                  <c:v>42873</c:v>
                </c:pt>
                <c:pt idx="97">
                  <c:v>42874</c:v>
                </c:pt>
                <c:pt idx="98">
                  <c:v>42877</c:v>
                </c:pt>
                <c:pt idx="99">
                  <c:v>42878</c:v>
                </c:pt>
                <c:pt idx="100">
                  <c:v>42879</c:v>
                </c:pt>
                <c:pt idx="101">
                  <c:v>42880</c:v>
                </c:pt>
                <c:pt idx="102">
                  <c:v>42881</c:v>
                </c:pt>
                <c:pt idx="103">
                  <c:v>42884</c:v>
                </c:pt>
                <c:pt idx="104">
                  <c:v>42885</c:v>
                </c:pt>
                <c:pt idx="105">
                  <c:v>42886</c:v>
                </c:pt>
                <c:pt idx="106">
                  <c:v>42887</c:v>
                </c:pt>
                <c:pt idx="107">
                  <c:v>42888</c:v>
                </c:pt>
                <c:pt idx="108">
                  <c:v>42891</c:v>
                </c:pt>
                <c:pt idx="109">
                  <c:v>42892</c:v>
                </c:pt>
                <c:pt idx="110">
                  <c:v>42893</c:v>
                </c:pt>
                <c:pt idx="111">
                  <c:v>42894</c:v>
                </c:pt>
                <c:pt idx="112">
                  <c:v>42895</c:v>
                </c:pt>
                <c:pt idx="113">
                  <c:v>42898</c:v>
                </c:pt>
                <c:pt idx="114">
                  <c:v>42899</c:v>
                </c:pt>
                <c:pt idx="115">
                  <c:v>42900</c:v>
                </c:pt>
                <c:pt idx="116">
                  <c:v>42901</c:v>
                </c:pt>
                <c:pt idx="117">
                  <c:v>42902</c:v>
                </c:pt>
                <c:pt idx="118">
                  <c:v>42905</c:v>
                </c:pt>
                <c:pt idx="119">
                  <c:v>42906</c:v>
                </c:pt>
                <c:pt idx="120">
                  <c:v>42907</c:v>
                </c:pt>
                <c:pt idx="121">
                  <c:v>42908</c:v>
                </c:pt>
                <c:pt idx="122">
                  <c:v>42909</c:v>
                </c:pt>
                <c:pt idx="123">
                  <c:v>42912</c:v>
                </c:pt>
                <c:pt idx="124">
                  <c:v>42913</c:v>
                </c:pt>
                <c:pt idx="125">
                  <c:v>42914</c:v>
                </c:pt>
                <c:pt idx="126">
                  <c:v>42915</c:v>
                </c:pt>
                <c:pt idx="127">
                  <c:v>42916</c:v>
                </c:pt>
                <c:pt idx="128">
                  <c:v>42919</c:v>
                </c:pt>
                <c:pt idx="129">
                  <c:v>42920</c:v>
                </c:pt>
                <c:pt idx="130">
                  <c:v>42921</c:v>
                </c:pt>
                <c:pt idx="131">
                  <c:v>42922</c:v>
                </c:pt>
                <c:pt idx="132">
                  <c:v>42923</c:v>
                </c:pt>
                <c:pt idx="133">
                  <c:v>42926</c:v>
                </c:pt>
                <c:pt idx="134">
                  <c:v>42927</c:v>
                </c:pt>
                <c:pt idx="135">
                  <c:v>42928</c:v>
                </c:pt>
                <c:pt idx="136">
                  <c:v>42929</c:v>
                </c:pt>
                <c:pt idx="137">
                  <c:v>42930</c:v>
                </c:pt>
                <c:pt idx="138">
                  <c:v>42933</c:v>
                </c:pt>
                <c:pt idx="139">
                  <c:v>42934</c:v>
                </c:pt>
                <c:pt idx="140">
                  <c:v>42935</c:v>
                </c:pt>
                <c:pt idx="141">
                  <c:v>42936</c:v>
                </c:pt>
                <c:pt idx="142">
                  <c:v>42937</c:v>
                </c:pt>
                <c:pt idx="143">
                  <c:v>42940</c:v>
                </c:pt>
                <c:pt idx="144">
                  <c:v>42941</c:v>
                </c:pt>
                <c:pt idx="145">
                  <c:v>42942</c:v>
                </c:pt>
                <c:pt idx="146">
                  <c:v>42943</c:v>
                </c:pt>
                <c:pt idx="147">
                  <c:v>42944</c:v>
                </c:pt>
                <c:pt idx="148">
                  <c:v>42947</c:v>
                </c:pt>
                <c:pt idx="149">
                  <c:v>42948</c:v>
                </c:pt>
                <c:pt idx="150">
                  <c:v>42949</c:v>
                </c:pt>
                <c:pt idx="151">
                  <c:v>42950</c:v>
                </c:pt>
                <c:pt idx="152">
                  <c:v>42951</c:v>
                </c:pt>
                <c:pt idx="153">
                  <c:v>42954</c:v>
                </c:pt>
                <c:pt idx="154">
                  <c:v>42955</c:v>
                </c:pt>
                <c:pt idx="155">
                  <c:v>42956</c:v>
                </c:pt>
                <c:pt idx="156">
                  <c:v>42957</c:v>
                </c:pt>
                <c:pt idx="157">
                  <c:v>42958</c:v>
                </c:pt>
                <c:pt idx="158">
                  <c:v>42961</c:v>
                </c:pt>
                <c:pt idx="159">
                  <c:v>42962</c:v>
                </c:pt>
                <c:pt idx="160">
                  <c:v>42963</c:v>
                </c:pt>
                <c:pt idx="161">
                  <c:v>42964</c:v>
                </c:pt>
                <c:pt idx="162">
                  <c:v>42965</c:v>
                </c:pt>
                <c:pt idx="163">
                  <c:v>42968</c:v>
                </c:pt>
                <c:pt idx="164">
                  <c:v>42969</c:v>
                </c:pt>
                <c:pt idx="165">
                  <c:v>42970</c:v>
                </c:pt>
                <c:pt idx="166">
                  <c:v>42971</c:v>
                </c:pt>
                <c:pt idx="167">
                  <c:v>42972</c:v>
                </c:pt>
                <c:pt idx="168">
                  <c:v>42975</c:v>
                </c:pt>
                <c:pt idx="169">
                  <c:v>42976</c:v>
                </c:pt>
                <c:pt idx="170">
                  <c:v>42977</c:v>
                </c:pt>
                <c:pt idx="171">
                  <c:v>42978</c:v>
                </c:pt>
                <c:pt idx="172">
                  <c:v>42979</c:v>
                </c:pt>
                <c:pt idx="173">
                  <c:v>42982</c:v>
                </c:pt>
                <c:pt idx="174">
                  <c:v>42983</c:v>
                </c:pt>
                <c:pt idx="175">
                  <c:v>42984</c:v>
                </c:pt>
                <c:pt idx="176">
                  <c:v>42985</c:v>
                </c:pt>
                <c:pt idx="177">
                  <c:v>42986</c:v>
                </c:pt>
                <c:pt idx="178">
                  <c:v>42989</c:v>
                </c:pt>
                <c:pt idx="179">
                  <c:v>42990</c:v>
                </c:pt>
                <c:pt idx="180">
                  <c:v>42991</c:v>
                </c:pt>
                <c:pt idx="181">
                  <c:v>42992</c:v>
                </c:pt>
                <c:pt idx="182">
                  <c:v>42993</c:v>
                </c:pt>
                <c:pt idx="183">
                  <c:v>42996</c:v>
                </c:pt>
                <c:pt idx="184">
                  <c:v>42997</c:v>
                </c:pt>
                <c:pt idx="185">
                  <c:v>42998</c:v>
                </c:pt>
                <c:pt idx="186">
                  <c:v>42999</c:v>
                </c:pt>
                <c:pt idx="187">
                  <c:v>43000</c:v>
                </c:pt>
                <c:pt idx="188">
                  <c:v>43003</c:v>
                </c:pt>
                <c:pt idx="189">
                  <c:v>43004</c:v>
                </c:pt>
                <c:pt idx="190">
                  <c:v>43005</c:v>
                </c:pt>
                <c:pt idx="191">
                  <c:v>43006</c:v>
                </c:pt>
                <c:pt idx="192">
                  <c:v>43007</c:v>
                </c:pt>
                <c:pt idx="193">
                  <c:v>43010</c:v>
                </c:pt>
                <c:pt idx="194">
                  <c:v>43011</c:v>
                </c:pt>
                <c:pt idx="195">
                  <c:v>43012</c:v>
                </c:pt>
                <c:pt idx="196">
                  <c:v>43013</c:v>
                </c:pt>
                <c:pt idx="197">
                  <c:v>43014</c:v>
                </c:pt>
                <c:pt idx="198">
                  <c:v>43017</c:v>
                </c:pt>
                <c:pt idx="199">
                  <c:v>43018</c:v>
                </c:pt>
                <c:pt idx="200">
                  <c:v>43019</c:v>
                </c:pt>
                <c:pt idx="201">
                  <c:v>43020</c:v>
                </c:pt>
                <c:pt idx="202">
                  <c:v>43021</c:v>
                </c:pt>
                <c:pt idx="203">
                  <c:v>43024</c:v>
                </c:pt>
                <c:pt idx="204">
                  <c:v>43025</c:v>
                </c:pt>
                <c:pt idx="205">
                  <c:v>43026</c:v>
                </c:pt>
                <c:pt idx="206">
                  <c:v>43027</c:v>
                </c:pt>
                <c:pt idx="207">
                  <c:v>43028</c:v>
                </c:pt>
                <c:pt idx="208">
                  <c:v>43031</c:v>
                </c:pt>
                <c:pt idx="209">
                  <c:v>43032</c:v>
                </c:pt>
                <c:pt idx="210">
                  <c:v>43033</c:v>
                </c:pt>
                <c:pt idx="211">
                  <c:v>43034</c:v>
                </c:pt>
                <c:pt idx="212">
                  <c:v>43035</c:v>
                </c:pt>
                <c:pt idx="213">
                  <c:v>43038</c:v>
                </c:pt>
                <c:pt idx="214">
                  <c:v>43039</c:v>
                </c:pt>
                <c:pt idx="215">
                  <c:v>43040</c:v>
                </c:pt>
                <c:pt idx="216">
                  <c:v>43041</c:v>
                </c:pt>
                <c:pt idx="217">
                  <c:v>43042</c:v>
                </c:pt>
                <c:pt idx="218">
                  <c:v>43045</c:v>
                </c:pt>
                <c:pt idx="219">
                  <c:v>43046</c:v>
                </c:pt>
                <c:pt idx="220">
                  <c:v>43047</c:v>
                </c:pt>
                <c:pt idx="221">
                  <c:v>43048</c:v>
                </c:pt>
                <c:pt idx="222">
                  <c:v>43049</c:v>
                </c:pt>
                <c:pt idx="223">
                  <c:v>43052</c:v>
                </c:pt>
                <c:pt idx="224">
                  <c:v>43053</c:v>
                </c:pt>
                <c:pt idx="225">
                  <c:v>43054</c:v>
                </c:pt>
                <c:pt idx="226">
                  <c:v>43055</c:v>
                </c:pt>
                <c:pt idx="227">
                  <c:v>43056</c:v>
                </c:pt>
                <c:pt idx="228">
                  <c:v>43059</c:v>
                </c:pt>
                <c:pt idx="229">
                  <c:v>43060</c:v>
                </c:pt>
                <c:pt idx="230">
                  <c:v>43061</c:v>
                </c:pt>
                <c:pt idx="231">
                  <c:v>43062</c:v>
                </c:pt>
                <c:pt idx="232">
                  <c:v>43063</c:v>
                </c:pt>
                <c:pt idx="233">
                  <c:v>43066</c:v>
                </c:pt>
                <c:pt idx="234">
                  <c:v>43067</c:v>
                </c:pt>
                <c:pt idx="235">
                  <c:v>43068</c:v>
                </c:pt>
                <c:pt idx="236">
                  <c:v>43069</c:v>
                </c:pt>
                <c:pt idx="237">
                  <c:v>43070</c:v>
                </c:pt>
                <c:pt idx="238">
                  <c:v>43073</c:v>
                </c:pt>
                <c:pt idx="239">
                  <c:v>43074</c:v>
                </c:pt>
                <c:pt idx="240">
                  <c:v>43075</c:v>
                </c:pt>
                <c:pt idx="241">
                  <c:v>43076</c:v>
                </c:pt>
                <c:pt idx="242">
                  <c:v>43077</c:v>
                </c:pt>
                <c:pt idx="243">
                  <c:v>43080</c:v>
                </c:pt>
                <c:pt idx="244">
                  <c:v>43081</c:v>
                </c:pt>
                <c:pt idx="245">
                  <c:v>43082</c:v>
                </c:pt>
                <c:pt idx="246">
                  <c:v>43083</c:v>
                </c:pt>
                <c:pt idx="247">
                  <c:v>43084</c:v>
                </c:pt>
                <c:pt idx="248">
                  <c:v>43087</c:v>
                </c:pt>
                <c:pt idx="249">
                  <c:v>43088</c:v>
                </c:pt>
                <c:pt idx="250">
                  <c:v>43089</c:v>
                </c:pt>
                <c:pt idx="251">
                  <c:v>43090</c:v>
                </c:pt>
                <c:pt idx="252">
                  <c:v>43091</c:v>
                </c:pt>
                <c:pt idx="253">
                  <c:v>43095</c:v>
                </c:pt>
                <c:pt idx="254">
                  <c:v>43096</c:v>
                </c:pt>
                <c:pt idx="255">
                  <c:v>43097</c:v>
                </c:pt>
                <c:pt idx="256">
                  <c:v>43098</c:v>
                </c:pt>
                <c:pt idx="257">
                  <c:v>43102</c:v>
                </c:pt>
                <c:pt idx="258">
                  <c:v>43103</c:v>
                </c:pt>
                <c:pt idx="259">
                  <c:v>43104</c:v>
                </c:pt>
                <c:pt idx="260">
                  <c:v>43105</c:v>
                </c:pt>
                <c:pt idx="261">
                  <c:v>43108</c:v>
                </c:pt>
                <c:pt idx="262">
                  <c:v>43109</c:v>
                </c:pt>
                <c:pt idx="263">
                  <c:v>43110</c:v>
                </c:pt>
                <c:pt idx="264">
                  <c:v>43111</c:v>
                </c:pt>
                <c:pt idx="265">
                  <c:v>43112</c:v>
                </c:pt>
                <c:pt idx="266">
                  <c:v>43115</c:v>
                </c:pt>
                <c:pt idx="267">
                  <c:v>43116</c:v>
                </c:pt>
                <c:pt idx="268">
                  <c:v>43117</c:v>
                </c:pt>
                <c:pt idx="269">
                  <c:v>43118</c:v>
                </c:pt>
                <c:pt idx="270">
                  <c:v>43119</c:v>
                </c:pt>
                <c:pt idx="271">
                  <c:v>43122</c:v>
                </c:pt>
                <c:pt idx="272">
                  <c:v>43123</c:v>
                </c:pt>
                <c:pt idx="273">
                  <c:v>43124</c:v>
                </c:pt>
                <c:pt idx="274">
                  <c:v>43125</c:v>
                </c:pt>
                <c:pt idx="275">
                  <c:v>43126</c:v>
                </c:pt>
                <c:pt idx="276">
                  <c:v>43129</c:v>
                </c:pt>
                <c:pt idx="277">
                  <c:v>43130</c:v>
                </c:pt>
                <c:pt idx="278">
                  <c:v>43131</c:v>
                </c:pt>
                <c:pt idx="279">
                  <c:v>43132</c:v>
                </c:pt>
                <c:pt idx="280">
                  <c:v>43133</c:v>
                </c:pt>
                <c:pt idx="281">
                  <c:v>43136</c:v>
                </c:pt>
                <c:pt idx="282">
                  <c:v>43137</c:v>
                </c:pt>
                <c:pt idx="283">
                  <c:v>43138</c:v>
                </c:pt>
                <c:pt idx="284">
                  <c:v>43139</c:v>
                </c:pt>
                <c:pt idx="285">
                  <c:v>43140</c:v>
                </c:pt>
                <c:pt idx="286">
                  <c:v>43143</c:v>
                </c:pt>
                <c:pt idx="287">
                  <c:v>43144</c:v>
                </c:pt>
                <c:pt idx="288">
                  <c:v>43145</c:v>
                </c:pt>
                <c:pt idx="289">
                  <c:v>43146</c:v>
                </c:pt>
                <c:pt idx="290">
                  <c:v>43147</c:v>
                </c:pt>
                <c:pt idx="291">
                  <c:v>43150</c:v>
                </c:pt>
                <c:pt idx="292">
                  <c:v>43151</c:v>
                </c:pt>
                <c:pt idx="293">
                  <c:v>43152</c:v>
                </c:pt>
                <c:pt idx="294">
                  <c:v>43153</c:v>
                </c:pt>
                <c:pt idx="295">
                  <c:v>43154</c:v>
                </c:pt>
                <c:pt idx="296">
                  <c:v>43157</c:v>
                </c:pt>
                <c:pt idx="297">
                  <c:v>43158</c:v>
                </c:pt>
                <c:pt idx="298">
                  <c:v>43159</c:v>
                </c:pt>
                <c:pt idx="299">
                  <c:v>43160</c:v>
                </c:pt>
                <c:pt idx="300">
                  <c:v>43161</c:v>
                </c:pt>
                <c:pt idx="301">
                  <c:v>43164</c:v>
                </c:pt>
                <c:pt idx="302">
                  <c:v>43165</c:v>
                </c:pt>
                <c:pt idx="303">
                  <c:v>43166</c:v>
                </c:pt>
                <c:pt idx="304">
                  <c:v>43167</c:v>
                </c:pt>
                <c:pt idx="305">
                  <c:v>43168</c:v>
                </c:pt>
                <c:pt idx="306">
                  <c:v>43171</c:v>
                </c:pt>
                <c:pt idx="307">
                  <c:v>43172</c:v>
                </c:pt>
                <c:pt idx="308">
                  <c:v>43173</c:v>
                </c:pt>
                <c:pt idx="309">
                  <c:v>43174</c:v>
                </c:pt>
                <c:pt idx="310">
                  <c:v>43175</c:v>
                </c:pt>
                <c:pt idx="311">
                  <c:v>43178</c:v>
                </c:pt>
                <c:pt idx="312">
                  <c:v>43179</c:v>
                </c:pt>
                <c:pt idx="313">
                  <c:v>43180</c:v>
                </c:pt>
                <c:pt idx="314">
                  <c:v>43181</c:v>
                </c:pt>
                <c:pt idx="315">
                  <c:v>43182</c:v>
                </c:pt>
                <c:pt idx="316">
                  <c:v>43185</c:v>
                </c:pt>
                <c:pt idx="317">
                  <c:v>43186</c:v>
                </c:pt>
                <c:pt idx="318">
                  <c:v>43187</c:v>
                </c:pt>
                <c:pt idx="319">
                  <c:v>43188</c:v>
                </c:pt>
                <c:pt idx="320">
                  <c:v>43192</c:v>
                </c:pt>
                <c:pt idx="321">
                  <c:v>43193</c:v>
                </c:pt>
                <c:pt idx="322">
                  <c:v>43194</c:v>
                </c:pt>
                <c:pt idx="323">
                  <c:v>43195</c:v>
                </c:pt>
                <c:pt idx="324">
                  <c:v>43196</c:v>
                </c:pt>
                <c:pt idx="325">
                  <c:v>43199</c:v>
                </c:pt>
                <c:pt idx="326">
                  <c:v>43200</c:v>
                </c:pt>
                <c:pt idx="327">
                  <c:v>43201</c:v>
                </c:pt>
                <c:pt idx="328">
                  <c:v>43202</c:v>
                </c:pt>
                <c:pt idx="329">
                  <c:v>43203</c:v>
                </c:pt>
                <c:pt idx="330">
                  <c:v>43206</c:v>
                </c:pt>
                <c:pt idx="331">
                  <c:v>43207</c:v>
                </c:pt>
                <c:pt idx="332">
                  <c:v>43208</c:v>
                </c:pt>
                <c:pt idx="333">
                  <c:v>43209</c:v>
                </c:pt>
                <c:pt idx="334">
                  <c:v>43210</c:v>
                </c:pt>
                <c:pt idx="335">
                  <c:v>43213</c:v>
                </c:pt>
                <c:pt idx="336">
                  <c:v>43214</c:v>
                </c:pt>
                <c:pt idx="337">
                  <c:v>43215</c:v>
                </c:pt>
                <c:pt idx="338">
                  <c:v>43216</c:v>
                </c:pt>
                <c:pt idx="339">
                  <c:v>43217</c:v>
                </c:pt>
                <c:pt idx="340">
                  <c:v>43220</c:v>
                </c:pt>
                <c:pt idx="341">
                  <c:v>43221</c:v>
                </c:pt>
                <c:pt idx="342">
                  <c:v>43222</c:v>
                </c:pt>
                <c:pt idx="343">
                  <c:v>43223</c:v>
                </c:pt>
                <c:pt idx="344">
                  <c:v>43224</c:v>
                </c:pt>
                <c:pt idx="345">
                  <c:v>43227</c:v>
                </c:pt>
                <c:pt idx="346">
                  <c:v>43228</c:v>
                </c:pt>
                <c:pt idx="347">
                  <c:v>43229</c:v>
                </c:pt>
                <c:pt idx="348">
                  <c:v>43230</c:v>
                </c:pt>
                <c:pt idx="349">
                  <c:v>43231</c:v>
                </c:pt>
                <c:pt idx="350">
                  <c:v>43234</c:v>
                </c:pt>
                <c:pt idx="351">
                  <c:v>43235</c:v>
                </c:pt>
                <c:pt idx="352">
                  <c:v>43236</c:v>
                </c:pt>
                <c:pt idx="353">
                  <c:v>43237</c:v>
                </c:pt>
                <c:pt idx="354">
                  <c:v>43238</c:v>
                </c:pt>
                <c:pt idx="355">
                  <c:v>43241</c:v>
                </c:pt>
                <c:pt idx="356">
                  <c:v>43242</c:v>
                </c:pt>
                <c:pt idx="357">
                  <c:v>43243</c:v>
                </c:pt>
                <c:pt idx="358">
                  <c:v>43244</c:v>
                </c:pt>
                <c:pt idx="359">
                  <c:v>43245</c:v>
                </c:pt>
                <c:pt idx="360">
                  <c:v>43248</c:v>
                </c:pt>
                <c:pt idx="361">
                  <c:v>43249</c:v>
                </c:pt>
                <c:pt idx="362">
                  <c:v>43250</c:v>
                </c:pt>
                <c:pt idx="363">
                  <c:v>43251</c:v>
                </c:pt>
                <c:pt idx="364">
                  <c:v>43252</c:v>
                </c:pt>
                <c:pt idx="365">
                  <c:v>43255</c:v>
                </c:pt>
                <c:pt idx="366">
                  <c:v>43256</c:v>
                </c:pt>
                <c:pt idx="367">
                  <c:v>43257</c:v>
                </c:pt>
                <c:pt idx="368">
                  <c:v>43258</c:v>
                </c:pt>
                <c:pt idx="369">
                  <c:v>43259</c:v>
                </c:pt>
                <c:pt idx="370">
                  <c:v>43262</c:v>
                </c:pt>
                <c:pt idx="371">
                  <c:v>43263</c:v>
                </c:pt>
                <c:pt idx="372">
                  <c:v>43264</c:v>
                </c:pt>
                <c:pt idx="373">
                  <c:v>43265</c:v>
                </c:pt>
                <c:pt idx="374">
                  <c:v>43266</c:v>
                </c:pt>
                <c:pt idx="375">
                  <c:v>43269</c:v>
                </c:pt>
                <c:pt idx="376">
                  <c:v>43270</c:v>
                </c:pt>
                <c:pt idx="377">
                  <c:v>43271</c:v>
                </c:pt>
                <c:pt idx="378">
                  <c:v>43272</c:v>
                </c:pt>
                <c:pt idx="379">
                  <c:v>43273</c:v>
                </c:pt>
                <c:pt idx="380">
                  <c:v>43276</c:v>
                </c:pt>
                <c:pt idx="381">
                  <c:v>43277</c:v>
                </c:pt>
                <c:pt idx="382">
                  <c:v>43278</c:v>
                </c:pt>
                <c:pt idx="383">
                  <c:v>43279</c:v>
                </c:pt>
                <c:pt idx="384">
                  <c:v>43280</c:v>
                </c:pt>
                <c:pt idx="385">
                  <c:v>43283</c:v>
                </c:pt>
                <c:pt idx="386">
                  <c:v>43284</c:v>
                </c:pt>
                <c:pt idx="387">
                  <c:v>43285</c:v>
                </c:pt>
                <c:pt idx="388">
                  <c:v>43286</c:v>
                </c:pt>
                <c:pt idx="389">
                  <c:v>43287</c:v>
                </c:pt>
                <c:pt idx="390">
                  <c:v>43290</c:v>
                </c:pt>
                <c:pt idx="391">
                  <c:v>43291</c:v>
                </c:pt>
                <c:pt idx="392">
                  <c:v>43292</c:v>
                </c:pt>
                <c:pt idx="393">
                  <c:v>43293</c:v>
                </c:pt>
                <c:pt idx="394">
                  <c:v>43294</c:v>
                </c:pt>
                <c:pt idx="395">
                  <c:v>43297</c:v>
                </c:pt>
                <c:pt idx="396">
                  <c:v>43298</c:v>
                </c:pt>
                <c:pt idx="397">
                  <c:v>43299</c:v>
                </c:pt>
                <c:pt idx="398">
                  <c:v>43300</c:v>
                </c:pt>
                <c:pt idx="399">
                  <c:v>43301</c:v>
                </c:pt>
                <c:pt idx="400">
                  <c:v>43304</c:v>
                </c:pt>
                <c:pt idx="401">
                  <c:v>43305</c:v>
                </c:pt>
                <c:pt idx="402">
                  <c:v>43306</c:v>
                </c:pt>
                <c:pt idx="403">
                  <c:v>43307</c:v>
                </c:pt>
                <c:pt idx="404">
                  <c:v>43308</c:v>
                </c:pt>
                <c:pt idx="405">
                  <c:v>43311</c:v>
                </c:pt>
                <c:pt idx="406">
                  <c:v>43312</c:v>
                </c:pt>
                <c:pt idx="407">
                  <c:v>43313</c:v>
                </c:pt>
                <c:pt idx="408">
                  <c:v>43314</c:v>
                </c:pt>
                <c:pt idx="409">
                  <c:v>43315</c:v>
                </c:pt>
                <c:pt idx="410">
                  <c:v>43318</c:v>
                </c:pt>
                <c:pt idx="411">
                  <c:v>43319</c:v>
                </c:pt>
                <c:pt idx="412">
                  <c:v>43320</c:v>
                </c:pt>
                <c:pt idx="413">
                  <c:v>43321</c:v>
                </c:pt>
                <c:pt idx="414">
                  <c:v>43322</c:v>
                </c:pt>
                <c:pt idx="415">
                  <c:v>43325</c:v>
                </c:pt>
                <c:pt idx="416">
                  <c:v>43326</c:v>
                </c:pt>
                <c:pt idx="417">
                  <c:v>43327</c:v>
                </c:pt>
                <c:pt idx="418">
                  <c:v>43328</c:v>
                </c:pt>
                <c:pt idx="419">
                  <c:v>43329</c:v>
                </c:pt>
                <c:pt idx="420">
                  <c:v>43332</c:v>
                </c:pt>
                <c:pt idx="421">
                  <c:v>43333</c:v>
                </c:pt>
                <c:pt idx="422">
                  <c:v>43334</c:v>
                </c:pt>
                <c:pt idx="423">
                  <c:v>43335</c:v>
                </c:pt>
                <c:pt idx="424">
                  <c:v>43336</c:v>
                </c:pt>
                <c:pt idx="425">
                  <c:v>43339</c:v>
                </c:pt>
                <c:pt idx="426">
                  <c:v>43340</c:v>
                </c:pt>
                <c:pt idx="427">
                  <c:v>43341</c:v>
                </c:pt>
                <c:pt idx="428">
                  <c:v>43342</c:v>
                </c:pt>
                <c:pt idx="429">
                  <c:v>43343</c:v>
                </c:pt>
                <c:pt idx="430">
                  <c:v>43346</c:v>
                </c:pt>
                <c:pt idx="431">
                  <c:v>43347</c:v>
                </c:pt>
                <c:pt idx="432">
                  <c:v>43348</c:v>
                </c:pt>
                <c:pt idx="433">
                  <c:v>43349</c:v>
                </c:pt>
                <c:pt idx="434">
                  <c:v>43350</c:v>
                </c:pt>
                <c:pt idx="435">
                  <c:v>43353</c:v>
                </c:pt>
                <c:pt idx="436">
                  <c:v>43354</c:v>
                </c:pt>
                <c:pt idx="437">
                  <c:v>43355</c:v>
                </c:pt>
                <c:pt idx="438">
                  <c:v>43356</c:v>
                </c:pt>
                <c:pt idx="439">
                  <c:v>43357</c:v>
                </c:pt>
                <c:pt idx="440">
                  <c:v>43360</c:v>
                </c:pt>
                <c:pt idx="441">
                  <c:v>43361</c:v>
                </c:pt>
                <c:pt idx="442">
                  <c:v>43362</c:v>
                </c:pt>
                <c:pt idx="443">
                  <c:v>43363</c:v>
                </c:pt>
                <c:pt idx="444">
                  <c:v>43364</c:v>
                </c:pt>
                <c:pt idx="445">
                  <c:v>43367</c:v>
                </c:pt>
                <c:pt idx="446">
                  <c:v>43368</c:v>
                </c:pt>
                <c:pt idx="447">
                  <c:v>43369</c:v>
                </c:pt>
                <c:pt idx="448">
                  <c:v>43370</c:v>
                </c:pt>
                <c:pt idx="449">
                  <c:v>43371</c:v>
                </c:pt>
                <c:pt idx="450">
                  <c:v>43374</c:v>
                </c:pt>
                <c:pt idx="451">
                  <c:v>43375</c:v>
                </c:pt>
                <c:pt idx="452">
                  <c:v>43376</c:v>
                </c:pt>
                <c:pt idx="453">
                  <c:v>43377</c:v>
                </c:pt>
                <c:pt idx="454">
                  <c:v>43378</c:v>
                </c:pt>
                <c:pt idx="455">
                  <c:v>43381</c:v>
                </c:pt>
                <c:pt idx="456">
                  <c:v>43382</c:v>
                </c:pt>
                <c:pt idx="457">
                  <c:v>43383</c:v>
                </c:pt>
                <c:pt idx="458">
                  <c:v>43384</c:v>
                </c:pt>
                <c:pt idx="459">
                  <c:v>43385</c:v>
                </c:pt>
                <c:pt idx="460">
                  <c:v>43388</c:v>
                </c:pt>
                <c:pt idx="461">
                  <c:v>43389</c:v>
                </c:pt>
                <c:pt idx="462">
                  <c:v>43390</c:v>
                </c:pt>
                <c:pt idx="463">
                  <c:v>43391</c:v>
                </c:pt>
                <c:pt idx="464">
                  <c:v>43392</c:v>
                </c:pt>
                <c:pt idx="465">
                  <c:v>43395</c:v>
                </c:pt>
                <c:pt idx="466">
                  <c:v>43396</c:v>
                </c:pt>
                <c:pt idx="467">
                  <c:v>43397</c:v>
                </c:pt>
                <c:pt idx="468">
                  <c:v>43398</c:v>
                </c:pt>
                <c:pt idx="469">
                  <c:v>43399</c:v>
                </c:pt>
                <c:pt idx="470">
                  <c:v>43402</c:v>
                </c:pt>
                <c:pt idx="471">
                  <c:v>43403</c:v>
                </c:pt>
                <c:pt idx="472">
                  <c:v>43404</c:v>
                </c:pt>
                <c:pt idx="473">
                  <c:v>43405</c:v>
                </c:pt>
                <c:pt idx="474">
                  <c:v>43406</c:v>
                </c:pt>
                <c:pt idx="475">
                  <c:v>43409</c:v>
                </c:pt>
                <c:pt idx="476">
                  <c:v>43410</c:v>
                </c:pt>
                <c:pt idx="477">
                  <c:v>43411</c:v>
                </c:pt>
                <c:pt idx="478">
                  <c:v>43412</c:v>
                </c:pt>
                <c:pt idx="479">
                  <c:v>43413</c:v>
                </c:pt>
                <c:pt idx="480">
                  <c:v>43416</c:v>
                </c:pt>
              </c:numCache>
            </c:numRef>
          </c:cat>
          <c:val>
            <c:numRef>
              <c:f>'Oil FM'!$R$522:$R$1007</c:f>
              <c:numCache>
                <c:formatCode>General</c:formatCode>
                <c:ptCount val="486"/>
                <c:pt idx="0">
                  <c:v>55.47</c:v>
                </c:pt>
                <c:pt idx="1">
                  <c:v>56.46</c:v>
                </c:pt>
                <c:pt idx="2">
                  <c:v>56.89</c:v>
                </c:pt>
                <c:pt idx="3">
                  <c:v>57.1</c:v>
                </c:pt>
                <c:pt idx="4">
                  <c:v>54.94</c:v>
                </c:pt>
                <c:pt idx="5">
                  <c:v>53.64</c:v>
                </c:pt>
                <c:pt idx="6">
                  <c:v>55.1</c:v>
                </c:pt>
                <c:pt idx="7">
                  <c:v>56.01</c:v>
                </c:pt>
                <c:pt idx="8">
                  <c:v>55.45</c:v>
                </c:pt>
                <c:pt idx="9">
                  <c:v>55.86</c:v>
                </c:pt>
                <c:pt idx="10">
                  <c:v>55.47</c:v>
                </c:pt>
                <c:pt idx="11">
                  <c:v>53.92</c:v>
                </c:pt>
                <c:pt idx="12">
                  <c:v>54.16</c:v>
                </c:pt>
                <c:pt idx="13">
                  <c:v>55.49</c:v>
                </c:pt>
                <c:pt idx="14">
                  <c:v>55.23</c:v>
                </c:pt>
                <c:pt idx="15">
                  <c:v>55.44</c:v>
                </c:pt>
                <c:pt idx="16">
                  <c:v>55.08</c:v>
                </c:pt>
                <c:pt idx="17">
                  <c:v>56.24</c:v>
                </c:pt>
                <c:pt idx="18">
                  <c:v>55.52</c:v>
                </c:pt>
                <c:pt idx="19">
                  <c:v>55.23</c:v>
                </c:pt>
                <c:pt idx="20">
                  <c:v>55.7</c:v>
                </c:pt>
                <c:pt idx="21">
                  <c:v>56.8</c:v>
                </c:pt>
                <c:pt idx="22">
                  <c:v>56.56</c:v>
                </c:pt>
                <c:pt idx="23">
                  <c:v>56.81</c:v>
                </c:pt>
                <c:pt idx="24">
                  <c:v>55.72</c:v>
                </c:pt>
                <c:pt idx="25">
                  <c:v>55.05</c:v>
                </c:pt>
                <c:pt idx="26">
                  <c:v>55.12</c:v>
                </c:pt>
                <c:pt idx="27">
                  <c:v>55.63</c:v>
                </c:pt>
                <c:pt idx="28">
                  <c:v>56.7</c:v>
                </c:pt>
                <c:pt idx="29">
                  <c:v>55.59</c:v>
                </c:pt>
                <c:pt idx="30">
                  <c:v>55.97</c:v>
                </c:pt>
                <c:pt idx="31">
                  <c:v>55.75</c:v>
                </c:pt>
                <c:pt idx="32">
                  <c:v>55.65</c:v>
                </c:pt>
                <c:pt idx="33">
                  <c:v>55.81</c:v>
                </c:pt>
                <c:pt idx="34">
                  <c:v>56.18</c:v>
                </c:pt>
                <c:pt idx="35">
                  <c:v>56.66</c:v>
                </c:pt>
                <c:pt idx="36">
                  <c:v>55.84</c:v>
                </c:pt>
                <c:pt idx="37">
                  <c:v>56.58</c:v>
                </c:pt>
                <c:pt idx="38">
                  <c:v>55.99</c:v>
                </c:pt>
                <c:pt idx="39">
                  <c:v>55.93</c:v>
                </c:pt>
                <c:pt idx="40">
                  <c:v>55.59</c:v>
                </c:pt>
                <c:pt idx="41">
                  <c:v>56.36</c:v>
                </c:pt>
                <c:pt idx="42">
                  <c:v>55.08</c:v>
                </c:pt>
                <c:pt idx="43">
                  <c:v>55.9</c:v>
                </c:pt>
                <c:pt idx="44">
                  <c:v>56.01</c:v>
                </c:pt>
                <c:pt idx="45">
                  <c:v>55.92</c:v>
                </c:pt>
                <c:pt idx="46">
                  <c:v>53.11</c:v>
                </c:pt>
                <c:pt idx="47">
                  <c:v>52.19</c:v>
                </c:pt>
                <c:pt idx="48">
                  <c:v>51.37</c:v>
                </c:pt>
                <c:pt idx="49">
                  <c:v>51.35</c:v>
                </c:pt>
                <c:pt idx="50">
                  <c:v>50.92</c:v>
                </c:pt>
                <c:pt idx="51">
                  <c:v>51.81</c:v>
                </c:pt>
                <c:pt idx="52">
                  <c:v>51.74</c:v>
                </c:pt>
                <c:pt idx="53">
                  <c:v>51.76</c:v>
                </c:pt>
                <c:pt idx="54">
                  <c:v>51.62</c:v>
                </c:pt>
                <c:pt idx="55">
                  <c:v>50.96</c:v>
                </c:pt>
                <c:pt idx="56">
                  <c:v>50.64</c:v>
                </c:pt>
                <c:pt idx="57">
                  <c:v>50.56</c:v>
                </c:pt>
                <c:pt idx="58">
                  <c:v>50.8</c:v>
                </c:pt>
                <c:pt idx="59">
                  <c:v>50.75</c:v>
                </c:pt>
                <c:pt idx="60">
                  <c:v>51.33</c:v>
                </c:pt>
                <c:pt idx="61">
                  <c:v>52.42</c:v>
                </c:pt>
                <c:pt idx="62">
                  <c:v>52.96</c:v>
                </c:pt>
                <c:pt idx="63">
                  <c:v>52.83</c:v>
                </c:pt>
                <c:pt idx="64">
                  <c:v>53.12</c:v>
                </c:pt>
                <c:pt idx="65">
                  <c:v>54.17</c:v>
                </c:pt>
                <c:pt idx="66">
                  <c:v>54.36</c:v>
                </c:pt>
                <c:pt idx="67">
                  <c:v>54.89</c:v>
                </c:pt>
                <c:pt idx="68">
                  <c:v>55.24</c:v>
                </c:pt>
                <c:pt idx="69">
                  <c:v>55.98</c:v>
                </c:pt>
                <c:pt idx="70">
                  <c:v>56.23</c:v>
                </c:pt>
                <c:pt idx="71">
                  <c:v>55.86</c:v>
                </c:pt>
                <c:pt idx="72">
                  <c:v>55.89</c:v>
                </c:pt>
                <c:pt idx="73">
                  <c:v>55.36</c:v>
                </c:pt>
                <c:pt idx="74">
                  <c:v>54.89</c:v>
                </c:pt>
                <c:pt idx="75">
                  <c:v>52.93</c:v>
                </c:pt>
                <c:pt idx="76">
                  <c:v>52.99</c:v>
                </c:pt>
                <c:pt idx="77">
                  <c:v>51.96</c:v>
                </c:pt>
                <c:pt idx="78">
                  <c:v>51.6</c:v>
                </c:pt>
                <c:pt idx="79">
                  <c:v>52.1</c:v>
                </c:pt>
                <c:pt idx="80">
                  <c:v>51.82</c:v>
                </c:pt>
                <c:pt idx="81">
                  <c:v>51.44</c:v>
                </c:pt>
                <c:pt idx="82">
                  <c:v>51.73</c:v>
                </c:pt>
                <c:pt idx="83">
                  <c:v>51.52</c:v>
                </c:pt>
                <c:pt idx="84">
                  <c:v>50.46</c:v>
                </c:pt>
                <c:pt idx="85">
                  <c:v>50.79</c:v>
                </c:pt>
                <c:pt idx="86">
                  <c:v>48.38</c:v>
                </c:pt>
                <c:pt idx="87">
                  <c:v>49.1</c:v>
                </c:pt>
                <c:pt idx="88">
                  <c:v>49.34</c:v>
                </c:pt>
                <c:pt idx="89">
                  <c:v>48.73</c:v>
                </c:pt>
                <c:pt idx="90">
                  <c:v>50.22</c:v>
                </c:pt>
                <c:pt idx="91">
                  <c:v>50.77</c:v>
                </c:pt>
                <c:pt idx="92">
                  <c:v>50.84</c:v>
                </c:pt>
                <c:pt idx="93">
                  <c:v>51.82</c:v>
                </c:pt>
                <c:pt idx="94">
                  <c:v>51.65</c:v>
                </c:pt>
                <c:pt idx="95">
                  <c:v>52.21</c:v>
                </c:pt>
                <c:pt idx="96">
                  <c:v>52.51</c:v>
                </c:pt>
                <c:pt idx="97">
                  <c:v>53.61</c:v>
                </c:pt>
                <c:pt idx="98">
                  <c:v>53.87</c:v>
                </c:pt>
                <c:pt idx="99">
                  <c:v>54.15</c:v>
                </c:pt>
                <c:pt idx="100">
                  <c:v>53.96</c:v>
                </c:pt>
                <c:pt idx="101">
                  <c:v>51.46</c:v>
                </c:pt>
                <c:pt idx="102">
                  <c:v>52.15</c:v>
                </c:pt>
                <c:pt idx="103">
                  <c:v>52.29</c:v>
                </c:pt>
                <c:pt idx="104">
                  <c:v>51.84</c:v>
                </c:pt>
                <c:pt idx="105">
                  <c:v>50.31</c:v>
                </c:pt>
                <c:pt idx="106">
                  <c:v>50.63</c:v>
                </c:pt>
                <c:pt idx="107">
                  <c:v>49.95</c:v>
                </c:pt>
                <c:pt idx="108">
                  <c:v>49.47</c:v>
                </c:pt>
                <c:pt idx="109">
                  <c:v>50.12</c:v>
                </c:pt>
                <c:pt idx="110">
                  <c:v>48.06</c:v>
                </c:pt>
                <c:pt idx="111">
                  <c:v>47.86</c:v>
                </c:pt>
                <c:pt idx="112">
                  <c:v>48.15</c:v>
                </c:pt>
                <c:pt idx="113">
                  <c:v>48.29</c:v>
                </c:pt>
                <c:pt idx="114">
                  <c:v>48.72</c:v>
                </c:pt>
                <c:pt idx="115">
                  <c:v>47</c:v>
                </c:pt>
                <c:pt idx="116">
                  <c:v>46.92</c:v>
                </c:pt>
                <c:pt idx="117">
                  <c:v>47.37</c:v>
                </c:pt>
                <c:pt idx="118">
                  <c:v>46.91</c:v>
                </c:pt>
                <c:pt idx="119">
                  <c:v>46.02</c:v>
                </c:pt>
                <c:pt idx="120">
                  <c:v>44.82</c:v>
                </c:pt>
                <c:pt idx="121">
                  <c:v>45.22</c:v>
                </c:pt>
                <c:pt idx="122">
                  <c:v>45.54</c:v>
                </c:pt>
                <c:pt idx="123">
                  <c:v>45.83</c:v>
                </c:pt>
                <c:pt idx="124">
                  <c:v>46.65</c:v>
                </c:pt>
                <c:pt idx="125">
                  <c:v>47.31</c:v>
                </c:pt>
                <c:pt idx="126">
                  <c:v>47.42</c:v>
                </c:pt>
                <c:pt idx="127">
                  <c:v>47.92</c:v>
                </c:pt>
                <c:pt idx="128">
                  <c:v>49.68</c:v>
                </c:pt>
                <c:pt idx="129">
                  <c:v>49.61</c:v>
                </c:pt>
                <c:pt idx="130">
                  <c:v>47.79</c:v>
                </c:pt>
                <c:pt idx="131">
                  <c:v>48.11</c:v>
                </c:pt>
                <c:pt idx="132">
                  <c:v>46.71</c:v>
                </c:pt>
                <c:pt idx="133">
                  <c:v>46.88</c:v>
                </c:pt>
                <c:pt idx="134">
                  <c:v>47.52</c:v>
                </c:pt>
                <c:pt idx="135">
                  <c:v>47.74</c:v>
                </c:pt>
                <c:pt idx="136">
                  <c:v>48.42</c:v>
                </c:pt>
                <c:pt idx="137">
                  <c:v>48.91</c:v>
                </c:pt>
                <c:pt idx="138">
                  <c:v>48.42</c:v>
                </c:pt>
                <c:pt idx="139">
                  <c:v>48.84</c:v>
                </c:pt>
                <c:pt idx="140">
                  <c:v>49.7</c:v>
                </c:pt>
                <c:pt idx="141">
                  <c:v>49.3</c:v>
                </c:pt>
                <c:pt idx="142">
                  <c:v>48.06</c:v>
                </c:pt>
                <c:pt idx="143">
                  <c:v>48.6</c:v>
                </c:pt>
                <c:pt idx="144">
                  <c:v>50.2</c:v>
                </c:pt>
                <c:pt idx="145">
                  <c:v>50.97</c:v>
                </c:pt>
                <c:pt idx="146">
                  <c:v>51.49</c:v>
                </c:pt>
                <c:pt idx="147">
                  <c:v>52.52</c:v>
                </c:pt>
                <c:pt idx="148">
                  <c:v>52.65</c:v>
                </c:pt>
                <c:pt idx="149">
                  <c:v>51.78</c:v>
                </c:pt>
                <c:pt idx="150">
                  <c:v>52.36</c:v>
                </c:pt>
                <c:pt idx="151">
                  <c:v>52.01</c:v>
                </c:pt>
                <c:pt idx="152">
                  <c:v>52.42</c:v>
                </c:pt>
                <c:pt idx="153">
                  <c:v>52.37</c:v>
                </c:pt>
                <c:pt idx="154">
                  <c:v>52.14</c:v>
                </c:pt>
                <c:pt idx="155">
                  <c:v>52.7</c:v>
                </c:pt>
                <c:pt idx="156">
                  <c:v>51.9</c:v>
                </c:pt>
                <c:pt idx="157">
                  <c:v>52.1</c:v>
                </c:pt>
                <c:pt idx="158">
                  <c:v>50.73</c:v>
                </c:pt>
                <c:pt idx="159">
                  <c:v>50.8</c:v>
                </c:pt>
                <c:pt idx="160">
                  <c:v>50.27</c:v>
                </c:pt>
                <c:pt idx="161">
                  <c:v>51.03</c:v>
                </c:pt>
                <c:pt idx="162">
                  <c:v>52.72</c:v>
                </c:pt>
                <c:pt idx="163">
                  <c:v>51.66</c:v>
                </c:pt>
                <c:pt idx="164">
                  <c:v>51.87</c:v>
                </c:pt>
                <c:pt idx="165">
                  <c:v>52.57</c:v>
                </c:pt>
                <c:pt idx="166">
                  <c:v>52.04</c:v>
                </c:pt>
                <c:pt idx="167">
                  <c:v>52.41</c:v>
                </c:pt>
                <c:pt idx="168">
                  <c:v>51.89</c:v>
                </c:pt>
                <c:pt idx="169">
                  <c:v>52</c:v>
                </c:pt>
                <c:pt idx="170">
                  <c:v>50.86</c:v>
                </c:pt>
                <c:pt idx="171">
                  <c:v>52.38</c:v>
                </c:pt>
                <c:pt idx="172">
                  <c:v>52.75</c:v>
                </c:pt>
                <c:pt idx="173">
                  <c:v>52.34</c:v>
                </c:pt>
                <c:pt idx="174">
                  <c:v>53.38</c:v>
                </c:pt>
                <c:pt idx="175">
                  <c:v>54.2</c:v>
                </c:pt>
                <c:pt idx="176">
                  <c:v>54.49</c:v>
                </c:pt>
                <c:pt idx="177">
                  <c:v>53.78</c:v>
                </c:pt>
                <c:pt idx="178">
                  <c:v>53.84</c:v>
                </c:pt>
                <c:pt idx="179">
                  <c:v>54.27</c:v>
                </c:pt>
                <c:pt idx="180">
                  <c:v>55.16</c:v>
                </c:pt>
                <c:pt idx="181">
                  <c:v>55.47</c:v>
                </c:pt>
                <c:pt idx="182">
                  <c:v>55.62</c:v>
                </c:pt>
                <c:pt idx="183">
                  <c:v>55.48</c:v>
                </c:pt>
                <c:pt idx="184">
                  <c:v>55.14</c:v>
                </c:pt>
                <c:pt idx="185">
                  <c:v>56.29</c:v>
                </c:pt>
                <c:pt idx="186">
                  <c:v>56.43</c:v>
                </c:pt>
                <c:pt idx="187">
                  <c:v>56.86</c:v>
                </c:pt>
                <c:pt idx="188">
                  <c:v>59.02</c:v>
                </c:pt>
                <c:pt idx="189">
                  <c:v>58.44</c:v>
                </c:pt>
                <c:pt idx="190">
                  <c:v>57.9</c:v>
                </c:pt>
                <c:pt idx="191">
                  <c:v>57.41</c:v>
                </c:pt>
                <c:pt idx="192">
                  <c:v>57.54</c:v>
                </c:pt>
                <c:pt idx="193">
                  <c:v>56.12</c:v>
                </c:pt>
                <c:pt idx="194">
                  <c:v>56</c:v>
                </c:pt>
                <c:pt idx="195">
                  <c:v>55.8</c:v>
                </c:pt>
                <c:pt idx="196">
                  <c:v>57</c:v>
                </c:pt>
                <c:pt idx="197">
                  <c:v>55.62</c:v>
                </c:pt>
                <c:pt idx="198">
                  <c:v>55.79</c:v>
                </c:pt>
                <c:pt idx="199">
                  <c:v>56.61</c:v>
                </c:pt>
                <c:pt idx="200">
                  <c:v>56.94</c:v>
                </c:pt>
                <c:pt idx="201">
                  <c:v>56.25</c:v>
                </c:pt>
                <c:pt idx="202">
                  <c:v>57.17</c:v>
                </c:pt>
                <c:pt idx="203">
                  <c:v>57.82</c:v>
                </c:pt>
                <c:pt idx="204">
                  <c:v>57.88</c:v>
                </c:pt>
                <c:pt idx="205">
                  <c:v>58.15</c:v>
                </c:pt>
                <c:pt idx="206">
                  <c:v>57.23</c:v>
                </c:pt>
                <c:pt idx="207">
                  <c:v>57.75</c:v>
                </c:pt>
                <c:pt idx="208">
                  <c:v>57.37</c:v>
                </c:pt>
                <c:pt idx="209">
                  <c:v>58.33</c:v>
                </c:pt>
                <c:pt idx="210">
                  <c:v>58.44</c:v>
                </c:pt>
                <c:pt idx="211">
                  <c:v>59.3</c:v>
                </c:pt>
                <c:pt idx="212">
                  <c:v>60.44</c:v>
                </c:pt>
                <c:pt idx="213">
                  <c:v>60.9</c:v>
                </c:pt>
                <c:pt idx="214">
                  <c:v>61.37</c:v>
                </c:pt>
                <c:pt idx="215">
                  <c:v>60.49</c:v>
                </c:pt>
                <c:pt idx="216">
                  <c:v>60.62</c:v>
                </c:pt>
                <c:pt idx="217">
                  <c:v>62.07</c:v>
                </c:pt>
                <c:pt idx="218">
                  <c:v>64.27</c:v>
                </c:pt>
                <c:pt idx="219">
                  <c:v>63.69</c:v>
                </c:pt>
                <c:pt idx="220">
                  <c:v>63.49</c:v>
                </c:pt>
                <c:pt idx="221">
                  <c:v>63.93</c:v>
                </c:pt>
                <c:pt idx="222">
                  <c:v>63.52</c:v>
                </c:pt>
                <c:pt idx="223">
                  <c:v>63.16</c:v>
                </c:pt>
                <c:pt idx="224">
                  <c:v>62.21</c:v>
                </c:pt>
                <c:pt idx="225">
                  <c:v>61.87</c:v>
                </c:pt>
                <c:pt idx="226">
                  <c:v>61.36</c:v>
                </c:pt>
                <c:pt idx="227">
                  <c:v>62.72</c:v>
                </c:pt>
                <c:pt idx="228">
                  <c:v>62.22</c:v>
                </c:pt>
                <c:pt idx="229">
                  <c:v>62.57</c:v>
                </c:pt>
                <c:pt idx="230">
                  <c:v>63.32</c:v>
                </c:pt>
                <c:pt idx="231">
                  <c:v>63.55</c:v>
                </c:pt>
                <c:pt idx="232">
                  <c:v>63.86</c:v>
                </c:pt>
                <c:pt idx="233">
                  <c:v>63.84</c:v>
                </c:pt>
                <c:pt idx="234">
                  <c:v>63.61</c:v>
                </c:pt>
                <c:pt idx="235">
                  <c:v>63.11</c:v>
                </c:pt>
                <c:pt idx="236">
                  <c:v>63.57</c:v>
                </c:pt>
                <c:pt idx="237">
                  <c:v>63.73</c:v>
                </c:pt>
                <c:pt idx="238">
                  <c:v>62.45</c:v>
                </c:pt>
                <c:pt idx="239">
                  <c:v>62.86</c:v>
                </c:pt>
                <c:pt idx="240">
                  <c:v>61.22</c:v>
                </c:pt>
                <c:pt idx="241">
                  <c:v>62.2</c:v>
                </c:pt>
                <c:pt idx="242">
                  <c:v>63.4</c:v>
                </c:pt>
                <c:pt idx="243">
                  <c:v>64.69</c:v>
                </c:pt>
                <c:pt idx="244">
                  <c:v>63.34</c:v>
                </c:pt>
                <c:pt idx="245">
                  <c:v>62.44</c:v>
                </c:pt>
                <c:pt idx="246">
                  <c:v>63.31</c:v>
                </c:pt>
                <c:pt idx="247">
                  <c:v>63.23</c:v>
                </c:pt>
                <c:pt idx="248">
                  <c:v>63.41</c:v>
                </c:pt>
                <c:pt idx="249">
                  <c:v>63.8</c:v>
                </c:pt>
                <c:pt idx="250">
                  <c:v>64.56</c:v>
                </c:pt>
                <c:pt idx="251">
                  <c:v>64.900000000000006</c:v>
                </c:pt>
                <c:pt idx="252">
                  <c:v>65.25</c:v>
                </c:pt>
                <c:pt idx="253">
                  <c:v>67.02</c:v>
                </c:pt>
                <c:pt idx="254">
                  <c:v>66.44</c:v>
                </c:pt>
                <c:pt idx="255">
                  <c:v>66.72</c:v>
                </c:pt>
                <c:pt idx="256">
                  <c:v>66.87</c:v>
                </c:pt>
                <c:pt idx="257">
                  <c:v>66.569999999999993</c:v>
                </c:pt>
                <c:pt idx="258">
                  <c:v>67.84</c:v>
                </c:pt>
                <c:pt idx="259">
                  <c:v>68.069999999999993</c:v>
                </c:pt>
                <c:pt idx="260">
                  <c:v>67.62</c:v>
                </c:pt>
                <c:pt idx="261">
                  <c:v>67.78</c:v>
                </c:pt>
                <c:pt idx="262">
                  <c:v>68.819999999999993</c:v>
                </c:pt>
                <c:pt idx="263">
                  <c:v>69.2</c:v>
                </c:pt>
                <c:pt idx="264">
                  <c:v>69.260000000000005</c:v>
                </c:pt>
                <c:pt idx="265">
                  <c:v>69.87</c:v>
                </c:pt>
                <c:pt idx="266">
                  <c:v>70.260000000000005</c:v>
                </c:pt>
                <c:pt idx="267">
                  <c:v>69.150000000000006</c:v>
                </c:pt>
                <c:pt idx="268">
                  <c:v>69.38</c:v>
                </c:pt>
                <c:pt idx="269">
                  <c:v>69.31</c:v>
                </c:pt>
                <c:pt idx="270">
                  <c:v>68.61</c:v>
                </c:pt>
                <c:pt idx="271">
                  <c:v>69.03</c:v>
                </c:pt>
                <c:pt idx="272">
                  <c:v>69.959999999999994</c:v>
                </c:pt>
                <c:pt idx="273">
                  <c:v>70.53</c:v>
                </c:pt>
                <c:pt idx="274">
                  <c:v>70.42</c:v>
                </c:pt>
                <c:pt idx="275">
                  <c:v>70.52</c:v>
                </c:pt>
                <c:pt idx="276">
                  <c:v>69.459999999999994</c:v>
                </c:pt>
                <c:pt idx="277">
                  <c:v>69.02</c:v>
                </c:pt>
                <c:pt idx="278">
                  <c:v>69.05</c:v>
                </c:pt>
                <c:pt idx="279">
                  <c:v>69.650000000000006</c:v>
                </c:pt>
                <c:pt idx="280">
                  <c:v>68.58</c:v>
                </c:pt>
                <c:pt idx="281">
                  <c:v>67.62</c:v>
                </c:pt>
                <c:pt idx="282">
                  <c:v>66.86</c:v>
                </c:pt>
                <c:pt idx="283">
                  <c:v>65.510000000000005</c:v>
                </c:pt>
                <c:pt idx="284">
                  <c:v>64.81</c:v>
                </c:pt>
                <c:pt idx="285">
                  <c:v>62.79</c:v>
                </c:pt>
                <c:pt idx="286">
                  <c:v>62.59</c:v>
                </c:pt>
                <c:pt idx="287">
                  <c:v>62.72</c:v>
                </c:pt>
                <c:pt idx="288">
                  <c:v>64.36</c:v>
                </c:pt>
                <c:pt idx="289">
                  <c:v>64.33</c:v>
                </c:pt>
                <c:pt idx="290">
                  <c:v>64.84</c:v>
                </c:pt>
                <c:pt idx="291">
                  <c:v>65.67</c:v>
                </c:pt>
                <c:pt idx="292">
                  <c:v>65.25</c:v>
                </c:pt>
                <c:pt idx="293">
                  <c:v>65.42</c:v>
                </c:pt>
                <c:pt idx="294">
                  <c:v>66.39</c:v>
                </c:pt>
                <c:pt idx="295">
                  <c:v>67.31</c:v>
                </c:pt>
                <c:pt idx="296">
                  <c:v>67.5</c:v>
                </c:pt>
                <c:pt idx="297">
                  <c:v>66.63</c:v>
                </c:pt>
                <c:pt idx="298">
                  <c:v>65.78</c:v>
                </c:pt>
                <c:pt idx="299">
                  <c:v>63.83</c:v>
                </c:pt>
                <c:pt idx="300">
                  <c:v>64.37</c:v>
                </c:pt>
                <c:pt idx="301">
                  <c:v>65.540000000000006</c:v>
                </c:pt>
                <c:pt idx="302">
                  <c:v>65.790000000000006</c:v>
                </c:pt>
                <c:pt idx="303">
                  <c:v>64.34</c:v>
                </c:pt>
                <c:pt idx="304">
                  <c:v>63.61</c:v>
                </c:pt>
                <c:pt idx="305">
                  <c:v>65.489999999999995</c:v>
                </c:pt>
                <c:pt idx="306">
                  <c:v>64.95</c:v>
                </c:pt>
                <c:pt idx="307">
                  <c:v>64.64</c:v>
                </c:pt>
                <c:pt idx="308">
                  <c:v>64.89</c:v>
                </c:pt>
                <c:pt idx="309">
                  <c:v>65.12</c:v>
                </c:pt>
                <c:pt idx="310">
                  <c:v>66.209999999999994</c:v>
                </c:pt>
                <c:pt idx="311">
                  <c:v>66.05</c:v>
                </c:pt>
                <c:pt idx="312">
                  <c:v>67.42</c:v>
                </c:pt>
                <c:pt idx="313">
                  <c:v>69.47</c:v>
                </c:pt>
                <c:pt idx="314">
                  <c:v>68.91</c:v>
                </c:pt>
                <c:pt idx="315">
                  <c:v>70.45</c:v>
                </c:pt>
                <c:pt idx="316">
                  <c:v>70.12</c:v>
                </c:pt>
                <c:pt idx="317">
                  <c:v>70.11</c:v>
                </c:pt>
                <c:pt idx="318">
                  <c:v>69.53</c:v>
                </c:pt>
                <c:pt idx="319">
                  <c:v>70.27</c:v>
                </c:pt>
                <c:pt idx="320">
                  <c:v>67.64</c:v>
                </c:pt>
                <c:pt idx="321">
                  <c:v>68.12</c:v>
                </c:pt>
                <c:pt idx="322">
                  <c:v>68.02</c:v>
                </c:pt>
                <c:pt idx="323">
                  <c:v>68.33</c:v>
                </c:pt>
                <c:pt idx="324">
                  <c:v>67.11</c:v>
                </c:pt>
                <c:pt idx="325">
                  <c:v>68.650000000000006</c:v>
                </c:pt>
                <c:pt idx="326">
                  <c:v>71.040000000000006</c:v>
                </c:pt>
                <c:pt idx="327">
                  <c:v>72.06</c:v>
                </c:pt>
                <c:pt idx="328">
                  <c:v>72.02</c:v>
                </c:pt>
                <c:pt idx="329">
                  <c:v>72.58</c:v>
                </c:pt>
                <c:pt idx="330">
                  <c:v>71.42</c:v>
                </c:pt>
                <c:pt idx="331">
                  <c:v>71.58</c:v>
                </c:pt>
                <c:pt idx="332">
                  <c:v>73.48</c:v>
                </c:pt>
                <c:pt idx="333">
                  <c:v>73.78</c:v>
                </c:pt>
                <c:pt idx="334">
                  <c:v>74.06</c:v>
                </c:pt>
                <c:pt idx="335">
                  <c:v>74.709999999999994</c:v>
                </c:pt>
                <c:pt idx="336">
                  <c:v>73.86</c:v>
                </c:pt>
                <c:pt idx="337">
                  <c:v>74</c:v>
                </c:pt>
                <c:pt idx="338">
                  <c:v>74.739999999999995</c:v>
                </c:pt>
                <c:pt idx="339">
                  <c:v>74.64</c:v>
                </c:pt>
                <c:pt idx="340">
                  <c:v>75.17</c:v>
                </c:pt>
                <c:pt idx="341">
                  <c:v>73.13</c:v>
                </c:pt>
                <c:pt idx="342">
                  <c:v>73.36</c:v>
                </c:pt>
                <c:pt idx="343">
                  <c:v>73.62</c:v>
                </c:pt>
                <c:pt idx="344">
                  <c:v>74.87</c:v>
                </c:pt>
                <c:pt idx="345">
                  <c:v>76.17</c:v>
                </c:pt>
                <c:pt idx="346">
                  <c:v>74.849999999999994</c:v>
                </c:pt>
                <c:pt idx="347">
                  <c:v>77.209999999999994</c:v>
                </c:pt>
                <c:pt idx="348">
                  <c:v>77.47</c:v>
                </c:pt>
                <c:pt idx="349">
                  <c:v>77.12</c:v>
                </c:pt>
                <c:pt idx="350">
                  <c:v>78.23</c:v>
                </c:pt>
                <c:pt idx="351">
                  <c:v>78.430000000000007</c:v>
                </c:pt>
                <c:pt idx="352">
                  <c:v>79.28</c:v>
                </c:pt>
                <c:pt idx="353">
                  <c:v>79.3</c:v>
                </c:pt>
                <c:pt idx="354">
                  <c:v>78.510000000000005</c:v>
                </c:pt>
                <c:pt idx="355">
                  <c:v>79.22</c:v>
                </c:pt>
                <c:pt idx="356">
                  <c:v>79.569999999999993</c:v>
                </c:pt>
                <c:pt idx="357">
                  <c:v>79.8</c:v>
                </c:pt>
                <c:pt idx="358">
                  <c:v>78.790000000000006</c:v>
                </c:pt>
                <c:pt idx="359">
                  <c:v>76.44</c:v>
                </c:pt>
                <c:pt idx="360">
                  <c:v>75.3</c:v>
                </c:pt>
                <c:pt idx="361">
                  <c:v>75.39</c:v>
                </c:pt>
                <c:pt idx="362">
                  <c:v>77.5</c:v>
                </c:pt>
                <c:pt idx="363">
                  <c:v>77.59</c:v>
                </c:pt>
                <c:pt idx="364">
                  <c:v>76.790000000000006</c:v>
                </c:pt>
                <c:pt idx="365">
                  <c:v>75.290000000000006</c:v>
                </c:pt>
                <c:pt idx="366">
                  <c:v>75.38</c:v>
                </c:pt>
                <c:pt idx="367">
                  <c:v>75.36</c:v>
                </c:pt>
                <c:pt idx="368">
                  <c:v>77.319999999999993</c:v>
                </c:pt>
                <c:pt idx="369">
                  <c:v>76.459999999999994</c:v>
                </c:pt>
                <c:pt idx="370">
                  <c:v>76.459999999999994</c:v>
                </c:pt>
                <c:pt idx="371">
                  <c:v>75.88</c:v>
                </c:pt>
                <c:pt idx="372">
                  <c:v>76.739999999999995</c:v>
                </c:pt>
                <c:pt idx="373">
                  <c:v>75.94</c:v>
                </c:pt>
                <c:pt idx="374">
                  <c:v>73.44</c:v>
                </c:pt>
                <c:pt idx="375">
                  <c:v>75.34</c:v>
                </c:pt>
                <c:pt idx="376">
                  <c:v>75.08</c:v>
                </c:pt>
                <c:pt idx="377">
                  <c:v>74.739999999999995</c:v>
                </c:pt>
                <c:pt idx="378">
                  <c:v>73.05</c:v>
                </c:pt>
                <c:pt idx="379">
                  <c:v>75.55</c:v>
                </c:pt>
                <c:pt idx="380">
                  <c:v>74.73</c:v>
                </c:pt>
                <c:pt idx="381">
                  <c:v>76.31</c:v>
                </c:pt>
                <c:pt idx="382">
                  <c:v>77.62</c:v>
                </c:pt>
                <c:pt idx="383">
                  <c:v>77.849999999999994</c:v>
                </c:pt>
                <c:pt idx="384">
                  <c:v>79.44</c:v>
                </c:pt>
                <c:pt idx="385">
                  <c:v>77.3</c:v>
                </c:pt>
                <c:pt idx="386">
                  <c:v>77.760000000000005</c:v>
                </c:pt>
                <c:pt idx="387">
                  <c:v>78.239999999999995</c:v>
                </c:pt>
                <c:pt idx="388">
                  <c:v>77.39</c:v>
                </c:pt>
                <c:pt idx="389">
                  <c:v>77.11</c:v>
                </c:pt>
                <c:pt idx="390">
                  <c:v>78.069999999999993</c:v>
                </c:pt>
                <c:pt idx="391">
                  <c:v>78.86</c:v>
                </c:pt>
                <c:pt idx="392">
                  <c:v>73.400000000000006</c:v>
                </c:pt>
                <c:pt idx="393">
                  <c:v>74.45</c:v>
                </c:pt>
                <c:pt idx="394">
                  <c:v>75.33</c:v>
                </c:pt>
                <c:pt idx="395">
                  <c:v>71.84</c:v>
                </c:pt>
                <c:pt idx="396">
                  <c:v>72.16</c:v>
                </c:pt>
                <c:pt idx="397">
                  <c:v>72.900000000000006</c:v>
                </c:pt>
                <c:pt idx="398">
                  <c:v>72.58</c:v>
                </c:pt>
                <c:pt idx="399">
                  <c:v>73.069999999999993</c:v>
                </c:pt>
                <c:pt idx="400">
                  <c:v>73.06</c:v>
                </c:pt>
                <c:pt idx="401">
                  <c:v>73.44</c:v>
                </c:pt>
                <c:pt idx="402">
                  <c:v>73.930000000000007</c:v>
                </c:pt>
                <c:pt idx="403">
                  <c:v>74.540000000000006</c:v>
                </c:pt>
                <c:pt idx="404">
                  <c:v>74.290000000000006</c:v>
                </c:pt>
                <c:pt idx="405">
                  <c:v>74.97</c:v>
                </c:pt>
                <c:pt idx="406">
                  <c:v>74.25</c:v>
                </c:pt>
                <c:pt idx="407">
                  <c:v>72.39</c:v>
                </c:pt>
                <c:pt idx="408">
                  <c:v>73.45</c:v>
                </c:pt>
                <c:pt idx="409">
                  <c:v>73.209999999999994</c:v>
                </c:pt>
                <c:pt idx="410">
                  <c:v>73.75</c:v>
                </c:pt>
                <c:pt idx="411">
                  <c:v>74.650000000000006</c:v>
                </c:pt>
                <c:pt idx="412">
                  <c:v>72.28</c:v>
                </c:pt>
                <c:pt idx="413">
                  <c:v>72.069999999999993</c:v>
                </c:pt>
                <c:pt idx="414">
                  <c:v>72.81</c:v>
                </c:pt>
                <c:pt idx="415">
                  <c:v>72.61</c:v>
                </c:pt>
                <c:pt idx="416">
                  <c:v>72.459999999999994</c:v>
                </c:pt>
                <c:pt idx="417">
                  <c:v>70.760000000000005</c:v>
                </c:pt>
                <c:pt idx="418">
                  <c:v>71.430000000000007</c:v>
                </c:pt>
                <c:pt idx="419">
                  <c:v>71.83</c:v>
                </c:pt>
                <c:pt idx="420">
                  <c:v>72.209999999999994</c:v>
                </c:pt>
                <c:pt idx="421">
                  <c:v>72.63</c:v>
                </c:pt>
                <c:pt idx="422">
                  <c:v>74.78</c:v>
                </c:pt>
                <c:pt idx="423">
                  <c:v>74.73</c:v>
                </c:pt>
                <c:pt idx="424">
                  <c:v>75.819999999999993</c:v>
                </c:pt>
                <c:pt idx="425">
                  <c:v>76.209999999999994</c:v>
                </c:pt>
                <c:pt idx="426">
                  <c:v>75.95</c:v>
                </c:pt>
                <c:pt idx="427">
                  <c:v>77.14</c:v>
                </c:pt>
                <c:pt idx="428">
                  <c:v>77.77</c:v>
                </c:pt>
                <c:pt idx="429">
                  <c:v>77.42</c:v>
                </c:pt>
                <c:pt idx="430">
                  <c:v>78.150000000000006</c:v>
                </c:pt>
                <c:pt idx="431">
                  <c:v>78.17</c:v>
                </c:pt>
                <c:pt idx="432">
                  <c:v>77.27</c:v>
                </c:pt>
                <c:pt idx="433">
                  <c:v>76.5</c:v>
                </c:pt>
                <c:pt idx="434">
                  <c:v>76.83</c:v>
                </c:pt>
                <c:pt idx="435">
                  <c:v>77.37</c:v>
                </c:pt>
                <c:pt idx="436">
                  <c:v>79.06</c:v>
                </c:pt>
                <c:pt idx="437">
                  <c:v>79.739999999999995</c:v>
                </c:pt>
                <c:pt idx="438">
                  <c:v>78.180000000000007</c:v>
                </c:pt>
                <c:pt idx="439">
                  <c:v>78.09</c:v>
                </c:pt>
                <c:pt idx="440">
                  <c:v>78.05</c:v>
                </c:pt>
                <c:pt idx="441">
                  <c:v>79.03</c:v>
                </c:pt>
                <c:pt idx="442">
                  <c:v>79.400000000000006</c:v>
                </c:pt>
                <c:pt idx="443">
                  <c:v>78.7</c:v>
                </c:pt>
                <c:pt idx="444">
                  <c:v>78.8</c:v>
                </c:pt>
                <c:pt idx="445">
                  <c:v>81.2</c:v>
                </c:pt>
                <c:pt idx="446">
                  <c:v>81.87</c:v>
                </c:pt>
                <c:pt idx="447">
                  <c:v>81.34</c:v>
                </c:pt>
                <c:pt idx="448">
                  <c:v>81.72</c:v>
                </c:pt>
                <c:pt idx="449">
                  <c:v>82.72</c:v>
                </c:pt>
                <c:pt idx="450">
                  <c:v>84.98</c:v>
                </c:pt>
                <c:pt idx="451">
                  <c:v>84.8</c:v>
                </c:pt>
                <c:pt idx="452">
                  <c:v>86.29</c:v>
                </c:pt>
                <c:pt idx="453">
                  <c:v>84.58</c:v>
                </c:pt>
                <c:pt idx="454">
                  <c:v>84.16</c:v>
                </c:pt>
                <c:pt idx="455">
                  <c:v>83.91</c:v>
                </c:pt>
                <c:pt idx="456">
                  <c:v>85</c:v>
                </c:pt>
                <c:pt idx="457">
                  <c:v>83.09</c:v>
                </c:pt>
                <c:pt idx="458">
                  <c:v>80.260000000000005</c:v>
                </c:pt>
                <c:pt idx="459">
                  <c:v>80.430000000000007</c:v>
                </c:pt>
                <c:pt idx="460">
                  <c:v>80.78</c:v>
                </c:pt>
                <c:pt idx="461">
                  <c:v>81.41</c:v>
                </c:pt>
                <c:pt idx="462">
                  <c:v>80.05</c:v>
                </c:pt>
                <c:pt idx="463">
                  <c:v>79.290000000000006</c:v>
                </c:pt>
                <c:pt idx="464">
                  <c:v>79.78</c:v>
                </c:pt>
                <c:pt idx="465">
                  <c:v>79.83</c:v>
                </c:pt>
                <c:pt idx="466">
                  <c:v>76.44</c:v>
                </c:pt>
                <c:pt idx="467">
                  <c:v>76.17</c:v>
                </c:pt>
                <c:pt idx="468">
                  <c:v>76.89</c:v>
                </c:pt>
                <c:pt idx="469">
                  <c:v>77.62</c:v>
                </c:pt>
                <c:pt idx="470">
                  <c:v>77.34</c:v>
                </c:pt>
                <c:pt idx="471">
                  <c:v>75.91</c:v>
                </c:pt>
                <c:pt idx="472">
                  <c:v>75.47</c:v>
                </c:pt>
                <c:pt idx="473">
                  <c:v>72.89</c:v>
                </c:pt>
                <c:pt idx="474">
                  <c:v>72.83</c:v>
                </c:pt>
                <c:pt idx="475">
                  <c:v>73.17</c:v>
                </c:pt>
                <c:pt idx="476">
                  <c:v>72.13</c:v>
                </c:pt>
                <c:pt idx="477">
                  <c:v>72.069999999999993</c:v>
                </c:pt>
                <c:pt idx="478">
                  <c:v>70.650000000000006</c:v>
                </c:pt>
                <c:pt idx="479">
                  <c:v>70.180000000000007</c:v>
                </c:pt>
                <c:pt idx="480">
                  <c:v>71.23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9AD-4B75-9CD0-793282EE82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5560296"/>
        <c:axId val="555554024"/>
      </c:lineChart>
      <c:dateAx>
        <c:axId val="55556029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555554024"/>
        <c:crosses val="autoZero"/>
        <c:auto val="1"/>
        <c:lblOffset val="100"/>
        <c:baseTimeUnit val="days"/>
      </c:dateAx>
      <c:valAx>
        <c:axId val="555554024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l-SI" sz="1200"/>
                  <a:t>USD/sodček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555560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sl-SI" sz="1200"/>
              <a:t>Bulgarian</a:t>
            </a:r>
            <a:r>
              <a:rPr lang="en-US" sz="1200"/>
              <a:t> Reservoir Levels</a:t>
            </a:r>
          </a:p>
        </c:rich>
      </c:tx>
      <c:layout>
        <c:manualLayout>
          <c:xMode val="edge"/>
          <c:yMode val="edge"/>
          <c:x val="0.65357669424141618"/>
          <c:y val="5.644436845540561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2484447401860221"/>
          <c:y val="5.5437337877154456E-2"/>
          <c:w val="0.87997079060025718"/>
          <c:h val="0.76009431755475032"/>
        </c:manualLayout>
      </c:layout>
      <c:lineChart>
        <c:grouping val="standard"/>
        <c:varyColors val="0"/>
        <c:ser>
          <c:idx val="3"/>
          <c:order val="0"/>
          <c:tx>
            <c:v>2017</c:v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Reservoirs!$D$3:$D$54</c:f>
              <c:numCache>
                <c:formatCode>General</c:formatCode>
                <c:ptCount val="52"/>
                <c:pt idx="0">
                  <c:v>53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</c:numCache>
            </c:numRef>
          </c:cat>
          <c:val>
            <c:numRef>
              <c:f>Reservoirs!$P$3:$P$54</c:f>
              <c:numCache>
                <c:formatCode>0.00</c:formatCode>
                <c:ptCount val="52"/>
                <c:pt idx="0">
                  <c:v>49.849659558555125</c:v>
                </c:pt>
                <c:pt idx="1">
                  <c:v>46.523516743614437</c:v>
                </c:pt>
                <c:pt idx="2">
                  <c:v>45.040461168969451</c:v>
                </c:pt>
                <c:pt idx="3">
                  <c:v>44.100978440047228</c:v>
                </c:pt>
                <c:pt idx="4">
                  <c:v>44.081968339704247</c:v>
                </c:pt>
                <c:pt idx="5">
                  <c:v>45.020647824949997</c:v>
                </c:pt>
                <c:pt idx="6">
                  <c:v>44.914753533602806</c:v>
                </c:pt>
                <c:pt idx="7">
                  <c:v>45.099722702433027</c:v>
                </c:pt>
                <c:pt idx="8">
                  <c:v>46.079903110962761</c:v>
                </c:pt>
                <c:pt idx="9">
                  <c:v>48.84060700232137</c:v>
                </c:pt>
                <c:pt idx="10">
                  <c:v>50.221025884973727</c:v>
                </c:pt>
                <c:pt idx="11">
                  <c:v>51.214816811354659</c:v>
                </c:pt>
                <c:pt idx="12">
                  <c:v>52.65793332541989</c:v>
                </c:pt>
                <c:pt idx="13">
                  <c:v>54.022108835948188</c:v>
                </c:pt>
                <c:pt idx="14">
                  <c:v>55.090065928455978</c:v>
                </c:pt>
                <c:pt idx="15">
                  <c:v>57.644916315396308</c:v>
                </c:pt>
                <c:pt idx="16">
                  <c:v>58.79431339176783</c:v>
                </c:pt>
                <c:pt idx="17">
                  <c:v>61.956192874871597</c:v>
                </c:pt>
                <c:pt idx="18">
                  <c:v>64.713862290119124</c:v>
                </c:pt>
                <c:pt idx="19">
                  <c:v>66.985703155051908</c:v>
                </c:pt>
                <c:pt idx="20">
                  <c:v>69.100733004479423</c:v>
                </c:pt>
                <c:pt idx="21">
                  <c:v>71.972998517569181</c:v>
                </c:pt>
                <c:pt idx="22">
                  <c:v>74.189638692069394</c:v>
                </c:pt>
                <c:pt idx="23">
                  <c:v>75.763282303560061</c:v>
                </c:pt>
                <c:pt idx="24">
                  <c:v>76.771531616117343</c:v>
                </c:pt>
                <c:pt idx="25">
                  <c:v>76.394319460720055</c:v>
                </c:pt>
                <c:pt idx="26">
                  <c:v>75.477372179387515</c:v>
                </c:pt>
                <c:pt idx="27">
                  <c:v>73.405628239191685</c:v>
                </c:pt>
                <c:pt idx="28">
                  <c:v>73.891367540209046</c:v>
                </c:pt>
                <c:pt idx="29">
                  <c:v>73.407680973031546</c:v>
                </c:pt>
                <c:pt idx="30">
                  <c:v>71.547190119745778</c:v>
                </c:pt>
                <c:pt idx="31">
                  <c:v>70.015181305485171</c:v>
                </c:pt>
                <c:pt idx="32">
                  <c:v>69.032725039872119</c:v>
                </c:pt>
                <c:pt idx="33">
                  <c:v>67.947498208320354</c:v>
                </c:pt>
                <c:pt idx="34">
                  <c:v>67.205479549862247</c:v>
                </c:pt>
                <c:pt idx="35">
                  <c:v>66.616612685716632</c:v>
                </c:pt>
                <c:pt idx="36">
                  <c:v>65.975802730493001</c:v>
                </c:pt>
                <c:pt idx="37">
                  <c:v>65.564988214630276</c:v>
                </c:pt>
                <c:pt idx="38">
                  <c:v>65.841616411874796</c:v>
                </c:pt>
                <c:pt idx="39">
                  <c:v>65.97196501070546</c:v>
                </c:pt>
                <c:pt idx="40">
                  <c:v>65.416165011240949</c:v>
                </c:pt>
                <c:pt idx="41">
                  <c:v>64.799363117013868</c:v>
                </c:pt>
                <c:pt idx="42">
                  <c:v>64.537550303135234</c:v>
                </c:pt>
                <c:pt idx="43">
                  <c:v>63.584457056361821</c:v>
                </c:pt>
                <c:pt idx="44">
                  <c:v>62.295875700718554</c:v>
                </c:pt>
                <c:pt idx="45">
                  <c:v>62.276508603186024</c:v>
                </c:pt>
                <c:pt idx="46">
                  <c:v>61.81236763213581</c:v>
                </c:pt>
                <c:pt idx="47">
                  <c:v>64.940778628720238</c:v>
                </c:pt>
                <c:pt idx="48">
                  <c:v>70.86818146524142</c:v>
                </c:pt>
                <c:pt idx="49">
                  <c:v>71.794366048853277</c:v>
                </c:pt>
                <c:pt idx="50">
                  <c:v>72.192105542649117</c:v>
                </c:pt>
                <c:pt idx="51">
                  <c:v>73.718848648364016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492-4349-AEE9-FE2E16BE41F8}"/>
            </c:ext>
          </c:extLst>
        </c:ser>
        <c:ser>
          <c:idx val="4"/>
          <c:order val="1"/>
          <c:tx>
            <c:strRef>
              <c:f>Reservoirs!$Q$2</c:f>
              <c:strCache>
                <c:ptCount val="1"/>
                <c:pt idx="0">
                  <c:v>2018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Reservoirs!$D$3:$D$54</c:f>
              <c:numCache>
                <c:formatCode>General</c:formatCode>
                <c:ptCount val="52"/>
                <c:pt idx="0">
                  <c:v>53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</c:numCache>
            </c:numRef>
          </c:cat>
          <c:val>
            <c:numRef>
              <c:f>Reservoirs!$Q$3:$Q$54</c:f>
              <c:numCache>
                <c:formatCode>0.00</c:formatCode>
                <c:ptCount val="52"/>
                <c:pt idx="0">
                  <c:v>74.575552653961736</c:v>
                </c:pt>
                <c:pt idx="1">
                  <c:v>74.52914301932158</c:v>
                </c:pt>
                <c:pt idx="2">
                  <c:v>73.99828819847616</c:v>
                </c:pt>
                <c:pt idx="3">
                  <c:v>73.52187544903552</c:v>
                </c:pt>
                <c:pt idx="4">
                  <c:v>74.096328551653485</c:v>
                </c:pt>
                <c:pt idx="5">
                  <c:v>76.385349906332863</c:v>
                </c:pt>
                <c:pt idx="6">
                  <c:v>77.821281851958616</c:v>
                </c:pt>
                <c:pt idx="7">
                  <c:v>76.910894393983881</c:v>
                </c:pt>
                <c:pt idx="8">
                  <c:v>76.120145619153618</c:v>
                </c:pt>
                <c:pt idx="9">
                  <c:v>79.261765511751008</c:v>
                </c:pt>
                <c:pt idx="10">
                  <c:v>82.107033112381828</c:v>
                </c:pt>
                <c:pt idx="11">
                  <c:v>84.532338144167966</c:v>
                </c:pt>
                <c:pt idx="12">
                  <c:v>86.783205424215296</c:v>
                </c:pt>
                <c:pt idx="13">
                  <c:v>88.239486209644809</c:v>
                </c:pt>
                <c:pt idx="14">
                  <c:v>89.001942957204079</c:v>
                </c:pt>
                <c:pt idx="15">
                  <c:v>90.396329354897148</c:v>
                </c:pt>
                <c:pt idx="16">
                  <c:v>90.9099144366986</c:v>
                </c:pt>
                <c:pt idx="17">
                  <c:v>91.965867498708121</c:v>
                </c:pt>
                <c:pt idx="18">
                  <c:v>93.715287601398359</c:v>
                </c:pt>
                <c:pt idx="19">
                  <c:v>93.834524662704581</c:v>
                </c:pt>
                <c:pt idx="20">
                  <c:v>94.223294602113256</c:v>
                </c:pt>
                <c:pt idx="21">
                  <c:v>94.808993116201691</c:v>
                </c:pt>
                <c:pt idx="22">
                  <c:v>95.063130490505216</c:v>
                </c:pt>
                <c:pt idx="23">
                  <c:v>95.603133364332592</c:v>
                </c:pt>
                <c:pt idx="24">
                  <c:v>95.524281610093027</c:v>
                </c:pt>
                <c:pt idx="25">
                  <c:v>98.558891595125914</c:v>
                </c:pt>
                <c:pt idx="26">
                  <c:v>98.685090101628177</c:v>
                </c:pt>
                <c:pt idx="27">
                  <c:v>98.996168527663258</c:v>
                </c:pt>
                <c:pt idx="28">
                  <c:v>97.791079889723562</c:v>
                </c:pt>
                <c:pt idx="29">
                  <c:v>97.26651714434378</c:v>
                </c:pt>
                <c:pt idx="30">
                  <c:v>97.618248625337699</c:v>
                </c:pt>
                <c:pt idx="31">
                  <c:v>95.471312152095081</c:v>
                </c:pt>
                <c:pt idx="32">
                  <c:v>93.406752780338735</c:v>
                </c:pt>
                <c:pt idx="33">
                  <c:v>90.548142409748877</c:v>
                </c:pt>
                <c:pt idx="34">
                  <c:v>87.873028594582394</c:v>
                </c:pt>
                <c:pt idx="35">
                  <c:v>86.090095380724122</c:v>
                </c:pt>
                <c:pt idx="36">
                  <c:v>83.755199887188894</c:v>
                </c:pt>
                <c:pt idx="37">
                  <c:v>81.254791571653357</c:v>
                </c:pt>
                <c:pt idx="38">
                  <c:v>78.946760116630983</c:v>
                </c:pt>
                <c:pt idx="39">
                  <c:v>76.136567489872434</c:v>
                </c:pt>
                <c:pt idx="40">
                  <c:v>74.40419400298272</c:v>
                </c:pt>
                <c:pt idx="41">
                  <c:v>72.073850223614116</c:v>
                </c:pt>
                <c:pt idx="42">
                  <c:v>70.829491894825054</c:v>
                </c:pt>
                <c:pt idx="43">
                  <c:v>70.099521891513902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492-4349-AEE9-FE2E16BE41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5561864"/>
        <c:axId val="555562256"/>
      </c:lineChart>
      <c:catAx>
        <c:axId val="555561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55562256"/>
        <c:crosses val="autoZero"/>
        <c:auto val="1"/>
        <c:lblAlgn val="ctr"/>
        <c:lblOffset val="100"/>
        <c:noMultiLvlLbl val="1"/>
      </c:catAx>
      <c:valAx>
        <c:axId val="555562256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Relative [%]</a:t>
                </a:r>
              </a:p>
            </c:rich>
          </c:tx>
          <c:layout>
            <c:manualLayout>
              <c:xMode val="edge"/>
              <c:yMode val="edge"/>
              <c:x val="0.12137627773412689"/>
              <c:y val="6.3873299063993597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555561864"/>
        <c:crosses val="autoZero"/>
        <c:crossBetween val="between"/>
        <c:majorUnit val="20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24170761479105821"/>
          <c:y val="0.6974538461538462"/>
          <c:w val="0.62506619949280595"/>
          <c:h val="0.10167062600662123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'Electricity FY'!$X$2</c:f>
              <c:strCache>
                <c:ptCount val="1"/>
                <c:pt idx="0">
                  <c:v>DE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'Electricity FY'!$W$3:$W$1008</c:f>
              <c:numCache>
                <c:formatCode>m/d/yyyy</c:formatCode>
                <c:ptCount val="1006"/>
                <c:pt idx="0">
                  <c:v>41989</c:v>
                </c:pt>
                <c:pt idx="1">
                  <c:v>41990</c:v>
                </c:pt>
                <c:pt idx="2">
                  <c:v>41991</c:v>
                </c:pt>
                <c:pt idx="3">
                  <c:v>41992</c:v>
                </c:pt>
                <c:pt idx="4">
                  <c:v>41995</c:v>
                </c:pt>
                <c:pt idx="5">
                  <c:v>41996</c:v>
                </c:pt>
                <c:pt idx="6">
                  <c:v>41997</c:v>
                </c:pt>
                <c:pt idx="7">
                  <c:v>42002</c:v>
                </c:pt>
                <c:pt idx="8">
                  <c:v>42003</c:v>
                </c:pt>
                <c:pt idx="9">
                  <c:v>42006</c:v>
                </c:pt>
                <c:pt idx="10">
                  <c:v>42009</c:v>
                </c:pt>
                <c:pt idx="11">
                  <c:v>42010</c:v>
                </c:pt>
                <c:pt idx="12">
                  <c:v>42011</c:v>
                </c:pt>
                <c:pt idx="13">
                  <c:v>42012</c:v>
                </c:pt>
                <c:pt idx="14">
                  <c:v>42013</c:v>
                </c:pt>
                <c:pt idx="15">
                  <c:v>42016</c:v>
                </c:pt>
                <c:pt idx="16">
                  <c:v>42017</c:v>
                </c:pt>
                <c:pt idx="17">
                  <c:v>42018</c:v>
                </c:pt>
                <c:pt idx="18">
                  <c:v>42019</c:v>
                </c:pt>
                <c:pt idx="19">
                  <c:v>42020</c:v>
                </c:pt>
                <c:pt idx="20">
                  <c:v>42023</c:v>
                </c:pt>
                <c:pt idx="21">
                  <c:v>42024</c:v>
                </c:pt>
                <c:pt idx="22">
                  <c:v>42025</c:v>
                </c:pt>
                <c:pt idx="23">
                  <c:v>42026</c:v>
                </c:pt>
                <c:pt idx="24">
                  <c:v>42027</c:v>
                </c:pt>
                <c:pt idx="25">
                  <c:v>42030</c:v>
                </c:pt>
                <c:pt idx="26">
                  <c:v>42031</c:v>
                </c:pt>
                <c:pt idx="27">
                  <c:v>42032</c:v>
                </c:pt>
                <c:pt idx="28">
                  <c:v>42033</c:v>
                </c:pt>
                <c:pt idx="29">
                  <c:v>42034</c:v>
                </c:pt>
                <c:pt idx="30">
                  <c:v>42037</c:v>
                </c:pt>
                <c:pt idx="31">
                  <c:v>42038</c:v>
                </c:pt>
                <c:pt idx="32">
                  <c:v>42039</c:v>
                </c:pt>
                <c:pt idx="33">
                  <c:v>42040</c:v>
                </c:pt>
                <c:pt idx="34">
                  <c:v>42041</c:v>
                </c:pt>
                <c:pt idx="35">
                  <c:v>42044</c:v>
                </c:pt>
                <c:pt idx="36">
                  <c:v>42045</c:v>
                </c:pt>
                <c:pt idx="37">
                  <c:v>42046</c:v>
                </c:pt>
                <c:pt idx="38">
                  <c:v>42047</c:v>
                </c:pt>
                <c:pt idx="39">
                  <c:v>42048</c:v>
                </c:pt>
                <c:pt idx="40">
                  <c:v>42051</c:v>
                </c:pt>
                <c:pt idx="41">
                  <c:v>42052</c:v>
                </c:pt>
                <c:pt idx="42">
                  <c:v>42053</c:v>
                </c:pt>
                <c:pt idx="43">
                  <c:v>42054</c:v>
                </c:pt>
                <c:pt idx="44">
                  <c:v>42055</c:v>
                </c:pt>
                <c:pt idx="45">
                  <c:v>42058</c:v>
                </c:pt>
                <c:pt idx="46">
                  <c:v>42059</c:v>
                </c:pt>
                <c:pt idx="47">
                  <c:v>42060</c:v>
                </c:pt>
                <c:pt idx="48">
                  <c:v>42061</c:v>
                </c:pt>
                <c:pt idx="49">
                  <c:v>42062</c:v>
                </c:pt>
                <c:pt idx="50">
                  <c:v>42065</c:v>
                </c:pt>
                <c:pt idx="51">
                  <c:v>42066</c:v>
                </c:pt>
                <c:pt idx="52">
                  <c:v>42067</c:v>
                </c:pt>
                <c:pt idx="53">
                  <c:v>42068</c:v>
                </c:pt>
                <c:pt idx="54">
                  <c:v>42069</c:v>
                </c:pt>
                <c:pt idx="55">
                  <c:v>42072</c:v>
                </c:pt>
                <c:pt idx="56">
                  <c:v>42073</c:v>
                </c:pt>
                <c:pt idx="57">
                  <c:v>42074</c:v>
                </c:pt>
                <c:pt idx="58">
                  <c:v>42075</c:v>
                </c:pt>
                <c:pt idx="59">
                  <c:v>42076</c:v>
                </c:pt>
                <c:pt idx="60">
                  <c:v>42079</c:v>
                </c:pt>
                <c:pt idx="61">
                  <c:v>42080</c:v>
                </c:pt>
                <c:pt idx="62">
                  <c:v>42081</c:v>
                </c:pt>
                <c:pt idx="63">
                  <c:v>42082</c:v>
                </c:pt>
                <c:pt idx="64">
                  <c:v>42083</c:v>
                </c:pt>
                <c:pt idx="65">
                  <c:v>42086</c:v>
                </c:pt>
                <c:pt idx="66">
                  <c:v>42087</c:v>
                </c:pt>
                <c:pt idx="67">
                  <c:v>42088</c:v>
                </c:pt>
                <c:pt idx="68">
                  <c:v>42089</c:v>
                </c:pt>
                <c:pt idx="69">
                  <c:v>42090</c:v>
                </c:pt>
                <c:pt idx="70">
                  <c:v>42093</c:v>
                </c:pt>
                <c:pt idx="71">
                  <c:v>42094</c:v>
                </c:pt>
                <c:pt idx="72">
                  <c:v>42095</c:v>
                </c:pt>
                <c:pt idx="73">
                  <c:v>42096</c:v>
                </c:pt>
                <c:pt idx="74">
                  <c:v>42101</c:v>
                </c:pt>
                <c:pt idx="75">
                  <c:v>42102</c:v>
                </c:pt>
                <c:pt idx="76">
                  <c:v>42103</c:v>
                </c:pt>
                <c:pt idx="77">
                  <c:v>42104</c:v>
                </c:pt>
                <c:pt idx="78">
                  <c:v>42107</c:v>
                </c:pt>
                <c:pt idx="79">
                  <c:v>42108</c:v>
                </c:pt>
                <c:pt idx="80">
                  <c:v>42109</c:v>
                </c:pt>
                <c:pt idx="81">
                  <c:v>42110</c:v>
                </c:pt>
                <c:pt idx="82">
                  <c:v>42111</c:v>
                </c:pt>
                <c:pt idx="83">
                  <c:v>42114</c:v>
                </c:pt>
                <c:pt idx="84">
                  <c:v>42115</c:v>
                </c:pt>
                <c:pt idx="85">
                  <c:v>42116</c:v>
                </c:pt>
                <c:pt idx="86">
                  <c:v>42117</c:v>
                </c:pt>
                <c:pt idx="87">
                  <c:v>42118</c:v>
                </c:pt>
                <c:pt idx="88">
                  <c:v>42121</c:v>
                </c:pt>
                <c:pt idx="89">
                  <c:v>42122</c:v>
                </c:pt>
                <c:pt idx="90">
                  <c:v>42123</c:v>
                </c:pt>
                <c:pt idx="91">
                  <c:v>42124</c:v>
                </c:pt>
                <c:pt idx="92">
                  <c:v>42125</c:v>
                </c:pt>
                <c:pt idx="93">
                  <c:v>42128</c:v>
                </c:pt>
                <c:pt idx="94">
                  <c:v>42129</c:v>
                </c:pt>
                <c:pt idx="95">
                  <c:v>42130</c:v>
                </c:pt>
                <c:pt idx="96">
                  <c:v>42131</c:v>
                </c:pt>
                <c:pt idx="97">
                  <c:v>42132</c:v>
                </c:pt>
                <c:pt idx="98">
                  <c:v>42135</c:v>
                </c:pt>
                <c:pt idx="99">
                  <c:v>42136</c:v>
                </c:pt>
                <c:pt idx="100">
                  <c:v>42137</c:v>
                </c:pt>
                <c:pt idx="101">
                  <c:v>42138</c:v>
                </c:pt>
                <c:pt idx="102">
                  <c:v>42139</c:v>
                </c:pt>
                <c:pt idx="103">
                  <c:v>42142</c:v>
                </c:pt>
                <c:pt idx="104">
                  <c:v>42143</c:v>
                </c:pt>
                <c:pt idx="105">
                  <c:v>42144</c:v>
                </c:pt>
                <c:pt idx="106">
                  <c:v>42145</c:v>
                </c:pt>
                <c:pt idx="107">
                  <c:v>42146</c:v>
                </c:pt>
                <c:pt idx="108">
                  <c:v>42150</c:v>
                </c:pt>
                <c:pt idx="109">
                  <c:v>42151</c:v>
                </c:pt>
                <c:pt idx="110">
                  <c:v>42152</c:v>
                </c:pt>
                <c:pt idx="111">
                  <c:v>42153</c:v>
                </c:pt>
                <c:pt idx="112">
                  <c:v>42156</c:v>
                </c:pt>
                <c:pt idx="113">
                  <c:v>42157</c:v>
                </c:pt>
                <c:pt idx="114">
                  <c:v>42158</c:v>
                </c:pt>
                <c:pt idx="115">
                  <c:v>42159</c:v>
                </c:pt>
                <c:pt idx="116">
                  <c:v>42160</c:v>
                </c:pt>
                <c:pt idx="117">
                  <c:v>42163</c:v>
                </c:pt>
                <c:pt idx="118">
                  <c:v>42164</c:v>
                </c:pt>
                <c:pt idx="119">
                  <c:v>42165</c:v>
                </c:pt>
                <c:pt idx="120">
                  <c:v>42166</c:v>
                </c:pt>
                <c:pt idx="121">
                  <c:v>42167</c:v>
                </c:pt>
                <c:pt idx="122">
                  <c:v>42170</c:v>
                </c:pt>
                <c:pt idx="123">
                  <c:v>42171</c:v>
                </c:pt>
                <c:pt idx="124">
                  <c:v>42172</c:v>
                </c:pt>
                <c:pt idx="125">
                  <c:v>42173</c:v>
                </c:pt>
                <c:pt idx="126">
                  <c:v>42174</c:v>
                </c:pt>
                <c:pt idx="127">
                  <c:v>42177</c:v>
                </c:pt>
                <c:pt idx="128">
                  <c:v>42178</c:v>
                </c:pt>
                <c:pt idx="129">
                  <c:v>42179</c:v>
                </c:pt>
                <c:pt idx="130">
                  <c:v>42180</c:v>
                </c:pt>
                <c:pt idx="131">
                  <c:v>42181</c:v>
                </c:pt>
                <c:pt idx="132">
                  <c:v>42184</c:v>
                </c:pt>
                <c:pt idx="133">
                  <c:v>42185</c:v>
                </c:pt>
                <c:pt idx="134">
                  <c:v>42186</c:v>
                </c:pt>
                <c:pt idx="135">
                  <c:v>42187</c:v>
                </c:pt>
                <c:pt idx="136">
                  <c:v>42188</c:v>
                </c:pt>
                <c:pt idx="137">
                  <c:v>42191</c:v>
                </c:pt>
                <c:pt idx="138">
                  <c:v>42192</c:v>
                </c:pt>
                <c:pt idx="139">
                  <c:v>42193</c:v>
                </c:pt>
                <c:pt idx="140">
                  <c:v>42194</c:v>
                </c:pt>
                <c:pt idx="141">
                  <c:v>42195</c:v>
                </c:pt>
                <c:pt idx="142">
                  <c:v>42198</c:v>
                </c:pt>
                <c:pt idx="143">
                  <c:v>42199</c:v>
                </c:pt>
                <c:pt idx="144">
                  <c:v>42200</c:v>
                </c:pt>
                <c:pt idx="145">
                  <c:v>42201</c:v>
                </c:pt>
                <c:pt idx="146">
                  <c:v>42202</c:v>
                </c:pt>
                <c:pt idx="147">
                  <c:v>42205</c:v>
                </c:pt>
                <c:pt idx="148">
                  <c:v>42206</c:v>
                </c:pt>
                <c:pt idx="149">
                  <c:v>42207</c:v>
                </c:pt>
                <c:pt idx="150">
                  <c:v>42208</c:v>
                </c:pt>
                <c:pt idx="151">
                  <c:v>42209</c:v>
                </c:pt>
                <c:pt idx="152">
                  <c:v>42212</c:v>
                </c:pt>
                <c:pt idx="153">
                  <c:v>42213</c:v>
                </c:pt>
                <c:pt idx="154">
                  <c:v>42214</c:v>
                </c:pt>
                <c:pt idx="155">
                  <c:v>42215</c:v>
                </c:pt>
                <c:pt idx="156">
                  <c:v>42216</c:v>
                </c:pt>
                <c:pt idx="157">
                  <c:v>42219</c:v>
                </c:pt>
                <c:pt idx="158">
                  <c:v>42220</c:v>
                </c:pt>
                <c:pt idx="159">
                  <c:v>42221</c:v>
                </c:pt>
                <c:pt idx="160">
                  <c:v>42222</c:v>
                </c:pt>
                <c:pt idx="161">
                  <c:v>42223</c:v>
                </c:pt>
                <c:pt idx="162">
                  <c:v>42226</c:v>
                </c:pt>
                <c:pt idx="163">
                  <c:v>42227</c:v>
                </c:pt>
                <c:pt idx="164">
                  <c:v>42228</c:v>
                </c:pt>
                <c:pt idx="165">
                  <c:v>42229</c:v>
                </c:pt>
                <c:pt idx="166">
                  <c:v>42230</c:v>
                </c:pt>
                <c:pt idx="167">
                  <c:v>42233</c:v>
                </c:pt>
                <c:pt idx="168">
                  <c:v>42234</c:v>
                </c:pt>
                <c:pt idx="169">
                  <c:v>42235</c:v>
                </c:pt>
                <c:pt idx="170">
                  <c:v>42236</c:v>
                </c:pt>
                <c:pt idx="171">
                  <c:v>42237</c:v>
                </c:pt>
                <c:pt idx="172">
                  <c:v>42240</c:v>
                </c:pt>
                <c:pt idx="173">
                  <c:v>42241</c:v>
                </c:pt>
                <c:pt idx="174">
                  <c:v>42242</c:v>
                </c:pt>
                <c:pt idx="175">
                  <c:v>42243</c:v>
                </c:pt>
                <c:pt idx="176">
                  <c:v>42244</c:v>
                </c:pt>
                <c:pt idx="177">
                  <c:v>42247</c:v>
                </c:pt>
                <c:pt idx="178">
                  <c:v>42249</c:v>
                </c:pt>
                <c:pt idx="179">
                  <c:v>42250</c:v>
                </c:pt>
                <c:pt idx="180">
                  <c:v>42251</c:v>
                </c:pt>
                <c:pt idx="181">
                  <c:v>42254</c:v>
                </c:pt>
                <c:pt idx="182">
                  <c:v>42255</c:v>
                </c:pt>
                <c:pt idx="183">
                  <c:v>42256</c:v>
                </c:pt>
                <c:pt idx="184">
                  <c:v>42257</c:v>
                </c:pt>
                <c:pt idx="185">
                  <c:v>42258</c:v>
                </c:pt>
                <c:pt idx="186">
                  <c:v>42261</c:v>
                </c:pt>
                <c:pt idx="187">
                  <c:v>42262</c:v>
                </c:pt>
                <c:pt idx="188">
                  <c:v>42263</c:v>
                </c:pt>
                <c:pt idx="189">
                  <c:v>42264</c:v>
                </c:pt>
                <c:pt idx="190">
                  <c:v>42265</c:v>
                </c:pt>
                <c:pt idx="191">
                  <c:v>42268</c:v>
                </c:pt>
                <c:pt idx="192">
                  <c:v>42269</c:v>
                </c:pt>
                <c:pt idx="193">
                  <c:v>42270</c:v>
                </c:pt>
                <c:pt idx="194">
                  <c:v>42271</c:v>
                </c:pt>
                <c:pt idx="195">
                  <c:v>42272</c:v>
                </c:pt>
                <c:pt idx="196">
                  <c:v>42275</c:v>
                </c:pt>
                <c:pt idx="197">
                  <c:v>42276</c:v>
                </c:pt>
                <c:pt idx="198">
                  <c:v>42277</c:v>
                </c:pt>
                <c:pt idx="199">
                  <c:v>42278</c:v>
                </c:pt>
                <c:pt idx="200">
                  <c:v>42279</c:v>
                </c:pt>
                <c:pt idx="201">
                  <c:v>42282</c:v>
                </c:pt>
                <c:pt idx="202">
                  <c:v>42283</c:v>
                </c:pt>
                <c:pt idx="203">
                  <c:v>42284</c:v>
                </c:pt>
                <c:pt idx="204">
                  <c:v>42285</c:v>
                </c:pt>
                <c:pt idx="205">
                  <c:v>42286</c:v>
                </c:pt>
                <c:pt idx="206">
                  <c:v>42289</c:v>
                </c:pt>
                <c:pt idx="207">
                  <c:v>42290</c:v>
                </c:pt>
                <c:pt idx="208">
                  <c:v>42291</c:v>
                </c:pt>
                <c:pt idx="209">
                  <c:v>42292</c:v>
                </c:pt>
                <c:pt idx="210">
                  <c:v>42293</c:v>
                </c:pt>
                <c:pt idx="211">
                  <c:v>42296</c:v>
                </c:pt>
                <c:pt idx="212">
                  <c:v>42297</c:v>
                </c:pt>
                <c:pt idx="213">
                  <c:v>42298</c:v>
                </c:pt>
                <c:pt idx="214">
                  <c:v>42299</c:v>
                </c:pt>
                <c:pt idx="215">
                  <c:v>42300</c:v>
                </c:pt>
                <c:pt idx="216">
                  <c:v>42303</c:v>
                </c:pt>
                <c:pt idx="217">
                  <c:v>42304</c:v>
                </c:pt>
                <c:pt idx="218">
                  <c:v>42305</c:v>
                </c:pt>
                <c:pt idx="219">
                  <c:v>42306</c:v>
                </c:pt>
                <c:pt idx="220">
                  <c:v>42307</c:v>
                </c:pt>
                <c:pt idx="221">
                  <c:v>42310</c:v>
                </c:pt>
                <c:pt idx="222">
                  <c:v>42311</c:v>
                </c:pt>
                <c:pt idx="223">
                  <c:v>42312</c:v>
                </c:pt>
                <c:pt idx="224">
                  <c:v>42313</c:v>
                </c:pt>
                <c:pt idx="225">
                  <c:v>42314</c:v>
                </c:pt>
                <c:pt idx="226">
                  <c:v>42317</c:v>
                </c:pt>
                <c:pt idx="227">
                  <c:v>42318</c:v>
                </c:pt>
                <c:pt idx="228">
                  <c:v>42319</c:v>
                </c:pt>
                <c:pt idx="229">
                  <c:v>42320</c:v>
                </c:pt>
                <c:pt idx="230">
                  <c:v>42321</c:v>
                </c:pt>
                <c:pt idx="231">
                  <c:v>42324</c:v>
                </c:pt>
                <c:pt idx="232">
                  <c:v>42325</c:v>
                </c:pt>
                <c:pt idx="233">
                  <c:v>42326</c:v>
                </c:pt>
                <c:pt idx="234">
                  <c:v>42327</c:v>
                </c:pt>
                <c:pt idx="235">
                  <c:v>42328</c:v>
                </c:pt>
                <c:pt idx="236">
                  <c:v>42331</c:v>
                </c:pt>
                <c:pt idx="237">
                  <c:v>42332</c:v>
                </c:pt>
                <c:pt idx="238">
                  <c:v>42333</c:v>
                </c:pt>
                <c:pt idx="239">
                  <c:v>42334</c:v>
                </c:pt>
                <c:pt idx="240">
                  <c:v>42335</c:v>
                </c:pt>
                <c:pt idx="241">
                  <c:v>42338</c:v>
                </c:pt>
                <c:pt idx="242">
                  <c:v>42339</c:v>
                </c:pt>
                <c:pt idx="243">
                  <c:v>42340</c:v>
                </c:pt>
                <c:pt idx="244">
                  <c:v>42341</c:v>
                </c:pt>
                <c:pt idx="245">
                  <c:v>42342</c:v>
                </c:pt>
                <c:pt idx="246">
                  <c:v>42345</c:v>
                </c:pt>
                <c:pt idx="247">
                  <c:v>42346</c:v>
                </c:pt>
                <c:pt idx="248">
                  <c:v>42347</c:v>
                </c:pt>
                <c:pt idx="249">
                  <c:v>42348</c:v>
                </c:pt>
                <c:pt idx="250">
                  <c:v>42349</c:v>
                </c:pt>
                <c:pt idx="251">
                  <c:v>42352</c:v>
                </c:pt>
                <c:pt idx="252">
                  <c:v>42353</c:v>
                </c:pt>
                <c:pt idx="253">
                  <c:v>42354</c:v>
                </c:pt>
                <c:pt idx="254">
                  <c:v>42355</c:v>
                </c:pt>
                <c:pt idx="255">
                  <c:v>42356</c:v>
                </c:pt>
                <c:pt idx="256">
                  <c:v>42359</c:v>
                </c:pt>
                <c:pt idx="257">
                  <c:v>42360</c:v>
                </c:pt>
                <c:pt idx="258">
                  <c:v>42361</c:v>
                </c:pt>
                <c:pt idx="259">
                  <c:v>42366</c:v>
                </c:pt>
                <c:pt idx="260">
                  <c:v>42367</c:v>
                </c:pt>
                <c:pt idx="261">
                  <c:v>42368</c:v>
                </c:pt>
                <c:pt idx="262">
                  <c:v>42369</c:v>
                </c:pt>
                <c:pt idx="263">
                  <c:v>42373</c:v>
                </c:pt>
                <c:pt idx="264">
                  <c:v>42374</c:v>
                </c:pt>
                <c:pt idx="265">
                  <c:v>42375</c:v>
                </c:pt>
                <c:pt idx="266">
                  <c:v>42376</c:v>
                </c:pt>
                <c:pt idx="267">
                  <c:v>42377</c:v>
                </c:pt>
                <c:pt idx="268">
                  <c:v>42380</c:v>
                </c:pt>
                <c:pt idx="269">
                  <c:v>42381</c:v>
                </c:pt>
                <c:pt idx="270">
                  <c:v>42382</c:v>
                </c:pt>
                <c:pt idx="271">
                  <c:v>42383</c:v>
                </c:pt>
                <c:pt idx="272">
                  <c:v>42384</c:v>
                </c:pt>
                <c:pt idx="273">
                  <c:v>42387</c:v>
                </c:pt>
                <c:pt idx="274">
                  <c:v>42388</c:v>
                </c:pt>
                <c:pt idx="275">
                  <c:v>42389</c:v>
                </c:pt>
                <c:pt idx="276">
                  <c:v>42390</c:v>
                </c:pt>
                <c:pt idx="277">
                  <c:v>42391</c:v>
                </c:pt>
                <c:pt idx="278">
                  <c:v>42394</c:v>
                </c:pt>
                <c:pt idx="279">
                  <c:v>42395</c:v>
                </c:pt>
                <c:pt idx="280">
                  <c:v>42396</c:v>
                </c:pt>
                <c:pt idx="281">
                  <c:v>42397</c:v>
                </c:pt>
                <c:pt idx="282">
                  <c:v>42398</c:v>
                </c:pt>
                <c:pt idx="283">
                  <c:v>42401</c:v>
                </c:pt>
                <c:pt idx="284">
                  <c:v>42402</c:v>
                </c:pt>
                <c:pt idx="285">
                  <c:v>42403</c:v>
                </c:pt>
                <c:pt idx="286">
                  <c:v>42404</c:v>
                </c:pt>
                <c:pt idx="287">
                  <c:v>42405</c:v>
                </c:pt>
                <c:pt idx="288">
                  <c:v>42408</c:v>
                </c:pt>
                <c:pt idx="289">
                  <c:v>42409</c:v>
                </c:pt>
                <c:pt idx="290">
                  <c:v>42410</c:v>
                </c:pt>
                <c:pt idx="291">
                  <c:v>42411</c:v>
                </c:pt>
                <c:pt idx="292">
                  <c:v>42412</c:v>
                </c:pt>
                <c:pt idx="293">
                  <c:v>42415</c:v>
                </c:pt>
                <c:pt idx="294">
                  <c:v>42416</c:v>
                </c:pt>
                <c:pt idx="295">
                  <c:v>42417</c:v>
                </c:pt>
                <c:pt idx="296">
                  <c:v>42418</c:v>
                </c:pt>
                <c:pt idx="297">
                  <c:v>42419</c:v>
                </c:pt>
                <c:pt idx="298">
                  <c:v>42422</c:v>
                </c:pt>
                <c:pt idx="299">
                  <c:v>42423</c:v>
                </c:pt>
                <c:pt idx="300">
                  <c:v>42424</c:v>
                </c:pt>
                <c:pt idx="301">
                  <c:v>42425</c:v>
                </c:pt>
                <c:pt idx="302">
                  <c:v>42426</c:v>
                </c:pt>
                <c:pt idx="303">
                  <c:v>42429</c:v>
                </c:pt>
                <c:pt idx="304">
                  <c:v>42430</c:v>
                </c:pt>
                <c:pt idx="305">
                  <c:v>42431</c:v>
                </c:pt>
                <c:pt idx="306">
                  <c:v>42432</c:v>
                </c:pt>
                <c:pt idx="307">
                  <c:v>42433</c:v>
                </c:pt>
                <c:pt idx="308">
                  <c:v>42436</c:v>
                </c:pt>
                <c:pt idx="309">
                  <c:v>42437</c:v>
                </c:pt>
                <c:pt idx="310">
                  <c:v>42438</c:v>
                </c:pt>
                <c:pt idx="311">
                  <c:v>42439</c:v>
                </c:pt>
                <c:pt idx="312">
                  <c:v>42440</c:v>
                </c:pt>
                <c:pt idx="313">
                  <c:v>42443</c:v>
                </c:pt>
                <c:pt idx="314">
                  <c:v>42444</c:v>
                </c:pt>
                <c:pt idx="315">
                  <c:v>42445</c:v>
                </c:pt>
                <c:pt idx="316">
                  <c:v>42446</c:v>
                </c:pt>
                <c:pt idx="317">
                  <c:v>42447</c:v>
                </c:pt>
                <c:pt idx="318">
                  <c:v>42450</c:v>
                </c:pt>
                <c:pt idx="319">
                  <c:v>42451</c:v>
                </c:pt>
                <c:pt idx="320">
                  <c:v>42452</c:v>
                </c:pt>
                <c:pt idx="321">
                  <c:v>42453</c:v>
                </c:pt>
                <c:pt idx="322">
                  <c:v>42454</c:v>
                </c:pt>
                <c:pt idx="323">
                  <c:v>42457</c:v>
                </c:pt>
                <c:pt idx="324">
                  <c:v>42458</c:v>
                </c:pt>
                <c:pt idx="325">
                  <c:v>42459</c:v>
                </c:pt>
                <c:pt idx="326">
                  <c:v>42460</c:v>
                </c:pt>
                <c:pt idx="327">
                  <c:v>42461</c:v>
                </c:pt>
                <c:pt idx="328">
                  <c:v>42464</c:v>
                </c:pt>
                <c:pt idx="329">
                  <c:v>42465</c:v>
                </c:pt>
                <c:pt idx="330">
                  <c:v>42466</c:v>
                </c:pt>
                <c:pt idx="331">
                  <c:v>42467</c:v>
                </c:pt>
                <c:pt idx="332">
                  <c:v>42468</c:v>
                </c:pt>
                <c:pt idx="333">
                  <c:v>42471</c:v>
                </c:pt>
                <c:pt idx="334">
                  <c:v>42472</c:v>
                </c:pt>
                <c:pt idx="335">
                  <c:v>42473</c:v>
                </c:pt>
                <c:pt idx="336">
                  <c:v>42474</c:v>
                </c:pt>
                <c:pt idx="337">
                  <c:v>42475</c:v>
                </c:pt>
                <c:pt idx="338">
                  <c:v>42478</c:v>
                </c:pt>
                <c:pt idx="339">
                  <c:v>42479</c:v>
                </c:pt>
                <c:pt idx="340">
                  <c:v>42480</c:v>
                </c:pt>
                <c:pt idx="341">
                  <c:v>42481</c:v>
                </c:pt>
                <c:pt idx="342">
                  <c:v>42482</c:v>
                </c:pt>
                <c:pt idx="343">
                  <c:v>42485</c:v>
                </c:pt>
                <c:pt idx="344">
                  <c:v>42486</c:v>
                </c:pt>
                <c:pt idx="345">
                  <c:v>42487</c:v>
                </c:pt>
                <c:pt idx="346">
                  <c:v>42488</c:v>
                </c:pt>
                <c:pt idx="347">
                  <c:v>42489</c:v>
                </c:pt>
                <c:pt idx="348">
                  <c:v>42492</c:v>
                </c:pt>
                <c:pt idx="349">
                  <c:v>42493</c:v>
                </c:pt>
                <c:pt idx="350">
                  <c:v>42494</c:v>
                </c:pt>
                <c:pt idx="351">
                  <c:v>42495</c:v>
                </c:pt>
                <c:pt idx="352">
                  <c:v>42496</c:v>
                </c:pt>
                <c:pt idx="353">
                  <c:v>42499</c:v>
                </c:pt>
                <c:pt idx="354">
                  <c:v>42500</c:v>
                </c:pt>
                <c:pt idx="355">
                  <c:v>42501</c:v>
                </c:pt>
                <c:pt idx="356">
                  <c:v>42502</c:v>
                </c:pt>
                <c:pt idx="357">
                  <c:v>42503</c:v>
                </c:pt>
                <c:pt idx="358">
                  <c:v>42506</c:v>
                </c:pt>
                <c:pt idx="359">
                  <c:v>42507</c:v>
                </c:pt>
                <c:pt idx="360">
                  <c:v>42508</c:v>
                </c:pt>
                <c:pt idx="361">
                  <c:v>42509</c:v>
                </c:pt>
                <c:pt idx="362">
                  <c:v>42510</c:v>
                </c:pt>
                <c:pt idx="363">
                  <c:v>42513</c:v>
                </c:pt>
                <c:pt idx="364">
                  <c:v>42514</c:v>
                </c:pt>
                <c:pt idx="365">
                  <c:v>42515</c:v>
                </c:pt>
                <c:pt idx="366">
                  <c:v>42516</c:v>
                </c:pt>
                <c:pt idx="367">
                  <c:v>42517</c:v>
                </c:pt>
                <c:pt idx="368">
                  <c:v>42520</c:v>
                </c:pt>
                <c:pt idx="369">
                  <c:v>42521</c:v>
                </c:pt>
                <c:pt idx="370">
                  <c:v>42522</c:v>
                </c:pt>
                <c:pt idx="371">
                  <c:v>42523</c:v>
                </c:pt>
                <c:pt idx="372">
                  <c:v>42524</c:v>
                </c:pt>
                <c:pt idx="373">
                  <c:v>42527</c:v>
                </c:pt>
                <c:pt idx="374">
                  <c:v>42528</c:v>
                </c:pt>
                <c:pt idx="375">
                  <c:v>42529</c:v>
                </c:pt>
                <c:pt idx="376">
                  <c:v>42530</c:v>
                </c:pt>
                <c:pt idx="377">
                  <c:v>42531</c:v>
                </c:pt>
                <c:pt idx="378">
                  <c:v>42534</c:v>
                </c:pt>
                <c:pt idx="379">
                  <c:v>42535</c:v>
                </c:pt>
                <c:pt idx="380">
                  <c:v>42536</c:v>
                </c:pt>
                <c:pt idx="381">
                  <c:v>42537</c:v>
                </c:pt>
                <c:pt idx="382">
                  <c:v>42538</c:v>
                </c:pt>
                <c:pt idx="383">
                  <c:v>42541</c:v>
                </c:pt>
                <c:pt idx="384">
                  <c:v>42542</c:v>
                </c:pt>
                <c:pt idx="385">
                  <c:v>42543</c:v>
                </c:pt>
                <c:pt idx="386">
                  <c:v>42544</c:v>
                </c:pt>
                <c:pt idx="387">
                  <c:v>42545</c:v>
                </c:pt>
                <c:pt idx="388">
                  <c:v>42548</c:v>
                </c:pt>
                <c:pt idx="389">
                  <c:v>42549</c:v>
                </c:pt>
                <c:pt idx="390">
                  <c:v>42550</c:v>
                </c:pt>
                <c:pt idx="391">
                  <c:v>42551</c:v>
                </c:pt>
                <c:pt idx="392">
                  <c:v>42552</c:v>
                </c:pt>
                <c:pt idx="393">
                  <c:v>42555</c:v>
                </c:pt>
                <c:pt idx="394">
                  <c:v>42556</c:v>
                </c:pt>
                <c:pt idx="395">
                  <c:v>42557</c:v>
                </c:pt>
                <c:pt idx="396">
                  <c:v>42558</c:v>
                </c:pt>
                <c:pt idx="397">
                  <c:v>42559</c:v>
                </c:pt>
                <c:pt idx="398">
                  <c:v>42562</c:v>
                </c:pt>
                <c:pt idx="399">
                  <c:v>42563</c:v>
                </c:pt>
                <c:pt idx="400">
                  <c:v>42564</c:v>
                </c:pt>
                <c:pt idx="401">
                  <c:v>42565</c:v>
                </c:pt>
                <c:pt idx="402">
                  <c:v>42566</c:v>
                </c:pt>
                <c:pt idx="403">
                  <c:v>42569</c:v>
                </c:pt>
                <c:pt idx="404">
                  <c:v>42570</c:v>
                </c:pt>
                <c:pt idx="405">
                  <c:v>42571</c:v>
                </c:pt>
                <c:pt idx="406">
                  <c:v>42572</c:v>
                </c:pt>
                <c:pt idx="407">
                  <c:v>42573</c:v>
                </c:pt>
                <c:pt idx="408">
                  <c:v>42576</c:v>
                </c:pt>
                <c:pt idx="409">
                  <c:v>42577</c:v>
                </c:pt>
                <c:pt idx="410">
                  <c:v>42578</c:v>
                </c:pt>
                <c:pt idx="411">
                  <c:v>42579</c:v>
                </c:pt>
                <c:pt idx="412">
                  <c:v>42580</c:v>
                </c:pt>
                <c:pt idx="413">
                  <c:v>42583</c:v>
                </c:pt>
                <c:pt idx="414">
                  <c:v>42584</c:v>
                </c:pt>
                <c:pt idx="415">
                  <c:v>42585</c:v>
                </c:pt>
                <c:pt idx="416">
                  <c:v>42586</c:v>
                </c:pt>
                <c:pt idx="417">
                  <c:v>42587</c:v>
                </c:pt>
                <c:pt idx="418">
                  <c:v>42590</c:v>
                </c:pt>
                <c:pt idx="419">
                  <c:v>42591</c:v>
                </c:pt>
                <c:pt idx="420">
                  <c:v>42592</c:v>
                </c:pt>
                <c:pt idx="421">
                  <c:v>42593</c:v>
                </c:pt>
                <c:pt idx="422">
                  <c:v>42594</c:v>
                </c:pt>
                <c:pt idx="423">
                  <c:v>42597</c:v>
                </c:pt>
                <c:pt idx="424">
                  <c:v>42598</c:v>
                </c:pt>
                <c:pt idx="425">
                  <c:v>42599</c:v>
                </c:pt>
                <c:pt idx="426">
                  <c:v>42600</c:v>
                </c:pt>
                <c:pt idx="427">
                  <c:v>42601</c:v>
                </c:pt>
                <c:pt idx="428">
                  <c:v>42604</c:v>
                </c:pt>
                <c:pt idx="429">
                  <c:v>42605</c:v>
                </c:pt>
                <c:pt idx="430">
                  <c:v>42606</c:v>
                </c:pt>
                <c:pt idx="431">
                  <c:v>42607</c:v>
                </c:pt>
                <c:pt idx="432">
                  <c:v>42608</c:v>
                </c:pt>
                <c:pt idx="433">
                  <c:v>42611</c:v>
                </c:pt>
                <c:pt idx="434">
                  <c:v>42612</c:v>
                </c:pt>
                <c:pt idx="435">
                  <c:v>42613</c:v>
                </c:pt>
                <c:pt idx="436">
                  <c:v>42614</c:v>
                </c:pt>
                <c:pt idx="437">
                  <c:v>42615</c:v>
                </c:pt>
                <c:pt idx="438">
                  <c:v>42618</c:v>
                </c:pt>
                <c:pt idx="439">
                  <c:v>42619</c:v>
                </c:pt>
                <c:pt idx="440">
                  <c:v>42620</c:v>
                </c:pt>
                <c:pt idx="441">
                  <c:v>42621</c:v>
                </c:pt>
                <c:pt idx="442">
                  <c:v>42622</c:v>
                </c:pt>
                <c:pt idx="443">
                  <c:v>42625</c:v>
                </c:pt>
                <c:pt idx="444">
                  <c:v>42626</c:v>
                </c:pt>
                <c:pt idx="445">
                  <c:v>42627</c:v>
                </c:pt>
                <c:pt idx="446">
                  <c:v>42628</c:v>
                </c:pt>
                <c:pt idx="447">
                  <c:v>42629</c:v>
                </c:pt>
                <c:pt idx="448">
                  <c:v>42632</c:v>
                </c:pt>
                <c:pt idx="449">
                  <c:v>42633</c:v>
                </c:pt>
                <c:pt idx="450">
                  <c:v>42634</c:v>
                </c:pt>
                <c:pt idx="451">
                  <c:v>42635</c:v>
                </c:pt>
                <c:pt idx="452">
                  <c:v>42636</c:v>
                </c:pt>
                <c:pt idx="453">
                  <c:v>42639</c:v>
                </c:pt>
                <c:pt idx="454">
                  <c:v>42640</c:v>
                </c:pt>
                <c:pt idx="455">
                  <c:v>42641</c:v>
                </c:pt>
                <c:pt idx="456">
                  <c:v>42642</c:v>
                </c:pt>
                <c:pt idx="457">
                  <c:v>42643</c:v>
                </c:pt>
                <c:pt idx="458">
                  <c:v>42646</c:v>
                </c:pt>
                <c:pt idx="459">
                  <c:v>42647</c:v>
                </c:pt>
                <c:pt idx="460">
                  <c:v>42648</c:v>
                </c:pt>
                <c:pt idx="461">
                  <c:v>42649</c:v>
                </c:pt>
                <c:pt idx="462">
                  <c:v>42650</c:v>
                </c:pt>
                <c:pt idx="463">
                  <c:v>42653</c:v>
                </c:pt>
                <c:pt idx="464">
                  <c:v>42654</c:v>
                </c:pt>
                <c:pt idx="465">
                  <c:v>42655</c:v>
                </c:pt>
                <c:pt idx="466">
                  <c:v>42656</c:v>
                </c:pt>
                <c:pt idx="467">
                  <c:v>42657</c:v>
                </c:pt>
                <c:pt idx="468">
                  <c:v>42660</c:v>
                </c:pt>
                <c:pt idx="469">
                  <c:v>42661</c:v>
                </c:pt>
                <c:pt idx="470">
                  <c:v>42662</c:v>
                </c:pt>
                <c:pt idx="471">
                  <c:v>42663</c:v>
                </c:pt>
                <c:pt idx="472">
                  <c:v>42664</c:v>
                </c:pt>
                <c:pt idx="473">
                  <c:v>42667</c:v>
                </c:pt>
                <c:pt idx="474">
                  <c:v>42668</c:v>
                </c:pt>
                <c:pt idx="475">
                  <c:v>42669</c:v>
                </c:pt>
                <c:pt idx="476">
                  <c:v>42670</c:v>
                </c:pt>
                <c:pt idx="477">
                  <c:v>42671</c:v>
                </c:pt>
                <c:pt idx="478">
                  <c:v>42674</c:v>
                </c:pt>
                <c:pt idx="479">
                  <c:v>42675</c:v>
                </c:pt>
                <c:pt idx="480">
                  <c:v>42676</c:v>
                </c:pt>
                <c:pt idx="481">
                  <c:v>42677</c:v>
                </c:pt>
                <c:pt idx="482">
                  <c:v>42678</c:v>
                </c:pt>
                <c:pt idx="483">
                  <c:v>42681</c:v>
                </c:pt>
                <c:pt idx="484">
                  <c:v>42682</c:v>
                </c:pt>
                <c:pt idx="485">
                  <c:v>42683</c:v>
                </c:pt>
                <c:pt idx="486">
                  <c:v>42684</c:v>
                </c:pt>
                <c:pt idx="487">
                  <c:v>42685</c:v>
                </c:pt>
                <c:pt idx="488">
                  <c:v>42688</c:v>
                </c:pt>
                <c:pt idx="489">
                  <c:v>42689</c:v>
                </c:pt>
                <c:pt idx="490">
                  <c:v>42690</c:v>
                </c:pt>
                <c:pt idx="491">
                  <c:v>42691</c:v>
                </c:pt>
                <c:pt idx="492">
                  <c:v>42692</c:v>
                </c:pt>
                <c:pt idx="493">
                  <c:v>42695</c:v>
                </c:pt>
                <c:pt idx="494">
                  <c:v>42696</c:v>
                </c:pt>
                <c:pt idx="495">
                  <c:v>42697</c:v>
                </c:pt>
                <c:pt idx="496">
                  <c:v>42698</c:v>
                </c:pt>
                <c:pt idx="497">
                  <c:v>42699</c:v>
                </c:pt>
                <c:pt idx="498">
                  <c:v>42702</c:v>
                </c:pt>
                <c:pt idx="499">
                  <c:v>42703</c:v>
                </c:pt>
                <c:pt idx="500">
                  <c:v>42704</c:v>
                </c:pt>
                <c:pt idx="501">
                  <c:v>42705</c:v>
                </c:pt>
                <c:pt idx="502">
                  <c:v>42706</c:v>
                </c:pt>
                <c:pt idx="503">
                  <c:v>42709</c:v>
                </c:pt>
                <c:pt idx="504">
                  <c:v>42710</c:v>
                </c:pt>
                <c:pt idx="505">
                  <c:v>42711</c:v>
                </c:pt>
                <c:pt idx="506">
                  <c:v>42712</c:v>
                </c:pt>
                <c:pt idx="507">
                  <c:v>42713</c:v>
                </c:pt>
                <c:pt idx="508">
                  <c:v>42716</c:v>
                </c:pt>
                <c:pt idx="509">
                  <c:v>42717</c:v>
                </c:pt>
                <c:pt idx="510">
                  <c:v>42718</c:v>
                </c:pt>
                <c:pt idx="511">
                  <c:v>42719</c:v>
                </c:pt>
                <c:pt idx="512">
                  <c:v>42720</c:v>
                </c:pt>
                <c:pt idx="513">
                  <c:v>42723</c:v>
                </c:pt>
                <c:pt idx="514">
                  <c:v>42724</c:v>
                </c:pt>
                <c:pt idx="515">
                  <c:v>42725</c:v>
                </c:pt>
                <c:pt idx="516">
                  <c:v>42726</c:v>
                </c:pt>
                <c:pt idx="517">
                  <c:v>42727</c:v>
                </c:pt>
                <c:pt idx="518">
                  <c:v>42731</c:v>
                </c:pt>
                <c:pt idx="519">
                  <c:v>42732</c:v>
                </c:pt>
                <c:pt idx="520">
                  <c:v>42733</c:v>
                </c:pt>
                <c:pt idx="521">
                  <c:v>42734</c:v>
                </c:pt>
                <c:pt idx="522">
                  <c:v>42737</c:v>
                </c:pt>
                <c:pt idx="523">
                  <c:v>42738</c:v>
                </c:pt>
                <c:pt idx="524">
                  <c:v>42739</c:v>
                </c:pt>
                <c:pt idx="525">
                  <c:v>42740</c:v>
                </c:pt>
                <c:pt idx="526">
                  <c:v>42741</c:v>
                </c:pt>
                <c:pt idx="527">
                  <c:v>42744</c:v>
                </c:pt>
                <c:pt idx="528">
                  <c:v>42745</c:v>
                </c:pt>
                <c:pt idx="529">
                  <c:v>42746</c:v>
                </c:pt>
                <c:pt idx="530">
                  <c:v>42747</c:v>
                </c:pt>
                <c:pt idx="531">
                  <c:v>42748</c:v>
                </c:pt>
                <c:pt idx="532">
                  <c:v>42751</c:v>
                </c:pt>
                <c:pt idx="533">
                  <c:v>42752</c:v>
                </c:pt>
                <c:pt idx="534">
                  <c:v>42753</c:v>
                </c:pt>
                <c:pt idx="535">
                  <c:v>42754</c:v>
                </c:pt>
                <c:pt idx="536">
                  <c:v>42755</c:v>
                </c:pt>
                <c:pt idx="537">
                  <c:v>42758</c:v>
                </c:pt>
                <c:pt idx="538">
                  <c:v>42759</c:v>
                </c:pt>
                <c:pt idx="539">
                  <c:v>42760</c:v>
                </c:pt>
                <c:pt idx="540">
                  <c:v>42761</c:v>
                </c:pt>
                <c:pt idx="541">
                  <c:v>42762</c:v>
                </c:pt>
                <c:pt idx="542">
                  <c:v>42765</c:v>
                </c:pt>
                <c:pt idx="543">
                  <c:v>42766</c:v>
                </c:pt>
                <c:pt idx="544">
                  <c:v>42767</c:v>
                </c:pt>
                <c:pt idx="545">
                  <c:v>42768</c:v>
                </c:pt>
                <c:pt idx="546">
                  <c:v>42769</c:v>
                </c:pt>
                <c:pt idx="547">
                  <c:v>42772</c:v>
                </c:pt>
                <c:pt idx="548">
                  <c:v>42773</c:v>
                </c:pt>
                <c:pt idx="549">
                  <c:v>42774</c:v>
                </c:pt>
                <c:pt idx="550">
                  <c:v>42775</c:v>
                </c:pt>
                <c:pt idx="551">
                  <c:v>42776</c:v>
                </c:pt>
                <c:pt idx="552">
                  <c:v>42779</c:v>
                </c:pt>
                <c:pt idx="553">
                  <c:v>42780</c:v>
                </c:pt>
                <c:pt idx="554">
                  <c:v>42781</c:v>
                </c:pt>
                <c:pt idx="555">
                  <c:v>42782</c:v>
                </c:pt>
                <c:pt idx="556">
                  <c:v>42783</c:v>
                </c:pt>
                <c:pt idx="557">
                  <c:v>42786</c:v>
                </c:pt>
                <c:pt idx="558">
                  <c:v>42787</c:v>
                </c:pt>
                <c:pt idx="559">
                  <c:v>42788</c:v>
                </c:pt>
                <c:pt idx="560">
                  <c:v>42789</c:v>
                </c:pt>
                <c:pt idx="561">
                  <c:v>42790</c:v>
                </c:pt>
                <c:pt idx="562">
                  <c:v>42793</c:v>
                </c:pt>
                <c:pt idx="563">
                  <c:v>42794</c:v>
                </c:pt>
                <c:pt idx="564">
                  <c:v>42795</c:v>
                </c:pt>
                <c:pt idx="565">
                  <c:v>42796</c:v>
                </c:pt>
                <c:pt idx="566">
                  <c:v>42797</c:v>
                </c:pt>
                <c:pt idx="567">
                  <c:v>42800</c:v>
                </c:pt>
                <c:pt idx="568">
                  <c:v>42801</c:v>
                </c:pt>
                <c:pt idx="569">
                  <c:v>42802</c:v>
                </c:pt>
                <c:pt idx="570">
                  <c:v>42803</c:v>
                </c:pt>
                <c:pt idx="571">
                  <c:v>42804</c:v>
                </c:pt>
                <c:pt idx="572">
                  <c:v>42807</c:v>
                </c:pt>
                <c:pt idx="573">
                  <c:v>42808</c:v>
                </c:pt>
                <c:pt idx="574">
                  <c:v>42809</c:v>
                </c:pt>
                <c:pt idx="575">
                  <c:v>42810</c:v>
                </c:pt>
                <c:pt idx="576">
                  <c:v>42811</c:v>
                </c:pt>
                <c:pt idx="577">
                  <c:v>42814</c:v>
                </c:pt>
                <c:pt idx="578">
                  <c:v>42815</c:v>
                </c:pt>
                <c:pt idx="579">
                  <c:v>42816</c:v>
                </c:pt>
                <c:pt idx="580">
                  <c:v>42817</c:v>
                </c:pt>
                <c:pt idx="581">
                  <c:v>42818</c:v>
                </c:pt>
                <c:pt idx="582">
                  <c:v>42821</c:v>
                </c:pt>
                <c:pt idx="583">
                  <c:v>42822</c:v>
                </c:pt>
                <c:pt idx="584">
                  <c:v>42823</c:v>
                </c:pt>
                <c:pt idx="585">
                  <c:v>42824</c:v>
                </c:pt>
                <c:pt idx="586">
                  <c:v>42825</c:v>
                </c:pt>
                <c:pt idx="587">
                  <c:v>42828</c:v>
                </c:pt>
                <c:pt idx="588">
                  <c:v>42829</c:v>
                </c:pt>
                <c:pt idx="589">
                  <c:v>42830</c:v>
                </c:pt>
                <c:pt idx="590">
                  <c:v>42831</c:v>
                </c:pt>
                <c:pt idx="591">
                  <c:v>42832</c:v>
                </c:pt>
                <c:pt idx="592">
                  <c:v>42835</c:v>
                </c:pt>
                <c:pt idx="593">
                  <c:v>42836</c:v>
                </c:pt>
                <c:pt idx="594">
                  <c:v>42837</c:v>
                </c:pt>
                <c:pt idx="595">
                  <c:v>42838</c:v>
                </c:pt>
                <c:pt idx="596">
                  <c:v>42843</c:v>
                </c:pt>
                <c:pt idx="597">
                  <c:v>42844</c:v>
                </c:pt>
                <c:pt idx="598">
                  <c:v>42845</c:v>
                </c:pt>
                <c:pt idx="599">
                  <c:v>42846</c:v>
                </c:pt>
                <c:pt idx="600">
                  <c:v>42849</c:v>
                </c:pt>
                <c:pt idx="601">
                  <c:v>42850</c:v>
                </c:pt>
                <c:pt idx="602">
                  <c:v>42851</c:v>
                </c:pt>
                <c:pt idx="603">
                  <c:v>42852</c:v>
                </c:pt>
                <c:pt idx="604">
                  <c:v>42853</c:v>
                </c:pt>
                <c:pt idx="605">
                  <c:v>42857</c:v>
                </c:pt>
                <c:pt idx="606">
                  <c:v>42858</c:v>
                </c:pt>
                <c:pt idx="607">
                  <c:v>42859</c:v>
                </c:pt>
                <c:pt idx="608">
                  <c:v>42860</c:v>
                </c:pt>
                <c:pt idx="609">
                  <c:v>42863</c:v>
                </c:pt>
                <c:pt idx="610">
                  <c:v>42864</c:v>
                </c:pt>
                <c:pt idx="611">
                  <c:v>42865</c:v>
                </c:pt>
                <c:pt idx="612">
                  <c:v>42866</c:v>
                </c:pt>
                <c:pt idx="613">
                  <c:v>42867</c:v>
                </c:pt>
                <c:pt idx="614">
                  <c:v>42870</c:v>
                </c:pt>
                <c:pt idx="615">
                  <c:v>42871</c:v>
                </c:pt>
                <c:pt idx="616">
                  <c:v>42872</c:v>
                </c:pt>
                <c:pt idx="617">
                  <c:v>42873</c:v>
                </c:pt>
                <c:pt idx="618">
                  <c:v>42874</c:v>
                </c:pt>
                <c:pt idx="619">
                  <c:v>42877</c:v>
                </c:pt>
                <c:pt idx="620">
                  <c:v>42878</c:v>
                </c:pt>
                <c:pt idx="621">
                  <c:v>42879</c:v>
                </c:pt>
                <c:pt idx="622">
                  <c:v>42880</c:v>
                </c:pt>
                <c:pt idx="623">
                  <c:v>42881</c:v>
                </c:pt>
                <c:pt idx="624">
                  <c:v>42884</c:v>
                </c:pt>
                <c:pt idx="625">
                  <c:v>42885</c:v>
                </c:pt>
                <c:pt idx="626">
                  <c:v>42886</c:v>
                </c:pt>
                <c:pt idx="627">
                  <c:v>42887</c:v>
                </c:pt>
                <c:pt idx="628">
                  <c:v>42888</c:v>
                </c:pt>
                <c:pt idx="629">
                  <c:v>42891</c:v>
                </c:pt>
                <c:pt idx="630">
                  <c:v>42892</c:v>
                </c:pt>
                <c:pt idx="631">
                  <c:v>42893</c:v>
                </c:pt>
                <c:pt idx="632">
                  <c:v>42894</c:v>
                </c:pt>
                <c:pt idx="633">
                  <c:v>42895</c:v>
                </c:pt>
                <c:pt idx="634">
                  <c:v>42898</c:v>
                </c:pt>
                <c:pt idx="635">
                  <c:v>42899</c:v>
                </c:pt>
                <c:pt idx="636">
                  <c:v>42900</c:v>
                </c:pt>
                <c:pt idx="637">
                  <c:v>42901</c:v>
                </c:pt>
                <c:pt idx="638">
                  <c:v>42902</c:v>
                </c:pt>
                <c:pt idx="639">
                  <c:v>42905</c:v>
                </c:pt>
                <c:pt idx="640">
                  <c:v>42906</c:v>
                </c:pt>
                <c:pt idx="641">
                  <c:v>42907</c:v>
                </c:pt>
                <c:pt idx="642">
                  <c:v>42908</c:v>
                </c:pt>
                <c:pt idx="643">
                  <c:v>42909</c:v>
                </c:pt>
                <c:pt idx="644">
                  <c:v>42912</c:v>
                </c:pt>
                <c:pt idx="645">
                  <c:v>42913</c:v>
                </c:pt>
                <c:pt idx="646">
                  <c:v>42914</c:v>
                </c:pt>
                <c:pt idx="647">
                  <c:v>42915</c:v>
                </c:pt>
                <c:pt idx="648">
                  <c:v>42916</c:v>
                </c:pt>
                <c:pt idx="649">
                  <c:v>42919</c:v>
                </c:pt>
                <c:pt idx="650">
                  <c:v>42920</c:v>
                </c:pt>
                <c:pt idx="651">
                  <c:v>42921</c:v>
                </c:pt>
                <c:pt idx="652">
                  <c:v>42922</c:v>
                </c:pt>
                <c:pt idx="653">
                  <c:v>42923</c:v>
                </c:pt>
                <c:pt idx="654">
                  <c:v>42926</c:v>
                </c:pt>
                <c:pt idx="655">
                  <c:v>42927</c:v>
                </c:pt>
                <c:pt idx="656">
                  <c:v>42928</c:v>
                </c:pt>
                <c:pt idx="657">
                  <c:v>42929</c:v>
                </c:pt>
                <c:pt idx="658">
                  <c:v>42930</c:v>
                </c:pt>
                <c:pt idx="659">
                  <c:v>42933</c:v>
                </c:pt>
                <c:pt idx="660">
                  <c:v>42934</c:v>
                </c:pt>
                <c:pt idx="661">
                  <c:v>42935</c:v>
                </c:pt>
                <c:pt idx="662">
                  <c:v>42936</c:v>
                </c:pt>
                <c:pt idx="663">
                  <c:v>42937</c:v>
                </c:pt>
                <c:pt idx="664">
                  <c:v>42940</c:v>
                </c:pt>
                <c:pt idx="665">
                  <c:v>42941</c:v>
                </c:pt>
                <c:pt idx="666">
                  <c:v>42942</c:v>
                </c:pt>
                <c:pt idx="667">
                  <c:v>42943</c:v>
                </c:pt>
                <c:pt idx="668">
                  <c:v>42944</c:v>
                </c:pt>
                <c:pt idx="669">
                  <c:v>42947</c:v>
                </c:pt>
                <c:pt idx="670">
                  <c:v>42948</c:v>
                </c:pt>
                <c:pt idx="671">
                  <c:v>42949</c:v>
                </c:pt>
                <c:pt idx="672">
                  <c:v>42950</c:v>
                </c:pt>
                <c:pt idx="673">
                  <c:v>42951</c:v>
                </c:pt>
                <c:pt idx="674">
                  <c:v>42954</c:v>
                </c:pt>
                <c:pt idx="675">
                  <c:v>42955</c:v>
                </c:pt>
                <c:pt idx="676">
                  <c:v>42956</c:v>
                </c:pt>
                <c:pt idx="677">
                  <c:v>42957</c:v>
                </c:pt>
                <c:pt idx="678">
                  <c:v>42958</c:v>
                </c:pt>
                <c:pt idx="679">
                  <c:v>42961</c:v>
                </c:pt>
                <c:pt idx="680">
                  <c:v>42962</c:v>
                </c:pt>
                <c:pt idx="681">
                  <c:v>42963</c:v>
                </c:pt>
                <c:pt idx="682">
                  <c:v>42964</c:v>
                </c:pt>
                <c:pt idx="683">
                  <c:v>42965</c:v>
                </c:pt>
                <c:pt idx="684">
                  <c:v>42968</c:v>
                </c:pt>
                <c:pt idx="685">
                  <c:v>42969</c:v>
                </c:pt>
                <c:pt idx="686">
                  <c:v>42970</c:v>
                </c:pt>
                <c:pt idx="687">
                  <c:v>42971</c:v>
                </c:pt>
                <c:pt idx="688">
                  <c:v>42972</c:v>
                </c:pt>
                <c:pt idx="689">
                  <c:v>42975</c:v>
                </c:pt>
                <c:pt idx="690">
                  <c:v>42976</c:v>
                </c:pt>
                <c:pt idx="691">
                  <c:v>42977</c:v>
                </c:pt>
                <c:pt idx="692">
                  <c:v>42978</c:v>
                </c:pt>
                <c:pt idx="693">
                  <c:v>42979</c:v>
                </c:pt>
                <c:pt idx="694">
                  <c:v>42982</c:v>
                </c:pt>
                <c:pt idx="695">
                  <c:v>42983</c:v>
                </c:pt>
                <c:pt idx="696">
                  <c:v>42984</c:v>
                </c:pt>
                <c:pt idx="697">
                  <c:v>42985</c:v>
                </c:pt>
                <c:pt idx="698">
                  <c:v>42986</c:v>
                </c:pt>
                <c:pt idx="699">
                  <c:v>42989</c:v>
                </c:pt>
                <c:pt idx="700">
                  <c:v>42990</c:v>
                </c:pt>
                <c:pt idx="701">
                  <c:v>42991</c:v>
                </c:pt>
                <c:pt idx="702">
                  <c:v>42992</c:v>
                </c:pt>
                <c:pt idx="703">
                  <c:v>42993</c:v>
                </c:pt>
                <c:pt idx="704">
                  <c:v>42996</c:v>
                </c:pt>
                <c:pt idx="705">
                  <c:v>42997</c:v>
                </c:pt>
                <c:pt idx="706">
                  <c:v>42998</c:v>
                </c:pt>
                <c:pt idx="707">
                  <c:v>42999</c:v>
                </c:pt>
                <c:pt idx="708">
                  <c:v>43000</c:v>
                </c:pt>
                <c:pt idx="709">
                  <c:v>43003</c:v>
                </c:pt>
                <c:pt idx="710">
                  <c:v>43004</c:v>
                </c:pt>
                <c:pt idx="711">
                  <c:v>43005</c:v>
                </c:pt>
                <c:pt idx="712">
                  <c:v>43006</c:v>
                </c:pt>
                <c:pt idx="713">
                  <c:v>43007</c:v>
                </c:pt>
                <c:pt idx="714">
                  <c:v>43010</c:v>
                </c:pt>
                <c:pt idx="715">
                  <c:v>43011</c:v>
                </c:pt>
                <c:pt idx="716">
                  <c:v>43012</c:v>
                </c:pt>
                <c:pt idx="717">
                  <c:v>43013</c:v>
                </c:pt>
                <c:pt idx="718">
                  <c:v>43014</c:v>
                </c:pt>
                <c:pt idx="719">
                  <c:v>43017</c:v>
                </c:pt>
                <c:pt idx="720">
                  <c:v>43018</c:v>
                </c:pt>
                <c:pt idx="721">
                  <c:v>43019</c:v>
                </c:pt>
                <c:pt idx="722">
                  <c:v>43020</c:v>
                </c:pt>
                <c:pt idx="723">
                  <c:v>43021</c:v>
                </c:pt>
                <c:pt idx="724">
                  <c:v>43024</c:v>
                </c:pt>
                <c:pt idx="725">
                  <c:v>43025</c:v>
                </c:pt>
                <c:pt idx="726">
                  <c:v>43026</c:v>
                </c:pt>
                <c:pt idx="727">
                  <c:v>43027</c:v>
                </c:pt>
                <c:pt idx="728">
                  <c:v>43028</c:v>
                </c:pt>
                <c:pt idx="729">
                  <c:v>43031</c:v>
                </c:pt>
                <c:pt idx="730">
                  <c:v>43032</c:v>
                </c:pt>
                <c:pt idx="731">
                  <c:v>43033</c:v>
                </c:pt>
                <c:pt idx="732">
                  <c:v>43034</c:v>
                </c:pt>
                <c:pt idx="733">
                  <c:v>43035</c:v>
                </c:pt>
                <c:pt idx="734">
                  <c:v>43038</c:v>
                </c:pt>
                <c:pt idx="735">
                  <c:v>43039</c:v>
                </c:pt>
                <c:pt idx="736">
                  <c:v>43040</c:v>
                </c:pt>
                <c:pt idx="737">
                  <c:v>43041</c:v>
                </c:pt>
                <c:pt idx="738">
                  <c:v>43042</c:v>
                </c:pt>
                <c:pt idx="739">
                  <c:v>43045</c:v>
                </c:pt>
                <c:pt idx="740">
                  <c:v>43046</c:v>
                </c:pt>
                <c:pt idx="741">
                  <c:v>43047</c:v>
                </c:pt>
                <c:pt idx="742">
                  <c:v>43048</c:v>
                </c:pt>
                <c:pt idx="743">
                  <c:v>43049</c:v>
                </c:pt>
                <c:pt idx="744">
                  <c:v>43052</c:v>
                </c:pt>
                <c:pt idx="745">
                  <c:v>43053</c:v>
                </c:pt>
                <c:pt idx="746">
                  <c:v>43054</c:v>
                </c:pt>
                <c:pt idx="747">
                  <c:v>43055</c:v>
                </c:pt>
                <c:pt idx="748">
                  <c:v>43056</c:v>
                </c:pt>
                <c:pt idx="749">
                  <c:v>43059</c:v>
                </c:pt>
                <c:pt idx="750">
                  <c:v>43060</c:v>
                </c:pt>
                <c:pt idx="751">
                  <c:v>43061</c:v>
                </c:pt>
                <c:pt idx="752">
                  <c:v>43062</c:v>
                </c:pt>
                <c:pt idx="753">
                  <c:v>43063</c:v>
                </c:pt>
                <c:pt idx="754">
                  <c:v>43066</c:v>
                </c:pt>
                <c:pt idx="755">
                  <c:v>43067</c:v>
                </c:pt>
                <c:pt idx="756">
                  <c:v>43068</c:v>
                </c:pt>
                <c:pt idx="757">
                  <c:v>43069</c:v>
                </c:pt>
                <c:pt idx="758">
                  <c:v>43070</c:v>
                </c:pt>
                <c:pt idx="759">
                  <c:v>43073</c:v>
                </c:pt>
                <c:pt idx="760">
                  <c:v>43074</c:v>
                </c:pt>
                <c:pt idx="761">
                  <c:v>43075</c:v>
                </c:pt>
                <c:pt idx="762">
                  <c:v>43076</c:v>
                </c:pt>
                <c:pt idx="763">
                  <c:v>43077</c:v>
                </c:pt>
                <c:pt idx="764">
                  <c:v>43080</c:v>
                </c:pt>
                <c:pt idx="765">
                  <c:v>43081</c:v>
                </c:pt>
                <c:pt idx="766">
                  <c:v>43082</c:v>
                </c:pt>
                <c:pt idx="767">
                  <c:v>43083</c:v>
                </c:pt>
                <c:pt idx="768">
                  <c:v>43084</c:v>
                </c:pt>
                <c:pt idx="769">
                  <c:v>43087</c:v>
                </c:pt>
                <c:pt idx="770">
                  <c:v>43088</c:v>
                </c:pt>
                <c:pt idx="771">
                  <c:v>43089</c:v>
                </c:pt>
                <c:pt idx="772">
                  <c:v>43090</c:v>
                </c:pt>
                <c:pt idx="773">
                  <c:v>43091</c:v>
                </c:pt>
                <c:pt idx="774">
                  <c:v>43096</c:v>
                </c:pt>
                <c:pt idx="775">
                  <c:v>43097</c:v>
                </c:pt>
                <c:pt idx="776">
                  <c:v>43098</c:v>
                </c:pt>
                <c:pt idx="777">
                  <c:v>43102</c:v>
                </c:pt>
                <c:pt idx="778">
                  <c:v>43103</c:v>
                </c:pt>
                <c:pt idx="779">
                  <c:v>43104</c:v>
                </c:pt>
                <c:pt idx="780">
                  <c:v>43105</c:v>
                </c:pt>
                <c:pt idx="781">
                  <c:v>43108</c:v>
                </c:pt>
                <c:pt idx="782">
                  <c:v>43109</c:v>
                </c:pt>
                <c:pt idx="783">
                  <c:v>43110</c:v>
                </c:pt>
                <c:pt idx="784">
                  <c:v>43111</c:v>
                </c:pt>
                <c:pt idx="785">
                  <c:v>43112</c:v>
                </c:pt>
                <c:pt idx="786">
                  <c:v>43115</c:v>
                </c:pt>
                <c:pt idx="787">
                  <c:v>43116</c:v>
                </c:pt>
                <c:pt idx="788">
                  <c:v>43117</c:v>
                </c:pt>
                <c:pt idx="789">
                  <c:v>43118</c:v>
                </c:pt>
                <c:pt idx="790">
                  <c:v>43119</c:v>
                </c:pt>
                <c:pt idx="791">
                  <c:v>43122</c:v>
                </c:pt>
                <c:pt idx="792">
                  <c:v>43123</c:v>
                </c:pt>
                <c:pt idx="793">
                  <c:v>43124</c:v>
                </c:pt>
                <c:pt idx="794">
                  <c:v>43125</c:v>
                </c:pt>
                <c:pt idx="795">
                  <c:v>43126</c:v>
                </c:pt>
                <c:pt idx="796">
                  <c:v>43129</c:v>
                </c:pt>
                <c:pt idx="797">
                  <c:v>43130</c:v>
                </c:pt>
                <c:pt idx="798">
                  <c:v>43131</c:v>
                </c:pt>
                <c:pt idx="799">
                  <c:v>43132</c:v>
                </c:pt>
                <c:pt idx="800">
                  <c:v>43133</c:v>
                </c:pt>
                <c:pt idx="801">
                  <c:v>43136</c:v>
                </c:pt>
                <c:pt idx="802">
                  <c:v>43137</c:v>
                </c:pt>
                <c:pt idx="803">
                  <c:v>43138</c:v>
                </c:pt>
                <c:pt idx="804">
                  <c:v>43139</c:v>
                </c:pt>
                <c:pt idx="805">
                  <c:v>43140</c:v>
                </c:pt>
                <c:pt idx="806">
                  <c:v>43143</c:v>
                </c:pt>
                <c:pt idx="807">
                  <c:v>43144</c:v>
                </c:pt>
                <c:pt idx="808">
                  <c:v>43145</c:v>
                </c:pt>
                <c:pt idx="809">
                  <c:v>43146</c:v>
                </c:pt>
                <c:pt idx="810">
                  <c:v>43147</c:v>
                </c:pt>
                <c:pt idx="811">
                  <c:v>43150</c:v>
                </c:pt>
                <c:pt idx="812">
                  <c:v>43151</c:v>
                </c:pt>
                <c:pt idx="813">
                  <c:v>43152</c:v>
                </c:pt>
                <c:pt idx="814">
                  <c:v>43153</c:v>
                </c:pt>
                <c:pt idx="815">
                  <c:v>43154</c:v>
                </c:pt>
                <c:pt idx="816">
                  <c:v>43157</c:v>
                </c:pt>
                <c:pt idx="817">
                  <c:v>43158</c:v>
                </c:pt>
                <c:pt idx="818">
                  <c:v>43159</c:v>
                </c:pt>
                <c:pt idx="819">
                  <c:v>43160</c:v>
                </c:pt>
                <c:pt idx="820">
                  <c:v>43161</c:v>
                </c:pt>
                <c:pt idx="821">
                  <c:v>43164</c:v>
                </c:pt>
                <c:pt idx="822">
                  <c:v>43165</c:v>
                </c:pt>
                <c:pt idx="823">
                  <c:v>43166</c:v>
                </c:pt>
                <c:pt idx="824">
                  <c:v>43167</c:v>
                </c:pt>
                <c:pt idx="825">
                  <c:v>43168</c:v>
                </c:pt>
                <c:pt idx="826">
                  <c:v>43171</c:v>
                </c:pt>
                <c:pt idx="827">
                  <c:v>43172</c:v>
                </c:pt>
                <c:pt idx="828">
                  <c:v>43173</c:v>
                </c:pt>
                <c:pt idx="829">
                  <c:v>43174</c:v>
                </c:pt>
                <c:pt idx="830">
                  <c:v>43175</c:v>
                </c:pt>
                <c:pt idx="831">
                  <c:v>43178</c:v>
                </c:pt>
                <c:pt idx="832">
                  <c:v>43179</c:v>
                </c:pt>
                <c:pt idx="833">
                  <c:v>43180</c:v>
                </c:pt>
                <c:pt idx="834">
                  <c:v>43181</c:v>
                </c:pt>
                <c:pt idx="835">
                  <c:v>43182</c:v>
                </c:pt>
                <c:pt idx="836">
                  <c:v>43185</c:v>
                </c:pt>
                <c:pt idx="837">
                  <c:v>43186</c:v>
                </c:pt>
                <c:pt idx="838">
                  <c:v>43187</c:v>
                </c:pt>
                <c:pt idx="839">
                  <c:v>43188</c:v>
                </c:pt>
                <c:pt idx="840">
                  <c:v>43193</c:v>
                </c:pt>
                <c:pt idx="841">
                  <c:v>43194</c:v>
                </c:pt>
                <c:pt idx="842">
                  <c:v>43195</c:v>
                </c:pt>
                <c:pt idx="843">
                  <c:v>43196</c:v>
                </c:pt>
                <c:pt idx="844">
                  <c:v>43199</c:v>
                </c:pt>
                <c:pt idx="845">
                  <c:v>43200</c:v>
                </c:pt>
                <c:pt idx="846">
                  <c:v>43201</c:v>
                </c:pt>
                <c:pt idx="847">
                  <c:v>43202</c:v>
                </c:pt>
                <c:pt idx="848">
                  <c:v>43203</c:v>
                </c:pt>
                <c:pt idx="849">
                  <c:v>43206</c:v>
                </c:pt>
                <c:pt idx="850">
                  <c:v>43207</c:v>
                </c:pt>
                <c:pt idx="851">
                  <c:v>43208</c:v>
                </c:pt>
                <c:pt idx="852">
                  <c:v>43209</c:v>
                </c:pt>
                <c:pt idx="853">
                  <c:v>43210</c:v>
                </c:pt>
                <c:pt idx="854">
                  <c:v>43213</c:v>
                </c:pt>
                <c:pt idx="855">
                  <c:v>43214</c:v>
                </c:pt>
                <c:pt idx="856">
                  <c:v>43215</c:v>
                </c:pt>
                <c:pt idx="857">
                  <c:v>43216</c:v>
                </c:pt>
                <c:pt idx="858">
                  <c:v>43217</c:v>
                </c:pt>
                <c:pt idx="859">
                  <c:v>43220</c:v>
                </c:pt>
                <c:pt idx="860">
                  <c:v>43221</c:v>
                </c:pt>
                <c:pt idx="861">
                  <c:v>43222</c:v>
                </c:pt>
                <c:pt idx="862">
                  <c:v>43223</c:v>
                </c:pt>
                <c:pt idx="863">
                  <c:v>43224</c:v>
                </c:pt>
                <c:pt idx="864">
                  <c:v>43227</c:v>
                </c:pt>
                <c:pt idx="865">
                  <c:v>43228</c:v>
                </c:pt>
                <c:pt idx="866">
                  <c:v>43229</c:v>
                </c:pt>
                <c:pt idx="867">
                  <c:v>43230</c:v>
                </c:pt>
                <c:pt idx="868">
                  <c:v>43231</c:v>
                </c:pt>
                <c:pt idx="869">
                  <c:v>43234</c:v>
                </c:pt>
                <c:pt idx="870">
                  <c:v>43235</c:v>
                </c:pt>
                <c:pt idx="871">
                  <c:v>43236</c:v>
                </c:pt>
                <c:pt idx="872">
                  <c:v>43237</c:v>
                </c:pt>
                <c:pt idx="873">
                  <c:v>43238</c:v>
                </c:pt>
                <c:pt idx="874">
                  <c:v>43241</c:v>
                </c:pt>
                <c:pt idx="875">
                  <c:v>43242</c:v>
                </c:pt>
                <c:pt idx="876">
                  <c:v>43243</c:v>
                </c:pt>
                <c:pt idx="877">
                  <c:v>43244</c:v>
                </c:pt>
                <c:pt idx="878">
                  <c:v>43245</c:v>
                </c:pt>
                <c:pt idx="879">
                  <c:v>43248</c:v>
                </c:pt>
                <c:pt idx="880">
                  <c:v>43249</c:v>
                </c:pt>
                <c:pt idx="881">
                  <c:v>43250</c:v>
                </c:pt>
                <c:pt idx="882">
                  <c:v>43251</c:v>
                </c:pt>
                <c:pt idx="883">
                  <c:v>43252</c:v>
                </c:pt>
                <c:pt idx="884">
                  <c:v>43255</c:v>
                </c:pt>
                <c:pt idx="885">
                  <c:v>43256</c:v>
                </c:pt>
                <c:pt idx="886">
                  <c:v>43257</c:v>
                </c:pt>
                <c:pt idx="887">
                  <c:v>43258</c:v>
                </c:pt>
                <c:pt idx="888">
                  <c:v>43259</c:v>
                </c:pt>
                <c:pt idx="889">
                  <c:v>43262</c:v>
                </c:pt>
                <c:pt idx="890">
                  <c:v>43263</c:v>
                </c:pt>
                <c:pt idx="891">
                  <c:v>43264</c:v>
                </c:pt>
                <c:pt idx="892">
                  <c:v>43265</c:v>
                </c:pt>
                <c:pt idx="893">
                  <c:v>43266</c:v>
                </c:pt>
                <c:pt idx="894">
                  <c:v>43269</c:v>
                </c:pt>
                <c:pt idx="895">
                  <c:v>43270</c:v>
                </c:pt>
                <c:pt idx="896">
                  <c:v>43271</c:v>
                </c:pt>
                <c:pt idx="897">
                  <c:v>43272</c:v>
                </c:pt>
                <c:pt idx="898">
                  <c:v>43273</c:v>
                </c:pt>
                <c:pt idx="899">
                  <c:v>43276</c:v>
                </c:pt>
                <c:pt idx="900">
                  <c:v>43277</c:v>
                </c:pt>
                <c:pt idx="901">
                  <c:v>43278</c:v>
                </c:pt>
                <c:pt idx="902">
                  <c:v>43279</c:v>
                </c:pt>
                <c:pt idx="903">
                  <c:v>43280</c:v>
                </c:pt>
                <c:pt idx="904">
                  <c:v>43283</c:v>
                </c:pt>
                <c:pt idx="905">
                  <c:v>43284</c:v>
                </c:pt>
                <c:pt idx="906">
                  <c:v>43285</c:v>
                </c:pt>
                <c:pt idx="907">
                  <c:v>43286</c:v>
                </c:pt>
                <c:pt idx="908">
                  <c:v>43287</c:v>
                </c:pt>
                <c:pt idx="909">
                  <c:v>43290</c:v>
                </c:pt>
                <c:pt idx="910">
                  <c:v>43291</c:v>
                </c:pt>
                <c:pt idx="911">
                  <c:v>43292</c:v>
                </c:pt>
                <c:pt idx="912">
                  <c:v>43293</c:v>
                </c:pt>
                <c:pt idx="913">
                  <c:v>43294</c:v>
                </c:pt>
                <c:pt idx="914">
                  <c:v>43297</c:v>
                </c:pt>
                <c:pt idx="915">
                  <c:v>43298</c:v>
                </c:pt>
                <c:pt idx="916">
                  <c:v>43299</c:v>
                </c:pt>
                <c:pt idx="917">
                  <c:v>43300</c:v>
                </c:pt>
                <c:pt idx="918">
                  <c:v>43301</c:v>
                </c:pt>
                <c:pt idx="919">
                  <c:v>43304</c:v>
                </c:pt>
                <c:pt idx="920">
                  <c:v>43305</c:v>
                </c:pt>
                <c:pt idx="921">
                  <c:v>43306</c:v>
                </c:pt>
                <c:pt idx="922">
                  <c:v>43307</c:v>
                </c:pt>
                <c:pt idx="923">
                  <c:v>43308</c:v>
                </c:pt>
                <c:pt idx="924">
                  <c:v>43311</c:v>
                </c:pt>
                <c:pt idx="925">
                  <c:v>43312</c:v>
                </c:pt>
                <c:pt idx="926">
                  <c:v>43313</c:v>
                </c:pt>
                <c:pt idx="927">
                  <c:v>43314</c:v>
                </c:pt>
                <c:pt idx="928">
                  <c:v>43315</c:v>
                </c:pt>
                <c:pt idx="929">
                  <c:v>43318</c:v>
                </c:pt>
                <c:pt idx="930">
                  <c:v>43319</c:v>
                </c:pt>
                <c:pt idx="931">
                  <c:v>43320</c:v>
                </c:pt>
                <c:pt idx="932">
                  <c:v>43321</c:v>
                </c:pt>
                <c:pt idx="933">
                  <c:v>43322</c:v>
                </c:pt>
                <c:pt idx="934">
                  <c:v>43325</c:v>
                </c:pt>
                <c:pt idx="935">
                  <c:v>43326</c:v>
                </c:pt>
                <c:pt idx="936">
                  <c:v>43327</c:v>
                </c:pt>
                <c:pt idx="937">
                  <c:v>43328</c:v>
                </c:pt>
                <c:pt idx="938">
                  <c:v>43329</c:v>
                </c:pt>
                <c:pt idx="939">
                  <c:v>43332</c:v>
                </c:pt>
                <c:pt idx="940">
                  <c:v>43333</c:v>
                </c:pt>
                <c:pt idx="941">
                  <c:v>43334</c:v>
                </c:pt>
                <c:pt idx="942">
                  <c:v>43335</c:v>
                </c:pt>
                <c:pt idx="943">
                  <c:v>43336</c:v>
                </c:pt>
                <c:pt idx="944">
                  <c:v>43339</c:v>
                </c:pt>
                <c:pt idx="945">
                  <c:v>43340</c:v>
                </c:pt>
                <c:pt idx="946">
                  <c:v>43341</c:v>
                </c:pt>
                <c:pt idx="947">
                  <c:v>43342</c:v>
                </c:pt>
                <c:pt idx="948">
                  <c:v>43343</c:v>
                </c:pt>
                <c:pt idx="949">
                  <c:v>43346</c:v>
                </c:pt>
                <c:pt idx="950">
                  <c:v>43347</c:v>
                </c:pt>
                <c:pt idx="951">
                  <c:v>43348</c:v>
                </c:pt>
                <c:pt idx="952">
                  <c:v>43349</c:v>
                </c:pt>
                <c:pt idx="953">
                  <c:v>43350</c:v>
                </c:pt>
                <c:pt idx="954">
                  <c:v>43353</c:v>
                </c:pt>
                <c:pt idx="955">
                  <c:v>43354</c:v>
                </c:pt>
                <c:pt idx="956">
                  <c:v>43355</c:v>
                </c:pt>
                <c:pt idx="957">
                  <c:v>43356</c:v>
                </c:pt>
                <c:pt idx="958">
                  <c:v>43357</c:v>
                </c:pt>
                <c:pt idx="959">
                  <c:v>43360</c:v>
                </c:pt>
                <c:pt idx="960">
                  <c:v>43361</c:v>
                </c:pt>
                <c:pt idx="961">
                  <c:v>43362</c:v>
                </c:pt>
                <c:pt idx="962">
                  <c:v>43363</c:v>
                </c:pt>
                <c:pt idx="963">
                  <c:v>43364</c:v>
                </c:pt>
                <c:pt idx="964">
                  <c:v>43367</c:v>
                </c:pt>
                <c:pt idx="965">
                  <c:v>43368</c:v>
                </c:pt>
                <c:pt idx="966">
                  <c:v>43369</c:v>
                </c:pt>
                <c:pt idx="967">
                  <c:v>43370</c:v>
                </c:pt>
                <c:pt idx="968">
                  <c:v>43371</c:v>
                </c:pt>
                <c:pt idx="969">
                  <c:v>43374</c:v>
                </c:pt>
                <c:pt idx="970">
                  <c:v>43375</c:v>
                </c:pt>
                <c:pt idx="971">
                  <c:v>43376</c:v>
                </c:pt>
                <c:pt idx="972">
                  <c:v>43377</c:v>
                </c:pt>
                <c:pt idx="973">
                  <c:v>43378</c:v>
                </c:pt>
                <c:pt idx="974">
                  <c:v>43381</c:v>
                </c:pt>
                <c:pt idx="975">
                  <c:v>43382</c:v>
                </c:pt>
                <c:pt idx="976">
                  <c:v>43383</c:v>
                </c:pt>
                <c:pt idx="977">
                  <c:v>43384</c:v>
                </c:pt>
                <c:pt idx="978">
                  <c:v>43385</c:v>
                </c:pt>
                <c:pt idx="979">
                  <c:v>43388</c:v>
                </c:pt>
                <c:pt idx="980">
                  <c:v>43389</c:v>
                </c:pt>
                <c:pt idx="981">
                  <c:v>43390</c:v>
                </c:pt>
                <c:pt idx="982">
                  <c:v>43391</c:v>
                </c:pt>
                <c:pt idx="983">
                  <c:v>43392</c:v>
                </c:pt>
                <c:pt idx="984">
                  <c:v>43395</c:v>
                </c:pt>
                <c:pt idx="985">
                  <c:v>43396</c:v>
                </c:pt>
                <c:pt idx="986">
                  <c:v>43397</c:v>
                </c:pt>
                <c:pt idx="987">
                  <c:v>43398</c:v>
                </c:pt>
                <c:pt idx="988">
                  <c:v>43399</c:v>
                </c:pt>
                <c:pt idx="989">
                  <c:v>43402</c:v>
                </c:pt>
                <c:pt idx="990">
                  <c:v>43403</c:v>
                </c:pt>
                <c:pt idx="991">
                  <c:v>43404</c:v>
                </c:pt>
                <c:pt idx="992">
                  <c:v>43405</c:v>
                </c:pt>
                <c:pt idx="993">
                  <c:v>43406</c:v>
                </c:pt>
                <c:pt idx="994">
                  <c:v>43409</c:v>
                </c:pt>
                <c:pt idx="995">
                  <c:v>43410</c:v>
                </c:pt>
                <c:pt idx="996">
                  <c:v>43411</c:v>
                </c:pt>
                <c:pt idx="997">
                  <c:v>43412</c:v>
                </c:pt>
                <c:pt idx="998">
                  <c:v>43413</c:v>
                </c:pt>
                <c:pt idx="999">
                  <c:v>43416</c:v>
                </c:pt>
              </c:numCache>
            </c:numRef>
          </c:cat>
          <c:val>
            <c:numRef>
              <c:f>'Electricity FY'!$X$3:$X$1008</c:f>
              <c:numCache>
                <c:formatCode>General</c:formatCode>
                <c:ptCount val="1006"/>
                <c:pt idx="0">
                  <c:v>34.46</c:v>
                </c:pt>
                <c:pt idx="1">
                  <c:v>34.299999999999997</c:v>
                </c:pt>
                <c:pt idx="2">
                  <c:v>34.450000000000003</c:v>
                </c:pt>
                <c:pt idx="3">
                  <c:v>34.299999999999997</c:v>
                </c:pt>
                <c:pt idx="4">
                  <c:v>34.11</c:v>
                </c:pt>
                <c:pt idx="5">
                  <c:v>34.22</c:v>
                </c:pt>
                <c:pt idx="6">
                  <c:v>34.35</c:v>
                </c:pt>
                <c:pt idx="7">
                  <c:v>33.5</c:v>
                </c:pt>
                <c:pt idx="8">
                  <c:v>33.1</c:v>
                </c:pt>
                <c:pt idx="9">
                  <c:v>32.35</c:v>
                </c:pt>
                <c:pt idx="10">
                  <c:v>31.85</c:v>
                </c:pt>
                <c:pt idx="11">
                  <c:v>31.4</c:v>
                </c:pt>
                <c:pt idx="12">
                  <c:v>31.7</c:v>
                </c:pt>
                <c:pt idx="13">
                  <c:v>31.7</c:v>
                </c:pt>
                <c:pt idx="14">
                  <c:v>31.6</c:v>
                </c:pt>
                <c:pt idx="15">
                  <c:v>31.55</c:v>
                </c:pt>
                <c:pt idx="16">
                  <c:v>32.200000000000003</c:v>
                </c:pt>
                <c:pt idx="17">
                  <c:v>31.9</c:v>
                </c:pt>
                <c:pt idx="18">
                  <c:v>31.7</c:v>
                </c:pt>
                <c:pt idx="19">
                  <c:v>31.65</c:v>
                </c:pt>
                <c:pt idx="20">
                  <c:v>31.55</c:v>
                </c:pt>
                <c:pt idx="21">
                  <c:v>31.75</c:v>
                </c:pt>
                <c:pt idx="22">
                  <c:v>32</c:v>
                </c:pt>
                <c:pt idx="23">
                  <c:v>31.65</c:v>
                </c:pt>
                <c:pt idx="24">
                  <c:v>31.65</c:v>
                </c:pt>
                <c:pt idx="25">
                  <c:v>31.7</c:v>
                </c:pt>
                <c:pt idx="26">
                  <c:v>31.7</c:v>
                </c:pt>
                <c:pt idx="27">
                  <c:v>32.15</c:v>
                </c:pt>
                <c:pt idx="28">
                  <c:v>32.25</c:v>
                </c:pt>
                <c:pt idx="29">
                  <c:v>32.15</c:v>
                </c:pt>
                <c:pt idx="30">
                  <c:v>32.5</c:v>
                </c:pt>
                <c:pt idx="31">
                  <c:v>32.450000000000003</c:v>
                </c:pt>
                <c:pt idx="32">
                  <c:v>32.200000000000003</c:v>
                </c:pt>
                <c:pt idx="33">
                  <c:v>32.700000000000003</c:v>
                </c:pt>
                <c:pt idx="34">
                  <c:v>32.590000000000003</c:v>
                </c:pt>
                <c:pt idx="35">
                  <c:v>32.85</c:v>
                </c:pt>
                <c:pt idx="36">
                  <c:v>32.6</c:v>
                </c:pt>
                <c:pt idx="37">
                  <c:v>32.950000000000003</c:v>
                </c:pt>
                <c:pt idx="38">
                  <c:v>33.35</c:v>
                </c:pt>
                <c:pt idx="39">
                  <c:v>33.700000000000003</c:v>
                </c:pt>
                <c:pt idx="40">
                  <c:v>33.799999999999997</c:v>
                </c:pt>
                <c:pt idx="41">
                  <c:v>33.35</c:v>
                </c:pt>
                <c:pt idx="42">
                  <c:v>32.950000000000003</c:v>
                </c:pt>
                <c:pt idx="43">
                  <c:v>32.65</c:v>
                </c:pt>
                <c:pt idx="44">
                  <c:v>32.799999999999997</c:v>
                </c:pt>
                <c:pt idx="45">
                  <c:v>32.9</c:v>
                </c:pt>
                <c:pt idx="46">
                  <c:v>32.700000000000003</c:v>
                </c:pt>
                <c:pt idx="47">
                  <c:v>33</c:v>
                </c:pt>
                <c:pt idx="48">
                  <c:v>32.75</c:v>
                </c:pt>
                <c:pt idx="49">
                  <c:v>33.1</c:v>
                </c:pt>
                <c:pt idx="50">
                  <c:v>33.049999999999997</c:v>
                </c:pt>
                <c:pt idx="51">
                  <c:v>32.65</c:v>
                </c:pt>
                <c:pt idx="52">
                  <c:v>32.65</c:v>
                </c:pt>
                <c:pt idx="53">
                  <c:v>32.15</c:v>
                </c:pt>
                <c:pt idx="54">
                  <c:v>32.25</c:v>
                </c:pt>
                <c:pt idx="55">
                  <c:v>32.200000000000003</c:v>
                </c:pt>
                <c:pt idx="56">
                  <c:v>32.15</c:v>
                </c:pt>
                <c:pt idx="57">
                  <c:v>32.35</c:v>
                </c:pt>
                <c:pt idx="58">
                  <c:v>32</c:v>
                </c:pt>
                <c:pt idx="59">
                  <c:v>32.1</c:v>
                </c:pt>
                <c:pt idx="60">
                  <c:v>31.9</c:v>
                </c:pt>
                <c:pt idx="61">
                  <c:v>32.049999999999997</c:v>
                </c:pt>
                <c:pt idx="62">
                  <c:v>32.299999999999997</c:v>
                </c:pt>
                <c:pt idx="63">
                  <c:v>32.159999999999997</c:v>
                </c:pt>
                <c:pt idx="64">
                  <c:v>32.25</c:v>
                </c:pt>
                <c:pt idx="65">
                  <c:v>32.299999999999997</c:v>
                </c:pt>
                <c:pt idx="66">
                  <c:v>32.15</c:v>
                </c:pt>
                <c:pt idx="67">
                  <c:v>32.049999999999997</c:v>
                </c:pt>
                <c:pt idx="68">
                  <c:v>32.340000000000003</c:v>
                </c:pt>
                <c:pt idx="69">
                  <c:v>32.299999999999997</c:v>
                </c:pt>
                <c:pt idx="70">
                  <c:v>32.299999999999997</c:v>
                </c:pt>
                <c:pt idx="71">
                  <c:v>32.25</c:v>
                </c:pt>
                <c:pt idx="72">
                  <c:v>32.200000000000003</c:v>
                </c:pt>
                <c:pt idx="73">
                  <c:v>32.049999999999997</c:v>
                </c:pt>
                <c:pt idx="74">
                  <c:v>31.85</c:v>
                </c:pt>
                <c:pt idx="75">
                  <c:v>31.85</c:v>
                </c:pt>
                <c:pt idx="76">
                  <c:v>31.95</c:v>
                </c:pt>
                <c:pt idx="77">
                  <c:v>31.9</c:v>
                </c:pt>
                <c:pt idx="78">
                  <c:v>31.9</c:v>
                </c:pt>
                <c:pt idx="79">
                  <c:v>31.76</c:v>
                </c:pt>
                <c:pt idx="80">
                  <c:v>32</c:v>
                </c:pt>
                <c:pt idx="81">
                  <c:v>32.049999999999997</c:v>
                </c:pt>
                <c:pt idx="82">
                  <c:v>31.9</c:v>
                </c:pt>
                <c:pt idx="83">
                  <c:v>32</c:v>
                </c:pt>
                <c:pt idx="84">
                  <c:v>32.049999999999997</c:v>
                </c:pt>
                <c:pt idx="85">
                  <c:v>31.95</c:v>
                </c:pt>
                <c:pt idx="86">
                  <c:v>32</c:v>
                </c:pt>
                <c:pt idx="87">
                  <c:v>32.14</c:v>
                </c:pt>
                <c:pt idx="88">
                  <c:v>32.1</c:v>
                </c:pt>
                <c:pt idx="89">
                  <c:v>32.049999999999997</c:v>
                </c:pt>
                <c:pt idx="90">
                  <c:v>32.1</c:v>
                </c:pt>
                <c:pt idx="91">
                  <c:v>32</c:v>
                </c:pt>
                <c:pt idx="92">
                  <c:v>32</c:v>
                </c:pt>
                <c:pt idx="93">
                  <c:v>32</c:v>
                </c:pt>
                <c:pt idx="94">
                  <c:v>31.95</c:v>
                </c:pt>
                <c:pt idx="95">
                  <c:v>31.81</c:v>
                </c:pt>
                <c:pt idx="96">
                  <c:v>31.55</c:v>
                </c:pt>
                <c:pt idx="97">
                  <c:v>31.6</c:v>
                </c:pt>
                <c:pt idx="98">
                  <c:v>31.7</c:v>
                </c:pt>
                <c:pt idx="99">
                  <c:v>31.6</c:v>
                </c:pt>
                <c:pt idx="100">
                  <c:v>31.75</c:v>
                </c:pt>
                <c:pt idx="101">
                  <c:v>31.65</c:v>
                </c:pt>
                <c:pt idx="102">
                  <c:v>31.7</c:v>
                </c:pt>
                <c:pt idx="103">
                  <c:v>31.65</c:v>
                </c:pt>
                <c:pt idx="104">
                  <c:v>31.5</c:v>
                </c:pt>
                <c:pt idx="105">
                  <c:v>31.35</c:v>
                </c:pt>
                <c:pt idx="106">
                  <c:v>31.24</c:v>
                </c:pt>
                <c:pt idx="107">
                  <c:v>31.3</c:v>
                </c:pt>
                <c:pt idx="108">
                  <c:v>31.3</c:v>
                </c:pt>
                <c:pt idx="109">
                  <c:v>31.33</c:v>
                </c:pt>
                <c:pt idx="110">
                  <c:v>31.4</c:v>
                </c:pt>
                <c:pt idx="111">
                  <c:v>31.55</c:v>
                </c:pt>
                <c:pt idx="112">
                  <c:v>31.5</c:v>
                </c:pt>
                <c:pt idx="113">
                  <c:v>31.7</c:v>
                </c:pt>
                <c:pt idx="114">
                  <c:v>31.6</c:v>
                </c:pt>
                <c:pt idx="115">
                  <c:v>31.46</c:v>
                </c:pt>
                <c:pt idx="116">
                  <c:v>31.51</c:v>
                </c:pt>
                <c:pt idx="117">
                  <c:v>31.38</c:v>
                </c:pt>
                <c:pt idx="118">
                  <c:v>31.5</c:v>
                </c:pt>
                <c:pt idx="119">
                  <c:v>31.45</c:v>
                </c:pt>
                <c:pt idx="120">
                  <c:v>31.4</c:v>
                </c:pt>
                <c:pt idx="121">
                  <c:v>31.55</c:v>
                </c:pt>
                <c:pt idx="122">
                  <c:v>31.57</c:v>
                </c:pt>
                <c:pt idx="123">
                  <c:v>31.4</c:v>
                </c:pt>
                <c:pt idx="124">
                  <c:v>31.45</c:v>
                </c:pt>
                <c:pt idx="125">
                  <c:v>31.45</c:v>
                </c:pt>
                <c:pt idx="126">
                  <c:v>31.55</c:v>
                </c:pt>
                <c:pt idx="127">
                  <c:v>31.8</c:v>
                </c:pt>
                <c:pt idx="128">
                  <c:v>31.8</c:v>
                </c:pt>
                <c:pt idx="129">
                  <c:v>31.85</c:v>
                </c:pt>
                <c:pt idx="130">
                  <c:v>32.1</c:v>
                </c:pt>
                <c:pt idx="131">
                  <c:v>32.200000000000003</c:v>
                </c:pt>
                <c:pt idx="132">
                  <c:v>32</c:v>
                </c:pt>
                <c:pt idx="133">
                  <c:v>32.1</c:v>
                </c:pt>
                <c:pt idx="134">
                  <c:v>32.15</c:v>
                </c:pt>
                <c:pt idx="135">
                  <c:v>32.049999999999997</c:v>
                </c:pt>
                <c:pt idx="136">
                  <c:v>31.9</c:v>
                </c:pt>
                <c:pt idx="137">
                  <c:v>31.75</c:v>
                </c:pt>
                <c:pt idx="138">
                  <c:v>31.75</c:v>
                </c:pt>
                <c:pt idx="139">
                  <c:v>31.65</c:v>
                </c:pt>
                <c:pt idx="140">
                  <c:v>31.85</c:v>
                </c:pt>
                <c:pt idx="141">
                  <c:v>31.8</c:v>
                </c:pt>
                <c:pt idx="142">
                  <c:v>32.07</c:v>
                </c:pt>
                <c:pt idx="143">
                  <c:v>32</c:v>
                </c:pt>
                <c:pt idx="144">
                  <c:v>32</c:v>
                </c:pt>
                <c:pt idx="145">
                  <c:v>32.1</c:v>
                </c:pt>
                <c:pt idx="146">
                  <c:v>32.119999999999997</c:v>
                </c:pt>
                <c:pt idx="147">
                  <c:v>32.450000000000003</c:v>
                </c:pt>
                <c:pt idx="148">
                  <c:v>32.35</c:v>
                </c:pt>
                <c:pt idx="149">
                  <c:v>32.299999999999997</c:v>
                </c:pt>
                <c:pt idx="150">
                  <c:v>32.1</c:v>
                </c:pt>
                <c:pt idx="151">
                  <c:v>32.1</c:v>
                </c:pt>
                <c:pt idx="152">
                  <c:v>31.9</c:v>
                </c:pt>
                <c:pt idx="153">
                  <c:v>31.7</c:v>
                </c:pt>
                <c:pt idx="154">
                  <c:v>31.85</c:v>
                </c:pt>
                <c:pt idx="155">
                  <c:v>31.81</c:v>
                </c:pt>
                <c:pt idx="156">
                  <c:v>31.4</c:v>
                </c:pt>
                <c:pt idx="157">
                  <c:v>31.3</c:v>
                </c:pt>
                <c:pt idx="158">
                  <c:v>31.35</c:v>
                </c:pt>
                <c:pt idx="159">
                  <c:v>31.35</c:v>
                </c:pt>
                <c:pt idx="160">
                  <c:v>31.25</c:v>
                </c:pt>
                <c:pt idx="161">
                  <c:v>30.9</c:v>
                </c:pt>
                <c:pt idx="162">
                  <c:v>31</c:v>
                </c:pt>
                <c:pt idx="163">
                  <c:v>31</c:v>
                </c:pt>
                <c:pt idx="164">
                  <c:v>31</c:v>
                </c:pt>
                <c:pt idx="165">
                  <c:v>30.95</c:v>
                </c:pt>
                <c:pt idx="166">
                  <c:v>31.15</c:v>
                </c:pt>
                <c:pt idx="167">
                  <c:v>31</c:v>
                </c:pt>
                <c:pt idx="168">
                  <c:v>31</c:v>
                </c:pt>
                <c:pt idx="169">
                  <c:v>30.81</c:v>
                </c:pt>
                <c:pt idx="170">
                  <c:v>30.63</c:v>
                </c:pt>
                <c:pt idx="171">
                  <c:v>30.35</c:v>
                </c:pt>
                <c:pt idx="172">
                  <c:v>29.79</c:v>
                </c:pt>
                <c:pt idx="173">
                  <c:v>30</c:v>
                </c:pt>
                <c:pt idx="174">
                  <c:v>29.9</c:v>
                </c:pt>
                <c:pt idx="175">
                  <c:v>30.3</c:v>
                </c:pt>
                <c:pt idx="176">
                  <c:v>30.5</c:v>
                </c:pt>
                <c:pt idx="177">
                  <c:v>30.28</c:v>
                </c:pt>
                <c:pt idx="178">
                  <c:v>30.2</c:v>
                </c:pt>
                <c:pt idx="179">
                  <c:v>30.55</c:v>
                </c:pt>
                <c:pt idx="180">
                  <c:v>30.25</c:v>
                </c:pt>
                <c:pt idx="181">
                  <c:v>29.85</c:v>
                </c:pt>
                <c:pt idx="182">
                  <c:v>30.15</c:v>
                </c:pt>
                <c:pt idx="183">
                  <c:v>30.25</c:v>
                </c:pt>
                <c:pt idx="184">
                  <c:v>30.28</c:v>
                </c:pt>
                <c:pt idx="185">
                  <c:v>30.15</c:v>
                </c:pt>
                <c:pt idx="186">
                  <c:v>30.02</c:v>
                </c:pt>
                <c:pt idx="187">
                  <c:v>29.8</c:v>
                </c:pt>
                <c:pt idx="188">
                  <c:v>29.92</c:v>
                </c:pt>
                <c:pt idx="189">
                  <c:v>29.92</c:v>
                </c:pt>
                <c:pt idx="190">
                  <c:v>29.6</c:v>
                </c:pt>
                <c:pt idx="191">
                  <c:v>29.45</c:v>
                </c:pt>
                <c:pt idx="192">
                  <c:v>29.5</c:v>
                </c:pt>
                <c:pt idx="193">
                  <c:v>29.62</c:v>
                </c:pt>
                <c:pt idx="194">
                  <c:v>29.35</c:v>
                </c:pt>
                <c:pt idx="195">
                  <c:v>29.25</c:v>
                </c:pt>
                <c:pt idx="196">
                  <c:v>28.9</c:v>
                </c:pt>
                <c:pt idx="197">
                  <c:v>28.9</c:v>
                </c:pt>
                <c:pt idx="198">
                  <c:v>29</c:v>
                </c:pt>
                <c:pt idx="199">
                  <c:v>29</c:v>
                </c:pt>
                <c:pt idx="200">
                  <c:v>28.9</c:v>
                </c:pt>
                <c:pt idx="201">
                  <c:v>29.3</c:v>
                </c:pt>
                <c:pt idx="202">
                  <c:v>29.35</c:v>
                </c:pt>
                <c:pt idx="203">
                  <c:v>29.5</c:v>
                </c:pt>
                <c:pt idx="204">
                  <c:v>29.3</c:v>
                </c:pt>
                <c:pt idx="205">
                  <c:v>29.4</c:v>
                </c:pt>
                <c:pt idx="206">
                  <c:v>29.09</c:v>
                </c:pt>
                <c:pt idx="207">
                  <c:v>28.95</c:v>
                </c:pt>
                <c:pt idx="208">
                  <c:v>28.95</c:v>
                </c:pt>
                <c:pt idx="209">
                  <c:v>28.98</c:v>
                </c:pt>
                <c:pt idx="210">
                  <c:v>28.93</c:v>
                </c:pt>
                <c:pt idx="211">
                  <c:v>28.95</c:v>
                </c:pt>
                <c:pt idx="212">
                  <c:v>28.7</c:v>
                </c:pt>
                <c:pt idx="213">
                  <c:v>28.6</c:v>
                </c:pt>
                <c:pt idx="214">
                  <c:v>28.75</c:v>
                </c:pt>
                <c:pt idx="215">
                  <c:v>28.95</c:v>
                </c:pt>
                <c:pt idx="216">
                  <c:v>29.35</c:v>
                </c:pt>
                <c:pt idx="217">
                  <c:v>29.25</c:v>
                </c:pt>
                <c:pt idx="218">
                  <c:v>29.3</c:v>
                </c:pt>
                <c:pt idx="219">
                  <c:v>29.75</c:v>
                </c:pt>
                <c:pt idx="220">
                  <c:v>29.65</c:v>
                </c:pt>
                <c:pt idx="221">
                  <c:v>29.4</c:v>
                </c:pt>
                <c:pt idx="222">
                  <c:v>29.55</c:v>
                </c:pt>
                <c:pt idx="223">
                  <c:v>29.35</c:v>
                </c:pt>
                <c:pt idx="224">
                  <c:v>29.3</c:v>
                </c:pt>
                <c:pt idx="225">
                  <c:v>29.25</c:v>
                </c:pt>
                <c:pt idx="226">
                  <c:v>28.9</c:v>
                </c:pt>
                <c:pt idx="227">
                  <c:v>29.05</c:v>
                </c:pt>
                <c:pt idx="228">
                  <c:v>28.73</c:v>
                </c:pt>
                <c:pt idx="229">
                  <c:v>28.58</c:v>
                </c:pt>
                <c:pt idx="230">
                  <c:v>28.56</c:v>
                </c:pt>
                <c:pt idx="231">
                  <c:v>28.8</c:v>
                </c:pt>
                <c:pt idx="232">
                  <c:v>29.2</c:v>
                </c:pt>
                <c:pt idx="233">
                  <c:v>28.95</c:v>
                </c:pt>
                <c:pt idx="234">
                  <c:v>29.05</c:v>
                </c:pt>
                <c:pt idx="235">
                  <c:v>28.97</c:v>
                </c:pt>
                <c:pt idx="236">
                  <c:v>29.05</c:v>
                </c:pt>
                <c:pt idx="237">
                  <c:v>29.25</c:v>
                </c:pt>
                <c:pt idx="238">
                  <c:v>29.3</c:v>
                </c:pt>
                <c:pt idx="239">
                  <c:v>29.4</c:v>
                </c:pt>
                <c:pt idx="240">
                  <c:v>29.35</c:v>
                </c:pt>
                <c:pt idx="241">
                  <c:v>29.5</c:v>
                </c:pt>
                <c:pt idx="242">
                  <c:v>29.35</c:v>
                </c:pt>
                <c:pt idx="243">
                  <c:v>29.11</c:v>
                </c:pt>
                <c:pt idx="244">
                  <c:v>29.07</c:v>
                </c:pt>
                <c:pt idx="245">
                  <c:v>28.97</c:v>
                </c:pt>
                <c:pt idx="246">
                  <c:v>28.75</c:v>
                </c:pt>
                <c:pt idx="247">
                  <c:v>28.65</c:v>
                </c:pt>
                <c:pt idx="248">
                  <c:v>28.6</c:v>
                </c:pt>
                <c:pt idx="249">
                  <c:v>28.6</c:v>
                </c:pt>
                <c:pt idx="250">
                  <c:v>28.2</c:v>
                </c:pt>
                <c:pt idx="251">
                  <c:v>28.1</c:v>
                </c:pt>
                <c:pt idx="252">
                  <c:v>28.25</c:v>
                </c:pt>
                <c:pt idx="253">
                  <c:v>28.25</c:v>
                </c:pt>
                <c:pt idx="254">
                  <c:v>28.25</c:v>
                </c:pt>
                <c:pt idx="255">
                  <c:v>28.18</c:v>
                </c:pt>
                <c:pt idx="256">
                  <c:v>28.15</c:v>
                </c:pt>
                <c:pt idx="257">
                  <c:v>28.15</c:v>
                </c:pt>
                <c:pt idx="258">
                  <c:v>27.95</c:v>
                </c:pt>
                <c:pt idx="259">
                  <c:v>28.1</c:v>
                </c:pt>
                <c:pt idx="260">
                  <c:v>28.32</c:v>
                </c:pt>
                <c:pt idx="261">
                  <c:v>28.25</c:v>
                </c:pt>
                <c:pt idx="262">
                  <c:v>28</c:v>
                </c:pt>
                <c:pt idx="263">
                  <c:v>26.16</c:v>
                </c:pt>
                <c:pt idx="264">
                  <c:v>25.8</c:v>
                </c:pt>
                <c:pt idx="265">
                  <c:v>25.7</c:v>
                </c:pt>
                <c:pt idx="266">
                  <c:v>25.65</c:v>
                </c:pt>
                <c:pt idx="267">
                  <c:v>25.25</c:v>
                </c:pt>
                <c:pt idx="268">
                  <c:v>24.75</c:v>
                </c:pt>
                <c:pt idx="269">
                  <c:v>24.4</c:v>
                </c:pt>
                <c:pt idx="270">
                  <c:v>24.45</c:v>
                </c:pt>
                <c:pt idx="271">
                  <c:v>24.3</c:v>
                </c:pt>
                <c:pt idx="272">
                  <c:v>23.6</c:v>
                </c:pt>
                <c:pt idx="273">
                  <c:v>23.75</c:v>
                </c:pt>
                <c:pt idx="274">
                  <c:v>23.85</c:v>
                </c:pt>
                <c:pt idx="275">
                  <c:v>23.25</c:v>
                </c:pt>
                <c:pt idx="276">
                  <c:v>23.25</c:v>
                </c:pt>
                <c:pt idx="277">
                  <c:v>23.75</c:v>
                </c:pt>
                <c:pt idx="278">
                  <c:v>23.05</c:v>
                </c:pt>
                <c:pt idx="279">
                  <c:v>23.55</c:v>
                </c:pt>
                <c:pt idx="280">
                  <c:v>23.7</c:v>
                </c:pt>
                <c:pt idx="281">
                  <c:v>23.6</c:v>
                </c:pt>
                <c:pt idx="282">
                  <c:v>23.55</c:v>
                </c:pt>
                <c:pt idx="283">
                  <c:v>22.85</c:v>
                </c:pt>
                <c:pt idx="284">
                  <c:v>23</c:v>
                </c:pt>
                <c:pt idx="285">
                  <c:v>23</c:v>
                </c:pt>
                <c:pt idx="286">
                  <c:v>22.6</c:v>
                </c:pt>
                <c:pt idx="287">
                  <c:v>22.4</c:v>
                </c:pt>
                <c:pt idx="288">
                  <c:v>21.91</c:v>
                </c:pt>
                <c:pt idx="289">
                  <c:v>21.3</c:v>
                </c:pt>
                <c:pt idx="290">
                  <c:v>21.26</c:v>
                </c:pt>
                <c:pt idx="291">
                  <c:v>20.7</c:v>
                </c:pt>
                <c:pt idx="292">
                  <c:v>21.4</c:v>
                </c:pt>
                <c:pt idx="293">
                  <c:v>21.1</c:v>
                </c:pt>
                <c:pt idx="294">
                  <c:v>20.8</c:v>
                </c:pt>
                <c:pt idx="295">
                  <c:v>21.1</c:v>
                </c:pt>
                <c:pt idx="296">
                  <c:v>21.4</c:v>
                </c:pt>
                <c:pt idx="297">
                  <c:v>21.35</c:v>
                </c:pt>
                <c:pt idx="298">
                  <c:v>21.85</c:v>
                </c:pt>
                <c:pt idx="299">
                  <c:v>21.5</c:v>
                </c:pt>
                <c:pt idx="300">
                  <c:v>21.4</c:v>
                </c:pt>
                <c:pt idx="301">
                  <c:v>21.3</c:v>
                </c:pt>
                <c:pt idx="302">
                  <c:v>21.6</c:v>
                </c:pt>
                <c:pt idx="303">
                  <c:v>21.45</c:v>
                </c:pt>
                <c:pt idx="304">
                  <c:v>21.55</c:v>
                </c:pt>
                <c:pt idx="305">
                  <c:v>21.45</c:v>
                </c:pt>
                <c:pt idx="306">
                  <c:v>21.6</c:v>
                </c:pt>
                <c:pt idx="307">
                  <c:v>21.66</c:v>
                </c:pt>
                <c:pt idx="308">
                  <c:v>22.45</c:v>
                </c:pt>
                <c:pt idx="309">
                  <c:v>22.21</c:v>
                </c:pt>
                <c:pt idx="310">
                  <c:v>22.4</c:v>
                </c:pt>
                <c:pt idx="311">
                  <c:v>21.95</c:v>
                </c:pt>
                <c:pt idx="312">
                  <c:v>22.15</c:v>
                </c:pt>
                <c:pt idx="313">
                  <c:v>21.7</c:v>
                </c:pt>
                <c:pt idx="314">
                  <c:v>21.6</c:v>
                </c:pt>
                <c:pt idx="315">
                  <c:v>21.85</c:v>
                </c:pt>
                <c:pt idx="316">
                  <c:v>22.1</c:v>
                </c:pt>
                <c:pt idx="317">
                  <c:v>22.25</c:v>
                </c:pt>
                <c:pt idx="318">
                  <c:v>22.25</c:v>
                </c:pt>
                <c:pt idx="319">
                  <c:v>22.06</c:v>
                </c:pt>
                <c:pt idx="320">
                  <c:v>21.85</c:v>
                </c:pt>
                <c:pt idx="321">
                  <c:v>22.1</c:v>
                </c:pt>
                <c:pt idx="322">
                  <c:v>22.1</c:v>
                </c:pt>
                <c:pt idx="323">
                  <c:v>22.35</c:v>
                </c:pt>
                <c:pt idx="324">
                  <c:v>22</c:v>
                </c:pt>
                <c:pt idx="325">
                  <c:v>22.2</c:v>
                </c:pt>
                <c:pt idx="326">
                  <c:v>22.45</c:v>
                </c:pt>
                <c:pt idx="327">
                  <c:v>22.5</c:v>
                </c:pt>
                <c:pt idx="328">
                  <c:v>22.45</c:v>
                </c:pt>
                <c:pt idx="329">
                  <c:v>22.2</c:v>
                </c:pt>
                <c:pt idx="330">
                  <c:v>22.45</c:v>
                </c:pt>
                <c:pt idx="331">
                  <c:v>22.15</c:v>
                </c:pt>
                <c:pt idx="332">
                  <c:v>22.4</c:v>
                </c:pt>
                <c:pt idx="333">
                  <c:v>22.65</c:v>
                </c:pt>
                <c:pt idx="334">
                  <c:v>22.8</c:v>
                </c:pt>
                <c:pt idx="335">
                  <c:v>22.72</c:v>
                </c:pt>
                <c:pt idx="336">
                  <c:v>23.1</c:v>
                </c:pt>
                <c:pt idx="337">
                  <c:v>23.2</c:v>
                </c:pt>
                <c:pt idx="338">
                  <c:v>23.3</c:v>
                </c:pt>
                <c:pt idx="339">
                  <c:v>23.6</c:v>
                </c:pt>
                <c:pt idx="340">
                  <c:v>23.6</c:v>
                </c:pt>
                <c:pt idx="341">
                  <c:v>24.22</c:v>
                </c:pt>
                <c:pt idx="342">
                  <c:v>24.65</c:v>
                </c:pt>
                <c:pt idx="343">
                  <c:v>24.65</c:v>
                </c:pt>
                <c:pt idx="344">
                  <c:v>25.85</c:v>
                </c:pt>
                <c:pt idx="345">
                  <c:v>25.75</c:v>
                </c:pt>
                <c:pt idx="346">
                  <c:v>24.65</c:v>
                </c:pt>
                <c:pt idx="347">
                  <c:v>24.75</c:v>
                </c:pt>
                <c:pt idx="348">
                  <c:v>24</c:v>
                </c:pt>
                <c:pt idx="349">
                  <c:v>24.05</c:v>
                </c:pt>
                <c:pt idx="350">
                  <c:v>24.05</c:v>
                </c:pt>
                <c:pt idx="351">
                  <c:v>24.9</c:v>
                </c:pt>
                <c:pt idx="352">
                  <c:v>24.45</c:v>
                </c:pt>
                <c:pt idx="353">
                  <c:v>24</c:v>
                </c:pt>
                <c:pt idx="354">
                  <c:v>24.25</c:v>
                </c:pt>
                <c:pt idx="355">
                  <c:v>24.35</c:v>
                </c:pt>
                <c:pt idx="356">
                  <c:v>24.3</c:v>
                </c:pt>
                <c:pt idx="357">
                  <c:v>24.3</c:v>
                </c:pt>
                <c:pt idx="358">
                  <c:v>24.9</c:v>
                </c:pt>
                <c:pt idx="359">
                  <c:v>25.2</c:v>
                </c:pt>
                <c:pt idx="360">
                  <c:v>25.25</c:v>
                </c:pt>
                <c:pt idx="361">
                  <c:v>24.88</c:v>
                </c:pt>
                <c:pt idx="362">
                  <c:v>25.1</c:v>
                </c:pt>
                <c:pt idx="363">
                  <c:v>24.8</c:v>
                </c:pt>
                <c:pt idx="364">
                  <c:v>24.85</c:v>
                </c:pt>
                <c:pt idx="365">
                  <c:v>25.1</c:v>
                </c:pt>
                <c:pt idx="366">
                  <c:v>25.5</c:v>
                </c:pt>
                <c:pt idx="367">
                  <c:v>25.64</c:v>
                </c:pt>
                <c:pt idx="368">
                  <c:v>26</c:v>
                </c:pt>
                <c:pt idx="369">
                  <c:v>26.28</c:v>
                </c:pt>
                <c:pt idx="370">
                  <c:v>26.2</c:v>
                </c:pt>
                <c:pt idx="371">
                  <c:v>26.54</c:v>
                </c:pt>
                <c:pt idx="372">
                  <c:v>26.68</c:v>
                </c:pt>
                <c:pt idx="373">
                  <c:v>27.7</c:v>
                </c:pt>
                <c:pt idx="374">
                  <c:v>27.3</c:v>
                </c:pt>
                <c:pt idx="375">
                  <c:v>26.95</c:v>
                </c:pt>
                <c:pt idx="376">
                  <c:v>26.8</c:v>
                </c:pt>
                <c:pt idx="377">
                  <c:v>26.5</c:v>
                </c:pt>
                <c:pt idx="378">
                  <c:v>26.42</c:v>
                </c:pt>
                <c:pt idx="379">
                  <c:v>26.75</c:v>
                </c:pt>
                <c:pt idx="380">
                  <c:v>26.95</c:v>
                </c:pt>
                <c:pt idx="381">
                  <c:v>27.1</c:v>
                </c:pt>
                <c:pt idx="382">
                  <c:v>27.45</c:v>
                </c:pt>
                <c:pt idx="383">
                  <c:v>28.5</c:v>
                </c:pt>
                <c:pt idx="384">
                  <c:v>27.3</c:v>
                </c:pt>
                <c:pt idx="385">
                  <c:v>27.9</c:v>
                </c:pt>
                <c:pt idx="386">
                  <c:v>27.65</c:v>
                </c:pt>
                <c:pt idx="387">
                  <c:v>26.91</c:v>
                </c:pt>
                <c:pt idx="388">
                  <c:v>25.9</c:v>
                </c:pt>
                <c:pt idx="389">
                  <c:v>25.91</c:v>
                </c:pt>
                <c:pt idx="390">
                  <c:v>26.15</c:v>
                </c:pt>
                <c:pt idx="391">
                  <c:v>26.4</c:v>
                </c:pt>
                <c:pt idx="392">
                  <c:v>27.3</c:v>
                </c:pt>
                <c:pt idx="393">
                  <c:v>28.1</c:v>
                </c:pt>
                <c:pt idx="394">
                  <c:v>27.4</c:v>
                </c:pt>
                <c:pt idx="395">
                  <c:v>27.1</c:v>
                </c:pt>
                <c:pt idx="396">
                  <c:v>27.25</c:v>
                </c:pt>
                <c:pt idx="397">
                  <c:v>27.1</c:v>
                </c:pt>
                <c:pt idx="398">
                  <c:v>26.55</c:v>
                </c:pt>
                <c:pt idx="399">
                  <c:v>27.45</c:v>
                </c:pt>
                <c:pt idx="400">
                  <c:v>27.45</c:v>
                </c:pt>
                <c:pt idx="401">
                  <c:v>27.5</c:v>
                </c:pt>
                <c:pt idx="402">
                  <c:v>28.25</c:v>
                </c:pt>
                <c:pt idx="403">
                  <c:v>27.8</c:v>
                </c:pt>
                <c:pt idx="404">
                  <c:v>27.55</c:v>
                </c:pt>
                <c:pt idx="405">
                  <c:v>27.65</c:v>
                </c:pt>
                <c:pt idx="406">
                  <c:v>27.65</c:v>
                </c:pt>
                <c:pt idx="407">
                  <c:v>27.35</c:v>
                </c:pt>
                <c:pt idx="408">
                  <c:v>27.22</c:v>
                </c:pt>
                <c:pt idx="409">
                  <c:v>27.4</c:v>
                </c:pt>
                <c:pt idx="410">
                  <c:v>27.75</c:v>
                </c:pt>
                <c:pt idx="411">
                  <c:v>27.7</c:v>
                </c:pt>
                <c:pt idx="412">
                  <c:v>27.5</c:v>
                </c:pt>
                <c:pt idx="413">
                  <c:v>27.45</c:v>
                </c:pt>
                <c:pt idx="414">
                  <c:v>26.9</c:v>
                </c:pt>
                <c:pt idx="415">
                  <c:v>27</c:v>
                </c:pt>
                <c:pt idx="416">
                  <c:v>26.38</c:v>
                </c:pt>
                <c:pt idx="417">
                  <c:v>26.15</c:v>
                </c:pt>
                <c:pt idx="418">
                  <c:v>26.8</c:v>
                </c:pt>
                <c:pt idx="419">
                  <c:v>26.85</c:v>
                </c:pt>
                <c:pt idx="420">
                  <c:v>26.6</c:v>
                </c:pt>
                <c:pt idx="421">
                  <c:v>26.8</c:v>
                </c:pt>
                <c:pt idx="422">
                  <c:v>27</c:v>
                </c:pt>
                <c:pt idx="423">
                  <c:v>27.1</c:v>
                </c:pt>
                <c:pt idx="424">
                  <c:v>26.75</c:v>
                </c:pt>
                <c:pt idx="425">
                  <c:v>26.7</c:v>
                </c:pt>
                <c:pt idx="426">
                  <c:v>26.38</c:v>
                </c:pt>
                <c:pt idx="427">
                  <c:v>26.1</c:v>
                </c:pt>
                <c:pt idx="428">
                  <c:v>26</c:v>
                </c:pt>
                <c:pt idx="429">
                  <c:v>25.93</c:v>
                </c:pt>
                <c:pt idx="430">
                  <c:v>25.85</c:v>
                </c:pt>
                <c:pt idx="431">
                  <c:v>25.85</c:v>
                </c:pt>
                <c:pt idx="432">
                  <c:v>26.05</c:v>
                </c:pt>
                <c:pt idx="433">
                  <c:v>26</c:v>
                </c:pt>
                <c:pt idx="434">
                  <c:v>26.25</c:v>
                </c:pt>
                <c:pt idx="435">
                  <c:v>26</c:v>
                </c:pt>
                <c:pt idx="436">
                  <c:v>25.97</c:v>
                </c:pt>
                <c:pt idx="437">
                  <c:v>25.85</c:v>
                </c:pt>
                <c:pt idx="438">
                  <c:v>25.95</c:v>
                </c:pt>
                <c:pt idx="439">
                  <c:v>26.05</c:v>
                </c:pt>
                <c:pt idx="440">
                  <c:v>25.45</c:v>
                </c:pt>
                <c:pt idx="441">
                  <c:v>25.4</c:v>
                </c:pt>
                <c:pt idx="442">
                  <c:v>25.35</c:v>
                </c:pt>
                <c:pt idx="443">
                  <c:v>25.25</c:v>
                </c:pt>
                <c:pt idx="444">
                  <c:v>25.4</c:v>
                </c:pt>
                <c:pt idx="445">
                  <c:v>25.4</c:v>
                </c:pt>
                <c:pt idx="446">
                  <c:v>25.95</c:v>
                </c:pt>
                <c:pt idx="447">
                  <c:v>26.35</c:v>
                </c:pt>
                <c:pt idx="448">
                  <c:v>26.73</c:v>
                </c:pt>
                <c:pt idx="449">
                  <c:v>26.5</c:v>
                </c:pt>
                <c:pt idx="450">
                  <c:v>26.95</c:v>
                </c:pt>
                <c:pt idx="451">
                  <c:v>27.1</c:v>
                </c:pt>
                <c:pt idx="452">
                  <c:v>27.85</c:v>
                </c:pt>
                <c:pt idx="453">
                  <c:v>28.15</c:v>
                </c:pt>
                <c:pt idx="454">
                  <c:v>27.6</c:v>
                </c:pt>
                <c:pt idx="455">
                  <c:v>29.5</c:v>
                </c:pt>
                <c:pt idx="456">
                  <c:v>29.3</c:v>
                </c:pt>
                <c:pt idx="457">
                  <c:v>28.8</c:v>
                </c:pt>
                <c:pt idx="458">
                  <c:v>29.8</c:v>
                </c:pt>
                <c:pt idx="459">
                  <c:v>29.95</c:v>
                </c:pt>
                <c:pt idx="460">
                  <c:v>30.45</c:v>
                </c:pt>
                <c:pt idx="461">
                  <c:v>31.3</c:v>
                </c:pt>
                <c:pt idx="462">
                  <c:v>30.5</c:v>
                </c:pt>
                <c:pt idx="463">
                  <c:v>29.85</c:v>
                </c:pt>
                <c:pt idx="464">
                  <c:v>29.1</c:v>
                </c:pt>
                <c:pt idx="465">
                  <c:v>30.05</c:v>
                </c:pt>
                <c:pt idx="466">
                  <c:v>30.45</c:v>
                </c:pt>
                <c:pt idx="467">
                  <c:v>30.9</c:v>
                </c:pt>
                <c:pt idx="468">
                  <c:v>31.5</c:v>
                </c:pt>
                <c:pt idx="469">
                  <c:v>32.549999999999997</c:v>
                </c:pt>
                <c:pt idx="470">
                  <c:v>31.4</c:v>
                </c:pt>
                <c:pt idx="471">
                  <c:v>30.95</c:v>
                </c:pt>
                <c:pt idx="472">
                  <c:v>31.9</c:v>
                </c:pt>
                <c:pt idx="473">
                  <c:v>32.200000000000003</c:v>
                </c:pt>
                <c:pt idx="474">
                  <c:v>32.5</c:v>
                </c:pt>
                <c:pt idx="475">
                  <c:v>33.25</c:v>
                </c:pt>
                <c:pt idx="476">
                  <c:v>32.85</c:v>
                </c:pt>
                <c:pt idx="477">
                  <c:v>33.08</c:v>
                </c:pt>
                <c:pt idx="478">
                  <c:v>33.799999999999997</c:v>
                </c:pt>
                <c:pt idx="479">
                  <c:v>34.4</c:v>
                </c:pt>
                <c:pt idx="480">
                  <c:v>34.799999999999997</c:v>
                </c:pt>
                <c:pt idx="481">
                  <c:v>35.549999999999997</c:v>
                </c:pt>
                <c:pt idx="482">
                  <c:v>34.799999999999997</c:v>
                </c:pt>
                <c:pt idx="483">
                  <c:v>34.5</c:v>
                </c:pt>
                <c:pt idx="484">
                  <c:v>34.299999999999997</c:v>
                </c:pt>
                <c:pt idx="485">
                  <c:v>34.700000000000003</c:v>
                </c:pt>
                <c:pt idx="486">
                  <c:v>34.35</c:v>
                </c:pt>
                <c:pt idx="487">
                  <c:v>33.6</c:v>
                </c:pt>
                <c:pt idx="488">
                  <c:v>32.85</c:v>
                </c:pt>
                <c:pt idx="489">
                  <c:v>32.35</c:v>
                </c:pt>
                <c:pt idx="490">
                  <c:v>31.5</c:v>
                </c:pt>
                <c:pt idx="491">
                  <c:v>31.25</c:v>
                </c:pt>
                <c:pt idx="492">
                  <c:v>30.75</c:v>
                </c:pt>
                <c:pt idx="493">
                  <c:v>30.65</c:v>
                </c:pt>
                <c:pt idx="494">
                  <c:v>31.75</c:v>
                </c:pt>
                <c:pt idx="495">
                  <c:v>30.95</c:v>
                </c:pt>
                <c:pt idx="496">
                  <c:v>31.25</c:v>
                </c:pt>
                <c:pt idx="497">
                  <c:v>31</c:v>
                </c:pt>
                <c:pt idx="498">
                  <c:v>31.17</c:v>
                </c:pt>
                <c:pt idx="499">
                  <c:v>31.17</c:v>
                </c:pt>
                <c:pt idx="500">
                  <c:v>31.45</c:v>
                </c:pt>
                <c:pt idx="501">
                  <c:v>31</c:v>
                </c:pt>
                <c:pt idx="502">
                  <c:v>29.95</c:v>
                </c:pt>
                <c:pt idx="503">
                  <c:v>29.2</c:v>
                </c:pt>
                <c:pt idx="504">
                  <c:v>28.15</c:v>
                </c:pt>
                <c:pt idx="505">
                  <c:v>27.7</c:v>
                </c:pt>
                <c:pt idx="506">
                  <c:v>28.8</c:v>
                </c:pt>
                <c:pt idx="507">
                  <c:v>29.2</c:v>
                </c:pt>
                <c:pt idx="508">
                  <c:v>30.1</c:v>
                </c:pt>
                <c:pt idx="509">
                  <c:v>30</c:v>
                </c:pt>
                <c:pt idx="510">
                  <c:v>30.7</c:v>
                </c:pt>
                <c:pt idx="511">
                  <c:v>31.45</c:v>
                </c:pt>
                <c:pt idx="512">
                  <c:v>31.9</c:v>
                </c:pt>
                <c:pt idx="513">
                  <c:v>31.65</c:v>
                </c:pt>
                <c:pt idx="514">
                  <c:v>32.049999999999997</c:v>
                </c:pt>
                <c:pt idx="515">
                  <c:v>32.409999999999997</c:v>
                </c:pt>
                <c:pt idx="516">
                  <c:v>33.119999999999997</c:v>
                </c:pt>
                <c:pt idx="517">
                  <c:v>33.450000000000003</c:v>
                </c:pt>
                <c:pt idx="518">
                  <c:v>34</c:v>
                </c:pt>
                <c:pt idx="519">
                  <c:v>34.1</c:v>
                </c:pt>
                <c:pt idx="520">
                  <c:v>34.4</c:v>
                </c:pt>
                <c:pt idx="521">
                  <c:v>34.700000000000003</c:v>
                </c:pt>
                <c:pt idx="522">
                  <c:v>30.35</c:v>
                </c:pt>
                <c:pt idx="523">
                  <c:v>28.7</c:v>
                </c:pt>
                <c:pt idx="524">
                  <c:v>29.25</c:v>
                </c:pt>
                <c:pt idx="525">
                  <c:v>29.4</c:v>
                </c:pt>
                <c:pt idx="526">
                  <c:v>28.75</c:v>
                </c:pt>
                <c:pt idx="527">
                  <c:v>28.7</c:v>
                </c:pt>
                <c:pt idx="528">
                  <c:v>30</c:v>
                </c:pt>
                <c:pt idx="529">
                  <c:v>30.9</c:v>
                </c:pt>
                <c:pt idx="530">
                  <c:v>30.25</c:v>
                </c:pt>
                <c:pt idx="531">
                  <c:v>30.2</c:v>
                </c:pt>
                <c:pt idx="532">
                  <c:v>29.35</c:v>
                </c:pt>
                <c:pt idx="533">
                  <c:v>30.35</c:v>
                </c:pt>
                <c:pt idx="534">
                  <c:v>30.2</c:v>
                </c:pt>
                <c:pt idx="535">
                  <c:v>30</c:v>
                </c:pt>
                <c:pt idx="536">
                  <c:v>30.85</c:v>
                </c:pt>
                <c:pt idx="537">
                  <c:v>31.25</c:v>
                </c:pt>
                <c:pt idx="538">
                  <c:v>30.4</c:v>
                </c:pt>
                <c:pt idx="539">
                  <c:v>29.6</c:v>
                </c:pt>
                <c:pt idx="540">
                  <c:v>29.75</c:v>
                </c:pt>
                <c:pt idx="541">
                  <c:v>28.96</c:v>
                </c:pt>
                <c:pt idx="542">
                  <c:v>29.7</c:v>
                </c:pt>
                <c:pt idx="543">
                  <c:v>30.1</c:v>
                </c:pt>
                <c:pt idx="544">
                  <c:v>30.2</c:v>
                </c:pt>
                <c:pt idx="545">
                  <c:v>30.3</c:v>
                </c:pt>
                <c:pt idx="546">
                  <c:v>29.9</c:v>
                </c:pt>
                <c:pt idx="547">
                  <c:v>29.8</c:v>
                </c:pt>
                <c:pt idx="548">
                  <c:v>30.2</c:v>
                </c:pt>
                <c:pt idx="549">
                  <c:v>30.15</c:v>
                </c:pt>
                <c:pt idx="550">
                  <c:v>30.25</c:v>
                </c:pt>
                <c:pt idx="551">
                  <c:v>30</c:v>
                </c:pt>
                <c:pt idx="552">
                  <c:v>29.55</c:v>
                </c:pt>
                <c:pt idx="553">
                  <c:v>29.8</c:v>
                </c:pt>
                <c:pt idx="554">
                  <c:v>30.2</c:v>
                </c:pt>
                <c:pt idx="555">
                  <c:v>30</c:v>
                </c:pt>
                <c:pt idx="556">
                  <c:v>30.15</c:v>
                </c:pt>
                <c:pt idx="557">
                  <c:v>31</c:v>
                </c:pt>
                <c:pt idx="558">
                  <c:v>30.7</c:v>
                </c:pt>
                <c:pt idx="559">
                  <c:v>30.9</c:v>
                </c:pt>
                <c:pt idx="560">
                  <c:v>31.25</c:v>
                </c:pt>
                <c:pt idx="561">
                  <c:v>31.05</c:v>
                </c:pt>
                <c:pt idx="562">
                  <c:v>30.7</c:v>
                </c:pt>
                <c:pt idx="563">
                  <c:v>30.22</c:v>
                </c:pt>
                <c:pt idx="564">
                  <c:v>31.2</c:v>
                </c:pt>
                <c:pt idx="565">
                  <c:v>30.6</c:v>
                </c:pt>
                <c:pt idx="566">
                  <c:v>30.7</c:v>
                </c:pt>
                <c:pt idx="567">
                  <c:v>30.65</c:v>
                </c:pt>
                <c:pt idx="568">
                  <c:v>30.05</c:v>
                </c:pt>
                <c:pt idx="569">
                  <c:v>29.85</c:v>
                </c:pt>
                <c:pt idx="570">
                  <c:v>29.45</c:v>
                </c:pt>
                <c:pt idx="571">
                  <c:v>29.5</c:v>
                </c:pt>
                <c:pt idx="572">
                  <c:v>29.55</c:v>
                </c:pt>
                <c:pt idx="573">
                  <c:v>29.45</c:v>
                </c:pt>
                <c:pt idx="574">
                  <c:v>29.77</c:v>
                </c:pt>
                <c:pt idx="575">
                  <c:v>29.35</c:v>
                </c:pt>
                <c:pt idx="576">
                  <c:v>29.45</c:v>
                </c:pt>
                <c:pt idx="577">
                  <c:v>29.05</c:v>
                </c:pt>
                <c:pt idx="578">
                  <c:v>28.55</c:v>
                </c:pt>
                <c:pt idx="579">
                  <c:v>28.45</c:v>
                </c:pt>
                <c:pt idx="580">
                  <c:v>28.65</c:v>
                </c:pt>
                <c:pt idx="581">
                  <c:v>28.55</c:v>
                </c:pt>
                <c:pt idx="582">
                  <c:v>28.05</c:v>
                </c:pt>
                <c:pt idx="583">
                  <c:v>28.8</c:v>
                </c:pt>
                <c:pt idx="584">
                  <c:v>29.4</c:v>
                </c:pt>
                <c:pt idx="585">
                  <c:v>29.7</c:v>
                </c:pt>
                <c:pt idx="586">
                  <c:v>29.5</c:v>
                </c:pt>
                <c:pt idx="587">
                  <c:v>30.35</c:v>
                </c:pt>
                <c:pt idx="588">
                  <c:v>29.75</c:v>
                </c:pt>
                <c:pt idx="589">
                  <c:v>30.1</c:v>
                </c:pt>
                <c:pt idx="590">
                  <c:v>30.45</c:v>
                </c:pt>
                <c:pt idx="591">
                  <c:v>30.05</c:v>
                </c:pt>
                <c:pt idx="592">
                  <c:v>29.55</c:v>
                </c:pt>
                <c:pt idx="593">
                  <c:v>29.59</c:v>
                </c:pt>
                <c:pt idx="594">
                  <c:v>29.95</c:v>
                </c:pt>
                <c:pt idx="595">
                  <c:v>30.07</c:v>
                </c:pt>
                <c:pt idx="596">
                  <c:v>30.1</c:v>
                </c:pt>
                <c:pt idx="597">
                  <c:v>29.9</c:v>
                </c:pt>
                <c:pt idx="598">
                  <c:v>29.9</c:v>
                </c:pt>
                <c:pt idx="599">
                  <c:v>29.7</c:v>
                </c:pt>
                <c:pt idx="600">
                  <c:v>29.35</c:v>
                </c:pt>
                <c:pt idx="601">
                  <c:v>29.01</c:v>
                </c:pt>
                <c:pt idx="602">
                  <c:v>29.4</c:v>
                </c:pt>
                <c:pt idx="603">
                  <c:v>29.5</c:v>
                </c:pt>
                <c:pt idx="604">
                  <c:v>29.7</c:v>
                </c:pt>
                <c:pt idx="605">
                  <c:v>29.5</c:v>
                </c:pt>
                <c:pt idx="606">
                  <c:v>29.3</c:v>
                </c:pt>
                <c:pt idx="607">
                  <c:v>29.1</c:v>
                </c:pt>
                <c:pt idx="608">
                  <c:v>29.3</c:v>
                </c:pt>
                <c:pt idx="609">
                  <c:v>28.9</c:v>
                </c:pt>
                <c:pt idx="610">
                  <c:v>28.9</c:v>
                </c:pt>
                <c:pt idx="611">
                  <c:v>29.15</c:v>
                </c:pt>
                <c:pt idx="612">
                  <c:v>28.75</c:v>
                </c:pt>
                <c:pt idx="613">
                  <c:v>28.75</c:v>
                </c:pt>
                <c:pt idx="614">
                  <c:v>28.9</c:v>
                </c:pt>
                <c:pt idx="615">
                  <c:v>28.96</c:v>
                </c:pt>
                <c:pt idx="616">
                  <c:v>29.5</c:v>
                </c:pt>
                <c:pt idx="617">
                  <c:v>29.58</c:v>
                </c:pt>
                <c:pt idx="618">
                  <c:v>29.72</c:v>
                </c:pt>
                <c:pt idx="619">
                  <c:v>30.2</c:v>
                </c:pt>
                <c:pt idx="620">
                  <c:v>30.15</c:v>
                </c:pt>
                <c:pt idx="621">
                  <c:v>30.05</c:v>
                </c:pt>
                <c:pt idx="622">
                  <c:v>30.1</c:v>
                </c:pt>
                <c:pt idx="623">
                  <c:v>30.1</c:v>
                </c:pt>
                <c:pt idx="624">
                  <c:v>30.35</c:v>
                </c:pt>
                <c:pt idx="625">
                  <c:v>30.75</c:v>
                </c:pt>
                <c:pt idx="626">
                  <c:v>30.17</c:v>
                </c:pt>
                <c:pt idx="627">
                  <c:v>30.25</c:v>
                </c:pt>
                <c:pt idx="628">
                  <c:v>30.5</c:v>
                </c:pt>
                <c:pt idx="629">
                  <c:v>30.77</c:v>
                </c:pt>
                <c:pt idx="630">
                  <c:v>30.4</c:v>
                </c:pt>
                <c:pt idx="631">
                  <c:v>30.5</c:v>
                </c:pt>
                <c:pt idx="632">
                  <c:v>31</c:v>
                </c:pt>
                <c:pt idx="633">
                  <c:v>30.83</c:v>
                </c:pt>
                <c:pt idx="634">
                  <c:v>30.35</c:v>
                </c:pt>
                <c:pt idx="635">
                  <c:v>30.55</c:v>
                </c:pt>
                <c:pt idx="636">
                  <c:v>30.4</c:v>
                </c:pt>
                <c:pt idx="637">
                  <c:v>30.37</c:v>
                </c:pt>
                <c:pt idx="638">
                  <c:v>30.4</c:v>
                </c:pt>
                <c:pt idx="639">
                  <c:v>30.95</c:v>
                </c:pt>
                <c:pt idx="640">
                  <c:v>31.05</c:v>
                </c:pt>
                <c:pt idx="641">
                  <c:v>30.82</c:v>
                </c:pt>
                <c:pt idx="642">
                  <c:v>30.7</c:v>
                </c:pt>
                <c:pt idx="643">
                  <c:v>30.45</c:v>
                </c:pt>
                <c:pt idx="644">
                  <c:v>30.45</c:v>
                </c:pt>
                <c:pt idx="645">
                  <c:v>30.65</c:v>
                </c:pt>
                <c:pt idx="646">
                  <c:v>30.85</c:v>
                </c:pt>
                <c:pt idx="647">
                  <c:v>30.65</c:v>
                </c:pt>
                <c:pt idx="648">
                  <c:v>30.75</c:v>
                </c:pt>
                <c:pt idx="649">
                  <c:v>31.15</c:v>
                </c:pt>
                <c:pt idx="650">
                  <c:v>31.2</c:v>
                </c:pt>
                <c:pt idx="651">
                  <c:v>31.25</c:v>
                </c:pt>
                <c:pt idx="652">
                  <c:v>31.7</c:v>
                </c:pt>
                <c:pt idx="653">
                  <c:v>31.7</c:v>
                </c:pt>
                <c:pt idx="654">
                  <c:v>31.45</c:v>
                </c:pt>
                <c:pt idx="655">
                  <c:v>31.15</c:v>
                </c:pt>
                <c:pt idx="656">
                  <c:v>31.25</c:v>
                </c:pt>
                <c:pt idx="657">
                  <c:v>31.23</c:v>
                </c:pt>
                <c:pt idx="658">
                  <c:v>31.28</c:v>
                </c:pt>
                <c:pt idx="659">
                  <c:v>31.75</c:v>
                </c:pt>
                <c:pt idx="660">
                  <c:v>31.75</c:v>
                </c:pt>
                <c:pt idx="661">
                  <c:v>31.65</c:v>
                </c:pt>
                <c:pt idx="662">
                  <c:v>31.65</c:v>
                </c:pt>
                <c:pt idx="663">
                  <c:v>31.55</c:v>
                </c:pt>
                <c:pt idx="664">
                  <c:v>31.1</c:v>
                </c:pt>
                <c:pt idx="665">
                  <c:v>31.3</c:v>
                </c:pt>
                <c:pt idx="666">
                  <c:v>31.35</c:v>
                </c:pt>
                <c:pt idx="667">
                  <c:v>31.15</c:v>
                </c:pt>
                <c:pt idx="668">
                  <c:v>31.35</c:v>
                </c:pt>
                <c:pt idx="669">
                  <c:v>31.35</c:v>
                </c:pt>
                <c:pt idx="670">
                  <c:v>31</c:v>
                </c:pt>
                <c:pt idx="671">
                  <c:v>31.2</c:v>
                </c:pt>
                <c:pt idx="672">
                  <c:v>31.1</c:v>
                </c:pt>
                <c:pt idx="673">
                  <c:v>31.23</c:v>
                </c:pt>
                <c:pt idx="674">
                  <c:v>31.3</c:v>
                </c:pt>
                <c:pt idx="675">
                  <c:v>31.2</c:v>
                </c:pt>
                <c:pt idx="676">
                  <c:v>31.7</c:v>
                </c:pt>
                <c:pt idx="677">
                  <c:v>31.8</c:v>
                </c:pt>
                <c:pt idx="678">
                  <c:v>32.200000000000003</c:v>
                </c:pt>
                <c:pt idx="679">
                  <c:v>32.450000000000003</c:v>
                </c:pt>
                <c:pt idx="680">
                  <c:v>32.17</c:v>
                </c:pt>
                <c:pt idx="681">
                  <c:v>33</c:v>
                </c:pt>
                <c:pt idx="682">
                  <c:v>33.200000000000003</c:v>
                </c:pt>
                <c:pt idx="683">
                  <c:v>33.130000000000003</c:v>
                </c:pt>
                <c:pt idx="684">
                  <c:v>32.75</c:v>
                </c:pt>
                <c:pt idx="685">
                  <c:v>32.950000000000003</c:v>
                </c:pt>
                <c:pt idx="686">
                  <c:v>33.299999999999997</c:v>
                </c:pt>
                <c:pt idx="687">
                  <c:v>33.35</c:v>
                </c:pt>
                <c:pt idx="688">
                  <c:v>33.65</c:v>
                </c:pt>
                <c:pt idx="689">
                  <c:v>33.75</c:v>
                </c:pt>
                <c:pt idx="690">
                  <c:v>33.65</c:v>
                </c:pt>
                <c:pt idx="691">
                  <c:v>33.549999999999997</c:v>
                </c:pt>
                <c:pt idx="692">
                  <c:v>33.25</c:v>
                </c:pt>
                <c:pt idx="693">
                  <c:v>33.299999999999997</c:v>
                </c:pt>
                <c:pt idx="694">
                  <c:v>33.65</c:v>
                </c:pt>
                <c:pt idx="695">
                  <c:v>34.4</c:v>
                </c:pt>
                <c:pt idx="696">
                  <c:v>34.5</c:v>
                </c:pt>
                <c:pt idx="697">
                  <c:v>34.5</c:v>
                </c:pt>
                <c:pt idx="698">
                  <c:v>35.049999999999997</c:v>
                </c:pt>
                <c:pt idx="699">
                  <c:v>35.15</c:v>
                </c:pt>
                <c:pt idx="700">
                  <c:v>35.049999999999997</c:v>
                </c:pt>
                <c:pt idx="701">
                  <c:v>36</c:v>
                </c:pt>
                <c:pt idx="702">
                  <c:v>36.200000000000003</c:v>
                </c:pt>
                <c:pt idx="703">
                  <c:v>35.799999999999997</c:v>
                </c:pt>
                <c:pt idx="704">
                  <c:v>35.4</c:v>
                </c:pt>
                <c:pt idx="705">
                  <c:v>36.25</c:v>
                </c:pt>
                <c:pt idx="706">
                  <c:v>35.950000000000003</c:v>
                </c:pt>
                <c:pt idx="707">
                  <c:v>35.15</c:v>
                </c:pt>
                <c:pt idx="708">
                  <c:v>35.15</c:v>
                </c:pt>
                <c:pt idx="709">
                  <c:v>36.450000000000003</c:v>
                </c:pt>
                <c:pt idx="710">
                  <c:v>35.950000000000003</c:v>
                </c:pt>
                <c:pt idx="711">
                  <c:v>35.9</c:v>
                </c:pt>
                <c:pt idx="712">
                  <c:v>35.450000000000003</c:v>
                </c:pt>
                <c:pt idx="713">
                  <c:v>34.65</c:v>
                </c:pt>
                <c:pt idx="714">
                  <c:v>34.75</c:v>
                </c:pt>
                <c:pt idx="715">
                  <c:v>35.1</c:v>
                </c:pt>
                <c:pt idx="716">
                  <c:v>35.25</c:v>
                </c:pt>
                <c:pt idx="717">
                  <c:v>35.450000000000003</c:v>
                </c:pt>
                <c:pt idx="718">
                  <c:v>35.35</c:v>
                </c:pt>
                <c:pt idx="719">
                  <c:v>35.15</c:v>
                </c:pt>
                <c:pt idx="720">
                  <c:v>35.549999999999997</c:v>
                </c:pt>
                <c:pt idx="721">
                  <c:v>35.700000000000003</c:v>
                </c:pt>
                <c:pt idx="722">
                  <c:v>35.9</c:v>
                </c:pt>
                <c:pt idx="723">
                  <c:v>36.1</c:v>
                </c:pt>
                <c:pt idx="724">
                  <c:v>36.5</c:v>
                </c:pt>
                <c:pt idx="725">
                  <c:v>36.35</c:v>
                </c:pt>
                <c:pt idx="726">
                  <c:v>36.9</c:v>
                </c:pt>
                <c:pt idx="727">
                  <c:v>36.200000000000003</c:v>
                </c:pt>
                <c:pt idx="728">
                  <c:v>35.9</c:v>
                </c:pt>
                <c:pt idx="729">
                  <c:v>35.85</c:v>
                </c:pt>
                <c:pt idx="730">
                  <c:v>36.049999999999997</c:v>
                </c:pt>
                <c:pt idx="731">
                  <c:v>36.35</c:v>
                </c:pt>
                <c:pt idx="732">
                  <c:v>36.299999999999997</c:v>
                </c:pt>
                <c:pt idx="733">
                  <c:v>36.75</c:v>
                </c:pt>
                <c:pt idx="734">
                  <c:v>36.549999999999997</c:v>
                </c:pt>
                <c:pt idx="735">
                  <c:v>36.85</c:v>
                </c:pt>
                <c:pt idx="736">
                  <c:v>37.049999999999997</c:v>
                </c:pt>
                <c:pt idx="737">
                  <c:v>37.1</c:v>
                </c:pt>
                <c:pt idx="738">
                  <c:v>36.549999999999997</c:v>
                </c:pt>
                <c:pt idx="739">
                  <c:v>37.200000000000003</c:v>
                </c:pt>
                <c:pt idx="740">
                  <c:v>37.1</c:v>
                </c:pt>
                <c:pt idx="741">
                  <c:v>37.15</c:v>
                </c:pt>
                <c:pt idx="742">
                  <c:v>36.85</c:v>
                </c:pt>
                <c:pt idx="743">
                  <c:v>37</c:v>
                </c:pt>
                <c:pt idx="744">
                  <c:v>36.85</c:v>
                </c:pt>
                <c:pt idx="745">
                  <c:v>36.4</c:v>
                </c:pt>
                <c:pt idx="746">
                  <c:v>36.299999999999997</c:v>
                </c:pt>
                <c:pt idx="747">
                  <c:v>35.9</c:v>
                </c:pt>
                <c:pt idx="748">
                  <c:v>35.75</c:v>
                </c:pt>
                <c:pt idx="749">
                  <c:v>36.04</c:v>
                </c:pt>
                <c:pt idx="750">
                  <c:v>35.85</c:v>
                </c:pt>
                <c:pt idx="751">
                  <c:v>35.700000000000003</c:v>
                </c:pt>
                <c:pt idx="752">
                  <c:v>36.299999999999997</c:v>
                </c:pt>
                <c:pt idx="753">
                  <c:v>36.65</c:v>
                </c:pt>
                <c:pt idx="754">
                  <c:v>36.65</c:v>
                </c:pt>
                <c:pt idx="755">
                  <c:v>36.35</c:v>
                </c:pt>
                <c:pt idx="756">
                  <c:v>36.75</c:v>
                </c:pt>
                <c:pt idx="757">
                  <c:v>36.450000000000003</c:v>
                </c:pt>
                <c:pt idx="758">
                  <c:v>36.950000000000003</c:v>
                </c:pt>
                <c:pt idx="759">
                  <c:v>37.1</c:v>
                </c:pt>
                <c:pt idx="760">
                  <c:v>36.94</c:v>
                </c:pt>
                <c:pt idx="761">
                  <c:v>36.799999999999997</c:v>
                </c:pt>
                <c:pt idx="762">
                  <c:v>36.9</c:v>
                </c:pt>
                <c:pt idx="763">
                  <c:v>37.049999999999997</c:v>
                </c:pt>
                <c:pt idx="764">
                  <c:v>37.549999999999997</c:v>
                </c:pt>
                <c:pt idx="765">
                  <c:v>37.92</c:v>
                </c:pt>
                <c:pt idx="766">
                  <c:v>37.65</c:v>
                </c:pt>
                <c:pt idx="767">
                  <c:v>37.799999999999997</c:v>
                </c:pt>
                <c:pt idx="768">
                  <c:v>38.15</c:v>
                </c:pt>
                <c:pt idx="769">
                  <c:v>37.97</c:v>
                </c:pt>
                <c:pt idx="770">
                  <c:v>37.799999999999997</c:v>
                </c:pt>
                <c:pt idx="771">
                  <c:v>37.950000000000003</c:v>
                </c:pt>
                <c:pt idx="772">
                  <c:v>37.85</c:v>
                </c:pt>
                <c:pt idx="773">
                  <c:v>37.85</c:v>
                </c:pt>
                <c:pt idx="774">
                  <c:v>37.700000000000003</c:v>
                </c:pt>
                <c:pt idx="775">
                  <c:v>37.75</c:v>
                </c:pt>
                <c:pt idx="776">
                  <c:v>37.9</c:v>
                </c:pt>
                <c:pt idx="777">
                  <c:v>36.700000000000003</c:v>
                </c:pt>
                <c:pt idx="778">
                  <c:v>36.75</c:v>
                </c:pt>
                <c:pt idx="779">
                  <c:v>36.4</c:v>
                </c:pt>
                <c:pt idx="780">
                  <c:v>36.35</c:v>
                </c:pt>
                <c:pt idx="781">
                  <c:v>35.950000000000003</c:v>
                </c:pt>
                <c:pt idx="782">
                  <c:v>36.15</c:v>
                </c:pt>
                <c:pt idx="783">
                  <c:v>35.799999999999997</c:v>
                </c:pt>
                <c:pt idx="784">
                  <c:v>35.5</c:v>
                </c:pt>
                <c:pt idx="785">
                  <c:v>35.35</c:v>
                </c:pt>
                <c:pt idx="786">
                  <c:v>35.1</c:v>
                </c:pt>
                <c:pt idx="787">
                  <c:v>35.1</c:v>
                </c:pt>
                <c:pt idx="788">
                  <c:v>34.85</c:v>
                </c:pt>
                <c:pt idx="789">
                  <c:v>35.119999999999997</c:v>
                </c:pt>
                <c:pt idx="790">
                  <c:v>35.35</c:v>
                </c:pt>
                <c:pt idx="791">
                  <c:v>35.549999999999997</c:v>
                </c:pt>
                <c:pt idx="792">
                  <c:v>35.43</c:v>
                </c:pt>
                <c:pt idx="793">
                  <c:v>35.35</c:v>
                </c:pt>
                <c:pt idx="794">
                  <c:v>35.299999999999997</c:v>
                </c:pt>
                <c:pt idx="795">
                  <c:v>35.450000000000003</c:v>
                </c:pt>
                <c:pt idx="796">
                  <c:v>35.15</c:v>
                </c:pt>
                <c:pt idx="797">
                  <c:v>34.9</c:v>
                </c:pt>
                <c:pt idx="798">
                  <c:v>34.35</c:v>
                </c:pt>
                <c:pt idx="799">
                  <c:v>34.049999999999997</c:v>
                </c:pt>
                <c:pt idx="800">
                  <c:v>34</c:v>
                </c:pt>
                <c:pt idx="801">
                  <c:v>33.85</c:v>
                </c:pt>
                <c:pt idx="802">
                  <c:v>33.25</c:v>
                </c:pt>
                <c:pt idx="803">
                  <c:v>33.549999999999997</c:v>
                </c:pt>
                <c:pt idx="804">
                  <c:v>33.15</c:v>
                </c:pt>
                <c:pt idx="805">
                  <c:v>32.75</c:v>
                </c:pt>
                <c:pt idx="806">
                  <c:v>33.299999999999997</c:v>
                </c:pt>
                <c:pt idx="807">
                  <c:v>33.9</c:v>
                </c:pt>
                <c:pt idx="808">
                  <c:v>33.950000000000003</c:v>
                </c:pt>
                <c:pt idx="809">
                  <c:v>33.6</c:v>
                </c:pt>
                <c:pt idx="810">
                  <c:v>34.1</c:v>
                </c:pt>
                <c:pt idx="811">
                  <c:v>34.799999999999997</c:v>
                </c:pt>
                <c:pt idx="812">
                  <c:v>34.6</c:v>
                </c:pt>
                <c:pt idx="813">
                  <c:v>34.200000000000003</c:v>
                </c:pt>
                <c:pt idx="814">
                  <c:v>34.5</c:v>
                </c:pt>
                <c:pt idx="815">
                  <c:v>34.6</c:v>
                </c:pt>
                <c:pt idx="816">
                  <c:v>33.83</c:v>
                </c:pt>
                <c:pt idx="817">
                  <c:v>34.24</c:v>
                </c:pt>
                <c:pt idx="818">
                  <c:v>33.85</c:v>
                </c:pt>
                <c:pt idx="819">
                  <c:v>33.549999999999997</c:v>
                </c:pt>
                <c:pt idx="820">
                  <c:v>33.549999999999997</c:v>
                </c:pt>
                <c:pt idx="821">
                  <c:v>33.9</c:v>
                </c:pt>
                <c:pt idx="822">
                  <c:v>34</c:v>
                </c:pt>
                <c:pt idx="823">
                  <c:v>34.299999999999997</c:v>
                </c:pt>
                <c:pt idx="824">
                  <c:v>34.520000000000003</c:v>
                </c:pt>
                <c:pt idx="825">
                  <c:v>34.799999999999997</c:v>
                </c:pt>
                <c:pt idx="826">
                  <c:v>34.75</c:v>
                </c:pt>
                <c:pt idx="827">
                  <c:v>34.9</c:v>
                </c:pt>
                <c:pt idx="828">
                  <c:v>34.450000000000003</c:v>
                </c:pt>
                <c:pt idx="829">
                  <c:v>34.450000000000003</c:v>
                </c:pt>
                <c:pt idx="830">
                  <c:v>34.35</c:v>
                </c:pt>
                <c:pt idx="831">
                  <c:v>34</c:v>
                </c:pt>
                <c:pt idx="832">
                  <c:v>34.75</c:v>
                </c:pt>
                <c:pt idx="833">
                  <c:v>35.4</c:v>
                </c:pt>
                <c:pt idx="834">
                  <c:v>35.15</c:v>
                </c:pt>
                <c:pt idx="835">
                  <c:v>35.35</c:v>
                </c:pt>
                <c:pt idx="836">
                  <c:v>35.25</c:v>
                </c:pt>
                <c:pt idx="837">
                  <c:v>36.1</c:v>
                </c:pt>
                <c:pt idx="838">
                  <c:v>35.799999999999997</c:v>
                </c:pt>
                <c:pt idx="839">
                  <c:v>36</c:v>
                </c:pt>
                <c:pt idx="840">
                  <c:v>36.35</c:v>
                </c:pt>
                <c:pt idx="841">
                  <c:v>36.15</c:v>
                </c:pt>
                <c:pt idx="842">
                  <c:v>36.049999999999997</c:v>
                </c:pt>
                <c:pt idx="843">
                  <c:v>36.299999999999997</c:v>
                </c:pt>
                <c:pt idx="844">
                  <c:v>37.1</c:v>
                </c:pt>
                <c:pt idx="845">
                  <c:v>37.200000000000003</c:v>
                </c:pt>
                <c:pt idx="846">
                  <c:v>37.65</c:v>
                </c:pt>
                <c:pt idx="847">
                  <c:v>37.700000000000003</c:v>
                </c:pt>
                <c:pt idx="848">
                  <c:v>38.35</c:v>
                </c:pt>
                <c:pt idx="849">
                  <c:v>38.35</c:v>
                </c:pt>
                <c:pt idx="850">
                  <c:v>37.53</c:v>
                </c:pt>
                <c:pt idx="851">
                  <c:v>38.049999999999997</c:v>
                </c:pt>
                <c:pt idx="852">
                  <c:v>38</c:v>
                </c:pt>
                <c:pt idx="853">
                  <c:v>37.799999999999997</c:v>
                </c:pt>
                <c:pt idx="854">
                  <c:v>37.85</c:v>
                </c:pt>
                <c:pt idx="855">
                  <c:v>37.85</c:v>
                </c:pt>
                <c:pt idx="856">
                  <c:v>38.04</c:v>
                </c:pt>
                <c:pt idx="857">
                  <c:v>38.53</c:v>
                </c:pt>
                <c:pt idx="858">
                  <c:v>38.75</c:v>
                </c:pt>
                <c:pt idx="859">
                  <c:v>39.200000000000003</c:v>
                </c:pt>
                <c:pt idx="860">
                  <c:v>39</c:v>
                </c:pt>
                <c:pt idx="861">
                  <c:v>38.450000000000003</c:v>
                </c:pt>
                <c:pt idx="862">
                  <c:v>38.4</c:v>
                </c:pt>
                <c:pt idx="863">
                  <c:v>38.75</c:v>
                </c:pt>
                <c:pt idx="864">
                  <c:v>39.450000000000003</c:v>
                </c:pt>
                <c:pt idx="865">
                  <c:v>39.200000000000003</c:v>
                </c:pt>
                <c:pt idx="866">
                  <c:v>39.75</c:v>
                </c:pt>
                <c:pt idx="867">
                  <c:v>40</c:v>
                </c:pt>
                <c:pt idx="868">
                  <c:v>40.6</c:v>
                </c:pt>
                <c:pt idx="869">
                  <c:v>41.35</c:v>
                </c:pt>
                <c:pt idx="870">
                  <c:v>40.950000000000003</c:v>
                </c:pt>
                <c:pt idx="871">
                  <c:v>41.7</c:v>
                </c:pt>
                <c:pt idx="872">
                  <c:v>42.25</c:v>
                </c:pt>
                <c:pt idx="873">
                  <c:v>41.7</c:v>
                </c:pt>
                <c:pt idx="874">
                  <c:v>42</c:v>
                </c:pt>
                <c:pt idx="875">
                  <c:v>42.9</c:v>
                </c:pt>
                <c:pt idx="876">
                  <c:v>42.9</c:v>
                </c:pt>
                <c:pt idx="877">
                  <c:v>42.7</c:v>
                </c:pt>
                <c:pt idx="878">
                  <c:v>41.3</c:v>
                </c:pt>
                <c:pt idx="879">
                  <c:v>42.15</c:v>
                </c:pt>
                <c:pt idx="880">
                  <c:v>42.3</c:v>
                </c:pt>
                <c:pt idx="881">
                  <c:v>42</c:v>
                </c:pt>
                <c:pt idx="882">
                  <c:v>40.700000000000003</c:v>
                </c:pt>
                <c:pt idx="883">
                  <c:v>40.4</c:v>
                </c:pt>
                <c:pt idx="884">
                  <c:v>41.3</c:v>
                </c:pt>
                <c:pt idx="885">
                  <c:v>40.9</c:v>
                </c:pt>
                <c:pt idx="886">
                  <c:v>40.85</c:v>
                </c:pt>
                <c:pt idx="887">
                  <c:v>41.4</c:v>
                </c:pt>
                <c:pt idx="888">
                  <c:v>41.5</c:v>
                </c:pt>
                <c:pt idx="889">
                  <c:v>41.1</c:v>
                </c:pt>
                <c:pt idx="890">
                  <c:v>42</c:v>
                </c:pt>
                <c:pt idx="891">
                  <c:v>42.1</c:v>
                </c:pt>
                <c:pt idx="892">
                  <c:v>41.75</c:v>
                </c:pt>
                <c:pt idx="893">
                  <c:v>41.6</c:v>
                </c:pt>
                <c:pt idx="894">
                  <c:v>41.95</c:v>
                </c:pt>
                <c:pt idx="895">
                  <c:v>41.5</c:v>
                </c:pt>
                <c:pt idx="896">
                  <c:v>41.1</c:v>
                </c:pt>
                <c:pt idx="897">
                  <c:v>40.9</c:v>
                </c:pt>
                <c:pt idx="898">
                  <c:v>41.1</c:v>
                </c:pt>
                <c:pt idx="899">
                  <c:v>41.4</c:v>
                </c:pt>
                <c:pt idx="900">
                  <c:v>41.65</c:v>
                </c:pt>
                <c:pt idx="901">
                  <c:v>42.65</c:v>
                </c:pt>
                <c:pt idx="902">
                  <c:v>42.8</c:v>
                </c:pt>
                <c:pt idx="903">
                  <c:v>43.25</c:v>
                </c:pt>
                <c:pt idx="904">
                  <c:v>43.5</c:v>
                </c:pt>
                <c:pt idx="905">
                  <c:v>43.65</c:v>
                </c:pt>
                <c:pt idx="906">
                  <c:v>44.1</c:v>
                </c:pt>
                <c:pt idx="907">
                  <c:v>44.2</c:v>
                </c:pt>
                <c:pt idx="908">
                  <c:v>44.1</c:v>
                </c:pt>
                <c:pt idx="909">
                  <c:v>44.9</c:v>
                </c:pt>
                <c:pt idx="910">
                  <c:v>45.15</c:v>
                </c:pt>
                <c:pt idx="911">
                  <c:v>45.3</c:v>
                </c:pt>
                <c:pt idx="912">
                  <c:v>44.15</c:v>
                </c:pt>
                <c:pt idx="913">
                  <c:v>44</c:v>
                </c:pt>
                <c:pt idx="914">
                  <c:v>43.6</c:v>
                </c:pt>
                <c:pt idx="915">
                  <c:v>43.4</c:v>
                </c:pt>
                <c:pt idx="916">
                  <c:v>44.6</c:v>
                </c:pt>
                <c:pt idx="917">
                  <c:v>44.7</c:v>
                </c:pt>
                <c:pt idx="918">
                  <c:v>44.35</c:v>
                </c:pt>
                <c:pt idx="919">
                  <c:v>45.05</c:v>
                </c:pt>
                <c:pt idx="920">
                  <c:v>45.1</c:v>
                </c:pt>
                <c:pt idx="921">
                  <c:v>45.15</c:v>
                </c:pt>
                <c:pt idx="922">
                  <c:v>44.6</c:v>
                </c:pt>
                <c:pt idx="923">
                  <c:v>44.05</c:v>
                </c:pt>
                <c:pt idx="924">
                  <c:v>44</c:v>
                </c:pt>
                <c:pt idx="925">
                  <c:v>44</c:v>
                </c:pt>
                <c:pt idx="926">
                  <c:v>44.05</c:v>
                </c:pt>
                <c:pt idx="927">
                  <c:v>44</c:v>
                </c:pt>
                <c:pt idx="928">
                  <c:v>44.35</c:v>
                </c:pt>
                <c:pt idx="929">
                  <c:v>44.7</c:v>
                </c:pt>
                <c:pt idx="930">
                  <c:v>44.8</c:v>
                </c:pt>
                <c:pt idx="931">
                  <c:v>44.55</c:v>
                </c:pt>
                <c:pt idx="932">
                  <c:v>44.85</c:v>
                </c:pt>
                <c:pt idx="933">
                  <c:v>45.25</c:v>
                </c:pt>
                <c:pt idx="934">
                  <c:v>46.1</c:v>
                </c:pt>
                <c:pt idx="935">
                  <c:v>46.45</c:v>
                </c:pt>
                <c:pt idx="936">
                  <c:v>46.15</c:v>
                </c:pt>
                <c:pt idx="937">
                  <c:v>46.45</c:v>
                </c:pt>
                <c:pt idx="938">
                  <c:v>47.02</c:v>
                </c:pt>
                <c:pt idx="939">
                  <c:v>47.25</c:v>
                </c:pt>
                <c:pt idx="940">
                  <c:v>47.45</c:v>
                </c:pt>
                <c:pt idx="941">
                  <c:v>48</c:v>
                </c:pt>
                <c:pt idx="942">
                  <c:v>48.85</c:v>
                </c:pt>
                <c:pt idx="943">
                  <c:v>49.2</c:v>
                </c:pt>
                <c:pt idx="944">
                  <c:v>50.15</c:v>
                </c:pt>
                <c:pt idx="945">
                  <c:v>49.65</c:v>
                </c:pt>
                <c:pt idx="946">
                  <c:v>50.4</c:v>
                </c:pt>
                <c:pt idx="947">
                  <c:v>50.65</c:v>
                </c:pt>
                <c:pt idx="948">
                  <c:v>50.45</c:v>
                </c:pt>
                <c:pt idx="949">
                  <c:v>50</c:v>
                </c:pt>
                <c:pt idx="950">
                  <c:v>50.7</c:v>
                </c:pt>
                <c:pt idx="951">
                  <c:v>51.6</c:v>
                </c:pt>
                <c:pt idx="952">
                  <c:v>52.8</c:v>
                </c:pt>
                <c:pt idx="953">
                  <c:v>54.05</c:v>
                </c:pt>
                <c:pt idx="954">
                  <c:v>57.5</c:v>
                </c:pt>
                <c:pt idx="955">
                  <c:v>57</c:v>
                </c:pt>
                <c:pt idx="956">
                  <c:v>54.7</c:v>
                </c:pt>
                <c:pt idx="957">
                  <c:v>50.9</c:v>
                </c:pt>
                <c:pt idx="958">
                  <c:v>51.6</c:v>
                </c:pt>
                <c:pt idx="959">
                  <c:v>53.15</c:v>
                </c:pt>
                <c:pt idx="960">
                  <c:v>52.5</c:v>
                </c:pt>
                <c:pt idx="961">
                  <c:v>54.15</c:v>
                </c:pt>
                <c:pt idx="962">
                  <c:v>54.1</c:v>
                </c:pt>
                <c:pt idx="963">
                  <c:v>54.95</c:v>
                </c:pt>
                <c:pt idx="964">
                  <c:v>55.95</c:v>
                </c:pt>
                <c:pt idx="965">
                  <c:v>54.55</c:v>
                </c:pt>
                <c:pt idx="966">
                  <c:v>52.85</c:v>
                </c:pt>
                <c:pt idx="967">
                  <c:v>52.7</c:v>
                </c:pt>
                <c:pt idx="968">
                  <c:v>54.05</c:v>
                </c:pt>
                <c:pt idx="969">
                  <c:v>54.65</c:v>
                </c:pt>
                <c:pt idx="970">
                  <c:v>54.5</c:v>
                </c:pt>
                <c:pt idx="971">
                  <c:v>55.05</c:v>
                </c:pt>
                <c:pt idx="972">
                  <c:v>55.5</c:v>
                </c:pt>
                <c:pt idx="973">
                  <c:v>56.3</c:v>
                </c:pt>
                <c:pt idx="974">
                  <c:v>55.65</c:v>
                </c:pt>
                <c:pt idx="975">
                  <c:v>54.1</c:v>
                </c:pt>
                <c:pt idx="976">
                  <c:v>51.9</c:v>
                </c:pt>
                <c:pt idx="977">
                  <c:v>52</c:v>
                </c:pt>
                <c:pt idx="978">
                  <c:v>53.25</c:v>
                </c:pt>
                <c:pt idx="979">
                  <c:v>52.4</c:v>
                </c:pt>
                <c:pt idx="980">
                  <c:v>52.4</c:v>
                </c:pt>
                <c:pt idx="981">
                  <c:v>52.3</c:v>
                </c:pt>
                <c:pt idx="982">
                  <c:v>52.9</c:v>
                </c:pt>
                <c:pt idx="983">
                  <c:v>53.75</c:v>
                </c:pt>
                <c:pt idx="984">
                  <c:v>52.55</c:v>
                </c:pt>
                <c:pt idx="985">
                  <c:v>52.55</c:v>
                </c:pt>
                <c:pt idx="986">
                  <c:v>52.65</c:v>
                </c:pt>
                <c:pt idx="987">
                  <c:v>52.4</c:v>
                </c:pt>
                <c:pt idx="988">
                  <c:v>51.05</c:v>
                </c:pt>
                <c:pt idx="989">
                  <c:v>50.1</c:v>
                </c:pt>
                <c:pt idx="990">
                  <c:v>49.1</c:v>
                </c:pt>
                <c:pt idx="991">
                  <c:v>49.6</c:v>
                </c:pt>
                <c:pt idx="992">
                  <c:v>47.4</c:v>
                </c:pt>
                <c:pt idx="993">
                  <c:v>49.1</c:v>
                </c:pt>
                <c:pt idx="994">
                  <c:v>48.7</c:v>
                </c:pt>
                <c:pt idx="995">
                  <c:v>48.8</c:v>
                </c:pt>
                <c:pt idx="996">
                  <c:v>50.55</c:v>
                </c:pt>
                <c:pt idx="997">
                  <c:v>50.85</c:v>
                </c:pt>
                <c:pt idx="998">
                  <c:v>51</c:v>
                </c:pt>
                <c:pt idx="999">
                  <c:v>53.25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0D3-4EC1-865D-C219612E7BB0}"/>
            </c:ext>
          </c:extLst>
        </c:ser>
        <c:ser>
          <c:idx val="1"/>
          <c:order val="1"/>
          <c:tx>
            <c:strRef>
              <c:f>'Electricity FY'!$Y$2</c:f>
              <c:strCache>
                <c:ptCount val="1"/>
                <c:pt idx="0">
                  <c:v>IT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'Electricity FY'!$W$3:$W$1008</c:f>
              <c:numCache>
                <c:formatCode>m/d/yyyy</c:formatCode>
                <c:ptCount val="1006"/>
                <c:pt idx="0">
                  <c:v>41989</c:v>
                </c:pt>
                <c:pt idx="1">
                  <c:v>41990</c:v>
                </c:pt>
                <c:pt idx="2">
                  <c:v>41991</c:v>
                </c:pt>
                <c:pt idx="3">
                  <c:v>41992</c:v>
                </c:pt>
                <c:pt idx="4">
                  <c:v>41995</c:v>
                </c:pt>
                <c:pt idx="5">
                  <c:v>41996</c:v>
                </c:pt>
                <c:pt idx="6">
                  <c:v>41997</c:v>
                </c:pt>
                <c:pt idx="7">
                  <c:v>42002</c:v>
                </c:pt>
                <c:pt idx="8">
                  <c:v>42003</c:v>
                </c:pt>
                <c:pt idx="9">
                  <c:v>42006</c:v>
                </c:pt>
                <c:pt idx="10">
                  <c:v>42009</c:v>
                </c:pt>
                <c:pt idx="11">
                  <c:v>42010</c:v>
                </c:pt>
                <c:pt idx="12">
                  <c:v>42011</c:v>
                </c:pt>
                <c:pt idx="13">
                  <c:v>42012</c:v>
                </c:pt>
                <c:pt idx="14">
                  <c:v>42013</c:v>
                </c:pt>
                <c:pt idx="15">
                  <c:v>42016</c:v>
                </c:pt>
                <c:pt idx="16">
                  <c:v>42017</c:v>
                </c:pt>
                <c:pt idx="17">
                  <c:v>42018</c:v>
                </c:pt>
                <c:pt idx="18">
                  <c:v>42019</c:v>
                </c:pt>
                <c:pt idx="19">
                  <c:v>42020</c:v>
                </c:pt>
                <c:pt idx="20">
                  <c:v>42023</c:v>
                </c:pt>
                <c:pt idx="21">
                  <c:v>42024</c:v>
                </c:pt>
                <c:pt idx="22">
                  <c:v>42025</c:v>
                </c:pt>
                <c:pt idx="23">
                  <c:v>42026</c:v>
                </c:pt>
                <c:pt idx="24">
                  <c:v>42027</c:v>
                </c:pt>
                <c:pt idx="25">
                  <c:v>42030</c:v>
                </c:pt>
                <c:pt idx="26">
                  <c:v>42031</c:v>
                </c:pt>
                <c:pt idx="27">
                  <c:v>42032</c:v>
                </c:pt>
                <c:pt idx="28">
                  <c:v>42033</c:v>
                </c:pt>
                <c:pt idx="29">
                  <c:v>42034</c:v>
                </c:pt>
                <c:pt idx="30">
                  <c:v>42037</c:v>
                </c:pt>
                <c:pt idx="31">
                  <c:v>42038</c:v>
                </c:pt>
                <c:pt idx="32">
                  <c:v>42039</c:v>
                </c:pt>
                <c:pt idx="33">
                  <c:v>42040</c:v>
                </c:pt>
                <c:pt idx="34">
                  <c:v>42041</c:v>
                </c:pt>
                <c:pt idx="35">
                  <c:v>42044</c:v>
                </c:pt>
                <c:pt idx="36">
                  <c:v>42045</c:v>
                </c:pt>
                <c:pt idx="37">
                  <c:v>42046</c:v>
                </c:pt>
                <c:pt idx="38">
                  <c:v>42047</c:v>
                </c:pt>
                <c:pt idx="39">
                  <c:v>42048</c:v>
                </c:pt>
                <c:pt idx="40">
                  <c:v>42051</c:v>
                </c:pt>
                <c:pt idx="41">
                  <c:v>42052</c:v>
                </c:pt>
                <c:pt idx="42">
                  <c:v>42053</c:v>
                </c:pt>
                <c:pt idx="43">
                  <c:v>42054</c:v>
                </c:pt>
                <c:pt idx="44">
                  <c:v>42055</c:v>
                </c:pt>
                <c:pt idx="45">
                  <c:v>42058</c:v>
                </c:pt>
                <c:pt idx="46">
                  <c:v>42059</c:v>
                </c:pt>
                <c:pt idx="47">
                  <c:v>42060</c:v>
                </c:pt>
                <c:pt idx="48">
                  <c:v>42061</c:v>
                </c:pt>
                <c:pt idx="49">
                  <c:v>42062</c:v>
                </c:pt>
                <c:pt idx="50">
                  <c:v>42065</c:v>
                </c:pt>
                <c:pt idx="51">
                  <c:v>42066</c:v>
                </c:pt>
                <c:pt idx="52">
                  <c:v>42067</c:v>
                </c:pt>
                <c:pt idx="53">
                  <c:v>42068</c:v>
                </c:pt>
                <c:pt idx="54">
                  <c:v>42069</c:v>
                </c:pt>
                <c:pt idx="55">
                  <c:v>42072</c:v>
                </c:pt>
                <c:pt idx="56">
                  <c:v>42073</c:v>
                </c:pt>
                <c:pt idx="57">
                  <c:v>42074</c:v>
                </c:pt>
                <c:pt idx="58">
                  <c:v>42075</c:v>
                </c:pt>
                <c:pt idx="59">
                  <c:v>42076</c:v>
                </c:pt>
                <c:pt idx="60">
                  <c:v>42079</c:v>
                </c:pt>
                <c:pt idx="61">
                  <c:v>42080</c:v>
                </c:pt>
                <c:pt idx="62">
                  <c:v>42081</c:v>
                </c:pt>
                <c:pt idx="63">
                  <c:v>42082</c:v>
                </c:pt>
                <c:pt idx="64">
                  <c:v>42083</c:v>
                </c:pt>
                <c:pt idx="65">
                  <c:v>42086</c:v>
                </c:pt>
                <c:pt idx="66">
                  <c:v>42087</c:v>
                </c:pt>
                <c:pt idx="67">
                  <c:v>42088</c:v>
                </c:pt>
                <c:pt idx="68">
                  <c:v>42089</c:v>
                </c:pt>
                <c:pt idx="69">
                  <c:v>42090</c:v>
                </c:pt>
                <c:pt idx="70">
                  <c:v>42093</c:v>
                </c:pt>
                <c:pt idx="71">
                  <c:v>42094</c:v>
                </c:pt>
                <c:pt idx="72">
                  <c:v>42095</c:v>
                </c:pt>
                <c:pt idx="73">
                  <c:v>42096</c:v>
                </c:pt>
                <c:pt idx="74">
                  <c:v>42101</c:v>
                </c:pt>
                <c:pt idx="75">
                  <c:v>42102</c:v>
                </c:pt>
                <c:pt idx="76">
                  <c:v>42103</c:v>
                </c:pt>
                <c:pt idx="77">
                  <c:v>42104</c:v>
                </c:pt>
                <c:pt idx="78">
                  <c:v>42107</c:v>
                </c:pt>
                <c:pt idx="79">
                  <c:v>42108</c:v>
                </c:pt>
                <c:pt idx="80">
                  <c:v>42109</c:v>
                </c:pt>
                <c:pt idx="81">
                  <c:v>42110</c:v>
                </c:pt>
                <c:pt idx="82">
                  <c:v>42111</c:v>
                </c:pt>
                <c:pt idx="83">
                  <c:v>42114</c:v>
                </c:pt>
                <c:pt idx="84">
                  <c:v>42115</c:v>
                </c:pt>
                <c:pt idx="85">
                  <c:v>42116</c:v>
                </c:pt>
                <c:pt idx="86">
                  <c:v>42117</c:v>
                </c:pt>
                <c:pt idx="87">
                  <c:v>42118</c:v>
                </c:pt>
                <c:pt idx="88">
                  <c:v>42121</c:v>
                </c:pt>
                <c:pt idx="89">
                  <c:v>42122</c:v>
                </c:pt>
                <c:pt idx="90">
                  <c:v>42123</c:v>
                </c:pt>
                <c:pt idx="91">
                  <c:v>42124</c:v>
                </c:pt>
                <c:pt idx="92">
                  <c:v>42125</c:v>
                </c:pt>
                <c:pt idx="93">
                  <c:v>42128</c:v>
                </c:pt>
                <c:pt idx="94">
                  <c:v>42129</c:v>
                </c:pt>
                <c:pt idx="95">
                  <c:v>42130</c:v>
                </c:pt>
                <c:pt idx="96">
                  <c:v>42131</c:v>
                </c:pt>
                <c:pt idx="97">
                  <c:v>42132</c:v>
                </c:pt>
                <c:pt idx="98">
                  <c:v>42135</c:v>
                </c:pt>
                <c:pt idx="99">
                  <c:v>42136</c:v>
                </c:pt>
                <c:pt idx="100">
                  <c:v>42137</c:v>
                </c:pt>
                <c:pt idx="101">
                  <c:v>42138</c:v>
                </c:pt>
                <c:pt idx="102">
                  <c:v>42139</c:v>
                </c:pt>
                <c:pt idx="103">
                  <c:v>42142</c:v>
                </c:pt>
                <c:pt idx="104">
                  <c:v>42143</c:v>
                </c:pt>
                <c:pt idx="105">
                  <c:v>42144</c:v>
                </c:pt>
                <c:pt idx="106">
                  <c:v>42145</c:v>
                </c:pt>
                <c:pt idx="107">
                  <c:v>42146</c:v>
                </c:pt>
                <c:pt idx="108">
                  <c:v>42150</c:v>
                </c:pt>
                <c:pt idx="109">
                  <c:v>42151</c:v>
                </c:pt>
                <c:pt idx="110">
                  <c:v>42152</c:v>
                </c:pt>
                <c:pt idx="111">
                  <c:v>42153</c:v>
                </c:pt>
                <c:pt idx="112">
                  <c:v>42156</c:v>
                </c:pt>
                <c:pt idx="113">
                  <c:v>42157</c:v>
                </c:pt>
                <c:pt idx="114">
                  <c:v>42158</c:v>
                </c:pt>
                <c:pt idx="115">
                  <c:v>42159</c:v>
                </c:pt>
                <c:pt idx="116">
                  <c:v>42160</c:v>
                </c:pt>
                <c:pt idx="117">
                  <c:v>42163</c:v>
                </c:pt>
                <c:pt idx="118">
                  <c:v>42164</c:v>
                </c:pt>
                <c:pt idx="119">
                  <c:v>42165</c:v>
                </c:pt>
                <c:pt idx="120">
                  <c:v>42166</c:v>
                </c:pt>
                <c:pt idx="121">
                  <c:v>42167</c:v>
                </c:pt>
                <c:pt idx="122">
                  <c:v>42170</c:v>
                </c:pt>
                <c:pt idx="123">
                  <c:v>42171</c:v>
                </c:pt>
                <c:pt idx="124">
                  <c:v>42172</c:v>
                </c:pt>
                <c:pt idx="125">
                  <c:v>42173</c:v>
                </c:pt>
                <c:pt idx="126">
                  <c:v>42174</c:v>
                </c:pt>
                <c:pt idx="127">
                  <c:v>42177</c:v>
                </c:pt>
                <c:pt idx="128">
                  <c:v>42178</c:v>
                </c:pt>
                <c:pt idx="129">
                  <c:v>42179</c:v>
                </c:pt>
                <c:pt idx="130">
                  <c:v>42180</c:v>
                </c:pt>
                <c:pt idx="131">
                  <c:v>42181</c:v>
                </c:pt>
                <c:pt idx="132">
                  <c:v>42184</c:v>
                </c:pt>
                <c:pt idx="133">
                  <c:v>42185</c:v>
                </c:pt>
                <c:pt idx="134">
                  <c:v>42186</c:v>
                </c:pt>
                <c:pt idx="135">
                  <c:v>42187</c:v>
                </c:pt>
                <c:pt idx="136">
                  <c:v>42188</c:v>
                </c:pt>
                <c:pt idx="137">
                  <c:v>42191</c:v>
                </c:pt>
                <c:pt idx="138">
                  <c:v>42192</c:v>
                </c:pt>
                <c:pt idx="139">
                  <c:v>42193</c:v>
                </c:pt>
                <c:pt idx="140">
                  <c:v>42194</c:v>
                </c:pt>
                <c:pt idx="141">
                  <c:v>42195</c:v>
                </c:pt>
                <c:pt idx="142">
                  <c:v>42198</c:v>
                </c:pt>
                <c:pt idx="143">
                  <c:v>42199</c:v>
                </c:pt>
                <c:pt idx="144">
                  <c:v>42200</c:v>
                </c:pt>
                <c:pt idx="145">
                  <c:v>42201</c:v>
                </c:pt>
                <c:pt idx="146">
                  <c:v>42202</c:v>
                </c:pt>
                <c:pt idx="147">
                  <c:v>42205</c:v>
                </c:pt>
                <c:pt idx="148">
                  <c:v>42206</c:v>
                </c:pt>
                <c:pt idx="149">
                  <c:v>42207</c:v>
                </c:pt>
                <c:pt idx="150">
                  <c:v>42208</c:v>
                </c:pt>
                <c:pt idx="151">
                  <c:v>42209</c:v>
                </c:pt>
                <c:pt idx="152">
                  <c:v>42212</c:v>
                </c:pt>
                <c:pt idx="153">
                  <c:v>42213</c:v>
                </c:pt>
                <c:pt idx="154">
                  <c:v>42214</c:v>
                </c:pt>
                <c:pt idx="155">
                  <c:v>42215</c:v>
                </c:pt>
                <c:pt idx="156">
                  <c:v>42216</c:v>
                </c:pt>
                <c:pt idx="157">
                  <c:v>42219</c:v>
                </c:pt>
                <c:pt idx="158">
                  <c:v>42220</c:v>
                </c:pt>
                <c:pt idx="159">
                  <c:v>42221</c:v>
                </c:pt>
                <c:pt idx="160">
                  <c:v>42222</c:v>
                </c:pt>
                <c:pt idx="161">
                  <c:v>42223</c:v>
                </c:pt>
                <c:pt idx="162">
                  <c:v>42226</c:v>
                </c:pt>
                <c:pt idx="163">
                  <c:v>42227</c:v>
                </c:pt>
                <c:pt idx="164">
                  <c:v>42228</c:v>
                </c:pt>
                <c:pt idx="165">
                  <c:v>42229</c:v>
                </c:pt>
                <c:pt idx="166">
                  <c:v>42230</c:v>
                </c:pt>
                <c:pt idx="167">
                  <c:v>42233</c:v>
                </c:pt>
                <c:pt idx="168">
                  <c:v>42234</c:v>
                </c:pt>
                <c:pt idx="169">
                  <c:v>42235</c:v>
                </c:pt>
                <c:pt idx="170">
                  <c:v>42236</c:v>
                </c:pt>
                <c:pt idx="171">
                  <c:v>42237</c:v>
                </c:pt>
                <c:pt idx="172">
                  <c:v>42240</c:v>
                </c:pt>
                <c:pt idx="173">
                  <c:v>42241</c:v>
                </c:pt>
                <c:pt idx="174">
                  <c:v>42242</c:v>
                </c:pt>
                <c:pt idx="175">
                  <c:v>42243</c:v>
                </c:pt>
                <c:pt idx="176">
                  <c:v>42244</c:v>
                </c:pt>
                <c:pt idx="177">
                  <c:v>42247</c:v>
                </c:pt>
                <c:pt idx="178">
                  <c:v>42249</c:v>
                </c:pt>
                <c:pt idx="179">
                  <c:v>42250</c:v>
                </c:pt>
                <c:pt idx="180">
                  <c:v>42251</c:v>
                </c:pt>
                <c:pt idx="181">
                  <c:v>42254</c:v>
                </c:pt>
                <c:pt idx="182">
                  <c:v>42255</c:v>
                </c:pt>
                <c:pt idx="183">
                  <c:v>42256</c:v>
                </c:pt>
                <c:pt idx="184">
                  <c:v>42257</c:v>
                </c:pt>
                <c:pt idx="185">
                  <c:v>42258</c:v>
                </c:pt>
                <c:pt idx="186">
                  <c:v>42261</c:v>
                </c:pt>
                <c:pt idx="187">
                  <c:v>42262</c:v>
                </c:pt>
                <c:pt idx="188">
                  <c:v>42263</c:v>
                </c:pt>
                <c:pt idx="189">
                  <c:v>42264</c:v>
                </c:pt>
                <c:pt idx="190">
                  <c:v>42265</c:v>
                </c:pt>
                <c:pt idx="191">
                  <c:v>42268</c:v>
                </c:pt>
                <c:pt idx="192">
                  <c:v>42269</c:v>
                </c:pt>
                <c:pt idx="193">
                  <c:v>42270</c:v>
                </c:pt>
                <c:pt idx="194">
                  <c:v>42271</c:v>
                </c:pt>
                <c:pt idx="195">
                  <c:v>42272</c:v>
                </c:pt>
                <c:pt idx="196">
                  <c:v>42275</c:v>
                </c:pt>
                <c:pt idx="197">
                  <c:v>42276</c:v>
                </c:pt>
                <c:pt idx="198">
                  <c:v>42277</c:v>
                </c:pt>
                <c:pt idx="199">
                  <c:v>42278</c:v>
                </c:pt>
                <c:pt idx="200">
                  <c:v>42279</c:v>
                </c:pt>
                <c:pt idx="201">
                  <c:v>42282</c:v>
                </c:pt>
                <c:pt idx="202">
                  <c:v>42283</c:v>
                </c:pt>
                <c:pt idx="203">
                  <c:v>42284</c:v>
                </c:pt>
                <c:pt idx="204">
                  <c:v>42285</c:v>
                </c:pt>
                <c:pt idx="205">
                  <c:v>42286</c:v>
                </c:pt>
                <c:pt idx="206">
                  <c:v>42289</c:v>
                </c:pt>
                <c:pt idx="207">
                  <c:v>42290</c:v>
                </c:pt>
                <c:pt idx="208">
                  <c:v>42291</c:v>
                </c:pt>
                <c:pt idx="209">
                  <c:v>42292</c:v>
                </c:pt>
                <c:pt idx="210">
                  <c:v>42293</c:v>
                </c:pt>
                <c:pt idx="211">
                  <c:v>42296</c:v>
                </c:pt>
                <c:pt idx="212">
                  <c:v>42297</c:v>
                </c:pt>
                <c:pt idx="213">
                  <c:v>42298</c:v>
                </c:pt>
                <c:pt idx="214">
                  <c:v>42299</c:v>
                </c:pt>
                <c:pt idx="215">
                  <c:v>42300</c:v>
                </c:pt>
                <c:pt idx="216">
                  <c:v>42303</c:v>
                </c:pt>
                <c:pt idx="217">
                  <c:v>42304</c:v>
                </c:pt>
                <c:pt idx="218">
                  <c:v>42305</c:v>
                </c:pt>
                <c:pt idx="219">
                  <c:v>42306</c:v>
                </c:pt>
                <c:pt idx="220">
                  <c:v>42307</c:v>
                </c:pt>
                <c:pt idx="221">
                  <c:v>42310</c:v>
                </c:pt>
                <c:pt idx="222">
                  <c:v>42311</c:v>
                </c:pt>
                <c:pt idx="223">
                  <c:v>42312</c:v>
                </c:pt>
                <c:pt idx="224">
                  <c:v>42313</c:v>
                </c:pt>
                <c:pt idx="225">
                  <c:v>42314</c:v>
                </c:pt>
                <c:pt idx="226">
                  <c:v>42317</c:v>
                </c:pt>
                <c:pt idx="227">
                  <c:v>42318</c:v>
                </c:pt>
                <c:pt idx="228">
                  <c:v>42319</c:v>
                </c:pt>
                <c:pt idx="229">
                  <c:v>42320</c:v>
                </c:pt>
                <c:pt idx="230">
                  <c:v>42321</c:v>
                </c:pt>
                <c:pt idx="231">
                  <c:v>42324</c:v>
                </c:pt>
                <c:pt idx="232">
                  <c:v>42325</c:v>
                </c:pt>
                <c:pt idx="233">
                  <c:v>42326</c:v>
                </c:pt>
                <c:pt idx="234">
                  <c:v>42327</c:v>
                </c:pt>
                <c:pt idx="235">
                  <c:v>42328</c:v>
                </c:pt>
                <c:pt idx="236">
                  <c:v>42331</c:v>
                </c:pt>
                <c:pt idx="237">
                  <c:v>42332</c:v>
                </c:pt>
                <c:pt idx="238">
                  <c:v>42333</c:v>
                </c:pt>
                <c:pt idx="239">
                  <c:v>42334</c:v>
                </c:pt>
                <c:pt idx="240">
                  <c:v>42335</c:v>
                </c:pt>
                <c:pt idx="241">
                  <c:v>42338</c:v>
                </c:pt>
                <c:pt idx="242">
                  <c:v>42339</c:v>
                </c:pt>
                <c:pt idx="243">
                  <c:v>42340</c:v>
                </c:pt>
                <c:pt idx="244">
                  <c:v>42341</c:v>
                </c:pt>
                <c:pt idx="245">
                  <c:v>42342</c:v>
                </c:pt>
                <c:pt idx="246">
                  <c:v>42345</c:v>
                </c:pt>
                <c:pt idx="247">
                  <c:v>42346</c:v>
                </c:pt>
                <c:pt idx="248">
                  <c:v>42347</c:v>
                </c:pt>
                <c:pt idx="249">
                  <c:v>42348</c:v>
                </c:pt>
                <c:pt idx="250">
                  <c:v>42349</c:v>
                </c:pt>
                <c:pt idx="251">
                  <c:v>42352</c:v>
                </c:pt>
                <c:pt idx="252">
                  <c:v>42353</c:v>
                </c:pt>
                <c:pt idx="253">
                  <c:v>42354</c:v>
                </c:pt>
                <c:pt idx="254">
                  <c:v>42355</c:v>
                </c:pt>
                <c:pt idx="255">
                  <c:v>42356</c:v>
                </c:pt>
                <c:pt idx="256">
                  <c:v>42359</c:v>
                </c:pt>
                <c:pt idx="257">
                  <c:v>42360</c:v>
                </c:pt>
                <c:pt idx="258">
                  <c:v>42361</c:v>
                </c:pt>
                <c:pt idx="259">
                  <c:v>42366</c:v>
                </c:pt>
                <c:pt idx="260">
                  <c:v>42367</c:v>
                </c:pt>
                <c:pt idx="261">
                  <c:v>42368</c:v>
                </c:pt>
                <c:pt idx="262">
                  <c:v>42369</c:v>
                </c:pt>
                <c:pt idx="263">
                  <c:v>42373</c:v>
                </c:pt>
                <c:pt idx="264">
                  <c:v>42374</c:v>
                </c:pt>
                <c:pt idx="265">
                  <c:v>42375</c:v>
                </c:pt>
                <c:pt idx="266">
                  <c:v>42376</c:v>
                </c:pt>
                <c:pt idx="267">
                  <c:v>42377</c:v>
                </c:pt>
                <c:pt idx="268">
                  <c:v>42380</c:v>
                </c:pt>
                <c:pt idx="269">
                  <c:v>42381</c:v>
                </c:pt>
                <c:pt idx="270">
                  <c:v>42382</c:v>
                </c:pt>
                <c:pt idx="271">
                  <c:v>42383</c:v>
                </c:pt>
                <c:pt idx="272">
                  <c:v>42384</c:v>
                </c:pt>
                <c:pt idx="273">
                  <c:v>42387</c:v>
                </c:pt>
                <c:pt idx="274">
                  <c:v>42388</c:v>
                </c:pt>
                <c:pt idx="275">
                  <c:v>42389</c:v>
                </c:pt>
                <c:pt idx="276">
                  <c:v>42390</c:v>
                </c:pt>
                <c:pt idx="277">
                  <c:v>42391</c:v>
                </c:pt>
                <c:pt idx="278">
                  <c:v>42394</c:v>
                </c:pt>
                <c:pt idx="279">
                  <c:v>42395</c:v>
                </c:pt>
                <c:pt idx="280">
                  <c:v>42396</c:v>
                </c:pt>
                <c:pt idx="281">
                  <c:v>42397</c:v>
                </c:pt>
                <c:pt idx="282">
                  <c:v>42398</c:v>
                </c:pt>
                <c:pt idx="283">
                  <c:v>42401</c:v>
                </c:pt>
                <c:pt idx="284">
                  <c:v>42402</c:v>
                </c:pt>
                <c:pt idx="285">
                  <c:v>42403</c:v>
                </c:pt>
                <c:pt idx="286">
                  <c:v>42404</c:v>
                </c:pt>
                <c:pt idx="287">
                  <c:v>42405</c:v>
                </c:pt>
                <c:pt idx="288">
                  <c:v>42408</c:v>
                </c:pt>
                <c:pt idx="289">
                  <c:v>42409</c:v>
                </c:pt>
                <c:pt idx="290">
                  <c:v>42410</c:v>
                </c:pt>
                <c:pt idx="291">
                  <c:v>42411</c:v>
                </c:pt>
                <c:pt idx="292">
                  <c:v>42412</c:v>
                </c:pt>
                <c:pt idx="293">
                  <c:v>42415</c:v>
                </c:pt>
                <c:pt idx="294">
                  <c:v>42416</c:v>
                </c:pt>
                <c:pt idx="295">
                  <c:v>42417</c:v>
                </c:pt>
                <c:pt idx="296">
                  <c:v>42418</c:v>
                </c:pt>
                <c:pt idx="297">
                  <c:v>42419</c:v>
                </c:pt>
                <c:pt idx="298">
                  <c:v>42422</c:v>
                </c:pt>
                <c:pt idx="299">
                  <c:v>42423</c:v>
                </c:pt>
                <c:pt idx="300">
                  <c:v>42424</c:v>
                </c:pt>
                <c:pt idx="301">
                  <c:v>42425</c:v>
                </c:pt>
                <c:pt idx="302">
                  <c:v>42426</c:v>
                </c:pt>
                <c:pt idx="303">
                  <c:v>42429</c:v>
                </c:pt>
                <c:pt idx="304">
                  <c:v>42430</c:v>
                </c:pt>
                <c:pt idx="305">
                  <c:v>42431</c:v>
                </c:pt>
                <c:pt idx="306">
                  <c:v>42432</c:v>
                </c:pt>
                <c:pt idx="307">
                  <c:v>42433</c:v>
                </c:pt>
                <c:pt idx="308">
                  <c:v>42436</c:v>
                </c:pt>
                <c:pt idx="309">
                  <c:v>42437</c:v>
                </c:pt>
                <c:pt idx="310">
                  <c:v>42438</c:v>
                </c:pt>
                <c:pt idx="311">
                  <c:v>42439</c:v>
                </c:pt>
                <c:pt idx="312">
                  <c:v>42440</c:v>
                </c:pt>
                <c:pt idx="313">
                  <c:v>42443</c:v>
                </c:pt>
                <c:pt idx="314">
                  <c:v>42444</c:v>
                </c:pt>
                <c:pt idx="315">
                  <c:v>42445</c:v>
                </c:pt>
                <c:pt idx="316">
                  <c:v>42446</c:v>
                </c:pt>
                <c:pt idx="317">
                  <c:v>42447</c:v>
                </c:pt>
                <c:pt idx="318">
                  <c:v>42450</c:v>
                </c:pt>
                <c:pt idx="319">
                  <c:v>42451</c:v>
                </c:pt>
                <c:pt idx="320">
                  <c:v>42452</c:v>
                </c:pt>
                <c:pt idx="321">
                  <c:v>42453</c:v>
                </c:pt>
                <c:pt idx="322">
                  <c:v>42454</c:v>
                </c:pt>
                <c:pt idx="323">
                  <c:v>42457</c:v>
                </c:pt>
                <c:pt idx="324">
                  <c:v>42458</c:v>
                </c:pt>
                <c:pt idx="325">
                  <c:v>42459</c:v>
                </c:pt>
                <c:pt idx="326">
                  <c:v>42460</c:v>
                </c:pt>
                <c:pt idx="327">
                  <c:v>42461</c:v>
                </c:pt>
                <c:pt idx="328">
                  <c:v>42464</c:v>
                </c:pt>
                <c:pt idx="329">
                  <c:v>42465</c:v>
                </c:pt>
                <c:pt idx="330">
                  <c:v>42466</c:v>
                </c:pt>
                <c:pt idx="331">
                  <c:v>42467</c:v>
                </c:pt>
                <c:pt idx="332">
                  <c:v>42468</c:v>
                </c:pt>
                <c:pt idx="333">
                  <c:v>42471</c:v>
                </c:pt>
                <c:pt idx="334">
                  <c:v>42472</c:v>
                </c:pt>
                <c:pt idx="335">
                  <c:v>42473</c:v>
                </c:pt>
                <c:pt idx="336">
                  <c:v>42474</c:v>
                </c:pt>
                <c:pt idx="337">
                  <c:v>42475</c:v>
                </c:pt>
                <c:pt idx="338">
                  <c:v>42478</c:v>
                </c:pt>
                <c:pt idx="339">
                  <c:v>42479</c:v>
                </c:pt>
                <c:pt idx="340">
                  <c:v>42480</c:v>
                </c:pt>
                <c:pt idx="341">
                  <c:v>42481</c:v>
                </c:pt>
                <c:pt idx="342">
                  <c:v>42482</c:v>
                </c:pt>
                <c:pt idx="343">
                  <c:v>42485</c:v>
                </c:pt>
                <c:pt idx="344">
                  <c:v>42486</c:v>
                </c:pt>
                <c:pt idx="345">
                  <c:v>42487</c:v>
                </c:pt>
                <c:pt idx="346">
                  <c:v>42488</c:v>
                </c:pt>
                <c:pt idx="347">
                  <c:v>42489</c:v>
                </c:pt>
                <c:pt idx="348">
                  <c:v>42492</c:v>
                </c:pt>
                <c:pt idx="349">
                  <c:v>42493</c:v>
                </c:pt>
                <c:pt idx="350">
                  <c:v>42494</c:v>
                </c:pt>
                <c:pt idx="351">
                  <c:v>42495</c:v>
                </c:pt>
                <c:pt idx="352">
                  <c:v>42496</c:v>
                </c:pt>
                <c:pt idx="353">
                  <c:v>42499</c:v>
                </c:pt>
                <c:pt idx="354">
                  <c:v>42500</c:v>
                </c:pt>
                <c:pt idx="355">
                  <c:v>42501</c:v>
                </c:pt>
                <c:pt idx="356">
                  <c:v>42502</c:v>
                </c:pt>
                <c:pt idx="357">
                  <c:v>42503</c:v>
                </c:pt>
                <c:pt idx="358">
                  <c:v>42506</c:v>
                </c:pt>
                <c:pt idx="359">
                  <c:v>42507</c:v>
                </c:pt>
                <c:pt idx="360">
                  <c:v>42508</c:v>
                </c:pt>
                <c:pt idx="361">
                  <c:v>42509</c:v>
                </c:pt>
                <c:pt idx="362">
                  <c:v>42510</c:v>
                </c:pt>
                <c:pt idx="363">
                  <c:v>42513</c:v>
                </c:pt>
                <c:pt idx="364">
                  <c:v>42514</c:v>
                </c:pt>
                <c:pt idx="365">
                  <c:v>42515</c:v>
                </c:pt>
                <c:pt idx="366">
                  <c:v>42516</c:v>
                </c:pt>
                <c:pt idx="367">
                  <c:v>42517</c:v>
                </c:pt>
                <c:pt idx="368">
                  <c:v>42520</c:v>
                </c:pt>
                <c:pt idx="369">
                  <c:v>42521</c:v>
                </c:pt>
                <c:pt idx="370">
                  <c:v>42522</c:v>
                </c:pt>
                <c:pt idx="371">
                  <c:v>42523</c:v>
                </c:pt>
                <c:pt idx="372">
                  <c:v>42524</c:v>
                </c:pt>
                <c:pt idx="373">
                  <c:v>42527</c:v>
                </c:pt>
                <c:pt idx="374">
                  <c:v>42528</c:v>
                </c:pt>
                <c:pt idx="375">
                  <c:v>42529</c:v>
                </c:pt>
                <c:pt idx="376">
                  <c:v>42530</c:v>
                </c:pt>
                <c:pt idx="377">
                  <c:v>42531</c:v>
                </c:pt>
                <c:pt idx="378">
                  <c:v>42534</c:v>
                </c:pt>
                <c:pt idx="379">
                  <c:v>42535</c:v>
                </c:pt>
                <c:pt idx="380">
                  <c:v>42536</c:v>
                </c:pt>
                <c:pt idx="381">
                  <c:v>42537</c:v>
                </c:pt>
                <c:pt idx="382">
                  <c:v>42538</c:v>
                </c:pt>
                <c:pt idx="383">
                  <c:v>42541</c:v>
                </c:pt>
                <c:pt idx="384">
                  <c:v>42542</c:v>
                </c:pt>
                <c:pt idx="385">
                  <c:v>42543</c:v>
                </c:pt>
                <c:pt idx="386">
                  <c:v>42544</c:v>
                </c:pt>
                <c:pt idx="387">
                  <c:v>42545</c:v>
                </c:pt>
                <c:pt idx="388">
                  <c:v>42548</c:v>
                </c:pt>
                <c:pt idx="389">
                  <c:v>42549</c:v>
                </c:pt>
                <c:pt idx="390">
                  <c:v>42550</c:v>
                </c:pt>
                <c:pt idx="391">
                  <c:v>42551</c:v>
                </c:pt>
                <c:pt idx="392">
                  <c:v>42552</c:v>
                </c:pt>
                <c:pt idx="393">
                  <c:v>42555</c:v>
                </c:pt>
                <c:pt idx="394">
                  <c:v>42556</c:v>
                </c:pt>
                <c:pt idx="395">
                  <c:v>42557</c:v>
                </c:pt>
                <c:pt idx="396">
                  <c:v>42558</c:v>
                </c:pt>
                <c:pt idx="397">
                  <c:v>42559</c:v>
                </c:pt>
                <c:pt idx="398">
                  <c:v>42562</c:v>
                </c:pt>
                <c:pt idx="399">
                  <c:v>42563</c:v>
                </c:pt>
                <c:pt idx="400">
                  <c:v>42564</c:v>
                </c:pt>
                <c:pt idx="401">
                  <c:v>42565</c:v>
                </c:pt>
                <c:pt idx="402">
                  <c:v>42566</c:v>
                </c:pt>
                <c:pt idx="403">
                  <c:v>42569</c:v>
                </c:pt>
                <c:pt idx="404">
                  <c:v>42570</c:v>
                </c:pt>
                <c:pt idx="405">
                  <c:v>42571</c:v>
                </c:pt>
                <c:pt idx="406">
                  <c:v>42572</c:v>
                </c:pt>
                <c:pt idx="407">
                  <c:v>42573</c:v>
                </c:pt>
                <c:pt idx="408">
                  <c:v>42576</c:v>
                </c:pt>
                <c:pt idx="409">
                  <c:v>42577</c:v>
                </c:pt>
                <c:pt idx="410">
                  <c:v>42578</c:v>
                </c:pt>
                <c:pt idx="411">
                  <c:v>42579</c:v>
                </c:pt>
                <c:pt idx="412">
                  <c:v>42580</c:v>
                </c:pt>
                <c:pt idx="413">
                  <c:v>42583</c:v>
                </c:pt>
                <c:pt idx="414">
                  <c:v>42584</c:v>
                </c:pt>
                <c:pt idx="415">
                  <c:v>42585</c:v>
                </c:pt>
                <c:pt idx="416">
                  <c:v>42586</c:v>
                </c:pt>
                <c:pt idx="417">
                  <c:v>42587</c:v>
                </c:pt>
                <c:pt idx="418">
                  <c:v>42590</c:v>
                </c:pt>
                <c:pt idx="419">
                  <c:v>42591</c:v>
                </c:pt>
                <c:pt idx="420">
                  <c:v>42592</c:v>
                </c:pt>
                <c:pt idx="421">
                  <c:v>42593</c:v>
                </c:pt>
                <c:pt idx="422">
                  <c:v>42594</c:v>
                </c:pt>
                <c:pt idx="423">
                  <c:v>42597</c:v>
                </c:pt>
                <c:pt idx="424">
                  <c:v>42598</c:v>
                </c:pt>
                <c:pt idx="425">
                  <c:v>42599</c:v>
                </c:pt>
                <c:pt idx="426">
                  <c:v>42600</c:v>
                </c:pt>
                <c:pt idx="427">
                  <c:v>42601</c:v>
                </c:pt>
                <c:pt idx="428">
                  <c:v>42604</c:v>
                </c:pt>
                <c:pt idx="429">
                  <c:v>42605</c:v>
                </c:pt>
                <c:pt idx="430">
                  <c:v>42606</c:v>
                </c:pt>
                <c:pt idx="431">
                  <c:v>42607</c:v>
                </c:pt>
                <c:pt idx="432">
                  <c:v>42608</c:v>
                </c:pt>
                <c:pt idx="433">
                  <c:v>42611</c:v>
                </c:pt>
                <c:pt idx="434">
                  <c:v>42612</c:v>
                </c:pt>
                <c:pt idx="435">
                  <c:v>42613</c:v>
                </c:pt>
                <c:pt idx="436">
                  <c:v>42614</c:v>
                </c:pt>
                <c:pt idx="437">
                  <c:v>42615</c:v>
                </c:pt>
                <c:pt idx="438">
                  <c:v>42618</c:v>
                </c:pt>
                <c:pt idx="439">
                  <c:v>42619</c:v>
                </c:pt>
                <c:pt idx="440">
                  <c:v>42620</c:v>
                </c:pt>
                <c:pt idx="441">
                  <c:v>42621</c:v>
                </c:pt>
                <c:pt idx="442">
                  <c:v>42622</c:v>
                </c:pt>
                <c:pt idx="443">
                  <c:v>42625</c:v>
                </c:pt>
                <c:pt idx="444">
                  <c:v>42626</c:v>
                </c:pt>
                <c:pt idx="445">
                  <c:v>42627</c:v>
                </c:pt>
                <c:pt idx="446">
                  <c:v>42628</c:v>
                </c:pt>
                <c:pt idx="447">
                  <c:v>42629</c:v>
                </c:pt>
                <c:pt idx="448">
                  <c:v>42632</c:v>
                </c:pt>
                <c:pt idx="449">
                  <c:v>42633</c:v>
                </c:pt>
                <c:pt idx="450">
                  <c:v>42634</c:v>
                </c:pt>
                <c:pt idx="451">
                  <c:v>42635</c:v>
                </c:pt>
                <c:pt idx="452">
                  <c:v>42636</c:v>
                </c:pt>
                <c:pt idx="453">
                  <c:v>42639</c:v>
                </c:pt>
                <c:pt idx="454">
                  <c:v>42640</c:v>
                </c:pt>
                <c:pt idx="455">
                  <c:v>42641</c:v>
                </c:pt>
                <c:pt idx="456">
                  <c:v>42642</c:v>
                </c:pt>
                <c:pt idx="457">
                  <c:v>42643</c:v>
                </c:pt>
                <c:pt idx="458">
                  <c:v>42646</c:v>
                </c:pt>
                <c:pt idx="459">
                  <c:v>42647</c:v>
                </c:pt>
                <c:pt idx="460">
                  <c:v>42648</c:v>
                </c:pt>
                <c:pt idx="461">
                  <c:v>42649</c:v>
                </c:pt>
                <c:pt idx="462">
                  <c:v>42650</c:v>
                </c:pt>
                <c:pt idx="463">
                  <c:v>42653</c:v>
                </c:pt>
                <c:pt idx="464">
                  <c:v>42654</c:v>
                </c:pt>
                <c:pt idx="465">
                  <c:v>42655</c:v>
                </c:pt>
                <c:pt idx="466">
                  <c:v>42656</c:v>
                </c:pt>
                <c:pt idx="467">
                  <c:v>42657</c:v>
                </c:pt>
                <c:pt idx="468">
                  <c:v>42660</c:v>
                </c:pt>
                <c:pt idx="469">
                  <c:v>42661</c:v>
                </c:pt>
                <c:pt idx="470">
                  <c:v>42662</c:v>
                </c:pt>
                <c:pt idx="471">
                  <c:v>42663</c:v>
                </c:pt>
                <c:pt idx="472">
                  <c:v>42664</c:v>
                </c:pt>
                <c:pt idx="473">
                  <c:v>42667</c:v>
                </c:pt>
                <c:pt idx="474">
                  <c:v>42668</c:v>
                </c:pt>
                <c:pt idx="475">
                  <c:v>42669</c:v>
                </c:pt>
                <c:pt idx="476">
                  <c:v>42670</c:v>
                </c:pt>
                <c:pt idx="477">
                  <c:v>42671</c:v>
                </c:pt>
                <c:pt idx="478">
                  <c:v>42674</c:v>
                </c:pt>
                <c:pt idx="479">
                  <c:v>42675</c:v>
                </c:pt>
                <c:pt idx="480">
                  <c:v>42676</c:v>
                </c:pt>
                <c:pt idx="481">
                  <c:v>42677</c:v>
                </c:pt>
                <c:pt idx="482">
                  <c:v>42678</c:v>
                </c:pt>
                <c:pt idx="483">
                  <c:v>42681</c:v>
                </c:pt>
                <c:pt idx="484">
                  <c:v>42682</c:v>
                </c:pt>
                <c:pt idx="485">
                  <c:v>42683</c:v>
                </c:pt>
                <c:pt idx="486">
                  <c:v>42684</c:v>
                </c:pt>
                <c:pt idx="487">
                  <c:v>42685</c:v>
                </c:pt>
                <c:pt idx="488">
                  <c:v>42688</c:v>
                </c:pt>
                <c:pt idx="489">
                  <c:v>42689</c:v>
                </c:pt>
                <c:pt idx="490">
                  <c:v>42690</c:v>
                </c:pt>
                <c:pt idx="491">
                  <c:v>42691</c:v>
                </c:pt>
                <c:pt idx="492">
                  <c:v>42692</c:v>
                </c:pt>
                <c:pt idx="493">
                  <c:v>42695</c:v>
                </c:pt>
                <c:pt idx="494">
                  <c:v>42696</c:v>
                </c:pt>
                <c:pt idx="495">
                  <c:v>42697</c:v>
                </c:pt>
                <c:pt idx="496">
                  <c:v>42698</c:v>
                </c:pt>
                <c:pt idx="497">
                  <c:v>42699</c:v>
                </c:pt>
                <c:pt idx="498">
                  <c:v>42702</c:v>
                </c:pt>
                <c:pt idx="499">
                  <c:v>42703</c:v>
                </c:pt>
                <c:pt idx="500">
                  <c:v>42704</c:v>
                </c:pt>
                <c:pt idx="501">
                  <c:v>42705</c:v>
                </c:pt>
                <c:pt idx="502">
                  <c:v>42706</c:v>
                </c:pt>
                <c:pt idx="503">
                  <c:v>42709</c:v>
                </c:pt>
                <c:pt idx="504">
                  <c:v>42710</c:v>
                </c:pt>
                <c:pt idx="505">
                  <c:v>42711</c:v>
                </c:pt>
                <c:pt idx="506">
                  <c:v>42712</c:v>
                </c:pt>
                <c:pt idx="507">
                  <c:v>42713</c:v>
                </c:pt>
                <c:pt idx="508">
                  <c:v>42716</c:v>
                </c:pt>
                <c:pt idx="509">
                  <c:v>42717</c:v>
                </c:pt>
                <c:pt idx="510">
                  <c:v>42718</c:v>
                </c:pt>
                <c:pt idx="511">
                  <c:v>42719</c:v>
                </c:pt>
                <c:pt idx="512">
                  <c:v>42720</c:v>
                </c:pt>
                <c:pt idx="513">
                  <c:v>42723</c:v>
                </c:pt>
                <c:pt idx="514">
                  <c:v>42724</c:v>
                </c:pt>
                <c:pt idx="515">
                  <c:v>42725</c:v>
                </c:pt>
                <c:pt idx="516">
                  <c:v>42726</c:v>
                </c:pt>
                <c:pt idx="517">
                  <c:v>42727</c:v>
                </c:pt>
                <c:pt idx="518">
                  <c:v>42731</c:v>
                </c:pt>
                <c:pt idx="519">
                  <c:v>42732</c:v>
                </c:pt>
                <c:pt idx="520">
                  <c:v>42733</c:v>
                </c:pt>
                <c:pt idx="521">
                  <c:v>42734</c:v>
                </c:pt>
                <c:pt idx="522">
                  <c:v>42737</c:v>
                </c:pt>
                <c:pt idx="523">
                  <c:v>42738</c:v>
                </c:pt>
                <c:pt idx="524">
                  <c:v>42739</c:v>
                </c:pt>
                <c:pt idx="525">
                  <c:v>42740</c:v>
                </c:pt>
                <c:pt idx="526">
                  <c:v>42741</c:v>
                </c:pt>
                <c:pt idx="527">
                  <c:v>42744</c:v>
                </c:pt>
                <c:pt idx="528">
                  <c:v>42745</c:v>
                </c:pt>
                <c:pt idx="529">
                  <c:v>42746</c:v>
                </c:pt>
                <c:pt idx="530">
                  <c:v>42747</c:v>
                </c:pt>
                <c:pt idx="531">
                  <c:v>42748</c:v>
                </c:pt>
                <c:pt idx="532">
                  <c:v>42751</c:v>
                </c:pt>
                <c:pt idx="533">
                  <c:v>42752</c:v>
                </c:pt>
                <c:pt idx="534">
                  <c:v>42753</c:v>
                </c:pt>
                <c:pt idx="535">
                  <c:v>42754</c:v>
                </c:pt>
                <c:pt idx="536">
                  <c:v>42755</c:v>
                </c:pt>
                <c:pt idx="537">
                  <c:v>42758</c:v>
                </c:pt>
                <c:pt idx="538">
                  <c:v>42759</c:v>
                </c:pt>
                <c:pt idx="539">
                  <c:v>42760</c:v>
                </c:pt>
                <c:pt idx="540">
                  <c:v>42761</c:v>
                </c:pt>
                <c:pt idx="541">
                  <c:v>42762</c:v>
                </c:pt>
                <c:pt idx="542">
                  <c:v>42765</c:v>
                </c:pt>
                <c:pt idx="543">
                  <c:v>42766</c:v>
                </c:pt>
                <c:pt idx="544">
                  <c:v>42767</c:v>
                </c:pt>
                <c:pt idx="545">
                  <c:v>42768</c:v>
                </c:pt>
                <c:pt idx="546">
                  <c:v>42769</c:v>
                </c:pt>
                <c:pt idx="547">
                  <c:v>42772</c:v>
                </c:pt>
                <c:pt idx="548">
                  <c:v>42773</c:v>
                </c:pt>
                <c:pt idx="549">
                  <c:v>42774</c:v>
                </c:pt>
                <c:pt idx="550">
                  <c:v>42775</c:v>
                </c:pt>
                <c:pt idx="551">
                  <c:v>42776</c:v>
                </c:pt>
                <c:pt idx="552">
                  <c:v>42779</c:v>
                </c:pt>
                <c:pt idx="553">
                  <c:v>42780</c:v>
                </c:pt>
                <c:pt idx="554">
                  <c:v>42781</c:v>
                </c:pt>
                <c:pt idx="555">
                  <c:v>42782</c:v>
                </c:pt>
                <c:pt idx="556">
                  <c:v>42783</c:v>
                </c:pt>
                <c:pt idx="557">
                  <c:v>42786</c:v>
                </c:pt>
                <c:pt idx="558">
                  <c:v>42787</c:v>
                </c:pt>
                <c:pt idx="559">
                  <c:v>42788</c:v>
                </c:pt>
                <c:pt idx="560">
                  <c:v>42789</c:v>
                </c:pt>
                <c:pt idx="561">
                  <c:v>42790</c:v>
                </c:pt>
                <c:pt idx="562">
                  <c:v>42793</c:v>
                </c:pt>
                <c:pt idx="563">
                  <c:v>42794</c:v>
                </c:pt>
                <c:pt idx="564">
                  <c:v>42795</c:v>
                </c:pt>
                <c:pt idx="565">
                  <c:v>42796</c:v>
                </c:pt>
                <c:pt idx="566">
                  <c:v>42797</c:v>
                </c:pt>
                <c:pt idx="567">
                  <c:v>42800</c:v>
                </c:pt>
                <c:pt idx="568">
                  <c:v>42801</c:v>
                </c:pt>
                <c:pt idx="569">
                  <c:v>42802</c:v>
                </c:pt>
                <c:pt idx="570">
                  <c:v>42803</c:v>
                </c:pt>
                <c:pt idx="571">
                  <c:v>42804</c:v>
                </c:pt>
                <c:pt idx="572">
                  <c:v>42807</c:v>
                </c:pt>
                <c:pt idx="573">
                  <c:v>42808</c:v>
                </c:pt>
                <c:pt idx="574">
                  <c:v>42809</c:v>
                </c:pt>
                <c:pt idx="575">
                  <c:v>42810</c:v>
                </c:pt>
                <c:pt idx="576">
                  <c:v>42811</c:v>
                </c:pt>
                <c:pt idx="577">
                  <c:v>42814</c:v>
                </c:pt>
                <c:pt idx="578">
                  <c:v>42815</c:v>
                </c:pt>
                <c:pt idx="579">
                  <c:v>42816</c:v>
                </c:pt>
                <c:pt idx="580">
                  <c:v>42817</c:v>
                </c:pt>
                <c:pt idx="581">
                  <c:v>42818</c:v>
                </c:pt>
                <c:pt idx="582">
                  <c:v>42821</c:v>
                </c:pt>
                <c:pt idx="583">
                  <c:v>42822</c:v>
                </c:pt>
                <c:pt idx="584">
                  <c:v>42823</c:v>
                </c:pt>
                <c:pt idx="585">
                  <c:v>42824</c:v>
                </c:pt>
                <c:pt idx="586">
                  <c:v>42825</c:v>
                </c:pt>
                <c:pt idx="587">
                  <c:v>42828</c:v>
                </c:pt>
                <c:pt idx="588">
                  <c:v>42829</c:v>
                </c:pt>
                <c:pt idx="589">
                  <c:v>42830</c:v>
                </c:pt>
                <c:pt idx="590">
                  <c:v>42831</c:v>
                </c:pt>
                <c:pt idx="591">
                  <c:v>42832</c:v>
                </c:pt>
                <c:pt idx="592">
                  <c:v>42835</c:v>
                </c:pt>
                <c:pt idx="593">
                  <c:v>42836</c:v>
                </c:pt>
                <c:pt idx="594">
                  <c:v>42837</c:v>
                </c:pt>
                <c:pt idx="595">
                  <c:v>42838</c:v>
                </c:pt>
                <c:pt idx="596">
                  <c:v>42843</c:v>
                </c:pt>
                <c:pt idx="597">
                  <c:v>42844</c:v>
                </c:pt>
                <c:pt idx="598">
                  <c:v>42845</c:v>
                </c:pt>
                <c:pt idx="599">
                  <c:v>42846</c:v>
                </c:pt>
                <c:pt idx="600">
                  <c:v>42849</c:v>
                </c:pt>
                <c:pt idx="601">
                  <c:v>42850</c:v>
                </c:pt>
                <c:pt idx="602">
                  <c:v>42851</c:v>
                </c:pt>
                <c:pt idx="603">
                  <c:v>42852</c:v>
                </c:pt>
                <c:pt idx="604">
                  <c:v>42853</c:v>
                </c:pt>
                <c:pt idx="605">
                  <c:v>42857</c:v>
                </c:pt>
                <c:pt idx="606">
                  <c:v>42858</c:v>
                </c:pt>
                <c:pt idx="607">
                  <c:v>42859</c:v>
                </c:pt>
                <c:pt idx="608">
                  <c:v>42860</c:v>
                </c:pt>
                <c:pt idx="609">
                  <c:v>42863</c:v>
                </c:pt>
                <c:pt idx="610">
                  <c:v>42864</c:v>
                </c:pt>
                <c:pt idx="611">
                  <c:v>42865</c:v>
                </c:pt>
                <c:pt idx="612">
                  <c:v>42866</c:v>
                </c:pt>
                <c:pt idx="613">
                  <c:v>42867</c:v>
                </c:pt>
                <c:pt idx="614">
                  <c:v>42870</c:v>
                </c:pt>
                <c:pt idx="615">
                  <c:v>42871</c:v>
                </c:pt>
                <c:pt idx="616">
                  <c:v>42872</c:v>
                </c:pt>
                <c:pt idx="617">
                  <c:v>42873</c:v>
                </c:pt>
                <c:pt idx="618">
                  <c:v>42874</c:v>
                </c:pt>
                <c:pt idx="619">
                  <c:v>42877</c:v>
                </c:pt>
                <c:pt idx="620">
                  <c:v>42878</c:v>
                </c:pt>
                <c:pt idx="621">
                  <c:v>42879</c:v>
                </c:pt>
                <c:pt idx="622">
                  <c:v>42880</c:v>
                </c:pt>
                <c:pt idx="623">
                  <c:v>42881</c:v>
                </c:pt>
                <c:pt idx="624">
                  <c:v>42884</c:v>
                </c:pt>
                <c:pt idx="625">
                  <c:v>42885</c:v>
                </c:pt>
                <c:pt idx="626">
                  <c:v>42886</c:v>
                </c:pt>
                <c:pt idx="627">
                  <c:v>42887</c:v>
                </c:pt>
                <c:pt idx="628">
                  <c:v>42888</c:v>
                </c:pt>
                <c:pt idx="629">
                  <c:v>42891</c:v>
                </c:pt>
                <c:pt idx="630">
                  <c:v>42892</c:v>
                </c:pt>
                <c:pt idx="631">
                  <c:v>42893</c:v>
                </c:pt>
                <c:pt idx="632">
                  <c:v>42894</c:v>
                </c:pt>
                <c:pt idx="633">
                  <c:v>42895</c:v>
                </c:pt>
                <c:pt idx="634">
                  <c:v>42898</c:v>
                </c:pt>
                <c:pt idx="635">
                  <c:v>42899</c:v>
                </c:pt>
                <c:pt idx="636">
                  <c:v>42900</c:v>
                </c:pt>
                <c:pt idx="637">
                  <c:v>42901</c:v>
                </c:pt>
                <c:pt idx="638">
                  <c:v>42902</c:v>
                </c:pt>
                <c:pt idx="639">
                  <c:v>42905</c:v>
                </c:pt>
                <c:pt idx="640">
                  <c:v>42906</c:v>
                </c:pt>
                <c:pt idx="641">
                  <c:v>42907</c:v>
                </c:pt>
                <c:pt idx="642">
                  <c:v>42908</c:v>
                </c:pt>
                <c:pt idx="643">
                  <c:v>42909</c:v>
                </c:pt>
                <c:pt idx="644">
                  <c:v>42912</c:v>
                </c:pt>
                <c:pt idx="645">
                  <c:v>42913</c:v>
                </c:pt>
                <c:pt idx="646">
                  <c:v>42914</c:v>
                </c:pt>
                <c:pt idx="647">
                  <c:v>42915</c:v>
                </c:pt>
                <c:pt idx="648">
                  <c:v>42916</c:v>
                </c:pt>
                <c:pt idx="649">
                  <c:v>42919</c:v>
                </c:pt>
                <c:pt idx="650">
                  <c:v>42920</c:v>
                </c:pt>
                <c:pt idx="651">
                  <c:v>42921</c:v>
                </c:pt>
                <c:pt idx="652">
                  <c:v>42922</c:v>
                </c:pt>
                <c:pt idx="653">
                  <c:v>42923</c:v>
                </c:pt>
                <c:pt idx="654">
                  <c:v>42926</c:v>
                </c:pt>
                <c:pt idx="655">
                  <c:v>42927</c:v>
                </c:pt>
                <c:pt idx="656">
                  <c:v>42928</c:v>
                </c:pt>
                <c:pt idx="657">
                  <c:v>42929</c:v>
                </c:pt>
                <c:pt idx="658">
                  <c:v>42930</c:v>
                </c:pt>
                <c:pt idx="659">
                  <c:v>42933</c:v>
                </c:pt>
                <c:pt idx="660">
                  <c:v>42934</c:v>
                </c:pt>
                <c:pt idx="661">
                  <c:v>42935</c:v>
                </c:pt>
                <c:pt idx="662">
                  <c:v>42936</c:v>
                </c:pt>
                <c:pt idx="663">
                  <c:v>42937</c:v>
                </c:pt>
                <c:pt idx="664">
                  <c:v>42940</c:v>
                </c:pt>
                <c:pt idx="665">
                  <c:v>42941</c:v>
                </c:pt>
                <c:pt idx="666">
                  <c:v>42942</c:v>
                </c:pt>
                <c:pt idx="667">
                  <c:v>42943</c:v>
                </c:pt>
                <c:pt idx="668">
                  <c:v>42944</c:v>
                </c:pt>
                <c:pt idx="669">
                  <c:v>42947</c:v>
                </c:pt>
                <c:pt idx="670">
                  <c:v>42948</c:v>
                </c:pt>
                <c:pt idx="671">
                  <c:v>42949</c:v>
                </c:pt>
                <c:pt idx="672">
                  <c:v>42950</c:v>
                </c:pt>
                <c:pt idx="673">
                  <c:v>42951</c:v>
                </c:pt>
                <c:pt idx="674">
                  <c:v>42954</c:v>
                </c:pt>
                <c:pt idx="675">
                  <c:v>42955</c:v>
                </c:pt>
                <c:pt idx="676">
                  <c:v>42956</c:v>
                </c:pt>
                <c:pt idx="677">
                  <c:v>42957</c:v>
                </c:pt>
                <c:pt idx="678">
                  <c:v>42958</c:v>
                </c:pt>
                <c:pt idx="679">
                  <c:v>42961</c:v>
                </c:pt>
                <c:pt idx="680">
                  <c:v>42962</c:v>
                </c:pt>
                <c:pt idx="681">
                  <c:v>42963</c:v>
                </c:pt>
                <c:pt idx="682">
                  <c:v>42964</c:v>
                </c:pt>
                <c:pt idx="683">
                  <c:v>42965</c:v>
                </c:pt>
                <c:pt idx="684">
                  <c:v>42968</c:v>
                </c:pt>
                <c:pt idx="685">
                  <c:v>42969</c:v>
                </c:pt>
                <c:pt idx="686">
                  <c:v>42970</c:v>
                </c:pt>
                <c:pt idx="687">
                  <c:v>42971</c:v>
                </c:pt>
                <c:pt idx="688">
                  <c:v>42972</c:v>
                </c:pt>
                <c:pt idx="689">
                  <c:v>42975</c:v>
                </c:pt>
                <c:pt idx="690">
                  <c:v>42976</c:v>
                </c:pt>
                <c:pt idx="691">
                  <c:v>42977</c:v>
                </c:pt>
                <c:pt idx="692">
                  <c:v>42978</c:v>
                </c:pt>
                <c:pt idx="693">
                  <c:v>42979</c:v>
                </c:pt>
                <c:pt idx="694">
                  <c:v>42982</c:v>
                </c:pt>
                <c:pt idx="695">
                  <c:v>42983</c:v>
                </c:pt>
                <c:pt idx="696">
                  <c:v>42984</c:v>
                </c:pt>
                <c:pt idx="697">
                  <c:v>42985</c:v>
                </c:pt>
                <c:pt idx="698">
                  <c:v>42986</c:v>
                </c:pt>
                <c:pt idx="699">
                  <c:v>42989</c:v>
                </c:pt>
                <c:pt idx="700">
                  <c:v>42990</c:v>
                </c:pt>
                <c:pt idx="701">
                  <c:v>42991</c:v>
                </c:pt>
                <c:pt idx="702">
                  <c:v>42992</c:v>
                </c:pt>
                <c:pt idx="703">
                  <c:v>42993</c:v>
                </c:pt>
                <c:pt idx="704">
                  <c:v>42996</c:v>
                </c:pt>
                <c:pt idx="705">
                  <c:v>42997</c:v>
                </c:pt>
                <c:pt idx="706">
                  <c:v>42998</c:v>
                </c:pt>
                <c:pt idx="707">
                  <c:v>42999</c:v>
                </c:pt>
                <c:pt idx="708">
                  <c:v>43000</c:v>
                </c:pt>
                <c:pt idx="709">
                  <c:v>43003</c:v>
                </c:pt>
                <c:pt idx="710">
                  <c:v>43004</c:v>
                </c:pt>
                <c:pt idx="711">
                  <c:v>43005</c:v>
                </c:pt>
                <c:pt idx="712">
                  <c:v>43006</c:v>
                </c:pt>
                <c:pt idx="713">
                  <c:v>43007</c:v>
                </c:pt>
                <c:pt idx="714">
                  <c:v>43010</c:v>
                </c:pt>
                <c:pt idx="715">
                  <c:v>43011</c:v>
                </c:pt>
                <c:pt idx="716">
                  <c:v>43012</c:v>
                </c:pt>
                <c:pt idx="717">
                  <c:v>43013</c:v>
                </c:pt>
                <c:pt idx="718">
                  <c:v>43014</c:v>
                </c:pt>
                <c:pt idx="719">
                  <c:v>43017</c:v>
                </c:pt>
                <c:pt idx="720">
                  <c:v>43018</c:v>
                </c:pt>
                <c:pt idx="721">
                  <c:v>43019</c:v>
                </c:pt>
                <c:pt idx="722">
                  <c:v>43020</c:v>
                </c:pt>
                <c:pt idx="723">
                  <c:v>43021</c:v>
                </c:pt>
                <c:pt idx="724">
                  <c:v>43024</c:v>
                </c:pt>
                <c:pt idx="725">
                  <c:v>43025</c:v>
                </c:pt>
                <c:pt idx="726">
                  <c:v>43026</c:v>
                </c:pt>
                <c:pt idx="727">
                  <c:v>43027</c:v>
                </c:pt>
                <c:pt idx="728">
                  <c:v>43028</c:v>
                </c:pt>
                <c:pt idx="729">
                  <c:v>43031</c:v>
                </c:pt>
                <c:pt idx="730">
                  <c:v>43032</c:v>
                </c:pt>
                <c:pt idx="731">
                  <c:v>43033</c:v>
                </c:pt>
                <c:pt idx="732">
                  <c:v>43034</c:v>
                </c:pt>
                <c:pt idx="733">
                  <c:v>43035</c:v>
                </c:pt>
                <c:pt idx="734">
                  <c:v>43038</c:v>
                </c:pt>
                <c:pt idx="735">
                  <c:v>43039</c:v>
                </c:pt>
                <c:pt idx="736">
                  <c:v>43040</c:v>
                </c:pt>
                <c:pt idx="737">
                  <c:v>43041</c:v>
                </c:pt>
                <c:pt idx="738">
                  <c:v>43042</c:v>
                </c:pt>
                <c:pt idx="739">
                  <c:v>43045</c:v>
                </c:pt>
                <c:pt idx="740">
                  <c:v>43046</c:v>
                </c:pt>
                <c:pt idx="741">
                  <c:v>43047</c:v>
                </c:pt>
                <c:pt idx="742">
                  <c:v>43048</c:v>
                </c:pt>
                <c:pt idx="743">
                  <c:v>43049</c:v>
                </c:pt>
                <c:pt idx="744">
                  <c:v>43052</c:v>
                </c:pt>
                <c:pt idx="745">
                  <c:v>43053</c:v>
                </c:pt>
                <c:pt idx="746">
                  <c:v>43054</c:v>
                </c:pt>
                <c:pt idx="747">
                  <c:v>43055</c:v>
                </c:pt>
                <c:pt idx="748">
                  <c:v>43056</c:v>
                </c:pt>
                <c:pt idx="749">
                  <c:v>43059</c:v>
                </c:pt>
                <c:pt idx="750">
                  <c:v>43060</c:v>
                </c:pt>
                <c:pt idx="751">
                  <c:v>43061</c:v>
                </c:pt>
                <c:pt idx="752">
                  <c:v>43062</c:v>
                </c:pt>
                <c:pt idx="753">
                  <c:v>43063</c:v>
                </c:pt>
                <c:pt idx="754">
                  <c:v>43066</c:v>
                </c:pt>
                <c:pt idx="755">
                  <c:v>43067</c:v>
                </c:pt>
                <c:pt idx="756">
                  <c:v>43068</c:v>
                </c:pt>
                <c:pt idx="757">
                  <c:v>43069</c:v>
                </c:pt>
                <c:pt idx="758">
                  <c:v>43070</c:v>
                </c:pt>
                <c:pt idx="759">
                  <c:v>43073</c:v>
                </c:pt>
                <c:pt idx="760">
                  <c:v>43074</c:v>
                </c:pt>
                <c:pt idx="761">
                  <c:v>43075</c:v>
                </c:pt>
                <c:pt idx="762">
                  <c:v>43076</c:v>
                </c:pt>
                <c:pt idx="763">
                  <c:v>43077</c:v>
                </c:pt>
                <c:pt idx="764">
                  <c:v>43080</c:v>
                </c:pt>
                <c:pt idx="765">
                  <c:v>43081</c:v>
                </c:pt>
                <c:pt idx="766">
                  <c:v>43082</c:v>
                </c:pt>
                <c:pt idx="767">
                  <c:v>43083</c:v>
                </c:pt>
                <c:pt idx="768">
                  <c:v>43084</c:v>
                </c:pt>
                <c:pt idx="769">
                  <c:v>43087</c:v>
                </c:pt>
                <c:pt idx="770">
                  <c:v>43088</c:v>
                </c:pt>
                <c:pt idx="771">
                  <c:v>43089</c:v>
                </c:pt>
                <c:pt idx="772">
                  <c:v>43090</c:v>
                </c:pt>
                <c:pt idx="773">
                  <c:v>43091</c:v>
                </c:pt>
                <c:pt idx="774">
                  <c:v>43096</c:v>
                </c:pt>
                <c:pt idx="775">
                  <c:v>43097</c:v>
                </c:pt>
                <c:pt idx="776">
                  <c:v>43098</c:v>
                </c:pt>
                <c:pt idx="777">
                  <c:v>43102</c:v>
                </c:pt>
                <c:pt idx="778">
                  <c:v>43103</c:v>
                </c:pt>
                <c:pt idx="779">
                  <c:v>43104</c:v>
                </c:pt>
                <c:pt idx="780">
                  <c:v>43105</c:v>
                </c:pt>
                <c:pt idx="781">
                  <c:v>43108</c:v>
                </c:pt>
                <c:pt idx="782">
                  <c:v>43109</c:v>
                </c:pt>
                <c:pt idx="783">
                  <c:v>43110</c:v>
                </c:pt>
                <c:pt idx="784">
                  <c:v>43111</c:v>
                </c:pt>
                <c:pt idx="785">
                  <c:v>43112</c:v>
                </c:pt>
                <c:pt idx="786">
                  <c:v>43115</c:v>
                </c:pt>
                <c:pt idx="787">
                  <c:v>43116</c:v>
                </c:pt>
                <c:pt idx="788">
                  <c:v>43117</c:v>
                </c:pt>
                <c:pt idx="789">
                  <c:v>43118</c:v>
                </c:pt>
                <c:pt idx="790">
                  <c:v>43119</c:v>
                </c:pt>
                <c:pt idx="791">
                  <c:v>43122</c:v>
                </c:pt>
                <c:pt idx="792">
                  <c:v>43123</c:v>
                </c:pt>
                <c:pt idx="793">
                  <c:v>43124</c:v>
                </c:pt>
                <c:pt idx="794">
                  <c:v>43125</c:v>
                </c:pt>
                <c:pt idx="795">
                  <c:v>43126</c:v>
                </c:pt>
                <c:pt idx="796">
                  <c:v>43129</c:v>
                </c:pt>
                <c:pt idx="797">
                  <c:v>43130</c:v>
                </c:pt>
                <c:pt idx="798">
                  <c:v>43131</c:v>
                </c:pt>
                <c:pt idx="799">
                  <c:v>43132</c:v>
                </c:pt>
                <c:pt idx="800">
                  <c:v>43133</c:v>
                </c:pt>
                <c:pt idx="801">
                  <c:v>43136</c:v>
                </c:pt>
                <c:pt idx="802">
                  <c:v>43137</c:v>
                </c:pt>
                <c:pt idx="803">
                  <c:v>43138</c:v>
                </c:pt>
                <c:pt idx="804">
                  <c:v>43139</c:v>
                </c:pt>
                <c:pt idx="805">
                  <c:v>43140</c:v>
                </c:pt>
                <c:pt idx="806">
                  <c:v>43143</c:v>
                </c:pt>
                <c:pt idx="807">
                  <c:v>43144</c:v>
                </c:pt>
                <c:pt idx="808">
                  <c:v>43145</c:v>
                </c:pt>
                <c:pt idx="809">
                  <c:v>43146</c:v>
                </c:pt>
                <c:pt idx="810">
                  <c:v>43147</c:v>
                </c:pt>
                <c:pt idx="811">
                  <c:v>43150</c:v>
                </c:pt>
                <c:pt idx="812">
                  <c:v>43151</c:v>
                </c:pt>
                <c:pt idx="813">
                  <c:v>43152</c:v>
                </c:pt>
                <c:pt idx="814">
                  <c:v>43153</c:v>
                </c:pt>
                <c:pt idx="815">
                  <c:v>43154</c:v>
                </c:pt>
                <c:pt idx="816">
                  <c:v>43157</c:v>
                </c:pt>
                <c:pt idx="817">
                  <c:v>43158</c:v>
                </c:pt>
                <c:pt idx="818">
                  <c:v>43159</c:v>
                </c:pt>
                <c:pt idx="819">
                  <c:v>43160</c:v>
                </c:pt>
                <c:pt idx="820">
                  <c:v>43161</c:v>
                </c:pt>
                <c:pt idx="821">
                  <c:v>43164</c:v>
                </c:pt>
                <c:pt idx="822">
                  <c:v>43165</c:v>
                </c:pt>
                <c:pt idx="823">
                  <c:v>43166</c:v>
                </c:pt>
                <c:pt idx="824">
                  <c:v>43167</c:v>
                </c:pt>
                <c:pt idx="825">
                  <c:v>43168</c:v>
                </c:pt>
                <c:pt idx="826">
                  <c:v>43171</c:v>
                </c:pt>
                <c:pt idx="827">
                  <c:v>43172</c:v>
                </c:pt>
                <c:pt idx="828">
                  <c:v>43173</c:v>
                </c:pt>
                <c:pt idx="829">
                  <c:v>43174</c:v>
                </c:pt>
                <c:pt idx="830">
                  <c:v>43175</c:v>
                </c:pt>
                <c:pt idx="831">
                  <c:v>43178</c:v>
                </c:pt>
                <c:pt idx="832">
                  <c:v>43179</c:v>
                </c:pt>
                <c:pt idx="833">
                  <c:v>43180</c:v>
                </c:pt>
                <c:pt idx="834">
                  <c:v>43181</c:v>
                </c:pt>
                <c:pt idx="835">
                  <c:v>43182</c:v>
                </c:pt>
                <c:pt idx="836">
                  <c:v>43185</c:v>
                </c:pt>
                <c:pt idx="837">
                  <c:v>43186</c:v>
                </c:pt>
                <c:pt idx="838">
                  <c:v>43187</c:v>
                </c:pt>
                <c:pt idx="839">
                  <c:v>43188</c:v>
                </c:pt>
                <c:pt idx="840">
                  <c:v>43193</c:v>
                </c:pt>
                <c:pt idx="841">
                  <c:v>43194</c:v>
                </c:pt>
                <c:pt idx="842">
                  <c:v>43195</c:v>
                </c:pt>
                <c:pt idx="843">
                  <c:v>43196</c:v>
                </c:pt>
                <c:pt idx="844">
                  <c:v>43199</c:v>
                </c:pt>
                <c:pt idx="845">
                  <c:v>43200</c:v>
                </c:pt>
                <c:pt idx="846">
                  <c:v>43201</c:v>
                </c:pt>
                <c:pt idx="847">
                  <c:v>43202</c:v>
                </c:pt>
                <c:pt idx="848">
                  <c:v>43203</c:v>
                </c:pt>
                <c:pt idx="849">
                  <c:v>43206</c:v>
                </c:pt>
                <c:pt idx="850">
                  <c:v>43207</c:v>
                </c:pt>
                <c:pt idx="851">
                  <c:v>43208</c:v>
                </c:pt>
                <c:pt idx="852">
                  <c:v>43209</c:v>
                </c:pt>
                <c:pt idx="853">
                  <c:v>43210</c:v>
                </c:pt>
                <c:pt idx="854">
                  <c:v>43213</c:v>
                </c:pt>
                <c:pt idx="855">
                  <c:v>43214</c:v>
                </c:pt>
                <c:pt idx="856">
                  <c:v>43215</c:v>
                </c:pt>
                <c:pt idx="857">
                  <c:v>43216</c:v>
                </c:pt>
                <c:pt idx="858">
                  <c:v>43217</c:v>
                </c:pt>
                <c:pt idx="859">
                  <c:v>43220</c:v>
                </c:pt>
                <c:pt idx="860">
                  <c:v>43221</c:v>
                </c:pt>
                <c:pt idx="861">
                  <c:v>43222</c:v>
                </c:pt>
                <c:pt idx="862">
                  <c:v>43223</c:v>
                </c:pt>
                <c:pt idx="863">
                  <c:v>43224</c:v>
                </c:pt>
                <c:pt idx="864">
                  <c:v>43227</c:v>
                </c:pt>
                <c:pt idx="865">
                  <c:v>43228</c:v>
                </c:pt>
                <c:pt idx="866">
                  <c:v>43229</c:v>
                </c:pt>
                <c:pt idx="867">
                  <c:v>43230</c:v>
                </c:pt>
                <c:pt idx="868">
                  <c:v>43231</c:v>
                </c:pt>
                <c:pt idx="869">
                  <c:v>43234</c:v>
                </c:pt>
                <c:pt idx="870">
                  <c:v>43235</c:v>
                </c:pt>
                <c:pt idx="871">
                  <c:v>43236</c:v>
                </c:pt>
                <c:pt idx="872">
                  <c:v>43237</c:v>
                </c:pt>
                <c:pt idx="873">
                  <c:v>43238</c:v>
                </c:pt>
                <c:pt idx="874">
                  <c:v>43241</c:v>
                </c:pt>
                <c:pt idx="875">
                  <c:v>43242</c:v>
                </c:pt>
                <c:pt idx="876">
                  <c:v>43243</c:v>
                </c:pt>
                <c:pt idx="877">
                  <c:v>43244</c:v>
                </c:pt>
                <c:pt idx="878">
                  <c:v>43245</c:v>
                </c:pt>
                <c:pt idx="879">
                  <c:v>43248</c:v>
                </c:pt>
                <c:pt idx="880">
                  <c:v>43249</c:v>
                </c:pt>
                <c:pt idx="881">
                  <c:v>43250</c:v>
                </c:pt>
                <c:pt idx="882">
                  <c:v>43251</c:v>
                </c:pt>
                <c:pt idx="883">
                  <c:v>43252</c:v>
                </c:pt>
                <c:pt idx="884">
                  <c:v>43255</c:v>
                </c:pt>
                <c:pt idx="885">
                  <c:v>43256</c:v>
                </c:pt>
                <c:pt idx="886">
                  <c:v>43257</c:v>
                </c:pt>
                <c:pt idx="887">
                  <c:v>43258</c:v>
                </c:pt>
                <c:pt idx="888">
                  <c:v>43259</c:v>
                </c:pt>
                <c:pt idx="889">
                  <c:v>43262</c:v>
                </c:pt>
                <c:pt idx="890">
                  <c:v>43263</c:v>
                </c:pt>
                <c:pt idx="891">
                  <c:v>43264</c:v>
                </c:pt>
                <c:pt idx="892">
                  <c:v>43265</c:v>
                </c:pt>
                <c:pt idx="893">
                  <c:v>43266</c:v>
                </c:pt>
                <c:pt idx="894">
                  <c:v>43269</c:v>
                </c:pt>
                <c:pt idx="895">
                  <c:v>43270</c:v>
                </c:pt>
                <c:pt idx="896">
                  <c:v>43271</c:v>
                </c:pt>
                <c:pt idx="897">
                  <c:v>43272</c:v>
                </c:pt>
                <c:pt idx="898">
                  <c:v>43273</c:v>
                </c:pt>
                <c:pt idx="899">
                  <c:v>43276</c:v>
                </c:pt>
                <c:pt idx="900">
                  <c:v>43277</c:v>
                </c:pt>
                <c:pt idx="901">
                  <c:v>43278</c:v>
                </c:pt>
                <c:pt idx="902">
                  <c:v>43279</c:v>
                </c:pt>
                <c:pt idx="903">
                  <c:v>43280</c:v>
                </c:pt>
                <c:pt idx="904">
                  <c:v>43283</c:v>
                </c:pt>
                <c:pt idx="905">
                  <c:v>43284</c:v>
                </c:pt>
                <c:pt idx="906">
                  <c:v>43285</c:v>
                </c:pt>
                <c:pt idx="907">
                  <c:v>43286</c:v>
                </c:pt>
                <c:pt idx="908">
                  <c:v>43287</c:v>
                </c:pt>
                <c:pt idx="909">
                  <c:v>43290</c:v>
                </c:pt>
                <c:pt idx="910">
                  <c:v>43291</c:v>
                </c:pt>
                <c:pt idx="911">
                  <c:v>43292</c:v>
                </c:pt>
                <c:pt idx="912">
                  <c:v>43293</c:v>
                </c:pt>
                <c:pt idx="913">
                  <c:v>43294</c:v>
                </c:pt>
                <c:pt idx="914">
                  <c:v>43297</c:v>
                </c:pt>
                <c:pt idx="915">
                  <c:v>43298</c:v>
                </c:pt>
                <c:pt idx="916">
                  <c:v>43299</c:v>
                </c:pt>
                <c:pt idx="917">
                  <c:v>43300</c:v>
                </c:pt>
                <c:pt idx="918">
                  <c:v>43301</c:v>
                </c:pt>
                <c:pt idx="919">
                  <c:v>43304</c:v>
                </c:pt>
                <c:pt idx="920">
                  <c:v>43305</c:v>
                </c:pt>
                <c:pt idx="921">
                  <c:v>43306</c:v>
                </c:pt>
                <c:pt idx="922">
                  <c:v>43307</c:v>
                </c:pt>
                <c:pt idx="923">
                  <c:v>43308</c:v>
                </c:pt>
                <c:pt idx="924">
                  <c:v>43311</c:v>
                </c:pt>
                <c:pt idx="925">
                  <c:v>43312</c:v>
                </c:pt>
                <c:pt idx="926">
                  <c:v>43313</c:v>
                </c:pt>
                <c:pt idx="927">
                  <c:v>43314</c:v>
                </c:pt>
                <c:pt idx="928">
                  <c:v>43315</c:v>
                </c:pt>
                <c:pt idx="929">
                  <c:v>43318</c:v>
                </c:pt>
                <c:pt idx="930">
                  <c:v>43319</c:v>
                </c:pt>
                <c:pt idx="931">
                  <c:v>43320</c:v>
                </c:pt>
                <c:pt idx="932">
                  <c:v>43321</c:v>
                </c:pt>
                <c:pt idx="933">
                  <c:v>43322</c:v>
                </c:pt>
                <c:pt idx="934">
                  <c:v>43325</c:v>
                </c:pt>
                <c:pt idx="935">
                  <c:v>43326</c:v>
                </c:pt>
                <c:pt idx="936">
                  <c:v>43327</c:v>
                </c:pt>
                <c:pt idx="937">
                  <c:v>43328</c:v>
                </c:pt>
                <c:pt idx="938">
                  <c:v>43329</c:v>
                </c:pt>
                <c:pt idx="939">
                  <c:v>43332</c:v>
                </c:pt>
                <c:pt idx="940">
                  <c:v>43333</c:v>
                </c:pt>
                <c:pt idx="941">
                  <c:v>43334</c:v>
                </c:pt>
                <c:pt idx="942">
                  <c:v>43335</c:v>
                </c:pt>
                <c:pt idx="943">
                  <c:v>43336</c:v>
                </c:pt>
                <c:pt idx="944">
                  <c:v>43339</c:v>
                </c:pt>
                <c:pt idx="945">
                  <c:v>43340</c:v>
                </c:pt>
                <c:pt idx="946">
                  <c:v>43341</c:v>
                </c:pt>
                <c:pt idx="947">
                  <c:v>43342</c:v>
                </c:pt>
                <c:pt idx="948">
                  <c:v>43343</c:v>
                </c:pt>
                <c:pt idx="949">
                  <c:v>43346</c:v>
                </c:pt>
                <c:pt idx="950">
                  <c:v>43347</c:v>
                </c:pt>
                <c:pt idx="951">
                  <c:v>43348</c:v>
                </c:pt>
                <c:pt idx="952">
                  <c:v>43349</c:v>
                </c:pt>
                <c:pt idx="953">
                  <c:v>43350</c:v>
                </c:pt>
                <c:pt idx="954">
                  <c:v>43353</c:v>
                </c:pt>
                <c:pt idx="955">
                  <c:v>43354</c:v>
                </c:pt>
                <c:pt idx="956">
                  <c:v>43355</c:v>
                </c:pt>
                <c:pt idx="957">
                  <c:v>43356</c:v>
                </c:pt>
                <c:pt idx="958">
                  <c:v>43357</c:v>
                </c:pt>
                <c:pt idx="959">
                  <c:v>43360</c:v>
                </c:pt>
                <c:pt idx="960">
                  <c:v>43361</c:v>
                </c:pt>
                <c:pt idx="961">
                  <c:v>43362</c:v>
                </c:pt>
                <c:pt idx="962">
                  <c:v>43363</c:v>
                </c:pt>
                <c:pt idx="963">
                  <c:v>43364</c:v>
                </c:pt>
                <c:pt idx="964">
                  <c:v>43367</c:v>
                </c:pt>
                <c:pt idx="965">
                  <c:v>43368</c:v>
                </c:pt>
                <c:pt idx="966">
                  <c:v>43369</c:v>
                </c:pt>
                <c:pt idx="967">
                  <c:v>43370</c:v>
                </c:pt>
                <c:pt idx="968">
                  <c:v>43371</c:v>
                </c:pt>
                <c:pt idx="969">
                  <c:v>43374</c:v>
                </c:pt>
                <c:pt idx="970">
                  <c:v>43375</c:v>
                </c:pt>
                <c:pt idx="971">
                  <c:v>43376</c:v>
                </c:pt>
                <c:pt idx="972">
                  <c:v>43377</c:v>
                </c:pt>
                <c:pt idx="973">
                  <c:v>43378</c:v>
                </c:pt>
                <c:pt idx="974">
                  <c:v>43381</c:v>
                </c:pt>
                <c:pt idx="975">
                  <c:v>43382</c:v>
                </c:pt>
                <c:pt idx="976">
                  <c:v>43383</c:v>
                </c:pt>
                <c:pt idx="977">
                  <c:v>43384</c:v>
                </c:pt>
                <c:pt idx="978">
                  <c:v>43385</c:v>
                </c:pt>
                <c:pt idx="979">
                  <c:v>43388</c:v>
                </c:pt>
                <c:pt idx="980">
                  <c:v>43389</c:v>
                </c:pt>
                <c:pt idx="981">
                  <c:v>43390</c:v>
                </c:pt>
                <c:pt idx="982">
                  <c:v>43391</c:v>
                </c:pt>
                <c:pt idx="983">
                  <c:v>43392</c:v>
                </c:pt>
                <c:pt idx="984">
                  <c:v>43395</c:v>
                </c:pt>
                <c:pt idx="985">
                  <c:v>43396</c:v>
                </c:pt>
                <c:pt idx="986">
                  <c:v>43397</c:v>
                </c:pt>
                <c:pt idx="987">
                  <c:v>43398</c:v>
                </c:pt>
                <c:pt idx="988">
                  <c:v>43399</c:v>
                </c:pt>
                <c:pt idx="989">
                  <c:v>43402</c:v>
                </c:pt>
                <c:pt idx="990">
                  <c:v>43403</c:v>
                </c:pt>
                <c:pt idx="991">
                  <c:v>43404</c:v>
                </c:pt>
                <c:pt idx="992">
                  <c:v>43405</c:v>
                </c:pt>
                <c:pt idx="993">
                  <c:v>43406</c:v>
                </c:pt>
                <c:pt idx="994">
                  <c:v>43409</c:v>
                </c:pt>
                <c:pt idx="995">
                  <c:v>43410</c:v>
                </c:pt>
                <c:pt idx="996">
                  <c:v>43411</c:v>
                </c:pt>
                <c:pt idx="997">
                  <c:v>43412</c:v>
                </c:pt>
                <c:pt idx="998">
                  <c:v>43413</c:v>
                </c:pt>
                <c:pt idx="999">
                  <c:v>43416</c:v>
                </c:pt>
              </c:numCache>
            </c:numRef>
          </c:cat>
          <c:val>
            <c:numRef>
              <c:f>'Electricity FY'!$Y$3:$Y$1008</c:f>
              <c:numCache>
                <c:formatCode>General</c:formatCode>
                <c:ptCount val="1006"/>
                <c:pt idx="0">
                  <c:v>50.3</c:v>
                </c:pt>
                <c:pt idx="1">
                  <c:v>49.9</c:v>
                </c:pt>
                <c:pt idx="2">
                  <c:v>50.25</c:v>
                </c:pt>
                <c:pt idx="3">
                  <c:v>50.35</c:v>
                </c:pt>
                <c:pt idx="4">
                  <c:v>49.75</c:v>
                </c:pt>
                <c:pt idx="5">
                  <c:v>50.15</c:v>
                </c:pt>
                <c:pt idx="6">
                  <c:v>#N/A</c:v>
                </c:pt>
                <c:pt idx="7">
                  <c:v>49.65</c:v>
                </c:pt>
                <c:pt idx="8">
                  <c:v>49.15</c:v>
                </c:pt>
                <c:pt idx="9">
                  <c:v>#N/A</c:v>
                </c:pt>
                <c:pt idx="10">
                  <c:v>46</c:v>
                </c:pt>
                <c:pt idx="11">
                  <c:v>44.15</c:v>
                </c:pt>
                <c:pt idx="12">
                  <c:v>44.3</c:v>
                </c:pt>
                <c:pt idx="13">
                  <c:v>44.5</c:v>
                </c:pt>
                <c:pt idx="14">
                  <c:v>44.4</c:v>
                </c:pt>
                <c:pt idx="15">
                  <c:v>44.27</c:v>
                </c:pt>
                <c:pt idx="16">
                  <c:v>44</c:v>
                </c:pt>
                <c:pt idx="17">
                  <c:v>44.4</c:v>
                </c:pt>
                <c:pt idx="18">
                  <c:v>44.45</c:v>
                </c:pt>
                <c:pt idx="19">
                  <c:v>44.5</c:v>
                </c:pt>
                <c:pt idx="20">
                  <c:v>44.3</c:v>
                </c:pt>
                <c:pt idx="21">
                  <c:v>44.45</c:v>
                </c:pt>
                <c:pt idx="22">
                  <c:v>44.6</c:v>
                </c:pt>
                <c:pt idx="23">
                  <c:v>44.35</c:v>
                </c:pt>
                <c:pt idx="24">
                  <c:v>44.65</c:v>
                </c:pt>
                <c:pt idx="25">
                  <c:v>44.5</c:v>
                </c:pt>
                <c:pt idx="26">
                  <c:v>44.65</c:v>
                </c:pt>
                <c:pt idx="27">
                  <c:v>45.25</c:v>
                </c:pt>
                <c:pt idx="28">
                  <c:v>45.75</c:v>
                </c:pt>
                <c:pt idx="29">
                  <c:v>45.35</c:v>
                </c:pt>
                <c:pt idx="30">
                  <c:v>45.8</c:v>
                </c:pt>
                <c:pt idx="31">
                  <c:v>46</c:v>
                </c:pt>
                <c:pt idx="32">
                  <c:v>45.9</c:v>
                </c:pt>
                <c:pt idx="33">
                  <c:v>46.4</c:v>
                </c:pt>
                <c:pt idx="34">
                  <c:v>46.45</c:v>
                </c:pt>
                <c:pt idx="35">
                  <c:v>46.75</c:v>
                </c:pt>
                <c:pt idx="36">
                  <c:v>47.25</c:v>
                </c:pt>
                <c:pt idx="37">
                  <c:v>48.1</c:v>
                </c:pt>
                <c:pt idx="38">
                  <c:v>49.45</c:v>
                </c:pt>
                <c:pt idx="39">
                  <c:v>49.6</c:v>
                </c:pt>
                <c:pt idx="40">
                  <c:v>49.35</c:v>
                </c:pt>
                <c:pt idx="41">
                  <c:v>49.1</c:v>
                </c:pt>
                <c:pt idx="42">
                  <c:v>49</c:v>
                </c:pt>
                <c:pt idx="43">
                  <c:v>47.85</c:v>
                </c:pt>
                <c:pt idx="44">
                  <c:v>48.05</c:v>
                </c:pt>
                <c:pt idx="45">
                  <c:v>47.6</c:v>
                </c:pt>
                <c:pt idx="46">
                  <c:v>47.7</c:v>
                </c:pt>
                <c:pt idx="47">
                  <c:v>48.35</c:v>
                </c:pt>
                <c:pt idx="48">
                  <c:v>48.75</c:v>
                </c:pt>
                <c:pt idx="49">
                  <c:v>48.5</c:v>
                </c:pt>
                <c:pt idx="50">
                  <c:v>47.95</c:v>
                </c:pt>
                <c:pt idx="51">
                  <c:v>47.45</c:v>
                </c:pt>
                <c:pt idx="52">
                  <c:v>47.75</c:v>
                </c:pt>
                <c:pt idx="53">
                  <c:v>46.95</c:v>
                </c:pt>
                <c:pt idx="54">
                  <c:v>46.8</c:v>
                </c:pt>
                <c:pt idx="55">
                  <c:v>46.9</c:v>
                </c:pt>
                <c:pt idx="56">
                  <c:v>46.55</c:v>
                </c:pt>
                <c:pt idx="57">
                  <c:v>47</c:v>
                </c:pt>
                <c:pt idx="58">
                  <c:v>47.1</c:v>
                </c:pt>
                <c:pt idx="59">
                  <c:v>46.59</c:v>
                </c:pt>
                <c:pt idx="60">
                  <c:v>46.4</c:v>
                </c:pt>
                <c:pt idx="61">
                  <c:v>46.1</c:v>
                </c:pt>
                <c:pt idx="62">
                  <c:v>46.3</c:v>
                </c:pt>
                <c:pt idx="63">
                  <c:v>46.15</c:v>
                </c:pt>
                <c:pt idx="64">
                  <c:v>46.2</c:v>
                </c:pt>
                <c:pt idx="65">
                  <c:v>46.55</c:v>
                </c:pt>
                <c:pt idx="66">
                  <c:v>46.7</c:v>
                </c:pt>
                <c:pt idx="67">
                  <c:v>46.65</c:v>
                </c:pt>
                <c:pt idx="68">
                  <c:v>47.45</c:v>
                </c:pt>
                <c:pt idx="69">
                  <c:v>47.45</c:v>
                </c:pt>
                <c:pt idx="70">
                  <c:v>47.15</c:v>
                </c:pt>
                <c:pt idx="71">
                  <c:v>46.8</c:v>
                </c:pt>
                <c:pt idx="72">
                  <c:v>47</c:v>
                </c:pt>
                <c:pt idx="73">
                  <c:v>46.8</c:v>
                </c:pt>
                <c:pt idx="74">
                  <c:v>46.5</c:v>
                </c:pt>
                <c:pt idx="75">
                  <c:v>46.95</c:v>
                </c:pt>
                <c:pt idx="76">
                  <c:v>46.9</c:v>
                </c:pt>
                <c:pt idx="77">
                  <c:v>#N/A</c:v>
                </c:pt>
                <c:pt idx="78">
                  <c:v>47.7</c:v>
                </c:pt>
                <c:pt idx="79">
                  <c:v>47.25</c:v>
                </c:pt>
                <c:pt idx="80">
                  <c:v>47.5</c:v>
                </c:pt>
                <c:pt idx="81">
                  <c:v>47.45</c:v>
                </c:pt>
                <c:pt idx="82">
                  <c:v>47.2</c:v>
                </c:pt>
                <c:pt idx="83">
                  <c:v>47.25</c:v>
                </c:pt>
                <c:pt idx="84">
                  <c:v>47.4</c:v>
                </c:pt>
                <c:pt idx="85">
                  <c:v>47.4</c:v>
                </c:pt>
                <c:pt idx="86">
                  <c:v>47.2</c:v>
                </c:pt>
                <c:pt idx="87">
                  <c:v>47.55</c:v>
                </c:pt>
                <c:pt idx="88">
                  <c:v>47.6</c:v>
                </c:pt>
                <c:pt idx="89">
                  <c:v>47.4</c:v>
                </c:pt>
                <c:pt idx="90">
                  <c:v>47.5</c:v>
                </c:pt>
                <c:pt idx="91">
                  <c:v>47.1</c:v>
                </c:pt>
                <c:pt idx="92">
                  <c:v>#N/A</c:v>
                </c:pt>
                <c:pt idx="93">
                  <c:v>#N/A</c:v>
                </c:pt>
                <c:pt idx="94">
                  <c:v>47.35</c:v>
                </c:pt>
                <c:pt idx="95">
                  <c:v>47.4</c:v>
                </c:pt>
                <c:pt idx="96">
                  <c:v>47</c:v>
                </c:pt>
                <c:pt idx="97">
                  <c:v>#N/A</c:v>
                </c:pt>
                <c:pt idx="98">
                  <c:v>47.65</c:v>
                </c:pt>
                <c:pt idx="99">
                  <c:v>47.5</c:v>
                </c:pt>
                <c:pt idx="100">
                  <c:v>47.65</c:v>
                </c:pt>
                <c:pt idx="101">
                  <c:v>47.5</c:v>
                </c:pt>
                <c:pt idx="102">
                  <c:v>#N/A</c:v>
                </c:pt>
                <c:pt idx="103">
                  <c:v>47.55</c:v>
                </c:pt>
                <c:pt idx="104">
                  <c:v>47.55</c:v>
                </c:pt>
                <c:pt idx="105">
                  <c:v>47.5</c:v>
                </c:pt>
                <c:pt idx="106">
                  <c:v>47.54</c:v>
                </c:pt>
                <c:pt idx="107">
                  <c:v>47.47</c:v>
                </c:pt>
                <c:pt idx="108">
                  <c:v>47.56</c:v>
                </c:pt>
                <c:pt idx="109">
                  <c:v>47.55</c:v>
                </c:pt>
                <c:pt idx="110">
                  <c:v>47.65</c:v>
                </c:pt>
                <c:pt idx="111">
                  <c:v>47.55</c:v>
                </c:pt>
                <c:pt idx="112">
                  <c:v>47.65</c:v>
                </c:pt>
                <c:pt idx="113">
                  <c:v>#N/A</c:v>
                </c:pt>
                <c:pt idx="114">
                  <c:v>47.9</c:v>
                </c:pt>
                <c:pt idx="115">
                  <c:v>47.75</c:v>
                </c:pt>
                <c:pt idx="116">
                  <c:v>#N/A</c:v>
                </c:pt>
                <c:pt idx="117">
                  <c:v>47.95</c:v>
                </c:pt>
                <c:pt idx="118">
                  <c:v>47.95</c:v>
                </c:pt>
                <c:pt idx="119">
                  <c:v>47.95</c:v>
                </c:pt>
                <c:pt idx="120">
                  <c:v>47.9</c:v>
                </c:pt>
                <c:pt idx="121">
                  <c:v>47.95</c:v>
                </c:pt>
                <c:pt idx="122">
                  <c:v>48.1</c:v>
                </c:pt>
                <c:pt idx="123">
                  <c:v>48.1</c:v>
                </c:pt>
                <c:pt idx="124">
                  <c:v>48.2</c:v>
                </c:pt>
                <c:pt idx="125">
                  <c:v>48.35</c:v>
                </c:pt>
                <c:pt idx="126">
                  <c:v>48.65</c:v>
                </c:pt>
                <c:pt idx="127">
                  <c:v>48.8</c:v>
                </c:pt>
                <c:pt idx="128">
                  <c:v>48.81</c:v>
                </c:pt>
                <c:pt idx="129">
                  <c:v>48.75</c:v>
                </c:pt>
                <c:pt idx="130">
                  <c:v>48.65</c:v>
                </c:pt>
                <c:pt idx="131">
                  <c:v>48.9</c:v>
                </c:pt>
                <c:pt idx="132">
                  <c:v>48.9</c:v>
                </c:pt>
                <c:pt idx="133">
                  <c:v>48.9</c:v>
                </c:pt>
                <c:pt idx="134">
                  <c:v>#N/A</c:v>
                </c:pt>
                <c:pt idx="135">
                  <c:v>49.2</c:v>
                </c:pt>
                <c:pt idx="136">
                  <c:v>49.35</c:v>
                </c:pt>
                <c:pt idx="137">
                  <c:v>49</c:v>
                </c:pt>
                <c:pt idx="138">
                  <c:v>48.75</c:v>
                </c:pt>
                <c:pt idx="139">
                  <c:v>48.4</c:v>
                </c:pt>
                <c:pt idx="140">
                  <c:v>48.6</c:v>
                </c:pt>
                <c:pt idx="141">
                  <c:v>48.8</c:v>
                </c:pt>
                <c:pt idx="142">
                  <c:v>48.9</c:v>
                </c:pt>
                <c:pt idx="143">
                  <c:v>48.82</c:v>
                </c:pt>
                <c:pt idx="144">
                  <c:v>48.85</c:v>
                </c:pt>
                <c:pt idx="145">
                  <c:v>#N/A</c:v>
                </c:pt>
                <c:pt idx="146">
                  <c:v>49.15</c:v>
                </c:pt>
                <c:pt idx="147">
                  <c:v>49.4</c:v>
                </c:pt>
                <c:pt idx="148">
                  <c:v>49.1</c:v>
                </c:pt>
                <c:pt idx="149">
                  <c:v>49.05</c:v>
                </c:pt>
                <c:pt idx="150">
                  <c:v>48.85</c:v>
                </c:pt>
                <c:pt idx="151">
                  <c:v>48.65</c:v>
                </c:pt>
                <c:pt idx="152">
                  <c:v>48.7</c:v>
                </c:pt>
                <c:pt idx="153">
                  <c:v>48.7</c:v>
                </c:pt>
                <c:pt idx="154">
                  <c:v>48.85</c:v>
                </c:pt>
                <c:pt idx="155">
                  <c:v>48.95</c:v>
                </c:pt>
                <c:pt idx="156">
                  <c:v>48.7</c:v>
                </c:pt>
                <c:pt idx="157">
                  <c:v>48.35</c:v>
                </c:pt>
                <c:pt idx="158">
                  <c:v>48.45</c:v>
                </c:pt>
                <c:pt idx="159">
                  <c:v>48.35</c:v>
                </c:pt>
                <c:pt idx="160">
                  <c:v>48.5</c:v>
                </c:pt>
                <c:pt idx="161">
                  <c:v>48.3</c:v>
                </c:pt>
                <c:pt idx="162">
                  <c:v>48.2</c:v>
                </c:pt>
                <c:pt idx="163">
                  <c:v>48.35</c:v>
                </c:pt>
                <c:pt idx="164">
                  <c:v>48.15</c:v>
                </c:pt>
                <c:pt idx="165">
                  <c:v>48.1</c:v>
                </c:pt>
                <c:pt idx="166">
                  <c:v>#N/A</c:v>
                </c:pt>
                <c:pt idx="167">
                  <c:v>48.1</c:v>
                </c:pt>
                <c:pt idx="168">
                  <c:v>48.05</c:v>
                </c:pt>
                <c:pt idx="169">
                  <c:v>48.1</c:v>
                </c:pt>
                <c:pt idx="170">
                  <c:v>47.85</c:v>
                </c:pt>
                <c:pt idx="171">
                  <c:v>47.8</c:v>
                </c:pt>
                <c:pt idx="172">
                  <c:v>46.95</c:v>
                </c:pt>
                <c:pt idx="173">
                  <c:v>47.25</c:v>
                </c:pt>
                <c:pt idx="174">
                  <c:v>47.15</c:v>
                </c:pt>
                <c:pt idx="175">
                  <c:v>47.5</c:v>
                </c:pt>
                <c:pt idx="176">
                  <c:v>47.5</c:v>
                </c:pt>
                <c:pt idx="177">
                  <c:v>47.5</c:v>
                </c:pt>
                <c:pt idx="178">
                  <c:v>47.65</c:v>
                </c:pt>
                <c:pt idx="179">
                  <c:v>48</c:v>
                </c:pt>
                <c:pt idx="180">
                  <c:v>47.7</c:v>
                </c:pt>
                <c:pt idx="181">
                  <c:v>47.5</c:v>
                </c:pt>
                <c:pt idx="182">
                  <c:v>47.6</c:v>
                </c:pt>
                <c:pt idx="183">
                  <c:v>47.76</c:v>
                </c:pt>
                <c:pt idx="184">
                  <c:v>47.85</c:v>
                </c:pt>
                <c:pt idx="185">
                  <c:v>47.85</c:v>
                </c:pt>
                <c:pt idx="186">
                  <c:v>47.75</c:v>
                </c:pt>
                <c:pt idx="187">
                  <c:v>47.5</c:v>
                </c:pt>
                <c:pt idx="188">
                  <c:v>47.75</c:v>
                </c:pt>
                <c:pt idx="189">
                  <c:v>47.65</c:v>
                </c:pt>
                <c:pt idx="190">
                  <c:v>47.5</c:v>
                </c:pt>
                <c:pt idx="191">
                  <c:v>47.55</c:v>
                </c:pt>
                <c:pt idx="192">
                  <c:v>47.6</c:v>
                </c:pt>
                <c:pt idx="193">
                  <c:v>47.6</c:v>
                </c:pt>
                <c:pt idx="194">
                  <c:v>47.35</c:v>
                </c:pt>
                <c:pt idx="195">
                  <c:v>47.5</c:v>
                </c:pt>
                <c:pt idx="196">
                  <c:v>47</c:v>
                </c:pt>
                <c:pt idx="197">
                  <c:v>46.85</c:v>
                </c:pt>
                <c:pt idx="198">
                  <c:v>46.85</c:v>
                </c:pt>
                <c:pt idx="199">
                  <c:v>46.75</c:v>
                </c:pt>
                <c:pt idx="200">
                  <c:v>46.3</c:v>
                </c:pt>
                <c:pt idx="201">
                  <c:v>46.6</c:v>
                </c:pt>
                <c:pt idx="202">
                  <c:v>46.8</c:v>
                </c:pt>
                <c:pt idx="203">
                  <c:v>46.95</c:v>
                </c:pt>
                <c:pt idx="204">
                  <c:v>46.85</c:v>
                </c:pt>
                <c:pt idx="205">
                  <c:v>47</c:v>
                </c:pt>
                <c:pt idx="206">
                  <c:v>46.85</c:v>
                </c:pt>
                <c:pt idx="207">
                  <c:v>46.4</c:v>
                </c:pt>
                <c:pt idx="208">
                  <c:v>46.05</c:v>
                </c:pt>
                <c:pt idx="209">
                  <c:v>46.3</c:v>
                </c:pt>
                <c:pt idx="210">
                  <c:v>46.3</c:v>
                </c:pt>
                <c:pt idx="211">
                  <c:v>46.35</c:v>
                </c:pt>
                <c:pt idx="212">
                  <c:v>46.2</c:v>
                </c:pt>
                <c:pt idx="213">
                  <c:v>45.9</c:v>
                </c:pt>
                <c:pt idx="214">
                  <c:v>45.95</c:v>
                </c:pt>
                <c:pt idx="215">
                  <c:v>46.1</c:v>
                </c:pt>
                <c:pt idx="216">
                  <c:v>46.15</c:v>
                </c:pt>
                <c:pt idx="217">
                  <c:v>46.35</c:v>
                </c:pt>
                <c:pt idx="218">
                  <c:v>46.2</c:v>
                </c:pt>
                <c:pt idx="219">
                  <c:v>46.3</c:v>
                </c:pt>
                <c:pt idx="220">
                  <c:v>46.05</c:v>
                </c:pt>
                <c:pt idx="221">
                  <c:v>45.75</c:v>
                </c:pt>
                <c:pt idx="222">
                  <c:v>45.65</c:v>
                </c:pt>
                <c:pt idx="223">
                  <c:v>45.85</c:v>
                </c:pt>
                <c:pt idx="224">
                  <c:v>45.85</c:v>
                </c:pt>
                <c:pt idx="225">
                  <c:v>45.65</c:v>
                </c:pt>
                <c:pt idx="226">
                  <c:v>45.5</c:v>
                </c:pt>
                <c:pt idx="227">
                  <c:v>45.25</c:v>
                </c:pt>
                <c:pt idx="228">
                  <c:v>44.85</c:v>
                </c:pt>
                <c:pt idx="229">
                  <c:v>44.5</c:v>
                </c:pt>
                <c:pt idx="230">
                  <c:v>44.9</c:v>
                </c:pt>
                <c:pt idx="231">
                  <c:v>45.5</c:v>
                </c:pt>
                <c:pt idx="232">
                  <c:v>46.3</c:v>
                </c:pt>
                <c:pt idx="233">
                  <c:v>45.7</c:v>
                </c:pt>
                <c:pt idx="234">
                  <c:v>45.7</c:v>
                </c:pt>
                <c:pt idx="235">
                  <c:v>46.2</c:v>
                </c:pt>
                <c:pt idx="236">
                  <c:v>45.95</c:v>
                </c:pt>
                <c:pt idx="237">
                  <c:v>46.55</c:v>
                </c:pt>
                <c:pt idx="238">
                  <c:v>46.7</c:v>
                </c:pt>
                <c:pt idx="239">
                  <c:v>46.9</c:v>
                </c:pt>
                <c:pt idx="240">
                  <c:v>47.1</c:v>
                </c:pt>
                <c:pt idx="241">
                  <c:v>47.7</c:v>
                </c:pt>
                <c:pt idx="242">
                  <c:v>47.8</c:v>
                </c:pt>
                <c:pt idx="243">
                  <c:v>46.5</c:v>
                </c:pt>
                <c:pt idx="244">
                  <c:v>46.25</c:v>
                </c:pt>
                <c:pt idx="245">
                  <c:v>46.7</c:v>
                </c:pt>
                <c:pt idx="246">
                  <c:v>45.7</c:v>
                </c:pt>
                <c:pt idx="247">
                  <c:v>45.3</c:v>
                </c:pt>
                <c:pt idx="248">
                  <c:v>45.4</c:v>
                </c:pt>
                <c:pt idx="249">
                  <c:v>45.5</c:v>
                </c:pt>
                <c:pt idx="250">
                  <c:v>45.6</c:v>
                </c:pt>
                <c:pt idx="251">
                  <c:v>44.95</c:v>
                </c:pt>
                <c:pt idx="252">
                  <c:v>45.95</c:v>
                </c:pt>
                <c:pt idx="253">
                  <c:v>46.4</c:v>
                </c:pt>
                <c:pt idx="254">
                  <c:v>46.25</c:v>
                </c:pt>
                <c:pt idx="255">
                  <c:v>45.7</c:v>
                </c:pt>
                <c:pt idx="256">
                  <c:v>45.35</c:v>
                </c:pt>
                <c:pt idx="257">
                  <c:v>45.65</c:v>
                </c:pt>
                <c:pt idx="258">
                  <c:v>45.75</c:v>
                </c:pt>
                <c:pt idx="259">
                  <c:v>#N/A</c:v>
                </c:pt>
                <c:pt idx="260">
                  <c:v>46.5</c:v>
                </c:pt>
                <c:pt idx="261">
                  <c:v>46.4</c:v>
                </c:pt>
                <c:pt idx="262">
                  <c:v>#N/A</c:v>
                </c:pt>
                <c:pt idx="263">
                  <c:v>42.25</c:v>
                </c:pt>
                <c:pt idx="264">
                  <c:v>41.5</c:v>
                </c:pt>
                <c:pt idx="265">
                  <c:v>#N/A</c:v>
                </c:pt>
                <c:pt idx="266">
                  <c:v>41.25</c:v>
                </c:pt>
                <c:pt idx="267">
                  <c:v>40.65</c:v>
                </c:pt>
                <c:pt idx="268">
                  <c:v>39.549999999999997</c:v>
                </c:pt>
                <c:pt idx="269">
                  <c:v>38.799999999999997</c:v>
                </c:pt>
                <c:pt idx="270">
                  <c:v>39.049999999999997</c:v>
                </c:pt>
                <c:pt idx="271">
                  <c:v>39.049999999999997</c:v>
                </c:pt>
                <c:pt idx="272">
                  <c:v>38.450000000000003</c:v>
                </c:pt>
                <c:pt idx="273">
                  <c:v>38.4</c:v>
                </c:pt>
                <c:pt idx="274">
                  <c:v>38.549999999999997</c:v>
                </c:pt>
                <c:pt idx="275">
                  <c:v>38</c:v>
                </c:pt>
                <c:pt idx="276">
                  <c:v>37.85</c:v>
                </c:pt>
                <c:pt idx="277">
                  <c:v>39.299999999999997</c:v>
                </c:pt>
                <c:pt idx="278">
                  <c:v>38.549999999999997</c:v>
                </c:pt>
                <c:pt idx="279">
                  <c:v>38.9</c:v>
                </c:pt>
                <c:pt idx="280">
                  <c:v>#N/A</c:v>
                </c:pt>
                <c:pt idx="281">
                  <c:v>39.85</c:v>
                </c:pt>
                <c:pt idx="282">
                  <c:v>39.549999999999997</c:v>
                </c:pt>
                <c:pt idx="283">
                  <c:v>38.65</c:v>
                </c:pt>
                <c:pt idx="284">
                  <c:v>38.25</c:v>
                </c:pt>
                <c:pt idx="285">
                  <c:v>38.85</c:v>
                </c:pt>
                <c:pt idx="286">
                  <c:v>38.450000000000003</c:v>
                </c:pt>
                <c:pt idx="287">
                  <c:v>38.450000000000003</c:v>
                </c:pt>
                <c:pt idx="288">
                  <c:v>38.299999999999997</c:v>
                </c:pt>
                <c:pt idx="289">
                  <c:v>37.9</c:v>
                </c:pt>
                <c:pt idx="290">
                  <c:v>37.799999999999997</c:v>
                </c:pt>
                <c:pt idx="291">
                  <c:v>37.65</c:v>
                </c:pt>
                <c:pt idx="292">
                  <c:v>38</c:v>
                </c:pt>
                <c:pt idx="293">
                  <c:v>38.200000000000003</c:v>
                </c:pt>
                <c:pt idx="294">
                  <c:v>37.5</c:v>
                </c:pt>
                <c:pt idx="295">
                  <c:v>37.950000000000003</c:v>
                </c:pt>
                <c:pt idx="296">
                  <c:v>38.200000000000003</c:v>
                </c:pt>
                <c:pt idx="297">
                  <c:v>38</c:v>
                </c:pt>
                <c:pt idx="298">
                  <c:v>38.4</c:v>
                </c:pt>
                <c:pt idx="299">
                  <c:v>37.950000000000003</c:v>
                </c:pt>
                <c:pt idx="300">
                  <c:v>37.75</c:v>
                </c:pt>
                <c:pt idx="301">
                  <c:v>37.65</c:v>
                </c:pt>
                <c:pt idx="302">
                  <c:v>38.35</c:v>
                </c:pt>
                <c:pt idx="303">
                  <c:v>38.049999999999997</c:v>
                </c:pt>
                <c:pt idx="304">
                  <c:v>37.75</c:v>
                </c:pt>
                <c:pt idx="305">
                  <c:v>37.85</c:v>
                </c:pt>
                <c:pt idx="306">
                  <c:v>37.64</c:v>
                </c:pt>
                <c:pt idx="307">
                  <c:v>37.65</c:v>
                </c:pt>
                <c:pt idx="308">
                  <c:v>38.200000000000003</c:v>
                </c:pt>
                <c:pt idx="309">
                  <c:v>38</c:v>
                </c:pt>
                <c:pt idx="310">
                  <c:v>38.1</c:v>
                </c:pt>
                <c:pt idx="311">
                  <c:v>37.65</c:v>
                </c:pt>
                <c:pt idx="312">
                  <c:v>37.799999999999997</c:v>
                </c:pt>
                <c:pt idx="313">
                  <c:v>37.549999999999997</c:v>
                </c:pt>
                <c:pt idx="314">
                  <c:v>37.15</c:v>
                </c:pt>
                <c:pt idx="315">
                  <c:v>37.4</c:v>
                </c:pt>
                <c:pt idx="316">
                  <c:v>37.4</c:v>
                </c:pt>
                <c:pt idx="317">
                  <c:v>37.700000000000003</c:v>
                </c:pt>
                <c:pt idx="318">
                  <c:v>37.5</c:v>
                </c:pt>
                <c:pt idx="319">
                  <c:v>37.299999999999997</c:v>
                </c:pt>
                <c:pt idx="320">
                  <c:v>37.200000000000003</c:v>
                </c:pt>
                <c:pt idx="321">
                  <c:v>37.049999999999997</c:v>
                </c:pt>
                <c:pt idx="322">
                  <c:v>#N/A</c:v>
                </c:pt>
                <c:pt idx="323">
                  <c:v>#N/A</c:v>
                </c:pt>
                <c:pt idx="324">
                  <c:v>36.85</c:v>
                </c:pt>
                <c:pt idx="325">
                  <c:v>36.9</c:v>
                </c:pt>
                <c:pt idx="326">
                  <c:v>36.950000000000003</c:v>
                </c:pt>
                <c:pt idx="327">
                  <c:v>36.799999999999997</c:v>
                </c:pt>
                <c:pt idx="328">
                  <c:v>36.6</c:v>
                </c:pt>
                <c:pt idx="329">
                  <c:v>36.6</c:v>
                </c:pt>
                <c:pt idx="330">
                  <c:v>36.75</c:v>
                </c:pt>
                <c:pt idx="331">
                  <c:v>36.65</c:v>
                </c:pt>
                <c:pt idx="332">
                  <c:v>36.700000000000003</c:v>
                </c:pt>
                <c:pt idx="333">
                  <c:v>36.799999999999997</c:v>
                </c:pt>
                <c:pt idx="334">
                  <c:v>37.200000000000003</c:v>
                </c:pt>
                <c:pt idx="335">
                  <c:v>37.200000000000003</c:v>
                </c:pt>
                <c:pt idx="336">
                  <c:v>37.200000000000003</c:v>
                </c:pt>
                <c:pt idx="337">
                  <c:v>37</c:v>
                </c:pt>
                <c:pt idx="338">
                  <c:v>36.9</c:v>
                </c:pt>
                <c:pt idx="339">
                  <c:v>37.4</c:v>
                </c:pt>
                <c:pt idx="340">
                  <c:v>37.799999999999997</c:v>
                </c:pt>
                <c:pt idx="341">
                  <c:v>38.4</c:v>
                </c:pt>
                <c:pt idx="342">
                  <c:v>38.9</c:v>
                </c:pt>
                <c:pt idx="343">
                  <c:v>39.1</c:v>
                </c:pt>
                <c:pt idx="344">
                  <c:v>40.799999999999997</c:v>
                </c:pt>
                <c:pt idx="345">
                  <c:v>41</c:v>
                </c:pt>
                <c:pt idx="346">
                  <c:v>39.450000000000003</c:v>
                </c:pt>
                <c:pt idx="347">
                  <c:v>39.6</c:v>
                </c:pt>
                <c:pt idx="348">
                  <c:v>38.549999999999997</c:v>
                </c:pt>
                <c:pt idx="349">
                  <c:v>38.299999999999997</c:v>
                </c:pt>
                <c:pt idx="350">
                  <c:v>38.299999999999997</c:v>
                </c:pt>
                <c:pt idx="351">
                  <c:v>39.4</c:v>
                </c:pt>
                <c:pt idx="352">
                  <c:v>39.299999999999997</c:v>
                </c:pt>
                <c:pt idx="353">
                  <c:v>39.35</c:v>
                </c:pt>
                <c:pt idx="354">
                  <c:v>39.4</c:v>
                </c:pt>
                <c:pt idx="355">
                  <c:v>39.25</c:v>
                </c:pt>
                <c:pt idx="356">
                  <c:v>39.25</c:v>
                </c:pt>
                <c:pt idx="357">
                  <c:v>39.25</c:v>
                </c:pt>
                <c:pt idx="358">
                  <c:v>#N/A</c:v>
                </c:pt>
                <c:pt idx="359">
                  <c:v>40</c:v>
                </c:pt>
                <c:pt idx="360">
                  <c:v>39.85</c:v>
                </c:pt>
                <c:pt idx="361">
                  <c:v>39.4</c:v>
                </c:pt>
                <c:pt idx="362">
                  <c:v>39.4</c:v>
                </c:pt>
                <c:pt idx="363">
                  <c:v>39.25</c:v>
                </c:pt>
                <c:pt idx="364">
                  <c:v>39.15</c:v>
                </c:pt>
                <c:pt idx="365">
                  <c:v>39.799999999999997</c:v>
                </c:pt>
                <c:pt idx="366">
                  <c:v>39.9</c:v>
                </c:pt>
                <c:pt idx="367">
                  <c:v>39.9</c:v>
                </c:pt>
                <c:pt idx="368">
                  <c:v>40.4</c:v>
                </c:pt>
                <c:pt idx="369">
                  <c:v>41.1</c:v>
                </c:pt>
                <c:pt idx="370">
                  <c:v>#N/A</c:v>
                </c:pt>
                <c:pt idx="371">
                  <c:v>41.15</c:v>
                </c:pt>
                <c:pt idx="372">
                  <c:v>41.55</c:v>
                </c:pt>
                <c:pt idx="373">
                  <c:v>42.3</c:v>
                </c:pt>
                <c:pt idx="374">
                  <c:v>42.65</c:v>
                </c:pt>
                <c:pt idx="375">
                  <c:v>42.75</c:v>
                </c:pt>
                <c:pt idx="376">
                  <c:v>42.05</c:v>
                </c:pt>
                <c:pt idx="377">
                  <c:v>41.75</c:v>
                </c:pt>
                <c:pt idx="378">
                  <c:v>41.25</c:v>
                </c:pt>
                <c:pt idx="379">
                  <c:v>41.25</c:v>
                </c:pt>
                <c:pt idx="380">
                  <c:v>42.1</c:v>
                </c:pt>
                <c:pt idx="381">
                  <c:v>42.05</c:v>
                </c:pt>
                <c:pt idx="382">
                  <c:v>42.6</c:v>
                </c:pt>
                <c:pt idx="383">
                  <c:v>43.7</c:v>
                </c:pt>
                <c:pt idx="384">
                  <c:v>42.95</c:v>
                </c:pt>
                <c:pt idx="385">
                  <c:v>43.8</c:v>
                </c:pt>
                <c:pt idx="386">
                  <c:v>43.45</c:v>
                </c:pt>
                <c:pt idx="387">
                  <c:v>42.9</c:v>
                </c:pt>
                <c:pt idx="388">
                  <c:v>41.8</c:v>
                </c:pt>
                <c:pt idx="389">
                  <c:v>41.85</c:v>
                </c:pt>
                <c:pt idx="390">
                  <c:v>#N/A</c:v>
                </c:pt>
                <c:pt idx="391">
                  <c:v>42.15</c:v>
                </c:pt>
                <c:pt idx="392">
                  <c:v>42.45</c:v>
                </c:pt>
                <c:pt idx="393">
                  <c:v>#N/A</c:v>
                </c:pt>
                <c:pt idx="394">
                  <c:v>43.1</c:v>
                </c:pt>
                <c:pt idx="395">
                  <c:v>42.3</c:v>
                </c:pt>
                <c:pt idx="396">
                  <c:v>42.6</c:v>
                </c:pt>
                <c:pt idx="397">
                  <c:v>42.45</c:v>
                </c:pt>
                <c:pt idx="398">
                  <c:v>42.15</c:v>
                </c:pt>
                <c:pt idx="399">
                  <c:v>42.55</c:v>
                </c:pt>
                <c:pt idx="400">
                  <c:v>42.6</c:v>
                </c:pt>
                <c:pt idx="401">
                  <c:v>42.6</c:v>
                </c:pt>
                <c:pt idx="402">
                  <c:v>42.7</c:v>
                </c:pt>
                <c:pt idx="403">
                  <c:v>43.05</c:v>
                </c:pt>
                <c:pt idx="404">
                  <c:v>42.9</c:v>
                </c:pt>
                <c:pt idx="405">
                  <c:v>41.7</c:v>
                </c:pt>
                <c:pt idx="406">
                  <c:v>43.05</c:v>
                </c:pt>
                <c:pt idx="407">
                  <c:v>42.9</c:v>
                </c:pt>
                <c:pt idx="408">
                  <c:v>41.4</c:v>
                </c:pt>
                <c:pt idx="409">
                  <c:v>42.5</c:v>
                </c:pt>
                <c:pt idx="410">
                  <c:v>42.5</c:v>
                </c:pt>
                <c:pt idx="411">
                  <c:v>42.2</c:v>
                </c:pt>
                <c:pt idx="412">
                  <c:v>42</c:v>
                </c:pt>
                <c:pt idx="413">
                  <c:v>41.5</c:v>
                </c:pt>
                <c:pt idx="414">
                  <c:v>41.05</c:v>
                </c:pt>
                <c:pt idx="415">
                  <c:v>41.1</c:v>
                </c:pt>
                <c:pt idx="416">
                  <c:v>41</c:v>
                </c:pt>
                <c:pt idx="417">
                  <c:v>40.700000000000003</c:v>
                </c:pt>
                <c:pt idx="418">
                  <c:v>41.15</c:v>
                </c:pt>
                <c:pt idx="419">
                  <c:v>41.1</c:v>
                </c:pt>
                <c:pt idx="420">
                  <c:v>41.1</c:v>
                </c:pt>
                <c:pt idx="421">
                  <c:v>40.700000000000003</c:v>
                </c:pt>
                <c:pt idx="422">
                  <c:v>41.08</c:v>
                </c:pt>
                <c:pt idx="423">
                  <c:v>#N/A</c:v>
                </c:pt>
                <c:pt idx="424">
                  <c:v>40.85</c:v>
                </c:pt>
                <c:pt idx="425">
                  <c:v>#N/A</c:v>
                </c:pt>
                <c:pt idx="426">
                  <c:v>41.25</c:v>
                </c:pt>
                <c:pt idx="427">
                  <c:v>#N/A</c:v>
                </c:pt>
                <c:pt idx="428">
                  <c:v>40.4</c:v>
                </c:pt>
                <c:pt idx="429">
                  <c:v>40.5</c:v>
                </c:pt>
                <c:pt idx="430">
                  <c:v>40.299999999999997</c:v>
                </c:pt>
                <c:pt idx="431">
                  <c:v>40.299999999999997</c:v>
                </c:pt>
                <c:pt idx="432">
                  <c:v>40.6</c:v>
                </c:pt>
                <c:pt idx="433">
                  <c:v>#N/A</c:v>
                </c:pt>
                <c:pt idx="434">
                  <c:v>40.65</c:v>
                </c:pt>
                <c:pt idx="435">
                  <c:v>40.25</c:v>
                </c:pt>
                <c:pt idx="436">
                  <c:v>#N/A</c:v>
                </c:pt>
                <c:pt idx="437">
                  <c:v>40.299999999999997</c:v>
                </c:pt>
                <c:pt idx="438">
                  <c:v>40.4</c:v>
                </c:pt>
                <c:pt idx="439">
                  <c:v>40.4</c:v>
                </c:pt>
                <c:pt idx="440">
                  <c:v>40</c:v>
                </c:pt>
                <c:pt idx="441">
                  <c:v>40</c:v>
                </c:pt>
                <c:pt idx="442">
                  <c:v>39.950000000000003</c:v>
                </c:pt>
                <c:pt idx="443">
                  <c:v>39.65</c:v>
                </c:pt>
                <c:pt idx="444">
                  <c:v>39.950000000000003</c:v>
                </c:pt>
                <c:pt idx="445">
                  <c:v>39.85</c:v>
                </c:pt>
                <c:pt idx="446">
                  <c:v>40.15</c:v>
                </c:pt>
                <c:pt idx="447">
                  <c:v>40.4</c:v>
                </c:pt>
                <c:pt idx="448">
                  <c:v>41.2</c:v>
                </c:pt>
                <c:pt idx="449">
                  <c:v>40.75</c:v>
                </c:pt>
                <c:pt idx="450">
                  <c:v>41.15</c:v>
                </c:pt>
                <c:pt idx="451">
                  <c:v>41.9</c:v>
                </c:pt>
                <c:pt idx="452">
                  <c:v>42.2</c:v>
                </c:pt>
                <c:pt idx="453">
                  <c:v>42.45</c:v>
                </c:pt>
                <c:pt idx="454">
                  <c:v>41.6</c:v>
                </c:pt>
                <c:pt idx="455">
                  <c:v>42.8</c:v>
                </c:pt>
                <c:pt idx="456">
                  <c:v>42.8</c:v>
                </c:pt>
                <c:pt idx="457">
                  <c:v>#N/A</c:v>
                </c:pt>
                <c:pt idx="458">
                  <c:v>43.65</c:v>
                </c:pt>
                <c:pt idx="459">
                  <c:v>43.3</c:v>
                </c:pt>
                <c:pt idx="460">
                  <c:v>44</c:v>
                </c:pt>
                <c:pt idx="461">
                  <c:v>45.7</c:v>
                </c:pt>
                <c:pt idx="462">
                  <c:v>44.5</c:v>
                </c:pt>
                <c:pt idx="463">
                  <c:v>43.95</c:v>
                </c:pt>
                <c:pt idx="464">
                  <c:v>42.95</c:v>
                </c:pt>
                <c:pt idx="465">
                  <c:v>43</c:v>
                </c:pt>
                <c:pt idx="466">
                  <c:v>43.35</c:v>
                </c:pt>
                <c:pt idx="467">
                  <c:v>43.85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45</c:v>
                </c:pt>
                <c:pt idx="472">
                  <c:v>45</c:v>
                </c:pt>
                <c:pt idx="473">
                  <c:v>45.7</c:v>
                </c:pt>
                <c:pt idx="474">
                  <c:v>46.1</c:v>
                </c:pt>
                <c:pt idx="475">
                  <c:v>46.6</c:v>
                </c:pt>
                <c:pt idx="476">
                  <c:v>46.5</c:v>
                </c:pt>
                <c:pt idx="477">
                  <c:v>46.25</c:v>
                </c:pt>
                <c:pt idx="478">
                  <c:v>46.75</c:v>
                </c:pt>
                <c:pt idx="479">
                  <c:v>47.15</c:v>
                </c:pt>
                <c:pt idx="480">
                  <c:v>47.25</c:v>
                </c:pt>
                <c:pt idx="481">
                  <c:v>47.4</c:v>
                </c:pt>
                <c:pt idx="482">
                  <c:v>46.8</c:v>
                </c:pt>
                <c:pt idx="483">
                  <c:v>45.15</c:v>
                </c:pt>
                <c:pt idx="484">
                  <c:v>44.25</c:v>
                </c:pt>
                <c:pt idx="485">
                  <c:v>44.5</c:v>
                </c:pt>
                <c:pt idx="486">
                  <c:v>44.65</c:v>
                </c:pt>
                <c:pt idx="487">
                  <c:v>44.75</c:v>
                </c:pt>
                <c:pt idx="488">
                  <c:v>44.25</c:v>
                </c:pt>
                <c:pt idx="489">
                  <c:v>44.5</c:v>
                </c:pt>
                <c:pt idx="490">
                  <c:v>44.25</c:v>
                </c:pt>
                <c:pt idx="491">
                  <c:v>44.15</c:v>
                </c:pt>
                <c:pt idx="492">
                  <c:v>44.4</c:v>
                </c:pt>
                <c:pt idx="493">
                  <c:v>44.1</c:v>
                </c:pt>
                <c:pt idx="494">
                  <c:v>44.55</c:v>
                </c:pt>
                <c:pt idx="495">
                  <c:v>44.6</c:v>
                </c:pt>
                <c:pt idx="496">
                  <c:v>44.6</c:v>
                </c:pt>
                <c:pt idx="497">
                  <c:v>44.9</c:v>
                </c:pt>
                <c:pt idx="498">
                  <c:v>44.1</c:v>
                </c:pt>
                <c:pt idx="499">
                  <c:v>45.25</c:v>
                </c:pt>
                <c:pt idx="500">
                  <c:v>45.1</c:v>
                </c:pt>
                <c:pt idx="501">
                  <c:v>45.3</c:v>
                </c:pt>
                <c:pt idx="502">
                  <c:v>44.85</c:v>
                </c:pt>
                <c:pt idx="503">
                  <c:v>43.8</c:v>
                </c:pt>
                <c:pt idx="504">
                  <c:v>42.6</c:v>
                </c:pt>
                <c:pt idx="505">
                  <c:v>42.8</c:v>
                </c:pt>
                <c:pt idx="506">
                  <c:v>43.4</c:v>
                </c:pt>
                <c:pt idx="507">
                  <c:v>43.65</c:v>
                </c:pt>
                <c:pt idx="508">
                  <c:v>44</c:v>
                </c:pt>
                <c:pt idx="509">
                  <c:v>43.75</c:v>
                </c:pt>
                <c:pt idx="510">
                  <c:v>43.8</c:v>
                </c:pt>
                <c:pt idx="511">
                  <c:v>44.3</c:v>
                </c:pt>
                <c:pt idx="512">
                  <c:v>44.6</c:v>
                </c:pt>
                <c:pt idx="513">
                  <c:v>44.5</c:v>
                </c:pt>
                <c:pt idx="514">
                  <c:v>44.9</c:v>
                </c:pt>
                <c:pt idx="515">
                  <c:v>44.9</c:v>
                </c:pt>
                <c:pt idx="516">
                  <c:v>45.7</c:v>
                </c:pt>
                <c:pt idx="517">
                  <c:v>#N/A</c:v>
                </c:pt>
                <c:pt idx="518">
                  <c:v>#N/A</c:v>
                </c:pt>
                <c:pt idx="519">
                  <c:v>47</c:v>
                </c:pt>
                <c:pt idx="520">
                  <c:v>47.2</c:v>
                </c:pt>
                <c:pt idx="521">
                  <c:v>#N/A</c:v>
                </c:pt>
                <c:pt idx="522">
                  <c:v>#N/A</c:v>
                </c:pt>
                <c:pt idx="523">
                  <c:v>44.4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43.8</c:v>
                </c:pt>
                <c:pt idx="528">
                  <c:v>44.35</c:v>
                </c:pt>
                <c:pt idx="529">
                  <c:v>45</c:v>
                </c:pt>
                <c:pt idx="530">
                  <c:v>44.9</c:v>
                </c:pt>
                <c:pt idx="531">
                  <c:v>44.5</c:v>
                </c:pt>
                <c:pt idx="532">
                  <c:v>43.7</c:v>
                </c:pt>
                <c:pt idx="533">
                  <c:v>43.85</c:v>
                </c:pt>
                <c:pt idx="534">
                  <c:v>#N/A</c:v>
                </c:pt>
                <c:pt idx="535">
                  <c:v>#N/A</c:v>
                </c:pt>
                <c:pt idx="536">
                  <c:v>44.2</c:v>
                </c:pt>
                <c:pt idx="537">
                  <c:v>#N/A</c:v>
                </c:pt>
                <c:pt idx="538">
                  <c:v>44.1</c:v>
                </c:pt>
                <c:pt idx="539">
                  <c:v>43.75</c:v>
                </c:pt>
                <c:pt idx="540">
                  <c:v>43.9</c:v>
                </c:pt>
                <c:pt idx="541">
                  <c:v>43.4</c:v>
                </c:pt>
                <c:pt idx="542">
                  <c:v>43.9</c:v>
                </c:pt>
                <c:pt idx="543">
                  <c:v>44.2</c:v>
                </c:pt>
                <c:pt idx="544">
                  <c:v>44.65</c:v>
                </c:pt>
                <c:pt idx="545">
                  <c:v>44.45</c:v>
                </c:pt>
                <c:pt idx="546">
                  <c:v>44.3</c:v>
                </c:pt>
                <c:pt idx="547">
                  <c:v>44.15</c:v>
                </c:pt>
                <c:pt idx="548">
                  <c:v>44</c:v>
                </c:pt>
                <c:pt idx="549">
                  <c:v>44.05</c:v>
                </c:pt>
                <c:pt idx="550">
                  <c:v>44.1</c:v>
                </c:pt>
                <c:pt idx="551">
                  <c:v>44.25</c:v>
                </c:pt>
                <c:pt idx="552">
                  <c:v>43.8</c:v>
                </c:pt>
                <c:pt idx="553">
                  <c:v>43.65</c:v>
                </c:pt>
                <c:pt idx="554">
                  <c:v>43.9</c:v>
                </c:pt>
                <c:pt idx="555">
                  <c:v>43.8</c:v>
                </c:pt>
                <c:pt idx="556">
                  <c:v>#N/A</c:v>
                </c:pt>
                <c:pt idx="557">
                  <c:v>44.15</c:v>
                </c:pt>
                <c:pt idx="558">
                  <c:v>44.3</c:v>
                </c:pt>
                <c:pt idx="559">
                  <c:v>43.95</c:v>
                </c:pt>
                <c:pt idx="560">
                  <c:v>44.6</c:v>
                </c:pt>
                <c:pt idx="561">
                  <c:v>#N/A</c:v>
                </c:pt>
                <c:pt idx="562">
                  <c:v>43.9</c:v>
                </c:pt>
                <c:pt idx="563">
                  <c:v>43.55</c:v>
                </c:pt>
                <c:pt idx="564">
                  <c:v>43.55</c:v>
                </c:pt>
                <c:pt idx="565">
                  <c:v>43.65</c:v>
                </c:pt>
                <c:pt idx="566">
                  <c:v>43.5</c:v>
                </c:pt>
                <c:pt idx="567">
                  <c:v>#N/A</c:v>
                </c:pt>
                <c:pt idx="568">
                  <c:v>43.45</c:v>
                </c:pt>
                <c:pt idx="569">
                  <c:v>42.9</c:v>
                </c:pt>
                <c:pt idx="570">
                  <c:v>42.55</c:v>
                </c:pt>
                <c:pt idx="571">
                  <c:v>#N/A</c:v>
                </c:pt>
                <c:pt idx="572">
                  <c:v>42.5</c:v>
                </c:pt>
                <c:pt idx="573">
                  <c:v>42.4</c:v>
                </c:pt>
                <c:pt idx="574">
                  <c:v>42.65</c:v>
                </c:pt>
                <c:pt idx="575">
                  <c:v>42.45</c:v>
                </c:pt>
                <c:pt idx="576">
                  <c:v>#N/A</c:v>
                </c:pt>
                <c:pt idx="577">
                  <c:v>42.35</c:v>
                </c:pt>
                <c:pt idx="578">
                  <c:v>41.85</c:v>
                </c:pt>
                <c:pt idx="579">
                  <c:v>41.55</c:v>
                </c:pt>
                <c:pt idx="580">
                  <c:v>41.7</c:v>
                </c:pt>
                <c:pt idx="581">
                  <c:v>#N/A</c:v>
                </c:pt>
                <c:pt idx="582">
                  <c:v>41.35</c:v>
                </c:pt>
                <c:pt idx="583">
                  <c:v>#N/A</c:v>
                </c:pt>
                <c:pt idx="584">
                  <c:v>42.05</c:v>
                </c:pt>
                <c:pt idx="585">
                  <c:v>#N/A</c:v>
                </c:pt>
                <c:pt idx="586">
                  <c:v>42.9</c:v>
                </c:pt>
                <c:pt idx="587">
                  <c:v>43.3</c:v>
                </c:pt>
                <c:pt idx="588">
                  <c:v>43.15</c:v>
                </c:pt>
                <c:pt idx="589">
                  <c:v>43.45</c:v>
                </c:pt>
                <c:pt idx="590">
                  <c:v>43.9</c:v>
                </c:pt>
                <c:pt idx="591">
                  <c:v>43.85</c:v>
                </c:pt>
                <c:pt idx="592">
                  <c:v>43.35</c:v>
                </c:pt>
                <c:pt idx="593">
                  <c:v>43.15</c:v>
                </c:pt>
                <c:pt idx="594">
                  <c:v>43.5</c:v>
                </c:pt>
                <c:pt idx="595">
                  <c:v>43.6</c:v>
                </c:pt>
                <c:pt idx="596">
                  <c:v>#N/A</c:v>
                </c:pt>
                <c:pt idx="597">
                  <c:v>44.1</c:v>
                </c:pt>
                <c:pt idx="598">
                  <c:v>43.9</c:v>
                </c:pt>
                <c:pt idx="599">
                  <c:v>#N/A</c:v>
                </c:pt>
                <c:pt idx="600">
                  <c:v>43.95</c:v>
                </c:pt>
                <c:pt idx="601">
                  <c:v>#N/A</c:v>
                </c:pt>
                <c:pt idx="602">
                  <c:v>43.7</c:v>
                </c:pt>
                <c:pt idx="603">
                  <c:v>43.65</c:v>
                </c:pt>
                <c:pt idx="604">
                  <c:v>43.8</c:v>
                </c:pt>
                <c:pt idx="605">
                  <c:v>43.85</c:v>
                </c:pt>
                <c:pt idx="606">
                  <c:v>43.9</c:v>
                </c:pt>
                <c:pt idx="607">
                  <c:v>43.45</c:v>
                </c:pt>
                <c:pt idx="608">
                  <c:v>43.57</c:v>
                </c:pt>
                <c:pt idx="609">
                  <c:v>43.15</c:v>
                </c:pt>
                <c:pt idx="610">
                  <c:v>43.05</c:v>
                </c:pt>
                <c:pt idx="611">
                  <c:v>43.1</c:v>
                </c:pt>
                <c:pt idx="612">
                  <c:v>#N/A</c:v>
                </c:pt>
                <c:pt idx="613">
                  <c:v>43</c:v>
                </c:pt>
                <c:pt idx="614">
                  <c:v>43.2</c:v>
                </c:pt>
                <c:pt idx="615">
                  <c:v>43.35</c:v>
                </c:pt>
                <c:pt idx="616">
                  <c:v>43.45</c:v>
                </c:pt>
                <c:pt idx="617">
                  <c:v>43.9</c:v>
                </c:pt>
                <c:pt idx="618">
                  <c:v>44</c:v>
                </c:pt>
                <c:pt idx="619">
                  <c:v>44.15</c:v>
                </c:pt>
                <c:pt idx="620">
                  <c:v>44.6</c:v>
                </c:pt>
                <c:pt idx="621">
                  <c:v>44.5</c:v>
                </c:pt>
                <c:pt idx="622">
                  <c:v>44.3</c:v>
                </c:pt>
                <c:pt idx="623">
                  <c:v>44.2</c:v>
                </c:pt>
                <c:pt idx="624">
                  <c:v>44.7</c:v>
                </c:pt>
                <c:pt idx="625">
                  <c:v>44.85</c:v>
                </c:pt>
                <c:pt idx="626">
                  <c:v>44.35</c:v>
                </c:pt>
                <c:pt idx="627">
                  <c:v>43.95</c:v>
                </c:pt>
                <c:pt idx="628">
                  <c:v>44.05</c:v>
                </c:pt>
                <c:pt idx="629">
                  <c:v>#N/A</c:v>
                </c:pt>
                <c:pt idx="630">
                  <c:v>44.35</c:v>
                </c:pt>
                <c:pt idx="631">
                  <c:v>44.5</c:v>
                </c:pt>
                <c:pt idx="632">
                  <c:v>44.75</c:v>
                </c:pt>
                <c:pt idx="633">
                  <c:v>44.6</c:v>
                </c:pt>
                <c:pt idx="634">
                  <c:v>44.1</c:v>
                </c:pt>
                <c:pt idx="635">
                  <c:v>44.15</c:v>
                </c:pt>
                <c:pt idx="636">
                  <c:v>44.1</c:v>
                </c:pt>
                <c:pt idx="637">
                  <c:v>43.95</c:v>
                </c:pt>
                <c:pt idx="638">
                  <c:v>43.95</c:v>
                </c:pt>
                <c:pt idx="639">
                  <c:v>44.3</c:v>
                </c:pt>
                <c:pt idx="640">
                  <c:v>44.35</c:v>
                </c:pt>
                <c:pt idx="641">
                  <c:v>44.2</c:v>
                </c:pt>
                <c:pt idx="642">
                  <c:v>43.9</c:v>
                </c:pt>
                <c:pt idx="643">
                  <c:v>43.9</c:v>
                </c:pt>
                <c:pt idx="644">
                  <c:v>43.75</c:v>
                </c:pt>
                <c:pt idx="645">
                  <c:v>43.95</c:v>
                </c:pt>
                <c:pt idx="646">
                  <c:v>44.1</c:v>
                </c:pt>
                <c:pt idx="647">
                  <c:v>44.1</c:v>
                </c:pt>
                <c:pt idx="648">
                  <c:v>44.15</c:v>
                </c:pt>
                <c:pt idx="649">
                  <c:v>44.35</c:v>
                </c:pt>
                <c:pt idx="650">
                  <c:v>44.3</c:v>
                </c:pt>
                <c:pt idx="651">
                  <c:v>44.2</c:v>
                </c:pt>
                <c:pt idx="652">
                  <c:v>44.3</c:v>
                </c:pt>
                <c:pt idx="653">
                  <c:v>44.35</c:v>
                </c:pt>
                <c:pt idx="654">
                  <c:v>44.15</c:v>
                </c:pt>
                <c:pt idx="655">
                  <c:v>44.1</c:v>
                </c:pt>
                <c:pt idx="656">
                  <c:v>44.15</c:v>
                </c:pt>
                <c:pt idx="657">
                  <c:v>#N/A</c:v>
                </c:pt>
                <c:pt idx="658">
                  <c:v>#N/A</c:v>
                </c:pt>
                <c:pt idx="659">
                  <c:v>44.7</c:v>
                </c:pt>
                <c:pt idx="660">
                  <c:v>44.75</c:v>
                </c:pt>
                <c:pt idx="661">
                  <c:v>44.65</c:v>
                </c:pt>
                <c:pt idx="662">
                  <c:v>44.75</c:v>
                </c:pt>
                <c:pt idx="663">
                  <c:v>44.45</c:v>
                </c:pt>
                <c:pt idx="664">
                  <c:v>44.25</c:v>
                </c:pt>
                <c:pt idx="665">
                  <c:v>44.2</c:v>
                </c:pt>
                <c:pt idx="666">
                  <c:v>44.5</c:v>
                </c:pt>
                <c:pt idx="667">
                  <c:v>44.55</c:v>
                </c:pt>
                <c:pt idx="668">
                  <c:v>44.4</c:v>
                </c:pt>
                <c:pt idx="669">
                  <c:v>45.05</c:v>
                </c:pt>
                <c:pt idx="670">
                  <c:v>44.65</c:v>
                </c:pt>
                <c:pt idx="671">
                  <c:v>44.7</c:v>
                </c:pt>
                <c:pt idx="672">
                  <c:v>#N/A</c:v>
                </c:pt>
                <c:pt idx="673">
                  <c:v>44.9</c:v>
                </c:pt>
                <c:pt idx="674">
                  <c:v>45.05</c:v>
                </c:pt>
                <c:pt idx="675">
                  <c:v>45.05</c:v>
                </c:pt>
                <c:pt idx="676">
                  <c:v>45.25</c:v>
                </c:pt>
                <c:pt idx="677">
                  <c:v>45.55</c:v>
                </c:pt>
                <c:pt idx="678">
                  <c:v>45.5</c:v>
                </c:pt>
                <c:pt idx="679">
                  <c:v>#N/A</c:v>
                </c:pt>
                <c:pt idx="680">
                  <c:v>#N/A</c:v>
                </c:pt>
                <c:pt idx="681">
                  <c:v>46.5</c:v>
                </c:pt>
                <c:pt idx="682">
                  <c:v>46.35</c:v>
                </c:pt>
                <c:pt idx="683">
                  <c:v>46.4</c:v>
                </c:pt>
                <c:pt idx="684">
                  <c:v>46.2</c:v>
                </c:pt>
                <c:pt idx="685">
                  <c:v>46</c:v>
                </c:pt>
                <c:pt idx="686">
                  <c:v>46.6</c:v>
                </c:pt>
                <c:pt idx="687">
                  <c:v>46.95</c:v>
                </c:pt>
                <c:pt idx="688">
                  <c:v>#N/A</c:v>
                </c:pt>
                <c:pt idx="689">
                  <c:v>#N/A</c:v>
                </c:pt>
                <c:pt idx="690">
                  <c:v>47.1</c:v>
                </c:pt>
                <c:pt idx="691">
                  <c:v>47</c:v>
                </c:pt>
                <c:pt idx="692">
                  <c:v>46.75</c:v>
                </c:pt>
                <c:pt idx="693">
                  <c:v>46.9</c:v>
                </c:pt>
                <c:pt idx="694">
                  <c:v>#N/A</c:v>
                </c:pt>
                <c:pt idx="695">
                  <c:v>47.5</c:v>
                </c:pt>
                <c:pt idx="696">
                  <c:v>48.1</c:v>
                </c:pt>
                <c:pt idx="697">
                  <c:v>48</c:v>
                </c:pt>
                <c:pt idx="698">
                  <c:v>48.65</c:v>
                </c:pt>
                <c:pt idx="699">
                  <c:v>48.8</c:v>
                </c:pt>
                <c:pt idx="700">
                  <c:v>48.7</c:v>
                </c:pt>
                <c:pt idx="701">
                  <c:v>49.3</c:v>
                </c:pt>
                <c:pt idx="702">
                  <c:v>49.9</c:v>
                </c:pt>
                <c:pt idx="703">
                  <c:v>49.4</c:v>
                </c:pt>
                <c:pt idx="704">
                  <c:v>#N/A</c:v>
                </c:pt>
                <c:pt idx="705">
                  <c:v>49.85</c:v>
                </c:pt>
                <c:pt idx="706">
                  <c:v>49.45</c:v>
                </c:pt>
                <c:pt idx="707">
                  <c:v>48.7</c:v>
                </c:pt>
                <c:pt idx="708">
                  <c:v>49</c:v>
                </c:pt>
                <c:pt idx="709">
                  <c:v>49.6</c:v>
                </c:pt>
                <c:pt idx="710">
                  <c:v>#N/A</c:v>
                </c:pt>
                <c:pt idx="711">
                  <c:v>49.4</c:v>
                </c:pt>
                <c:pt idx="712">
                  <c:v>49.6</c:v>
                </c:pt>
                <c:pt idx="713">
                  <c:v>49.4</c:v>
                </c:pt>
                <c:pt idx="714">
                  <c:v>49.15</c:v>
                </c:pt>
                <c:pt idx="715">
                  <c:v>49.3</c:v>
                </c:pt>
                <c:pt idx="716">
                  <c:v>49.75</c:v>
                </c:pt>
                <c:pt idx="717">
                  <c:v>49.9</c:v>
                </c:pt>
                <c:pt idx="718">
                  <c:v>50.1</c:v>
                </c:pt>
                <c:pt idx="719">
                  <c:v>50.2</c:v>
                </c:pt>
                <c:pt idx="720">
                  <c:v>50.15</c:v>
                </c:pt>
                <c:pt idx="721">
                  <c:v>50.55</c:v>
                </c:pt>
                <c:pt idx="722">
                  <c:v>50.45</c:v>
                </c:pt>
                <c:pt idx="723">
                  <c:v>50.8</c:v>
                </c:pt>
                <c:pt idx="724">
                  <c:v>50.7</c:v>
                </c:pt>
                <c:pt idx="725">
                  <c:v>51.1</c:v>
                </c:pt>
                <c:pt idx="726">
                  <c:v>#N/A</c:v>
                </c:pt>
                <c:pt idx="727">
                  <c:v>51.1</c:v>
                </c:pt>
                <c:pt idx="728">
                  <c:v>50.7</c:v>
                </c:pt>
                <c:pt idx="729">
                  <c:v>50.55</c:v>
                </c:pt>
                <c:pt idx="730">
                  <c:v>#N/A</c:v>
                </c:pt>
                <c:pt idx="731">
                  <c:v>51.2</c:v>
                </c:pt>
                <c:pt idx="732">
                  <c:v>51</c:v>
                </c:pt>
                <c:pt idx="733">
                  <c:v>51.25</c:v>
                </c:pt>
                <c:pt idx="734">
                  <c:v>#N/A</c:v>
                </c:pt>
                <c:pt idx="735">
                  <c:v>51.4</c:v>
                </c:pt>
                <c:pt idx="736">
                  <c:v>#N/A</c:v>
                </c:pt>
                <c:pt idx="737">
                  <c:v>51.5</c:v>
                </c:pt>
                <c:pt idx="738">
                  <c:v>51.25</c:v>
                </c:pt>
                <c:pt idx="739">
                  <c:v>51.8</c:v>
                </c:pt>
                <c:pt idx="740">
                  <c:v>52</c:v>
                </c:pt>
                <c:pt idx="741">
                  <c:v>52.05</c:v>
                </c:pt>
                <c:pt idx="742">
                  <c:v>52.35</c:v>
                </c:pt>
                <c:pt idx="743">
                  <c:v>52.25</c:v>
                </c:pt>
                <c:pt idx="744">
                  <c:v>52.75</c:v>
                </c:pt>
                <c:pt idx="745">
                  <c:v>52.5</c:v>
                </c:pt>
                <c:pt idx="746">
                  <c:v>52.2</c:v>
                </c:pt>
                <c:pt idx="747">
                  <c:v>52.45</c:v>
                </c:pt>
                <c:pt idx="748">
                  <c:v>#N/A</c:v>
                </c:pt>
                <c:pt idx="749">
                  <c:v>52.6</c:v>
                </c:pt>
                <c:pt idx="750">
                  <c:v>52.8</c:v>
                </c:pt>
                <c:pt idx="751">
                  <c:v>52.75</c:v>
                </c:pt>
                <c:pt idx="752">
                  <c:v>53.1</c:v>
                </c:pt>
                <c:pt idx="753">
                  <c:v>53.6</c:v>
                </c:pt>
                <c:pt idx="754">
                  <c:v>53.9</c:v>
                </c:pt>
                <c:pt idx="755">
                  <c:v>53.7</c:v>
                </c:pt>
                <c:pt idx="756">
                  <c:v>53.7</c:v>
                </c:pt>
                <c:pt idx="757">
                  <c:v>53.7</c:v>
                </c:pt>
                <c:pt idx="758">
                  <c:v>54.05</c:v>
                </c:pt>
                <c:pt idx="759">
                  <c:v>54.25</c:v>
                </c:pt>
                <c:pt idx="760">
                  <c:v>53.9</c:v>
                </c:pt>
                <c:pt idx="761">
                  <c:v>53.5</c:v>
                </c:pt>
                <c:pt idx="762">
                  <c:v>53.45</c:v>
                </c:pt>
                <c:pt idx="763">
                  <c:v>#N/A</c:v>
                </c:pt>
                <c:pt idx="764">
                  <c:v>53.75</c:v>
                </c:pt>
                <c:pt idx="765">
                  <c:v>54.05</c:v>
                </c:pt>
                <c:pt idx="766">
                  <c:v>53.65</c:v>
                </c:pt>
                <c:pt idx="767">
                  <c:v>53.6</c:v>
                </c:pt>
                <c:pt idx="768">
                  <c:v>54.25</c:v>
                </c:pt>
                <c:pt idx="769">
                  <c:v>54.25</c:v>
                </c:pt>
                <c:pt idx="770">
                  <c:v>53.91</c:v>
                </c:pt>
                <c:pt idx="771">
                  <c:v>54.3</c:v>
                </c:pt>
                <c:pt idx="772">
                  <c:v>54.35</c:v>
                </c:pt>
                <c:pt idx="773">
                  <c:v>54.3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50.45</c:v>
                </c:pt>
                <c:pt idx="782">
                  <c:v>50.5</c:v>
                </c:pt>
                <c:pt idx="783">
                  <c:v>50.5</c:v>
                </c:pt>
                <c:pt idx="784">
                  <c:v>50.65</c:v>
                </c:pt>
                <c:pt idx="785">
                  <c:v>50.2</c:v>
                </c:pt>
                <c:pt idx="786">
                  <c:v>49.85</c:v>
                </c:pt>
                <c:pt idx="787">
                  <c:v>#N/A</c:v>
                </c:pt>
                <c:pt idx="788">
                  <c:v>48.75</c:v>
                </c:pt>
                <c:pt idx="789">
                  <c:v>48.65</c:v>
                </c:pt>
                <c:pt idx="790">
                  <c:v>#N/A</c:v>
                </c:pt>
                <c:pt idx="791">
                  <c:v>49</c:v>
                </c:pt>
                <c:pt idx="792">
                  <c:v>49.2</c:v>
                </c:pt>
                <c:pt idx="793">
                  <c:v>#N/A</c:v>
                </c:pt>
                <c:pt idx="794">
                  <c:v>#N/A</c:v>
                </c:pt>
                <c:pt idx="795">
                  <c:v>48.7</c:v>
                </c:pt>
                <c:pt idx="796">
                  <c:v>#N/A</c:v>
                </c:pt>
                <c:pt idx="797">
                  <c:v>47.95</c:v>
                </c:pt>
                <c:pt idx="798">
                  <c:v>48.05</c:v>
                </c:pt>
                <c:pt idx="799">
                  <c:v>48.3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46.35</c:v>
                </c:pt>
                <c:pt idx="806">
                  <c:v>#N/A</c:v>
                </c:pt>
                <c:pt idx="807">
                  <c:v>47</c:v>
                </c:pt>
                <c:pt idx="808">
                  <c:v>#N/A</c:v>
                </c:pt>
                <c:pt idx="809">
                  <c:v>47</c:v>
                </c:pt>
                <c:pt idx="810">
                  <c:v>#N/A</c:v>
                </c:pt>
                <c:pt idx="811">
                  <c:v>#N/A</c:v>
                </c:pt>
                <c:pt idx="812">
                  <c:v>47.9</c:v>
                </c:pt>
                <c:pt idx="813">
                  <c:v>#N/A</c:v>
                </c:pt>
                <c:pt idx="814">
                  <c:v>#N/A</c:v>
                </c:pt>
                <c:pt idx="815">
                  <c:v>48.05</c:v>
                </c:pt>
                <c:pt idx="816">
                  <c:v>#N/A</c:v>
                </c:pt>
                <c:pt idx="817">
                  <c:v>#N/A</c:v>
                </c:pt>
                <c:pt idx="818">
                  <c:v>47.65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47.85</c:v>
                </c:pt>
                <c:pt idx="823">
                  <c:v>#N/A</c:v>
                </c:pt>
                <c:pt idx="824">
                  <c:v>48.35</c:v>
                </c:pt>
                <c:pt idx="825">
                  <c:v>48.65</c:v>
                </c:pt>
                <c:pt idx="826">
                  <c:v>49.1</c:v>
                </c:pt>
                <c:pt idx="827">
                  <c:v>#N/A</c:v>
                </c:pt>
                <c:pt idx="828">
                  <c:v>#N/A</c:v>
                </c:pt>
                <c:pt idx="829">
                  <c:v>48.4</c:v>
                </c:pt>
                <c:pt idx="830">
                  <c:v>48.1</c:v>
                </c:pt>
                <c:pt idx="831">
                  <c:v>48</c:v>
                </c:pt>
                <c:pt idx="832">
                  <c:v>48.3</c:v>
                </c:pt>
                <c:pt idx="833">
                  <c:v>49.35</c:v>
                </c:pt>
                <c:pt idx="834">
                  <c:v>49.35</c:v>
                </c:pt>
                <c:pt idx="835">
                  <c:v>#N/A</c:v>
                </c:pt>
                <c:pt idx="836">
                  <c:v>49.6</c:v>
                </c:pt>
                <c:pt idx="837">
                  <c:v>50.25</c:v>
                </c:pt>
                <c:pt idx="838">
                  <c:v>50.5</c:v>
                </c:pt>
                <c:pt idx="839">
                  <c:v>50.6</c:v>
                </c:pt>
                <c:pt idx="840">
                  <c:v>50.5</c:v>
                </c:pt>
                <c:pt idx="841">
                  <c:v>50.55</c:v>
                </c:pt>
                <c:pt idx="842">
                  <c:v>50.3</c:v>
                </c:pt>
                <c:pt idx="843">
                  <c:v>50.35</c:v>
                </c:pt>
                <c:pt idx="844">
                  <c:v>#N/A</c:v>
                </c:pt>
                <c:pt idx="845">
                  <c:v>#N/A</c:v>
                </c:pt>
                <c:pt idx="846">
                  <c:v>51.55</c:v>
                </c:pt>
                <c:pt idx="847">
                  <c:v>#N/A</c:v>
                </c:pt>
                <c:pt idx="848">
                  <c:v>52.05</c:v>
                </c:pt>
                <c:pt idx="849">
                  <c:v>53</c:v>
                </c:pt>
                <c:pt idx="850">
                  <c:v>51.95</c:v>
                </c:pt>
                <c:pt idx="851">
                  <c:v>#N/A</c:v>
                </c:pt>
                <c:pt idx="852">
                  <c:v>52.7</c:v>
                </c:pt>
                <c:pt idx="853">
                  <c:v>#N/A</c:v>
                </c:pt>
                <c:pt idx="854">
                  <c:v>52.3</c:v>
                </c:pt>
                <c:pt idx="855">
                  <c:v>52.15</c:v>
                </c:pt>
                <c:pt idx="856">
                  <c:v>#N/A</c:v>
                </c:pt>
                <c:pt idx="857">
                  <c:v>52.9</c:v>
                </c:pt>
                <c:pt idx="858">
                  <c:v>#N/A</c:v>
                </c:pt>
                <c:pt idx="859">
                  <c:v>53.55</c:v>
                </c:pt>
                <c:pt idx="860">
                  <c:v>#N/A</c:v>
                </c:pt>
                <c:pt idx="861">
                  <c:v>53.5</c:v>
                </c:pt>
                <c:pt idx="862">
                  <c:v>53</c:v>
                </c:pt>
                <c:pt idx="863">
                  <c:v>53.7</c:v>
                </c:pt>
                <c:pt idx="864">
                  <c:v>54.45</c:v>
                </c:pt>
                <c:pt idx="865">
                  <c:v>54.8</c:v>
                </c:pt>
                <c:pt idx="866">
                  <c:v>55.05</c:v>
                </c:pt>
                <c:pt idx="867">
                  <c:v>55.2</c:v>
                </c:pt>
                <c:pt idx="868">
                  <c:v>56.2</c:v>
                </c:pt>
                <c:pt idx="869">
                  <c:v>57.15</c:v>
                </c:pt>
                <c:pt idx="870">
                  <c:v>57.45</c:v>
                </c:pt>
                <c:pt idx="871">
                  <c:v>57.55</c:v>
                </c:pt>
                <c:pt idx="872">
                  <c:v>58.9</c:v>
                </c:pt>
                <c:pt idx="873">
                  <c:v>58.35</c:v>
                </c:pt>
                <c:pt idx="874">
                  <c:v>59</c:v>
                </c:pt>
                <c:pt idx="875">
                  <c:v>60.1</c:v>
                </c:pt>
                <c:pt idx="876">
                  <c:v>59.9</c:v>
                </c:pt>
                <c:pt idx="877">
                  <c:v>59.7</c:v>
                </c:pt>
                <c:pt idx="878">
                  <c:v>58.25</c:v>
                </c:pt>
                <c:pt idx="879">
                  <c:v>57.6</c:v>
                </c:pt>
                <c:pt idx="880">
                  <c:v>58.25</c:v>
                </c:pt>
                <c:pt idx="881">
                  <c:v>58.3</c:v>
                </c:pt>
                <c:pt idx="882">
                  <c:v>57.95</c:v>
                </c:pt>
                <c:pt idx="883">
                  <c:v>56.25</c:v>
                </c:pt>
                <c:pt idx="884">
                  <c:v>57.75</c:v>
                </c:pt>
                <c:pt idx="885">
                  <c:v>57.6</c:v>
                </c:pt>
                <c:pt idx="886">
                  <c:v>57</c:v>
                </c:pt>
                <c:pt idx="887">
                  <c:v>57.5</c:v>
                </c:pt>
                <c:pt idx="888">
                  <c:v>57.75</c:v>
                </c:pt>
                <c:pt idx="889">
                  <c:v>57.1</c:v>
                </c:pt>
                <c:pt idx="890">
                  <c:v>57.4</c:v>
                </c:pt>
                <c:pt idx="891">
                  <c:v>58.1</c:v>
                </c:pt>
                <c:pt idx="892">
                  <c:v>58.3</c:v>
                </c:pt>
                <c:pt idx="893">
                  <c:v>57.55</c:v>
                </c:pt>
                <c:pt idx="894">
                  <c:v>57.45</c:v>
                </c:pt>
                <c:pt idx="895">
                  <c:v>#N/A</c:v>
                </c:pt>
                <c:pt idx="896">
                  <c:v>57</c:v>
                </c:pt>
                <c:pt idx="897">
                  <c:v>56.95</c:v>
                </c:pt>
                <c:pt idx="898">
                  <c:v>57.2</c:v>
                </c:pt>
                <c:pt idx="899">
                  <c:v>#N/A</c:v>
                </c:pt>
                <c:pt idx="900">
                  <c:v>57.6</c:v>
                </c:pt>
                <c:pt idx="901">
                  <c:v>58.45</c:v>
                </c:pt>
                <c:pt idx="902">
                  <c:v>58.7</c:v>
                </c:pt>
                <c:pt idx="903">
                  <c:v>#N/A</c:v>
                </c:pt>
                <c:pt idx="904">
                  <c:v>59.25</c:v>
                </c:pt>
                <c:pt idx="905">
                  <c:v>59.1</c:v>
                </c:pt>
                <c:pt idx="906">
                  <c:v>#N/A</c:v>
                </c:pt>
                <c:pt idx="907">
                  <c:v>59.5</c:v>
                </c:pt>
                <c:pt idx="908">
                  <c:v>59.3</c:v>
                </c:pt>
                <c:pt idx="909">
                  <c:v>59.95</c:v>
                </c:pt>
                <c:pt idx="910">
                  <c:v>60.3</c:v>
                </c:pt>
                <c:pt idx="911">
                  <c:v>60.15</c:v>
                </c:pt>
                <c:pt idx="912">
                  <c:v>59.95</c:v>
                </c:pt>
                <c:pt idx="913">
                  <c:v>58.95</c:v>
                </c:pt>
                <c:pt idx="914">
                  <c:v>59.15</c:v>
                </c:pt>
                <c:pt idx="915">
                  <c:v>58.8</c:v>
                </c:pt>
                <c:pt idx="916">
                  <c:v>59</c:v>
                </c:pt>
                <c:pt idx="917">
                  <c:v>59.95</c:v>
                </c:pt>
                <c:pt idx="918">
                  <c:v>59.5</c:v>
                </c:pt>
                <c:pt idx="919">
                  <c:v>59.95</c:v>
                </c:pt>
                <c:pt idx="920">
                  <c:v>60.25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59</c:v>
                </c:pt>
                <c:pt idx="926">
                  <c:v>59.7</c:v>
                </c:pt>
                <c:pt idx="927">
                  <c:v>#N/A</c:v>
                </c:pt>
                <c:pt idx="928">
                  <c:v>60.35</c:v>
                </c:pt>
                <c:pt idx="929">
                  <c:v>60.55</c:v>
                </c:pt>
                <c:pt idx="930">
                  <c:v>60.85</c:v>
                </c:pt>
                <c:pt idx="931">
                  <c:v>60.8</c:v>
                </c:pt>
                <c:pt idx="932">
                  <c:v>61</c:v>
                </c:pt>
                <c:pt idx="933">
                  <c:v>60.85</c:v>
                </c:pt>
                <c:pt idx="934">
                  <c:v>62.1</c:v>
                </c:pt>
                <c:pt idx="935">
                  <c:v>62.5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62.85</c:v>
                </c:pt>
                <c:pt idx="940">
                  <c:v>63.3</c:v>
                </c:pt>
                <c:pt idx="941">
                  <c:v>#N/A</c:v>
                </c:pt>
                <c:pt idx="942">
                  <c:v>64.25</c:v>
                </c:pt>
                <c:pt idx="943">
                  <c:v>64.55</c:v>
                </c:pt>
                <c:pt idx="944">
                  <c:v>65.75</c:v>
                </c:pt>
                <c:pt idx="945">
                  <c:v>65.900000000000006</c:v>
                </c:pt>
                <c:pt idx="946">
                  <c:v>66.5</c:v>
                </c:pt>
                <c:pt idx="947">
                  <c:v>67.5</c:v>
                </c:pt>
                <c:pt idx="948">
                  <c:v>67.400000000000006</c:v>
                </c:pt>
                <c:pt idx="949">
                  <c:v>66.599999999999994</c:v>
                </c:pt>
                <c:pt idx="950">
                  <c:v>#N/A</c:v>
                </c:pt>
                <c:pt idx="951">
                  <c:v>67.95</c:v>
                </c:pt>
                <c:pt idx="952">
                  <c:v>68.95</c:v>
                </c:pt>
                <c:pt idx="953">
                  <c:v>70.25</c:v>
                </c:pt>
                <c:pt idx="954">
                  <c:v>72</c:v>
                </c:pt>
                <c:pt idx="955">
                  <c:v>71.95</c:v>
                </c:pt>
                <c:pt idx="956">
                  <c:v>71.400000000000006</c:v>
                </c:pt>
                <c:pt idx="957">
                  <c:v>67.75</c:v>
                </c:pt>
                <c:pt idx="958">
                  <c:v>68</c:v>
                </c:pt>
                <c:pt idx="959">
                  <c:v>69.5</c:v>
                </c:pt>
                <c:pt idx="960">
                  <c:v>70.400000000000006</c:v>
                </c:pt>
                <c:pt idx="961">
                  <c:v>70.400000000000006</c:v>
                </c:pt>
                <c:pt idx="962">
                  <c:v>#N/A</c:v>
                </c:pt>
                <c:pt idx="963">
                  <c:v>72</c:v>
                </c:pt>
                <c:pt idx="964">
                  <c:v>#N/A</c:v>
                </c:pt>
                <c:pt idx="965">
                  <c:v>72.55</c:v>
                </c:pt>
                <c:pt idx="966">
                  <c:v>71.2</c:v>
                </c:pt>
                <c:pt idx="967">
                  <c:v>70.55</c:v>
                </c:pt>
                <c:pt idx="968">
                  <c:v>70.25</c:v>
                </c:pt>
                <c:pt idx="969">
                  <c:v>70.5</c:v>
                </c:pt>
                <c:pt idx="970">
                  <c:v>71.25</c:v>
                </c:pt>
                <c:pt idx="971">
                  <c:v>71.2</c:v>
                </c:pt>
                <c:pt idx="972">
                  <c:v>72</c:v>
                </c:pt>
                <c:pt idx="973">
                  <c:v>72.5</c:v>
                </c:pt>
                <c:pt idx="974">
                  <c:v>72.900000000000006</c:v>
                </c:pt>
                <c:pt idx="975">
                  <c:v>71</c:v>
                </c:pt>
                <c:pt idx="976">
                  <c:v>69.3</c:v>
                </c:pt>
                <c:pt idx="977">
                  <c:v>68.7</c:v>
                </c:pt>
                <c:pt idx="978">
                  <c:v>70.25</c:v>
                </c:pt>
                <c:pt idx="979">
                  <c:v>69.849999999999994</c:v>
                </c:pt>
                <c:pt idx="980">
                  <c:v>69.55</c:v>
                </c:pt>
                <c:pt idx="981">
                  <c:v>69.05</c:v>
                </c:pt>
                <c:pt idx="982">
                  <c:v>69.25</c:v>
                </c:pt>
                <c:pt idx="983">
                  <c:v>70.849999999999994</c:v>
                </c:pt>
                <c:pt idx="984">
                  <c:v>#N/A</c:v>
                </c:pt>
                <c:pt idx="985">
                  <c:v>68.849999999999994</c:v>
                </c:pt>
                <c:pt idx="986">
                  <c:v>69</c:v>
                </c:pt>
                <c:pt idx="987">
                  <c:v>68.2</c:v>
                </c:pt>
                <c:pt idx="988">
                  <c:v>67.45</c:v>
                </c:pt>
                <c:pt idx="989">
                  <c:v>66.8</c:v>
                </c:pt>
                <c:pt idx="990">
                  <c:v>65.5</c:v>
                </c:pt>
                <c:pt idx="991">
                  <c:v>65.599999999999994</c:v>
                </c:pt>
                <c:pt idx="992">
                  <c:v>#N/A</c:v>
                </c:pt>
                <c:pt idx="993">
                  <c:v>64.7</c:v>
                </c:pt>
                <c:pt idx="994">
                  <c:v>64.55</c:v>
                </c:pt>
                <c:pt idx="995">
                  <c:v>64.5</c:v>
                </c:pt>
                <c:pt idx="996">
                  <c:v>65.7</c:v>
                </c:pt>
                <c:pt idx="997">
                  <c:v>67.2</c:v>
                </c:pt>
                <c:pt idx="998">
                  <c:v>66.05</c:v>
                </c:pt>
                <c:pt idx="999">
                  <c:v>#N/A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0D3-4EC1-865D-C219612E7B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5563040"/>
        <c:axId val="555561080"/>
      </c:lineChart>
      <c:lineChart>
        <c:grouping val="standard"/>
        <c:varyColors val="0"/>
        <c:ser>
          <c:idx val="2"/>
          <c:order val="2"/>
          <c:tx>
            <c:strRef>
              <c:f>'Electricity FY'!$Z$2</c:f>
              <c:strCache>
                <c:ptCount val="1"/>
                <c:pt idx="0">
                  <c:v>HU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'Electricity FY'!$W$3:$W$1008</c:f>
              <c:numCache>
                <c:formatCode>m/d/yyyy</c:formatCode>
                <c:ptCount val="1006"/>
                <c:pt idx="0">
                  <c:v>41989</c:v>
                </c:pt>
                <c:pt idx="1">
                  <c:v>41990</c:v>
                </c:pt>
                <c:pt idx="2">
                  <c:v>41991</c:v>
                </c:pt>
                <c:pt idx="3">
                  <c:v>41992</c:v>
                </c:pt>
                <c:pt idx="4">
                  <c:v>41995</c:v>
                </c:pt>
                <c:pt idx="5">
                  <c:v>41996</c:v>
                </c:pt>
                <c:pt idx="6">
                  <c:v>41997</c:v>
                </c:pt>
                <c:pt idx="7">
                  <c:v>42002</c:v>
                </c:pt>
                <c:pt idx="8">
                  <c:v>42003</c:v>
                </c:pt>
                <c:pt idx="9">
                  <c:v>42006</c:v>
                </c:pt>
                <c:pt idx="10">
                  <c:v>42009</c:v>
                </c:pt>
                <c:pt idx="11">
                  <c:v>42010</c:v>
                </c:pt>
                <c:pt idx="12">
                  <c:v>42011</c:v>
                </c:pt>
                <c:pt idx="13">
                  <c:v>42012</c:v>
                </c:pt>
                <c:pt idx="14">
                  <c:v>42013</c:v>
                </c:pt>
                <c:pt idx="15">
                  <c:v>42016</c:v>
                </c:pt>
                <c:pt idx="16">
                  <c:v>42017</c:v>
                </c:pt>
                <c:pt idx="17">
                  <c:v>42018</c:v>
                </c:pt>
                <c:pt idx="18">
                  <c:v>42019</c:v>
                </c:pt>
                <c:pt idx="19">
                  <c:v>42020</c:v>
                </c:pt>
                <c:pt idx="20">
                  <c:v>42023</c:v>
                </c:pt>
                <c:pt idx="21">
                  <c:v>42024</c:v>
                </c:pt>
                <c:pt idx="22">
                  <c:v>42025</c:v>
                </c:pt>
                <c:pt idx="23">
                  <c:v>42026</c:v>
                </c:pt>
                <c:pt idx="24">
                  <c:v>42027</c:v>
                </c:pt>
                <c:pt idx="25">
                  <c:v>42030</c:v>
                </c:pt>
                <c:pt idx="26">
                  <c:v>42031</c:v>
                </c:pt>
                <c:pt idx="27">
                  <c:v>42032</c:v>
                </c:pt>
                <c:pt idx="28">
                  <c:v>42033</c:v>
                </c:pt>
                <c:pt idx="29">
                  <c:v>42034</c:v>
                </c:pt>
                <c:pt idx="30">
                  <c:v>42037</c:v>
                </c:pt>
                <c:pt idx="31">
                  <c:v>42038</c:v>
                </c:pt>
                <c:pt idx="32">
                  <c:v>42039</c:v>
                </c:pt>
                <c:pt idx="33">
                  <c:v>42040</c:v>
                </c:pt>
                <c:pt idx="34">
                  <c:v>42041</c:v>
                </c:pt>
                <c:pt idx="35">
                  <c:v>42044</c:v>
                </c:pt>
                <c:pt idx="36">
                  <c:v>42045</c:v>
                </c:pt>
                <c:pt idx="37">
                  <c:v>42046</c:v>
                </c:pt>
                <c:pt idx="38">
                  <c:v>42047</c:v>
                </c:pt>
                <c:pt idx="39">
                  <c:v>42048</c:v>
                </c:pt>
                <c:pt idx="40">
                  <c:v>42051</c:v>
                </c:pt>
                <c:pt idx="41">
                  <c:v>42052</c:v>
                </c:pt>
                <c:pt idx="42">
                  <c:v>42053</c:v>
                </c:pt>
                <c:pt idx="43">
                  <c:v>42054</c:v>
                </c:pt>
                <c:pt idx="44">
                  <c:v>42055</c:v>
                </c:pt>
                <c:pt idx="45">
                  <c:v>42058</c:v>
                </c:pt>
                <c:pt idx="46">
                  <c:v>42059</c:v>
                </c:pt>
                <c:pt idx="47">
                  <c:v>42060</c:v>
                </c:pt>
                <c:pt idx="48">
                  <c:v>42061</c:v>
                </c:pt>
                <c:pt idx="49">
                  <c:v>42062</c:v>
                </c:pt>
                <c:pt idx="50">
                  <c:v>42065</c:v>
                </c:pt>
                <c:pt idx="51">
                  <c:v>42066</c:v>
                </c:pt>
                <c:pt idx="52">
                  <c:v>42067</c:v>
                </c:pt>
                <c:pt idx="53">
                  <c:v>42068</c:v>
                </c:pt>
                <c:pt idx="54">
                  <c:v>42069</c:v>
                </c:pt>
                <c:pt idx="55">
                  <c:v>42072</c:v>
                </c:pt>
                <c:pt idx="56">
                  <c:v>42073</c:v>
                </c:pt>
                <c:pt idx="57">
                  <c:v>42074</c:v>
                </c:pt>
                <c:pt idx="58">
                  <c:v>42075</c:v>
                </c:pt>
                <c:pt idx="59">
                  <c:v>42076</c:v>
                </c:pt>
                <c:pt idx="60">
                  <c:v>42079</c:v>
                </c:pt>
                <c:pt idx="61">
                  <c:v>42080</c:v>
                </c:pt>
                <c:pt idx="62">
                  <c:v>42081</c:v>
                </c:pt>
                <c:pt idx="63">
                  <c:v>42082</c:v>
                </c:pt>
                <c:pt idx="64">
                  <c:v>42083</c:v>
                </c:pt>
                <c:pt idx="65">
                  <c:v>42086</c:v>
                </c:pt>
                <c:pt idx="66">
                  <c:v>42087</c:v>
                </c:pt>
                <c:pt idx="67">
                  <c:v>42088</c:v>
                </c:pt>
                <c:pt idx="68">
                  <c:v>42089</c:v>
                </c:pt>
                <c:pt idx="69">
                  <c:v>42090</c:v>
                </c:pt>
                <c:pt idx="70">
                  <c:v>42093</c:v>
                </c:pt>
                <c:pt idx="71">
                  <c:v>42094</c:v>
                </c:pt>
                <c:pt idx="72">
                  <c:v>42095</c:v>
                </c:pt>
                <c:pt idx="73">
                  <c:v>42096</c:v>
                </c:pt>
                <c:pt idx="74">
                  <c:v>42101</c:v>
                </c:pt>
                <c:pt idx="75">
                  <c:v>42102</c:v>
                </c:pt>
                <c:pt idx="76">
                  <c:v>42103</c:v>
                </c:pt>
                <c:pt idx="77">
                  <c:v>42104</c:v>
                </c:pt>
                <c:pt idx="78">
                  <c:v>42107</c:v>
                </c:pt>
                <c:pt idx="79">
                  <c:v>42108</c:v>
                </c:pt>
                <c:pt idx="80">
                  <c:v>42109</c:v>
                </c:pt>
                <c:pt idx="81">
                  <c:v>42110</c:v>
                </c:pt>
                <c:pt idx="82">
                  <c:v>42111</c:v>
                </c:pt>
                <c:pt idx="83">
                  <c:v>42114</c:v>
                </c:pt>
                <c:pt idx="84">
                  <c:v>42115</c:v>
                </c:pt>
                <c:pt idx="85">
                  <c:v>42116</c:v>
                </c:pt>
                <c:pt idx="86">
                  <c:v>42117</c:v>
                </c:pt>
                <c:pt idx="87">
                  <c:v>42118</c:v>
                </c:pt>
                <c:pt idx="88">
                  <c:v>42121</c:v>
                </c:pt>
                <c:pt idx="89">
                  <c:v>42122</c:v>
                </c:pt>
                <c:pt idx="90">
                  <c:v>42123</c:v>
                </c:pt>
                <c:pt idx="91">
                  <c:v>42124</c:v>
                </c:pt>
                <c:pt idx="92">
                  <c:v>42125</c:v>
                </c:pt>
                <c:pt idx="93">
                  <c:v>42128</c:v>
                </c:pt>
                <c:pt idx="94">
                  <c:v>42129</c:v>
                </c:pt>
                <c:pt idx="95">
                  <c:v>42130</c:v>
                </c:pt>
                <c:pt idx="96">
                  <c:v>42131</c:v>
                </c:pt>
                <c:pt idx="97">
                  <c:v>42132</c:v>
                </c:pt>
                <c:pt idx="98">
                  <c:v>42135</c:v>
                </c:pt>
                <c:pt idx="99">
                  <c:v>42136</c:v>
                </c:pt>
                <c:pt idx="100">
                  <c:v>42137</c:v>
                </c:pt>
                <c:pt idx="101">
                  <c:v>42138</c:v>
                </c:pt>
                <c:pt idx="102">
                  <c:v>42139</c:v>
                </c:pt>
                <c:pt idx="103">
                  <c:v>42142</c:v>
                </c:pt>
                <c:pt idx="104">
                  <c:v>42143</c:v>
                </c:pt>
                <c:pt idx="105">
                  <c:v>42144</c:v>
                </c:pt>
                <c:pt idx="106">
                  <c:v>42145</c:v>
                </c:pt>
                <c:pt idx="107">
                  <c:v>42146</c:v>
                </c:pt>
                <c:pt idx="108">
                  <c:v>42150</c:v>
                </c:pt>
                <c:pt idx="109">
                  <c:v>42151</c:v>
                </c:pt>
                <c:pt idx="110">
                  <c:v>42152</c:v>
                </c:pt>
                <c:pt idx="111">
                  <c:v>42153</c:v>
                </c:pt>
                <c:pt idx="112">
                  <c:v>42156</c:v>
                </c:pt>
                <c:pt idx="113">
                  <c:v>42157</c:v>
                </c:pt>
                <c:pt idx="114">
                  <c:v>42158</c:v>
                </c:pt>
                <c:pt idx="115">
                  <c:v>42159</c:v>
                </c:pt>
                <c:pt idx="116">
                  <c:v>42160</c:v>
                </c:pt>
                <c:pt idx="117">
                  <c:v>42163</c:v>
                </c:pt>
                <c:pt idx="118">
                  <c:v>42164</c:v>
                </c:pt>
                <c:pt idx="119">
                  <c:v>42165</c:v>
                </c:pt>
                <c:pt idx="120">
                  <c:v>42166</c:v>
                </c:pt>
                <c:pt idx="121">
                  <c:v>42167</c:v>
                </c:pt>
                <c:pt idx="122">
                  <c:v>42170</c:v>
                </c:pt>
                <c:pt idx="123">
                  <c:v>42171</c:v>
                </c:pt>
                <c:pt idx="124">
                  <c:v>42172</c:v>
                </c:pt>
                <c:pt idx="125">
                  <c:v>42173</c:v>
                </c:pt>
                <c:pt idx="126">
                  <c:v>42174</c:v>
                </c:pt>
                <c:pt idx="127">
                  <c:v>42177</c:v>
                </c:pt>
                <c:pt idx="128">
                  <c:v>42178</c:v>
                </c:pt>
                <c:pt idx="129">
                  <c:v>42179</c:v>
                </c:pt>
                <c:pt idx="130">
                  <c:v>42180</c:v>
                </c:pt>
                <c:pt idx="131">
                  <c:v>42181</c:v>
                </c:pt>
                <c:pt idx="132">
                  <c:v>42184</c:v>
                </c:pt>
                <c:pt idx="133">
                  <c:v>42185</c:v>
                </c:pt>
                <c:pt idx="134">
                  <c:v>42186</c:v>
                </c:pt>
                <c:pt idx="135">
                  <c:v>42187</c:v>
                </c:pt>
                <c:pt idx="136">
                  <c:v>42188</c:v>
                </c:pt>
                <c:pt idx="137">
                  <c:v>42191</c:v>
                </c:pt>
                <c:pt idx="138">
                  <c:v>42192</c:v>
                </c:pt>
                <c:pt idx="139">
                  <c:v>42193</c:v>
                </c:pt>
                <c:pt idx="140">
                  <c:v>42194</c:v>
                </c:pt>
                <c:pt idx="141">
                  <c:v>42195</c:v>
                </c:pt>
                <c:pt idx="142">
                  <c:v>42198</c:v>
                </c:pt>
                <c:pt idx="143">
                  <c:v>42199</c:v>
                </c:pt>
                <c:pt idx="144">
                  <c:v>42200</c:v>
                </c:pt>
                <c:pt idx="145">
                  <c:v>42201</c:v>
                </c:pt>
                <c:pt idx="146">
                  <c:v>42202</c:v>
                </c:pt>
                <c:pt idx="147">
                  <c:v>42205</c:v>
                </c:pt>
                <c:pt idx="148">
                  <c:v>42206</c:v>
                </c:pt>
                <c:pt idx="149">
                  <c:v>42207</c:v>
                </c:pt>
                <c:pt idx="150">
                  <c:v>42208</c:v>
                </c:pt>
                <c:pt idx="151">
                  <c:v>42209</c:v>
                </c:pt>
                <c:pt idx="152">
                  <c:v>42212</c:v>
                </c:pt>
                <c:pt idx="153">
                  <c:v>42213</c:v>
                </c:pt>
                <c:pt idx="154">
                  <c:v>42214</c:v>
                </c:pt>
                <c:pt idx="155">
                  <c:v>42215</c:v>
                </c:pt>
                <c:pt idx="156">
                  <c:v>42216</c:v>
                </c:pt>
                <c:pt idx="157">
                  <c:v>42219</c:v>
                </c:pt>
                <c:pt idx="158">
                  <c:v>42220</c:v>
                </c:pt>
                <c:pt idx="159">
                  <c:v>42221</c:v>
                </c:pt>
                <c:pt idx="160">
                  <c:v>42222</c:v>
                </c:pt>
                <c:pt idx="161">
                  <c:v>42223</c:v>
                </c:pt>
                <c:pt idx="162">
                  <c:v>42226</c:v>
                </c:pt>
                <c:pt idx="163">
                  <c:v>42227</c:v>
                </c:pt>
                <c:pt idx="164">
                  <c:v>42228</c:v>
                </c:pt>
                <c:pt idx="165">
                  <c:v>42229</c:v>
                </c:pt>
                <c:pt idx="166">
                  <c:v>42230</c:v>
                </c:pt>
                <c:pt idx="167">
                  <c:v>42233</c:v>
                </c:pt>
                <c:pt idx="168">
                  <c:v>42234</c:v>
                </c:pt>
                <c:pt idx="169">
                  <c:v>42235</c:v>
                </c:pt>
                <c:pt idx="170">
                  <c:v>42236</c:v>
                </c:pt>
                <c:pt idx="171">
                  <c:v>42237</c:v>
                </c:pt>
                <c:pt idx="172">
                  <c:v>42240</c:v>
                </c:pt>
                <c:pt idx="173">
                  <c:v>42241</c:v>
                </c:pt>
                <c:pt idx="174">
                  <c:v>42242</c:v>
                </c:pt>
                <c:pt idx="175">
                  <c:v>42243</c:v>
                </c:pt>
                <c:pt idx="176">
                  <c:v>42244</c:v>
                </c:pt>
                <c:pt idx="177">
                  <c:v>42247</c:v>
                </c:pt>
                <c:pt idx="178">
                  <c:v>42249</c:v>
                </c:pt>
                <c:pt idx="179">
                  <c:v>42250</c:v>
                </c:pt>
                <c:pt idx="180">
                  <c:v>42251</c:v>
                </c:pt>
                <c:pt idx="181">
                  <c:v>42254</c:v>
                </c:pt>
                <c:pt idx="182">
                  <c:v>42255</c:v>
                </c:pt>
                <c:pt idx="183">
                  <c:v>42256</c:v>
                </c:pt>
                <c:pt idx="184">
                  <c:v>42257</c:v>
                </c:pt>
                <c:pt idx="185">
                  <c:v>42258</c:v>
                </c:pt>
                <c:pt idx="186">
                  <c:v>42261</c:v>
                </c:pt>
                <c:pt idx="187">
                  <c:v>42262</c:v>
                </c:pt>
                <c:pt idx="188">
                  <c:v>42263</c:v>
                </c:pt>
                <c:pt idx="189">
                  <c:v>42264</c:v>
                </c:pt>
                <c:pt idx="190">
                  <c:v>42265</c:v>
                </c:pt>
                <c:pt idx="191">
                  <c:v>42268</c:v>
                </c:pt>
                <c:pt idx="192">
                  <c:v>42269</c:v>
                </c:pt>
                <c:pt idx="193">
                  <c:v>42270</c:v>
                </c:pt>
                <c:pt idx="194">
                  <c:v>42271</c:v>
                </c:pt>
                <c:pt idx="195">
                  <c:v>42272</c:v>
                </c:pt>
                <c:pt idx="196">
                  <c:v>42275</c:v>
                </c:pt>
                <c:pt idx="197">
                  <c:v>42276</c:v>
                </c:pt>
                <c:pt idx="198">
                  <c:v>42277</c:v>
                </c:pt>
                <c:pt idx="199">
                  <c:v>42278</c:v>
                </c:pt>
                <c:pt idx="200">
                  <c:v>42279</c:v>
                </c:pt>
                <c:pt idx="201">
                  <c:v>42282</c:v>
                </c:pt>
                <c:pt idx="202">
                  <c:v>42283</c:v>
                </c:pt>
                <c:pt idx="203">
                  <c:v>42284</c:v>
                </c:pt>
                <c:pt idx="204">
                  <c:v>42285</c:v>
                </c:pt>
                <c:pt idx="205">
                  <c:v>42286</c:v>
                </c:pt>
                <c:pt idx="206">
                  <c:v>42289</c:v>
                </c:pt>
                <c:pt idx="207">
                  <c:v>42290</c:v>
                </c:pt>
                <c:pt idx="208">
                  <c:v>42291</c:v>
                </c:pt>
                <c:pt idx="209">
                  <c:v>42292</c:v>
                </c:pt>
                <c:pt idx="210">
                  <c:v>42293</c:v>
                </c:pt>
                <c:pt idx="211">
                  <c:v>42296</c:v>
                </c:pt>
                <c:pt idx="212">
                  <c:v>42297</c:v>
                </c:pt>
                <c:pt idx="213">
                  <c:v>42298</c:v>
                </c:pt>
                <c:pt idx="214">
                  <c:v>42299</c:v>
                </c:pt>
                <c:pt idx="215">
                  <c:v>42300</c:v>
                </c:pt>
                <c:pt idx="216">
                  <c:v>42303</c:v>
                </c:pt>
                <c:pt idx="217">
                  <c:v>42304</c:v>
                </c:pt>
                <c:pt idx="218">
                  <c:v>42305</c:v>
                </c:pt>
                <c:pt idx="219">
                  <c:v>42306</c:v>
                </c:pt>
                <c:pt idx="220">
                  <c:v>42307</c:v>
                </c:pt>
                <c:pt idx="221">
                  <c:v>42310</c:v>
                </c:pt>
                <c:pt idx="222">
                  <c:v>42311</c:v>
                </c:pt>
                <c:pt idx="223">
                  <c:v>42312</c:v>
                </c:pt>
                <c:pt idx="224">
                  <c:v>42313</c:v>
                </c:pt>
                <c:pt idx="225">
                  <c:v>42314</c:v>
                </c:pt>
                <c:pt idx="226">
                  <c:v>42317</c:v>
                </c:pt>
                <c:pt idx="227">
                  <c:v>42318</c:v>
                </c:pt>
                <c:pt idx="228">
                  <c:v>42319</c:v>
                </c:pt>
                <c:pt idx="229">
                  <c:v>42320</c:v>
                </c:pt>
                <c:pt idx="230">
                  <c:v>42321</c:v>
                </c:pt>
                <c:pt idx="231">
                  <c:v>42324</c:v>
                </c:pt>
                <c:pt idx="232">
                  <c:v>42325</c:v>
                </c:pt>
                <c:pt idx="233">
                  <c:v>42326</c:v>
                </c:pt>
                <c:pt idx="234">
                  <c:v>42327</c:v>
                </c:pt>
                <c:pt idx="235">
                  <c:v>42328</c:v>
                </c:pt>
                <c:pt idx="236">
                  <c:v>42331</c:v>
                </c:pt>
                <c:pt idx="237">
                  <c:v>42332</c:v>
                </c:pt>
                <c:pt idx="238">
                  <c:v>42333</c:v>
                </c:pt>
                <c:pt idx="239">
                  <c:v>42334</c:v>
                </c:pt>
                <c:pt idx="240">
                  <c:v>42335</c:v>
                </c:pt>
                <c:pt idx="241">
                  <c:v>42338</c:v>
                </c:pt>
                <c:pt idx="242">
                  <c:v>42339</c:v>
                </c:pt>
                <c:pt idx="243">
                  <c:v>42340</c:v>
                </c:pt>
                <c:pt idx="244">
                  <c:v>42341</c:v>
                </c:pt>
                <c:pt idx="245">
                  <c:v>42342</c:v>
                </c:pt>
                <c:pt idx="246">
                  <c:v>42345</c:v>
                </c:pt>
                <c:pt idx="247">
                  <c:v>42346</c:v>
                </c:pt>
                <c:pt idx="248">
                  <c:v>42347</c:v>
                </c:pt>
                <c:pt idx="249">
                  <c:v>42348</c:v>
                </c:pt>
                <c:pt idx="250">
                  <c:v>42349</c:v>
                </c:pt>
                <c:pt idx="251">
                  <c:v>42352</c:v>
                </c:pt>
                <c:pt idx="252">
                  <c:v>42353</c:v>
                </c:pt>
                <c:pt idx="253">
                  <c:v>42354</c:v>
                </c:pt>
                <c:pt idx="254">
                  <c:v>42355</c:v>
                </c:pt>
                <c:pt idx="255">
                  <c:v>42356</c:v>
                </c:pt>
                <c:pt idx="256">
                  <c:v>42359</c:v>
                </c:pt>
                <c:pt idx="257">
                  <c:v>42360</c:v>
                </c:pt>
                <c:pt idx="258">
                  <c:v>42361</c:v>
                </c:pt>
                <c:pt idx="259">
                  <c:v>42366</c:v>
                </c:pt>
                <c:pt idx="260">
                  <c:v>42367</c:v>
                </c:pt>
                <c:pt idx="261">
                  <c:v>42368</c:v>
                </c:pt>
                <c:pt idx="262">
                  <c:v>42369</c:v>
                </c:pt>
                <c:pt idx="263">
                  <c:v>42373</c:v>
                </c:pt>
                <c:pt idx="264">
                  <c:v>42374</c:v>
                </c:pt>
                <c:pt idx="265">
                  <c:v>42375</c:v>
                </c:pt>
                <c:pt idx="266">
                  <c:v>42376</c:v>
                </c:pt>
                <c:pt idx="267">
                  <c:v>42377</c:v>
                </c:pt>
                <c:pt idx="268">
                  <c:v>42380</c:v>
                </c:pt>
                <c:pt idx="269">
                  <c:v>42381</c:v>
                </c:pt>
                <c:pt idx="270">
                  <c:v>42382</c:v>
                </c:pt>
                <c:pt idx="271">
                  <c:v>42383</c:v>
                </c:pt>
                <c:pt idx="272">
                  <c:v>42384</c:v>
                </c:pt>
                <c:pt idx="273">
                  <c:v>42387</c:v>
                </c:pt>
                <c:pt idx="274">
                  <c:v>42388</c:v>
                </c:pt>
                <c:pt idx="275">
                  <c:v>42389</c:v>
                </c:pt>
                <c:pt idx="276">
                  <c:v>42390</c:v>
                </c:pt>
                <c:pt idx="277">
                  <c:v>42391</c:v>
                </c:pt>
                <c:pt idx="278">
                  <c:v>42394</c:v>
                </c:pt>
                <c:pt idx="279">
                  <c:v>42395</c:v>
                </c:pt>
                <c:pt idx="280">
                  <c:v>42396</c:v>
                </c:pt>
                <c:pt idx="281">
                  <c:v>42397</c:v>
                </c:pt>
                <c:pt idx="282">
                  <c:v>42398</c:v>
                </c:pt>
                <c:pt idx="283">
                  <c:v>42401</c:v>
                </c:pt>
                <c:pt idx="284">
                  <c:v>42402</c:v>
                </c:pt>
                <c:pt idx="285">
                  <c:v>42403</c:v>
                </c:pt>
                <c:pt idx="286">
                  <c:v>42404</c:v>
                </c:pt>
                <c:pt idx="287">
                  <c:v>42405</c:v>
                </c:pt>
                <c:pt idx="288">
                  <c:v>42408</c:v>
                </c:pt>
                <c:pt idx="289">
                  <c:v>42409</c:v>
                </c:pt>
                <c:pt idx="290">
                  <c:v>42410</c:v>
                </c:pt>
                <c:pt idx="291">
                  <c:v>42411</c:v>
                </c:pt>
                <c:pt idx="292">
                  <c:v>42412</c:v>
                </c:pt>
                <c:pt idx="293">
                  <c:v>42415</c:v>
                </c:pt>
                <c:pt idx="294">
                  <c:v>42416</c:v>
                </c:pt>
                <c:pt idx="295">
                  <c:v>42417</c:v>
                </c:pt>
                <c:pt idx="296">
                  <c:v>42418</c:v>
                </c:pt>
                <c:pt idx="297">
                  <c:v>42419</c:v>
                </c:pt>
                <c:pt idx="298">
                  <c:v>42422</c:v>
                </c:pt>
                <c:pt idx="299">
                  <c:v>42423</c:v>
                </c:pt>
                <c:pt idx="300">
                  <c:v>42424</c:v>
                </c:pt>
                <c:pt idx="301">
                  <c:v>42425</c:v>
                </c:pt>
                <c:pt idx="302">
                  <c:v>42426</c:v>
                </c:pt>
                <c:pt idx="303">
                  <c:v>42429</c:v>
                </c:pt>
                <c:pt idx="304">
                  <c:v>42430</c:v>
                </c:pt>
                <c:pt idx="305">
                  <c:v>42431</c:v>
                </c:pt>
                <c:pt idx="306">
                  <c:v>42432</c:v>
                </c:pt>
                <c:pt idx="307">
                  <c:v>42433</c:v>
                </c:pt>
                <c:pt idx="308">
                  <c:v>42436</c:v>
                </c:pt>
                <c:pt idx="309">
                  <c:v>42437</c:v>
                </c:pt>
                <c:pt idx="310">
                  <c:v>42438</c:v>
                </c:pt>
                <c:pt idx="311">
                  <c:v>42439</c:v>
                </c:pt>
                <c:pt idx="312">
                  <c:v>42440</c:v>
                </c:pt>
                <c:pt idx="313">
                  <c:v>42443</c:v>
                </c:pt>
                <c:pt idx="314">
                  <c:v>42444</c:v>
                </c:pt>
                <c:pt idx="315">
                  <c:v>42445</c:v>
                </c:pt>
                <c:pt idx="316">
                  <c:v>42446</c:v>
                </c:pt>
                <c:pt idx="317">
                  <c:v>42447</c:v>
                </c:pt>
                <c:pt idx="318">
                  <c:v>42450</c:v>
                </c:pt>
                <c:pt idx="319">
                  <c:v>42451</c:v>
                </c:pt>
                <c:pt idx="320">
                  <c:v>42452</c:v>
                </c:pt>
                <c:pt idx="321">
                  <c:v>42453</c:v>
                </c:pt>
                <c:pt idx="322">
                  <c:v>42454</c:v>
                </c:pt>
                <c:pt idx="323">
                  <c:v>42457</c:v>
                </c:pt>
                <c:pt idx="324">
                  <c:v>42458</c:v>
                </c:pt>
                <c:pt idx="325">
                  <c:v>42459</c:v>
                </c:pt>
                <c:pt idx="326">
                  <c:v>42460</c:v>
                </c:pt>
                <c:pt idx="327">
                  <c:v>42461</c:v>
                </c:pt>
                <c:pt idx="328">
                  <c:v>42464</c:v>
                </c:pt>
                <c:pt idx="329">
                  <c:v>42465</c:v>
                </c:pt>
                <c:pt idx="330">
                  <c:v>42466</c:v>
                </c:pt>
                <c:pt idx="331">
                  <c:v>42467</c:v>
                </c:pt>
                <c:pt idx="332">
                  <c:v>42468</c:v>
                </c:pt>
                <c:pt idx="333">
                  <c:v>42471</c:v>
                </c:pt>
                <c:pt idx="334">
                  <c:v>42472</c:v>
                </c:pt>
                <c:pt idx="335">
                  <c:v>42473</c:v>
                </c:pt>
                <c:pt idx="336">
                  <c:v>42474</c:v>
                </c:pt>
                <c:pt idx="337">
                  <c:v>42475</c:v>
                </c:pt>
                <c:pt idx="338">
                  <c:v>42478</c:v>
                </c:pt>
                <c:pt idx="339">
                  <c:v>42479</c:v>
                </c:pt>
                <c:pt idx="340">
                  <c:v>42480</c:v>
                </c:pt>
                <c:pt idx="341">
                  <c:v>42481</c:v>
                </c:pt>
                <c:pt idx="342">
                  <c:v>42482</c:v>
                </c:pt>
                <c:pt idx="343">
                  <c:v>42485</c:v>
                </c:pt>
                <c:pt idx="344">
                  <c:v>42486</c:v>
                </c:pt>
                <c:pt idx="345">
                  <c:v>42487</c:v>
                </c:pt>
                <c:pt idx="346">
                  <c:v>42488</c:v>
                </c:pt>
                <c:pt idx="347">
                  <c:v>42489</c:v>
                </c:pt>
                <c:pt idx="348">
                  <c:v>42492</c:v>
                </c:pt>
                <c:pt idx="349">
                  <c:v>42493</c:v>
                </c:pt>
                <c:pt idx="350">
                  <c:v>42494</c:v>
                </c:pt>
                <c:pt idx="351">
                  <c:v>42495</c:v>
                </c:pt>
                <c:pt idx="352">
                  <c:v>42496</c:v>
                </c:pt>
                <c:pt idx="353">
                  <c:v>42499</c:v>
                </c:pt>
                <c:pt idx="354">
                  <c:v>42500</c:v>
                </c:pt>
                <c:pt idx="355">
                  <c:v>42501</c:v>
                </c:pt>
                <c:pt idx="356">
                  <c:v>42502</c:v>
                </c:pt>
                <c:pt idx="357">
                  <c:v>42503</c:v>
                </c:pt>
                <c:pt idx="358">
                  <c:v>42506</c:v>
                </c:pt>
                <c:pt idx="359">
                  <c:v>42507</c:v>
                </c:pt>
                <c:pt idx="360">
                  <c:v>42508</c:v>
                </c:pt>
                <c:pt idx="361">
                  <c:v>42509</c:v>
                </c:pt>
                <c:pt idx="362">
                  <c:v>42510</c:v>
                </c:pt>
                <c:pt idx="363">
                  <c:v>42513</c:v>
                </c:pt>
                <c:pt idx="364">
                  <c:v>42514</c:v>
                </c:pt>
                <c:pt idx="365">
                  <c:v>42515</c:v>
                </c:pt>
                <c:pt idx="366">
                  <c:v>42516</c:v>
                </c:pt>
                <c:pt idx="367">
                  <c:v>42517</c:v>
                </c:pt>
                <c:pt idx="368">
                  <c:v>42520</c:v>
                </c:pt>
                <c:pt idx="369">
                  <c:v>42521</c:v>
                </c:pt>
                <c:pt idx="370">
                  <c:v>42522</c:v>
                </c:pt>
                <c:pt idx="371">
                  <c:v>42523</c:v>
                </c:pt>
                <c:pt idx="372">
                  <c:v>42524</c:v>
                </c:pt>
                <c:pt idx="373">
                  <c:v>42527</c:v>
                </c:pt>
                <c:pt idx="374">
                  <c:v>42528</c:v>
                </c:pt>
                <c:pt idx="375">
                  <c:v>42529</c:v>
                </c:pt>
                <c:pt idx="376">
                  <c:v>42530</c:v>
                </c:pt>
                <c:pt idx="377">
                  <c:v>42531</c:v>
                </c:pt>
                <c:pt idx="378">
                  <c:v>42534</c:v>
                </c:pt>
                <c:pt idx="379">
                  <c:v>42535</c:v>
                </c:pt>
                <c:pt idx="380">
                  <c:v>42536</c:v>
                </c:pt>
                <c:pt idx="381">
                  <c:v>42537</c:v>
                </c:pt>
                <c:pt idx="382">
                  <c:v>42538</c:v>
                </c:pt>
                <c:pt idx="383">
                  <c:v>42541</c:v>
                </c:pt>
                <c:pt idx="384">
                  <c:v>42542</c:v>
                </c:pt>
                <c:pt idx="385">
                  <c:v>42543</c:v>
                </c:pt>
                <c:pt idx="386">
                  <c:v>42544</c:v>
                </c:pt>
                <c:pt idx="387">
                  <c:v>42545</c:v>
                </c:pt>
                <c:pt idx="388">
                  <c:v>42548</c:v>
                </c:pt>
                <c:pt idx="389">
                  <c:v>42549</c:v>
                </c:pt>
                <c:pt idx="390">
                  <c:v>42550</c:v>
                </c:pt>
                <c:pt idx="391">
                  <c:v>42551</c:v>
                </c:pt>
                <c:pt idx="392">
                  <c:v>42552</c:v>
                </c:pt>
                <c:pt idx="393">
                  <c:v>42555</c:v>
                </c:pt>
                <c:pt idx="394">
                  <c:v>42556</c:v>
                </c:pt>
                <c:pt idx="395">
                  <c:v>42557</c:v>
                </c:pt>
                <c:pt idx="396">
                  <c:v>42558</c:v>
                </c:pt>
                <c:pt idx="397">
                  <c:v>42559</c:v>
                </c:pt>
                <c:pt idx="398">
                  <c:v>42562</c:v>
                </c:pt>
                <c:pt idx="399">
                  <c:v>42563</c:v>
                </c:pt>
                <c:pt idx="400">
                  <c:v>42564</c:v>
                </c:pt>
                <c:pt idx="401">
                  <c:v>42565</c:v>
                </c:pt>
                <c:pt idx="402">
                  <c:v>42566</c:v>
                </c:pt>
                <c:pt idx="403">
                  <c:v>42569</c:v>
                </c:pt>
                <c:pt idx="404">
                  <c:v>42570</c:v>
                </c:pt>
                <c:pt idx="405">
                  <c:v>42571</c:v>
                </c:pt>
                <c:pt idx="406">
                  <c:v>42572</c:v>
                </c:pt>
                <c:pt idx="407">
                  <c:v>42573</c:v>
                </c:pt>
                <c:pt idx="408">
                  <c:v>42576</c:v>
                </c:pt>
                <c:pt idx="409">
                  <c:v>42577</c:v>
                </c:pt>
                <c:pt idx="410">
                  <c:v>42578</c:v>
                </c:pt>
                <c:pt idx="411">
                  <c:v>42579</c:v>
                </c:pt>
                <c:pt idx="412">
                  <c:v>42580</c:v>
                </c:pt>
                <c:pt idx="413">
                  <c:v>42583</c:v>
                </c:pt>
                <c:pt idx="414">
                  <c:v>42584</c:v>
                </c:pt>
                <c:pt idx="415">
                  <c:v>42585</c:v>
                </c:pt>
                <c:pt idx="416">
                  <c:v>42586</c:v>
                </c:pt>
                <c:pt idx="417">
                  <c:v>42587</c:v>
                </c:pt>
                <c:pt idx="418">
                  <c:v>42590</c:v>
                </c:pt>
                <c:pt idx="419">
                  <c:v>42591</c:v>
                </c:pt>
                <c:pt idx="420">
                  <c:v>42592</c:v>
                </c:pt>
                <c:pt idx="421">
                  <c:v>42593</c:v>
                </c:pt>
                <c:pt idx="422">
                  <c:v>42594</c:v>
                </c:pt>
                <c:pt idx="423">
                  <c:v>42597</c:v>
                </c:pt>
                <c:pt idx="424">
                  <c:v>42598</c:v>
                </c:pt>
                <c:pt idx="425">
                  <c:v>42599</c:v>
                </c:pt>
                <c:pt idx="426">
                  <c:v>42600</c:v>
                </c:pt>
                <c:pt idx="427">
                  <c:v>42601</c:v>
                </c:pt>
                <c:pt idx="428">
                  <c:v>42604</c:v>
                </c:pt>
                <c:pt idx="429">
                  <c:v>42605</c:v>
                </c:pt>
                <c:pt idx="430">
                  <c:v>42606</c:v>
                </c:pt>
                <c:pt idx="431">
                  <c:v>42607</c:v>
                </c:pt>
                <c:pt idx="432">
                  <c:v>42608</c:v>
                </c:pt>
                <c:pt idx="433">
                  <c:v>42611</c:v>
                </c:pt>
                <c:pt idx="434">
                  <c:v>42612</c:v>
                </c:pt>
                <c:pt idx="435">
                  <c:v>42613</c:v>
                </c:pt>
                <c:pt idx="436">
                  <c:v>42614</c:v>
                </c:pt>
                <c:pt idx="437">
                  <c:v>42615</c:v>
                </c:pt>
                <c:pt idx="438">
                  <c:v>42618</c:v>
                </c:pt>
                <c:pt idx="439">
                  <c:v>42619</c:v>
                </c:pt>
                <c:pt idx="440">
                  <c:v>42620</c:v>
                </c:pt>
                <c:pt idx="441">
                  <c:v>42621</c:v>
                </c:pt>
                <c:pt idx="442">
                  <c:v>42622</c:v>
                </c:pt>
                <c:pt idx="443">
                  <c:v>42625</c:v>
                </c:pt>
                <c:pt idx="444">
                  <c:v>42626</c:v>
                </c:pt>
                <c:pt idx="445">
                  <c:v>42627</c:v>
                </c:pt>
                <c:pt idx="446">
                  <c:v>42628</c:v>
                </c:pt>
                <c:pt idx="447">
                  <c:v>42629</c:v>
                </c:pt>
                <c:pt idx="448">
                  <c:v>42632</c:v>
                </c:pt>
                <c:pt idx="449">
                  <c:v>42633</c:v>
                </c:pt>
                <c:pt idx="450">
                  <c:v>42634</c:v>
                </c:pt>
                <c:pt idx="451">
                  <c:v>42635</c:v>
                </c:pt>
                <c:pt idx="452">
                  <c:v>42636</c:v>
                </c:pt>
                <c:pt idx="453">
                  <c:v>42639</c:v>
                </c:pt>
                <c:pt idx="454">
                  <c:v>42640</c:v>
                </c:pt>
                <c:pt idx="455">
                  <c:v>42641</c:v>
                </c:pt>
                <c:pt idx="456">
                  <c:v>42642</c:v>
                </c:pt>
                <c:pt idx="457">
                  <c:v>42643</c:v>
                </c:pt>
                <c:pt idx="458">
                  <c:v>42646</c:v>
                </c:pt>
                <c:pt idx="459">
                  <c:v>42647</c:v>
                </c:pt>
                <c:pt idx="460">
                  <c:v>42648</c:v>
                </c:pt>
                <c:pt idx="461">
                  <c:v>42649</c:v>
                </c:pt>
                <c:pt idx="462">
                  <c:v>42650</c:v>
                </c:pt>
                <c:pt idx="463">
                  <c:v>42653</c:v>
                </c:pt>
                <c:pt idx="464">
                  <c:v>42654</c:v>
                </c:pt>
                <c:pt idx="465">
                  <c:v>42655</c:v>
                </c:pt>
                <c:pt idx="466">
                  <c:v>42656</c:v>
                </c:pt>
                <c:pt idx="467">
                  <c:v>42657</c:v>
                </c:pt>
                <c:pt idx="468">
                  <c:v>42660</c:v>
                </c:pt>
                <c:pt idx="469">
                  <c:v>42661</c:v>
                </c:pt>
                <c:pt idx="470">
                  <c:v>42662</c:v>
                </c:pt>
                <c:pt idx="471">
                  <c:v>42663</c:v>
                </c:pt>
                <c:pt idx="472">
                  <c:v>42664</c:v>
                </c:pt>
                <c:pt idx="473">
                  <c:v>42667</c:v>
                </c:pt>
                <c:pt idx="474">
                  <c:v>42668</c:v>
                </c:pt>
                <c:pt idx="475">
                  <c:v>42669</c:v>
                </c:pt>
                <c:pt idx="476">
                  <c:v>42670</c:v>
                </c:pt>
                <c:pt idx="477">
                  <c:v>42671</c:v>
                </c:pt>
                <c:pt idx="478">
                  <c:v>42674</c:v>
                </c:pt>
                <c:pt idx="479">
                  <c:v>42675</c:v>
                </c:pt>
                <c:pt idx="480">
                  <c:v>42676</c:v>
                </c:pt>
                <c:pt idx="481">
                  <c:v>42677</c:v>
                </c:pt>
                <c:pt idx="482">
                  <c:v>42678</c:v>
                </c:pt>
                <c:pt idx="483">
                  <c:v>42681</c:v>
                </c:pt>
                <c:pt idx="484">
                  <c:v>42682</c:v>
                </c:pt>
                <c:pt idx="485">
                  <c:v>42683</c:v>
                </c:pt>
                <c:pt idx="486">
                  <c:v>42684</c:v>
                </c:pt>
                <c:pt idx="487">
                  <c:v>42685</c:v>
                </c:pt>
                <c:pt idx="488">
                  <c:v>42688</c:v>
                </c:pt>
                <c:pt idx="489">
                  <c:v>42689</c:v>
                </c:pt>
                <c:pt idx="490">
                  <c:v>42690</c:v>
                </c:pt>
                <c:pt idx="491">
                  <c:v>42691</c:v>
                </c:pt>
                <c:pt idx="492">
                  <c:v>42692</c:v>
                </c:pt>
                <c:pt idx="493">
                  <c:v>42695</c:v>
                </c:pt>
                <c:pt idx="494">
                  <c:v>42696</c:v>
                </c:pt>
                <c:pt idx="495">
                  <c:v>42697</c:v>
                </c:pt>
                <c:pt idx="496">
                  <c:v>42698</c:v>
                </c:pt>
                <c:pt idx="497">
                  <c:v>42699</c:v>
                </c:pt>
                <c:pt idx="498">
                  <c:v>42702</c:v>
                </c:pt>
                <c:pt idx="499">
                  <c:v>42703</c:v>
                </c:pt>
                <c:pt idx="500">
                  <c:v>42704</c:v>
                </c:pt>
                <c:pt idx="501">
                  <c:v>42705</c:v>
                </c:pt>
                <c:pt idx="502">
                  <c:v>42706</c:v>
                </c:pt>
                <c:pt idx="503">
                  <c:v>42709</c:v>
                </c:pt>
                <c:pt idx="504">
                  <c:v>42710</c:v>
                </c:pt>
                <c:pt idx="505">
                  <c:v>42711</c:v>
                </c:pt>
                <c:pt idx="506">
                  <c:v>42712</c:v>
                </c:pt>
                <c:pt idx="507">
                  <c:v>42713</c:v>
                </c:pt>
                <c:pt idx="508">
                  <c:v>42716</c:v>
                </c:pt>
                <c:pt idx="509">
                  <c:v>42717</c:v>
                </c:pt>
                <c:pt idx="510">
                  <c:v>42718</c:v>
                </c:pt>
                <c:pt idx="511">
                  <c:v>42719</c:v>
                </c:pt>
                <c:pt idx="512">
                  <c:v>42720</c:v>
                </c:pt>
                <c:pt idx="513">
                  <c:v>42723</c:v>
                </c:pt>
                <c:pt idx="514">
                  <c:v>42724</c:v>
                </c:pt>
                <c:pt idx="515">
                  <c:v>42725</c:v>
                </c:pt>
                <c:pt idx="516">
                  <c:v>42726</c:v>
                </c:pt>
                <c:pt idx="517">
                  <c:v>42727</c:v>
                </c:pt>
                <c:pt idx="518">
                  <c:v>42731</c:v>
                </c:pt>
                <c:pt idx="519">
                  <c:v>42732</c:v>
                </c:pt>
                <c:pt idx="520">
                  <c:v>42733</c:v>
                </c:pt>
                <c:pt idx="521">
                  <c:v>42734</c:v>
                </c:pt>
                <c:pt idx="522">
                  <c:v>42737</c:v>
                </c:pt>
                <c:pt idx="523">
                  <c:v>42738</c:v>
                </c:pt>
                <c:pt idx="524">
                  <c:v>42739</c:v>
                </c:pt>
                <c:pt idx="525">
                  <c:v>42740</c:v>
                </c:pt>
                <c:pt idx="526">
                  <c:v>42741</c:v>
                </c:pt>
                <c:pt idx="527">
                  <c:v>42744</c:v>
                </c:pt>
                <c:pt idx="528">
                  <c:v>42745</c:v>
                </c:pt>
                <c:pt idx="529">
                  <c:v>42746</c:v>
                </c:pt>
                <c:pt idx="530">
                  <c:v>42747</c:v>
                </c:pt>
                <c:pt idx="531">
                  <c:v>42748</c:v>
                </c:pt>
                <c:pt idx="532">
                  <c:v>42751</c:v>
                </c:pt>
                <c:pt idx="533">
                  <c:v>42752</c:v>
                </c:pt>
                <c:pt idx="534">
                  <c:v>42753</c:v>
                </c:pt>
                <c:pt idx="535">
                  <c:v>42754</c:v>
                </c:pt>
                <c:pt idx="536">
                  <c:v>42755</c:v>
                </c:pt>
                <c:pt idx="537">
                  <c:v>42758</c:v>
                </c:pt>
                <c:pt idx="538">
                  <c:v>42759</c:v>
                </c:pt>
                <c:pt idx="539">
                  <c:v>42760</c:v>
                </c:pt>
                <c:pt idx="540">
                  <c:v>42761</c:v>
                </c:pt>
                <c:pt idx="541">
                  <c:v>42762</c:v>
                </c:pt>
                <c:pt idx="542">
                  <c:v>42765</c:v>
                </c:pt>
                <c:pt idx="543">
                  <c:v>42766</c:v>
                </c:pt>
                <c:pt idx="544">
                  <c:v>42767</c:v>
                </c:pt>
                <c:pt idx="545">
                  <c:v>42768</c:v>
                </c:pt>
                <c:pt idx="546">
                  <c:v>42769</c:v>
                </c:pt>
                <c:pt idx="547">
                  <c:v>42772</c:v>
                </c:pt>
                <c:pt idx="548">
                  <c:v>42773</c:v>
                </c:pt>
                <c:pt idx="549">
                  <c:v>42774</c:v>
                </c:pt>
                <c:pt idx="550">
                  <c:v>42775</c:v>
                </c:pt>
                <c:pt idx="551">
                  <c:v>42776</c:v>
                </c:pt>
                <c:pt idx="552">
                  <c:v>42779</c:v>
                </c:pt>
                <c:pt idx="553">
                  <c:v>42780</c:v>
                </c:pt>
                <c:pt idx="554">
                  <c:v>42781</c:v>
                </c:pt>
                <c:pt idx="555">
                  <c:v>42782</c:v>
                </c:pt>
                <c:pt idx="556">
                  <c:v>42783</c:v>
                </c:pt>
                <c:pt idx="557">
                  <c:v>42786</c:v>
                </c:pt>
                <c:pt idx="558">
                  <c:v>42787</c:v>
                </c:pt>
                <c:pt idx="559">
                  <c:v>42788</c:v>
                </c:pt>
                <c:pt idx="560">
                  <c:v>42789</c:v>
                </c:pt>
                <c:pt idx="561">
                  <c:v>42790</c:v>
                </c:pt>
                <c:pt idx="562">
                  <c:v>42793</c:v>
                </c:pt>
                <c:pt idx="563">
                  <c:v>42794</c:v>
                </c:pt>
                <c:pt idx="564">
                  <c:v>42795</c:v>
                </c:pt>
                <c:pt idx="565">
                  <c:v>42796</c:v>
                </c:pt>
                <c:pt idx="566">
                  <c:v>42797</c:v>
                </c:pt>
                <c:pt idx="567">
                  <c:v>42800</c:v>
                </c:pt>
                <c:pt idx="568">
                  <c:v>42801</c:v>
                </c:pt>
                <c:pt idx="569">
                  <c:v>42802</c:v>
                </c:pt>
                <c:pt idx="570">
                  <c:v>42803</c:v>
                </c:pt>
                <c:pt idx="571">
                  <c:v>42804</c:v>
                </c:pt>
                <c:pt idx="572">
                  <c:v>42807</c:v>
                </c:pt>
                <c:pt idx="573">
                  <c:v>42808</c:v>
                </c:pt>
                <c:pt idx="574">
                  <c:v>42809</c:v>
                </c:pt>
                <c:pt idx="575">
                  <c:v>42810</c:v>
                </c:pt>
                <c:pt idx="576">
                  <c:v>42811</c:v>
                </c:pt>
                <c:pt idx="577">
                  <c:v>42814</c:v>
                </c:pt>
                <c:pt idx="578">
                  <c:v>42815</c:v>
                </c:pt>
                <c:pt idx="579">
                  <c:v>42816</c:v>
                </c:pt>
                <c:pt idx="580">
                  <c:v>42817</c:v>
                </c:pt>
                <c:pt idx="581">
                  <c:v>42818</c:v>
                </c:pt>
                <c:pt idx="582">
                  <c:v>42821</c:v>
                </c:pt>
                <c:pt idx="583">
                  <c:v>42822</c:v>
                </c:pt>
                <c:pt idx="584">
                  <c:v>42823</c:v>
                </c:pt>
                <c:pt idx="585">
                  <c:v>42824</c:v>
                </c:pt>
                <c:pt idx="586">
                  <c:v>42825</c:v>
                </c:pt>
                <c:pt idx="587">
                  <c:v>42828</c:v>
                </c:pt>
                <c:pt idx="588">
                  <c:v>42829</c:v>
                </c:pt>
                <c:pt idx="589">
                  <c:v>42830</c:v>
                </c:pt>
                <c:pt idx="590">
                  <c:v>42831</c:v>
                </c:pt>
                <c:pt idx="591">
                  <c:v>42832</c:v>
                </c:pt>
                <c:pt idx="592">
                  <c:v>42835</c:v>
                </c:pt>
                <c:pt idx="593">
                  <c:v>42836</c:v>
                </c:pt>
                <c:pt idx="594">
                  <c:v>42837</c:v>
                </c:pt>
                <c:pt idx="595">
                  <c:v>42838</c:v>
                </c:pt>
                <c:pt idx="596">
                  <c:v>42843</c:v>
                </c:pt>
                <c:pt idx="597">
                  <c:v>42844</c:v>
                </c:pt>
                <c:pt idx="598">
                  <c:v>42845</c:v>
                </c:pt>
                <c:pt idx="599">
                  <c:v>42846</c:v>
                </c:pt>
                <c:pt idx="600">
                  <c:v>42849</c:v>
                </c:pt>
                <c:pt idx="601">
                  <c:v>42850</c:v>
                </c:pt>
                <c:pt idx="602">
                  <c:v>42851</c:v>
                </c:pt>
                <c:pt idx="603">
                  <c:v>42852</c:v>
                </c:pt>
                <c:pt idx="604">
                  <c:v>42853</c:v>
                </c:pt>
                <c:pt idx="605">
                  <c:v>42857</c:v>
                </c:pt>
                <c:pt idx="606">
                  <c:v>42858</c:v>
                </c:pt>
                <c:pt idx="607">
                  <c:v>42859</c:v>
                </c:pt>
                <c:pt idx="608">
                  <c:v>42860</c:v>
                </c:pt>
                <c:pt idx="609">
                  <c:v>42863</c:v>
                </c:pt>
                <c:pt idx="610">
                  <c:v>42864</c:v>
                </c:pt>
                <c:pt idx="611">
                  <c:v>42865</c:v>
                </c:pt>
                <c:pt idx="612">
                  <c:v>42866</c:v>
                </c:pt>
                <c:pt idx="613">
                  <c:v>42867</c:v>
                </c:pt>
                <c:pt idx="614">
                  <c:v>42870</c:v>
                </c:pt>
                <c:pt idx="615">
                  <c:v>42871</c:v>
                </c:pt>
                <c:pt idx="616">
                  <c:v>42872</c:v>
                </c:pt>
                <c:pt idx="617">
                  <c:v>42873</c:v>
                </c:pt>
                <c:pt idx="618">
                  <c:v>42874</c:v>
                </c:pt>
                <c:pt idx="619">
                  <c:v>42877</c:v>
                </c:pt>
                <c:pt idx="620">
                  <c:v>42878</c:v>
                </c:pt>
                <c:pt idx="621">
                  <c:v>42879</c:v>
                </c:pt>
                <c:pt idx="622">
                  <c:v>42880</c:v>
                </c:pt>
                <c:pt idx="623">
                  <c:v>42881</c:v>
                </c:pt>
                <c:pt idx="624">
                  <c:v>42884</c:v>
                </c:pt>
                <c:pt idx="625">
                  <c:v>42885</c:v>
                </c:pt>
                <c:pt idx="626">
                  <c:v>42886</c:v>
                </c:pt>
                <c:pt idx="627">
                  <c:v>42887</c:v>
                </c:pt>
                <c:pt idx="628">
                  <c:v>42888</c:v>
                </c:pt>
                <c:pt idx="629">
                  <c:v>42891</c:v>
                </c:pt>
                <c:pt idx="630">
                  <c:v>42892</c:v>
                </c:pt>
                <c:pt idx="631">
                  <c:v>42893</c:v>
                </c:pt>
                <c:pt idx="632">
                  <c:v>42894</c:v>
                </c:pt>
                <c:pt idx="633">
                  <c:v>42895</c:v>
                </c:pt>
                <c:pt idx="634">
                  <c:v>42898</c:v>
                </c:pt>
                <c:pt idx="635">
                  <c:v>42899</c:v>
                </c:pt>
                <c:pt idx="636">
                  <c:v>42900</c:v>
                </c:pt>
                <c:pt idx="637">
                  <c:v>42901</c:v>
                </c:pt>
                <c:pt idx="638">
                  <c:v>42902</c:v>
                </c:pt>
                <c:pt idx="639">
                  <c:v>42905</c:v>
                </c:pt>
                <c:pt idx="640">
                  <c:v>42906</c:v>
                </c:pt>
                <c:pt idx="641">
                  <c:v>42907</c:v>
                </c:pt>
                <c:pt idx="642">
                  <c:v>42908</c:v>
                </c:pt>
                <c:pt idx="643">
                  <c:v>42909</c:v>
                </c:pt>
                <c:pt idx="644">
                  <c:v>42912</c:v>
                </c:pt>
                <c:pt idx="645">
                  <c:v>42913</c:v>
                </c:pt>
                <c:pt idx="646">
                  <c:v>42914</c:v>
                </c:pt>
                <c:pt idx="647">
                  <c:v>42915</c:v>
                </c:pt>
                <c:pt idx="648">
                  <c:v>42916</c:v>
                </c:pt>
                <c:pt idx="649">
                  <c:v>42919</c:v>
                </c:pt>
                <c:pt idx="650">
                  <c:v>42920</c:v>
                </c:pt>
                <c:pt idx="651">
                  <c:v>42921</c:v>
                </c:pt>
                <c:pt idx="652">
                  <c:v>42922</c:v>
                </c:pt>
                <c:pt idx="653">
                  <c:v>42923</c:v>
                </c:pt>
                <c:pt idx="654">
                  <c:v>42926</c:v>
                </c:pt>
                <c:pt idx="655">
                  <c:v>42927</c:v>
                </c:pt>
                <c:pt idx="656">
                  <c:v>42928</c:v>
                </c:pt>
                <c:pt idx="657">
                  <c:v>42929</c:v>
                </c:pt>
                <c:pt idx="658">
                  <c:v>42930</c:v>
                </c:pt>
                <c:pt idx="659">
                  <c:v>42933</c:v>
                </c:pt>
                <c:pt idx="660">
                  <c:v>42934</c:v>
                </c:pt>
                <c:pt idx="661">
                  <c:v>42935</c:v>
                </c:pt>
                <c:pt idx="662">
                  <c:v>42936</c:v>
                </c:pt>
                <c:pt idx="663">
                  <c:v>42937</c:v>
                </c:pt>
                <c:pt idx="664">
                  <c:v>42940</c:v>
                </c:pt>
                <c:pt idx="665">
                  <c:v>42941</c:v>
                </c:pt>
                <c:pt idx="666">
                  <c:v>42942</c:v>
                </c:pt>
                <c:pt idx="667">
                  <c:v>42943</c:v>
                </c:pt>
                <c:pt idx="668">
                  <c:v>42944</c:v>
                </c:pt>
                <c:pt idx="669">
                  <c:v>42947</c:v>
                </c:pt>
                <c:pt idx="670">
                  <c:v>42948</c:v>
                </c:pt>
                <c:pt idx="671">
                  <c:v>42949</c:v>
                </c:pt>
                <c:pt idx="672">
                  <c:v>42950</c:v>
                </c:pt>
                <c:pt idx="673">
                  <c:v>42951</c:v>
                </c:pt>
                <c:pt idx="674">
                  <c:v>42954</c:v>
                </c:pt>
                <c:pt idx="675">
                  <c:v>42955</c:v>
                </c:pt>
                <c:pt idx="676">
                  <c:v>42956</c:v>
                </c:pt>
                <c:pt idx="677">
                  <c:v>42957</c:v>
                </c:pt>
                <c:pt idx="678">
                  <c:v>42958</c:v>
                </c:pt>
                <c:pt idx="679">
                  <c:v>42961</c:v>
                </c:pt>
                <c:pt idx="680">
                  <c:v>42962</c:v>
                </c:pt>
                <c:pt idx="681">
                  <c:v>42963</c:v>
                </c:pt>
                <c:pt idx="682">
                  <c:v>42964</c:v>
                </c:pt>
                <c:pt idx="683">
                  <c:v>42965</c:v>
                </c:pt>
                <c:pt idx="684">
                  <c:v>42968</c:v>
                </c:pt>
                <c:pt idx="685">
                  <c:v>42969</c:v>
                </c:pt>
                <c:pt idx="686">
                  <c:v>42970</c:v>
                </c:pt>
                <c:pt idx="687">
                  <c:v>42971</c:v>
                </c:pt>
                <c:pt idx="688">
                  <c:v>42972</c:v>
                </c:pt>
                <c:pt idx="689">
                  <c:v>42975</c:v>
                </c:pt>
                <c:pt idx="690">
                  <c:v>42976</c:v>
                </c:pt>
                <c:pt idx="691">
                  <c:v>42977</c:v>
                </c:pt>
                <c:pt idx="692">
                  <c:v>42978</c:v>
                </c:pt>
                <c:pt idx="693">
                  <c:v>42979</c:v>
                </c:pt>
                <c:pt idx="694">
                  <c:v>42982</c:v>
                </c:pt>
                <c:pt idx="695">
                  <c:v>42983</c:v>
                </c:pt>
                <c:pt idx="696">
                  <c:v>42984</c:v>
                </c:pt>
                <c:pt idx="697">
                  <c:v>42985</c:v>
                </c:pt>
                <c:pt idx="698">
                  <c:v>42986</c:v>
                </c:pt>
                <c:pt idx="699">
                  <c:v>42989</c:v>
                </c:pt>
                <c:pt idx="700">
                  <c:v>42990</c:v>
                </c:pt>
                <c:pt idx="701">
                  <c:v>42991</c:v>
                </c:pt>
                <c:pt idx="702">
                  <c:v>42992</c:v>
                </c:pt>
                <c:pt idx="703">
                  <c:v>42993</c:v>
                </c:pt>
                <c:pt idx="704">
                  <c:v>42996</c:v>
                </c:pt>
                <c:pt idx="705">
                  <c:v>42997</c:v>
                </c:pt>
                <c:pt idx="706">
                  <c:v>42998</c:v>
                </c:pt>
                <c:pt idx="707">
                  <c:v>42999</c:v>
                </c:pt>
                <c:pt idx="708">
                  <c:v>43000</c:v>
                </c:pt>
                <c:pt idx="709">
                  <c:v>43003</c:v>
                </c:pt>
                <c:pt idx="710">
                  <c:v>43004</c:v>
                </c:pt>
                <c:pt idx="711">
                  <c:v>43005</c:v>
                </c:pt>
                <c:pt idx="712">
                  <c:v>43006</c:v>
                </c:pt>
                <c:pt idx="713">
                  <c:v>43007</c:v>
                </c:pt>
                <c:pt idx="714">
                  <c:v>43010</c:v>
                </c:pt>
                <c:pt idx="715">
                  <c:v>43011</c:v>
                </c:pt>
                <c:pt idx="716">
                  <c:v>43012</c:v>
                </c:pt>
                <c:pt idx="717">
                  <c:v>43013</c:v>
                </c:pt>
                <c:pt idx="718">
                  <c:v>43014</c:v>
                </c:pt>
                <c:pt idx="719">
                  <c:v>43017</c:v>
                </c:pt>
                <c:pt idx="720">
                  <c:v>43018</c:v>
                </c:pt>
                <c:pt idx="721">
                  <c:v>43019</c:v>
                </c:pt>
                <c:pt idx="722">
                  <c:v>43020</c:v>
                </c:pt>
                <c:pt idx="723">
                  <c:v>43021</c:v>
                </c:pt>
                <c:pt idx="724">
                  <c:v>43024</c:v>
                </c:pt>
                <c:pt idx="725">
                  <c:v>43025</c:v>
                </c:pt>
                <c:pt idx="726">
                  <c:v>43026</c:v>
                </c:pt>
                <c:pt idx="727">
                  <c:v>43027</c:v>
                </c:pt>
                <c:pt idx="728">
                  <c:v>43028</c:v>
                </c:pt>
                <c:pt idx="729">
                  <c:v>43031</c:v>
                </c:pt>
                <c:pt idx="730">
                  <c:v>43032</c:v>
                </c:pt>
                <c:pt idx="731">
                  <c:v>43033</c:v>
                </c:pt>
                <c:pt idx="732">
                  <c:v>43034</c:v>
                </c:pt>
                <c:pt idx="733">
                  <c:v>43035</c:v>
                </c:pt>
                <c:pt idx="734">
                  <c:v>43038</c:v>
                </c:pt>
                <c:pt idx="735">
                  <c:v>43039</c:v>
                </c:pt>
                <c:pt idx="736">
                  <c:v>43040</c:v>
                </c:pt>
                <c:pt idx="737">
                  <c:v>43041</c:v>
                </c:pt>
                <c:pt idx="738">
                  <c:v>43042</c:v>
                </c:pt>
                <c:pt idx="739">
                  <c:v>43045</c:v>
                </c:pt>
                <c:pt idx="740">
                  <c:v>43046</c:v>
                </c:pt>
                <c:pt idx="741">
                  <c:v>43047</c:v>
                </c:pt>
                <c:pt idx="742">
                  <c:v>43048</c:v>
                </c:pt>
                <c:pt idx="743">
                  <c:v>43049</c:v>
                </c:pt>
                <c:pt idx="744">
                  <c:v>43052</c:v>
                </c:pt>
                <c:pt idx="745">
                  <c:v>43053</c:v>
                </c:pt>
                <c:pt idx="746">
                  <c:v>43054</c:v>
                </c:pt>
                <c:pt idx="747">
                  <c:v>43055</c:v>
                </c:pt>
                <c:pt idx="748">
                  <c:v>43056</c:v>
                </c:pt>
                <c:pt idx="749">
                  <c:v>43059</c:v>
                </c:pt>
                <c:pt idx="750">
                  <c:v>43060</c:v>
                </c:pt>
                <c:pt idx="751">
                  <c:v>43061</c:v>
                </c:pt>
                <c:pt idx="752">
                  <c:v>43062</c:v>
                </c:pt>
                <c:pt idx="753">
                  <c:v>43063</c:v>
                </c:pt>
                <c:pt idx="754">
                  <c:v>43066</c:v>
                </c:pt>
                <c:pt idx="755">
                  <c:v>43067</c:v>
                </c:pt>
                <c:pt idx="756">
                  <c:v>43068</c:v>
                </c:pt>
                <c:pt idx="757">
                  <c:v>43069</c:v>
                </c:pt>
                <c:pt idx="758">
                  <c:v>43070</c:v>
                </c:pt>
                <c:pt idx="759">
                  <c:v>43073</c:v>
                </c:pt>
                <c:pt idx="760">
                  <c:v>43074</c:v>
                </c:pt>
                <c:pt idx="761">
                  <c:v>43075</c:v>
                </c:pt>
                <c:pt idx="762">
                  <c:v>43076</c:v>
                </c:pt>
                <c:pt idx="763">
                  <c:v>43077</c:v>
                </c:pt>
                <c:pt idx="764">
                  <c:v>43080</c:v>
                </c:pt>
                <c:pt idx="765">
                  <c:v>43081</c:v>
                </c:pt>
                <c:pt idx="766">
                  <c:v>43082</c:v>
                </c:pt>
                <c:pt idx="767">
                  <c:v>43083</c:v>
                </c:pt>
                <c:pt idx="768">
                  <c:v>43084</c:v>
                </c:pt>
                <c:pt idx="769">
                  <c:v>43087</c:v>
                </c:pt>
                <c:pt idx="770">
                  <c:v>43088</c:v>
                </c:pt>
                <c:pt idx="771">
                  <c:v>43089</c:v>
                </c:pt>
                <c:pt idx="772">
                  <c:v>43090</c:v>
                </c:pt>
                <c:pt idx="773">
                  <c:v>43091</c:v>
                </c:pt>
                <c:pt idx="774">
                  <c:v>43096</c:v>
                </c:pt>
                <c:pt idx="775">
                  <c:v>43097</c:v>
                </c:pt>
                <c:pt idx="776">
                  <c:v>43098</c:v>
                </c:pt>
                <c:pt idx="777">
                  <c:v>43102</c:v>
                </c:pt>
                <c:pt idx="778">
                  <c:v>43103</c:v>
                </c:pt>
                <c:pt idx="779">
                  <c:v>43104</c:v>
                </c:pt>
                <c:pt idx="780">
                  <c:v>43105</c:v>
                </c:pt>
                <c:pt idx="781">
                  <c:v>43108</c:v>
                </c:pt>
                <c:pt idx="782">
                  <c:v>43109</c:v>
                </c:pt>
                <c:pt idx="783">
                  <c:v>43110</c:v>
                </c:pt>
                <c:pt idx="784">
                  <c:v>43111</c:v>
                </c:pt>
                <c:pt idx="785">
                  <c:v>43112</c:v>
                </c:pt>
                <c:pt idx="786">
                  <c:v>43115</c:v>
                </c:pt>
                <c:pt idx="787">
                  <c:v>43116</c:v>
                </c:pt>
                <c:pt idx="788">
                  <c:v>43117</c:v>
                </c:pt>
                <c:pt idx="789">
                  <c:v>43118</c:v>
                </c:pt>
                <c:pt idx="790">
                  <c:v>43119</c:v>
                </c:pt>
                <c:pt idx="791">
                  <c:v>43122</c:v>
                </c:pt>
                <c:pt idx="792">
                  <c:v>43123</c:v>
                </c:pt>
                <c:pt idx="793">
                  <c:v>43124</c:v>
                </c:pt>
                <c:pt idx="794">
                  <c:v>43125</c:v>
                </c:pt>
                <c:pt idx="795">
                  <c:v>43126</c:v>
                </c:pt>
                <c:pt idx="796">
                  <c:v>43129</c:v>
                </c:pt>
                <c:pt idx="797">
                  <c:v>43130</c:v>
                </c:pt>
                <c:pt idx="798">
                  <c:v>43131</c:v>
                </c:pt>
                <c:pt idx="799">
                  <c:v>43132</c:v>
                </c:pt>
                <c:pt idx="800">
                  <c:v>43133</c:v>
                </c:pt>
                <c:pt idx="801">
                  <c:v>43136</c:v>
                </c:pt>
                <c:pt idx="802">
                  <c:v>43137</c:v>
                </c:pt>
                <c:pt idx="803">
                  <c:v>43138</c:v>
                </c:pt>
                <c:pt idx="804">
                  <c:v>43139</c:v>
                </c:pt>
                <c:pt idx="805">
                  <c:v>43140</c:v>
                </c:pt>
                <c:pt idx="806">
                  <c:v>43143</c:v>
                </c:pt>
                <c:pt idx="807">
                  <c:v>43144</c:v>
                </c:pt>
                <c:pt idx="808">
                  <c:v>43145</c:v>
                </c:pt>
                <c:pt idx="809">
                  <c:v>43146</c:v>
                </c:pt>
                <c:pt idx="810">
                  <c:v>43147</c:v>
                </c:pt>
                <c:pt idx="811">
                  <c:v>43150</c:v>
                </c:pt>
                <c:pt idx="812">
                  <c:v>43151</c:v>
                </c:pt>
                <c:pt idx="813">
                  <c:v>43152</c:v>
                </c:pt>
                <c:pt idx="814">
                  <c:v>43153</c:v>
                </c:pt>
                <c:pt idx="815">
                  <c:v>43154</c:v>
                </c:pt>
                <c:pt idx="816">
                  <c:v>43157</c:v>
                </c:pt>
                <c:pt idx="817">
                  <c:v>43158</c:v>
                </c:pt>
                <c:pt idx="818">
                  <c:v>43159</c:v>
                </c:pt>
                <c:pt idx="819">
                  <c:v>43160</c:v>
                </c:pt>
                <c:pt idx="820">
                  <c:v>43161</c:v>
                </c:pt>
                <c:pt idx="821">
                  <c:v>43164</c:v>
                </c:pt>
                <c:pt idx="822">
                  <c:v>43165</c:v>
                </c:pt>
                <c:pt idx="823">
                  <c:v>43166</c:v>
                </c:pt>
                <c:pt idx="824">
                  <c:v>43167</c:v>
                </c:pt>
                <c:pt idx="825">
                  <c:v>43168</c:v>
                </c:pt>
                <c:pt idx="826">
                  <c:v>43171</c:v>
                </c:pt>
                <c:pt idx="827">
                  <c:v>43172</c:v>
                </c:pt>
                <c:pt idx="828">
                  <c:v>43173</c:v>
                </c:pt>
                <c:pt idx="829">
                  <c:v>43174</c:v>
                </c:pt>
                <c:pt idx="830">
                  <c:v>43175</c:v>
                </c:pt>
                <c:pt idx="831">
                  <c:v>43178</c:v>
                </c:pt>
                <c:pt idx="832">
                  <c:v>43179</c:v>
                </c:pt>
                <c:pt idx="833">
                  <c:v>43180</c:v>
                </c:pt>
                <c:pt idx="834">
                  <c:v>43181</c:v>
                </c:pt>
                <c:pt idx="835">
                  <c:v>43182</c:v>
                </c:pt>
                <c:pt idx="836">
                  <c:v>43185</c:v>
                </c:pt>
                <c:pt idx="837">
                  <c:v>43186</c:v>
                </c:pt>
                <c:pt idx="838">
                  <c:v>43187</c:v>
                </c:pt>
                <c:pt idx="839">
                  <c:v>43188</c:v>
                </c:pt>
                <c:pt idx="840">
                  <c:v>43193</c:v>
                </c:pt>
                <c:pt idx="841">
                  <c:v>43194</c:v>
                </c:pt>
                <c:pt idx="842">
                  <c:v>43195</c:v>
                </c:pt>
                <c:pt idx="843">
                  <c:v>43196</c:v>
                </c:pt>
                <c:pt idx="844">
                  <c:v>43199</c:v>
                </c:pt>
                <c:pt idx="845">
                  <c:v>43200</c:v>
                </c:pt>
                <c:pt idx="846">
                  <c:v>43201</c:v>
                </c:pt>
                <c:pt idx="847">
                  <c:v>43202</c:v>
                </c:pt>
                <c:pt idx="848">
                  <c:v>43203</c:v>
                </c:pt>
                <c:pt idx="849">
                  <c:v>43206</c:v>
                </c:pt>
                <c:pt idx="850">
                  <c:v>43207</c:v>
                </c:pt>
                <c:pt idx="851">
                  <c:v>43208</c:v>
                </c:pt>
                <c:pt idx="852">
                  <c:v>43209</c:v>
                </c:pt>
                <c:pt idx="853">
                  <c:v>43210</c:v>
                </c:pt>
                <c:pt idx="854">
                  <c:v>43213</c:v>
                </c:pt>
                <c:pt idx="855">
                  <c:v>43214</c:v>
                </c:pt>
                <c:pt idx="856">
                  <c:v>43215</c:v>
                </c:pt>
                <c:pt idx="857">
                  <c:v>43216</c:v>
                </c:pt>
                <c:pt idx="858">
                  <c:v>43217</c:v>
                </c:pt>
                <c:pt idx="859">
                  <c:v>43220</c:v>
                </c:pt>
                <c:pt idx="860">
                  <c:v>43221</c:v>
                </c:pt>
                <c:pt idx="861">
                  <c:v>43222</c:v>
                </c:pt>
                <c:pt idx="862">
                  <c:v>43223</c:v>
                </c:pt>
                <c:pt idx="863">
                  <c:v>43224</c:v>
                </c:pt>
                <c:pt idx="864">
                  <c:v>43227</c:v>
                </c:pt>
                <c:pt idx="865">
                  <c:v>43228</c:v>
                </c:pt>
                <c:pt idx="866">
                  <c:v>43229</c:v>
                </c:pt>
                <c:pt idx="867">
                  <c:v>43230</c:v>
                </c:pt>
                <c:pt idx="868">
                  <c:v>43231</c:v>
                </c:pt>
                <c:pt idx="869">
                  <c:v>43234</c:v>
                </c:pt>
                <c:pt idx="870">
                  <c:v>43235</c:v>
                </c:pt>
                <c:pt idx="871">
                  <c:v>43236</c:v>
                </c:pt>
                <c:pt idx="872">
                  <c:v>43237</c:v>
                </c:pt>
                <c:pt idx="873">
                  <c:v>43238</c:v>
                </c:pt>
                <c:pt idx="874">
                  <c:v>43241</c:v>
                </c:pt>
                <c:pt idx="875">
                  <c:v>43242</c:v>
                </c:pt>
                <c:pt idx="876">
                  <c:v>43243</c:v>
                </c:pt>
                <c:pt idx="877">
                  <c:v>43244</c:v>
                </c:pt>
                <c:pt idx="878">
                  <c:v>43245</c:v>
                </c:pt>
                <c:pt idx="879">
                  <c:v>43248</c:v>
                </c:pt>
                <c:pt idx="880">
                  <c:v>43249</c:v>
                </c:pt>
                <c:pt idx="881">
                  <c:v>43250</c:v>
                </c:pt>
                <c:pt idx="882">
                  <c:v>43251</c:v>
                </c:pt>
                <c:pt idx="883">
                  <c:v>43252</c:v>
                </c:pt>
                <c:pt idx="884">
                  <c:v>43255</c:v>
                </c:pt>
                <c:pt idx="885">
                  <c:v>43256</c:v>
                </c:pt>
                <c:pt idx="886">
                  <c:v>43257</c:v>
                </c:pt>
                <c:pt idx="887">
                  <c:v>43258</c:v>
                </c:pt>
                <c:pt idx="888">
                  <c:v>43259</c:v>
                </c:pt>
                <c:pt idx="889">
                  <c:v>43262</c:v>
                </c:pt>
                <c:pt idx="890">
                  <c:v>43263</c:v>
                </c:pt>
                <c:pt idx="891">
                  <c:v>43264</c:v>
                </c:pt>
                <c:pt idx="892">
                  <c:v>43265</c:v>
                </c:pt>
                <c:pt idx="893">
                  <c:v>43266</c:v>
                </c:pt>
                <c:pt idx="894">
                  <c:v>43269</c:v>
                </c:pt>
                <c:pt idx="895">
                  <c:v>43270</c:v>
                </c:pt>
                <c:pt idx="896">
                  <c:v>43271</c:v>
                </c:pt>
                <c:pt idx="897">
                  <c:v>43272</c:v>
                </c:pt>
                <c:pt idx="898">
                  <c:v>43273</c:v>
                </c:pt>
                <c:pt idx="899">
                  <c:v>43276</c:v>
                </c:pt>
                <c:pt idx="900">
                  <c:v>43277</c:v>
                </c:pt>
                <c:pt idx="901">
                  <c:v>43278</c:v>
                </c:pt>
                <c:pt idx="902">
                  <c:v>43279</c:v>
                </c:pt>
                <c:pt idx="903">
                  <c:v>43280</c:v>
                </c:pt>
                <c:pt idx="904">
                  <c:v>43283</c:v>
                </c:pt>
                <c:pt idx="905">
                  <c:v>43284</c:v>
                </c:pt>
                <c:pt idx="906">
                  <c:v>43285</c:v>
                </c:pt>
                <c:pt idx="907">
                  <c:v>43286</c:v>
                </c:pt>
                <c:pt idx="908">
                  <c:v>43287</c:v>
                </c:pt>
                <c:pt idx="909">
                  <c:v>43290</c:v>
                </c:pt>
                <c:pt idx="910">
                  <c:v>43291</c:v>
                </c:pt>
                <c:pt idx="911">
                  <c:v>43292</c:v>
                </c:pt>
                <c:pt idx="912">
                  <c:v>43293</c:v>
                </c:pt>
                <c:pt idx="913">
                  <c:v>43294</c:v>
                </c:pt>
                <c:pt idx="914">
                  <c:v>43297</c:v>
                </c:pt>
                <c:pt idx="915">
                  <c:v>43298</c:v>
                </c:pt>
                <c:pt idx="916">
                  <c:v>43299</c:v>
                </c:pt>
                <c:pt idx="917">
                  <c:v>43300</c:v>
                </c:pt>
                <c:pt idx="918">
                  <c:v>43301</c:v>
                </c:pt>
                <c:pt idx="919">
                  <c:v>43304</c:v>
                </c:pt>
                <c:pt idx="920">
                  <c:v>43305</c:v>
                </c:pt>
                <c:pt idx="921">
                  <c:v>43306</c:v>
                </c:pt>
                <c:pt idx="922">
                  <c:v>43307</c:v>
                </c:pt>
                <c:pt idx="923">
                  <c:v>43308</c:v>
                </c:pt>
                <c:pt idx="924">
                  <c:v>43311</c:v>
                </c:pt>
                <c:pt idx="925">
                  <c:v>43312</c:v>
                </c:pt>
                <c:pt idx="926">
                  <c:v>43313</c:v>
                </c:pt>
                <c:pt idx="927">
                  <c:v>43314</c:v>
                </c:pt>
                <c:pt idx="928">
                  <c:v>43315</c:v>
                </c:pt>
                <c:pt idx="929">
                  <c:v>43318</c:v>
                </c:pt>
                <c:pt idx="930">
                  <c:v>43319</c:v>
                </c:pt>
                <c:pt idx="931">
                  <c:v>43320</c:v>
                </c:pt>
                <c:pt idx="932">
                  <c:v>43321</c:v>
                </c:pt>
                <c:pt idx="933">
                  <c:v>43322</c:v>
                </c:pt>
                <c:pt idx="934">
                  <c:v>43325</c:v>
                </c:pt>
                <c:pt idx="935">
                  <c:v>43326</c:v>
                </c:pt>
                <c:pt idx="936">
                  <c:v>43327</c:v>
                </c:pt>
                <c:pt idx="937">
                  <c:v>43328</c:v>
                </c:pt>
                <c:pt idx="938">
                  <c:v>43329</c:v>
                </c:pt>
                <c:pt idx="939">
                  <c:v>43332</c:v>
                </c:pt>
                <c:pt idx="940">
                  <c:v>43333</c:v>
                </c:pt>
                <c:pt idx="941">
                  <c:v>43334</c:v>
                </c:pt>
                <c:pt idx="942">
                  <c:v>43335</c:v>
                </c:pt>
                <c:pt idx="943">
                  <c:v>43336</c:v>
                </c:pt>
                <c:pt idx="944">
                  <c:v>43339</c:v>
                </c:pt>
                <c:pt idx="945">
                  <c:v>43340</c:v>
                </c:pt>
                <c:pt idx="946">
                  <c:v>43341</c:v>
                </c:pt>
                <c:pt idx="947">
                  <c:v>43342</c:v>
                </c:pt>
                <c:pt idx="948">
                  <c:v>43343</c:v>
                </c:pt>
                <c:pt idx="949">
                  <c:v>43346</c:v>
                </c:pt>
                <c:pt idx="950">
                  <c:v>43347</c:v>
                </c:pt>
                <c:pt idx="951">
                  <c:v>43348</c:v>
                </c:pt>
                <c:pt idx="952">
                  <c:v>43349</c:v>
                </c:pt>
                <c:pt idx="953">
                  <c:v>43350</c:v>
                </c:pt>
                <c:pt idx="954">
                  <c:v>43353</c:v>
                </c:pt>
                <c:pt idx="955">
                  <c:v>43354</c:v>
                </c:pt>
                <c:pt idx="956">
                  <c:v>43355</c:v>
                </c:pt>
                <c:pt idx="957">
                  <c:v>43356</c:v>
                </c:pt>
                <c:pt idx="958">
                  <c:v>43357</c:v>
                </c:pt>
                <c:pt idx="959">
                  <c:v>43360</c:v>
                </c:pt>
                <c:pt idx="960">
                  <c:v>43361</c:v>
                </c:pt>
                <c:pt idx="961">
                  <c:v>43362</c:v>
                </c:pt>
                <c:pt idx="962">
                  <c:v>43363</c:v>
                </c:pt>
                <c:pt idx="963">
                  <c:v>43364</c:v>
                </c:pt>
                <c:pt idx="964">
                  <c:v>43367</c:v>
                </c:pt>
                <c:pt idx="965">
                  <c:v>43368</c:v>
                </c:pt>
                <c:pt idx="966">
                  <c:v>43369</c:v>
                </c:pt>
                <c:pt idx="967">
                  <c:v>43370</c:v>
                </c:pt>
                <c:pt idx="968">
                  <c:v>43371</c:v>
                </c:pt>
                <c:pt idx="969">
                  <c:v>43374</c:v>
                </c:pt>
                <c:pt idx="970">
                  <c:v>43375</c:v>
                </c:pt>
                <c:pt idx="971">
                  <c:v>43376</c:v>
                </c:pt>
                <c:pt idx="972">
                  <c:v>43377</c:v>
                </c:pt>
                <c:pt idx="973">
                  <c:v>43378</c:v>
                </c:pt>
                <c:pt idx="974">
                  <c:v>43381</c:v>
                </c:pt>
                <c:pt idx="975">
                  <c:v>43382</c:v>
                </c:pt>
                <c:pt idx="976">
                  <c:v>43383</c:v>
                </c:pt>
                <c:pt idx="977">
                  <c:v>43384</c:v>
                </c:pt>
                <c:pt idx="978">
                  <c:v>43385</c:v>
                </c:pt>
                <c:pt idx="979">
                  <c:v>43388</c:v>
                </c:pt>
                <c:pt idx="980">
                  <c:v>43389</c:v>
                </c:pt>
                <c:pt idx="981">
                  <c:v>43390</c:v>
                </c:pt>
                <c:pt idx="982">
                  <c:v>43391</c:v>
                </c:pt>
                <c:pt idx="983">
                  <c:v>43392</c:v>
                </c:pt>
                <c:pt idx="984">
                  <c:v>43395</c:v>
                </c:pt>
                <c:pt idx="985">
                  <c:v>43396</c:v>
                </c:pt>
                <c:pt idx="986">
                  <c:v>43397</c:v>
                </c:pt>
                <c:pt idx="987">
                  <c:v>43398</c:v>
                </c:pt>
                <c:pt idx="988">
                  <c:v>43399</c:v>
                </c:pt>
                <c:pt idx="989">
                  <c:v>43402</c:v>
                </c:pt>
                <c:pt idx="990">
                  <c:v>43403</c:v>
                </c:pt>
                <c:pt idx="991">
                  <c:v>43404</c:v>
                </c:pt>
                <c:pt idx="992">
                  <c:v>43405</c:v>
                </c:pt>
                <c:pt idx="993">
                  <c:v>43406</c:v>
                </c:pt>
                <c:pt idx="994">
                  <c:v>43409</c:v>
                </c:pt>
                <c:pt idx="995">
                  <c:v>43410</c:v>
                </c:pt>
                <c:pt idx="996">
                  <c:v>43411</c:v>
                </c:pt>
                <c:pt idx="997">
                  <c:v>43412</c:v>
                </c:pt>
                <c:pt idx="998">
                  <c:v>43413</c:v>
                </c:pt>
                <c:pt idx="999">
                  <c:v>43416</c:v>
                </c:pt>
              </c:numCache>
            </c:numRef>
          </c:cat>
          <c:val>
            <c:numRef>
              <c:f>'Electricity FY'!$Z$3:$Z$1008</c:f>
              <c:numCache>
                <c:formatCode>General</c:formatCode>
                <c:ptCount val="1006"/>
                <c:pt idx="0">
                  <c:v>43.15</c:v>
                </c:pt>
                <c:pt idx="1">
                  <c:v>42.9</c:v>
                </c:pt>
                <c:pt idx="2">
                  <c:v>42.9</c:v>
                </c:pt>
                <c:pt idx="3">
                  <c:v>43.1</c:v>
                </c:pt>
                <c:pt idx="4">
                  <c:v>43.1</c:v>
                </c:pt>
                <c:pt idx="5">
                  <c:v>#N/A</c:v>
                </c:pt>
                <c:pt idx="6">
                  <c:v>#N/A</c:v>
                </c:pt>
                <c:pt idx="7">
                  <c:v>43</c:v>
                </c:pt>
                <c:pt idx="8">
                  <c:v>42.7</c:v>
                </c:pt>
                <c:pt idx="9">
                  <c:v>#N/A</c:v>
                </c:pt>
                <c:pt idx="10">
                  <c:v>41.95</c:v>
                </c:pt>
                <c:pt idx="11">
                  <c:v>41.5</c:v>
                </c:pt>
                <c:pt idx="12">
                  <c:v>41.65</c:v>
                </c:pt>
                <c:pt idx="13">
                  <c:v>41.3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41.65</c:v>
                </c:pt>
                <c:pt idx="19">
                  <c:v>41.6</c:v>
                </c:pt>
                <c:pt idx="20">
                  <c:v>41.65</c:v>
                </c:pt>
                <c:pt idx="21">
                  <c:v>#N/A</c:v>
                </c:pt>
                <c:pt idx="22">
                  <c:v>41.75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41.45</c:v>
                </c:pt>
                <c:pt idx="28">
                  <c:v>41.7</c:v>
                </c:pt>
                <c:pt idx="29">
                  <c:v>#N/A</c:v>
                </c:pt>
                <c:pt idx="30">
                  <c:v>41.75</c:v>
                </c:pt>
                <c:pt idx="31">
                  <c:v>41.75</c:v>
                </c:pt>
                <c:pt idx="32">
                  <c:v>41.6</c:v>
                </c:pt>
                <c:pt idx="33">
                  <c:v>41.95</c:v>
                </c:pt>
                <c:pt idx="34">
                  <c:v>42</c:v>
                </c:pt>
                <c:pt idx="35">
                  <c:v>#N/A</c:v>
                </c:pt>
                <c:pt idx="36">
                  <c:v>42.25</c:v>
                </c:pt>
                <c:pt idx="37">
                  <c:v>42.25</c:v>
                </c:pt>
                <c:pt idx="38">
                  <c:v>42.3</c:v>
                </c:pt>
                <c:pt idx="39">
                  <c:v>42.7</c:v>
                </c:pt>
                <c:pt idx="40">
                  <c:v>43.05</c:v>
                </c:pt>
                <c:pt idx="41">
                  <c:v>42.75</c:v>
                </c:pt>
                <c:pt idx="42">
                  <c:v>#N/A</c:v>
                </c:pt>
                <c:pt idx="43">
                  <c:v>41.76</c:v>
                </c:pt>
                <c:pt idx="44">
                  <c:v>#N/A</c:v>
                </c:pt>
                <c:pt idx="45">
                  <c:v>42</c:v>
                </c:pt>
                <c:pt idx="46">
                  <c:v>#N/A</c:v>
                </c:pt>
                <c:pt idx="47">
                  <c:v>42</c:v>
                </c:pt>
                <c:pt idx="48">
                  <c:v>41.75</c:v>
                </c:pt>
                <c:pt idx="49">
                  <c:v>41.95</c:v>
                </c:pt>
                <c:pt idx="50">
                  <c:v>41.95</c:v>
                </c:pt>
                <c:pt idx="51">
                  <c:v>#N/A</c:v>
                </c:pt>
                <c:pt idx="52">
                  <c:v>41.8</c:v>
                </c:pt>
                <c:pt idx="53">
                  <c:v>41.75</c:v>
                </c:pt>
                <c:pt idx="54">
                  <c:v>41.6</c:v>
                </c:pt>
                <c:pt idx="55">
                  <c:v>#N/A</c:v>
                </c:pt>
                <c:pt idx="56">
                  <c:v>41.5</c:v>
                </c:pt>
                <c:pt idx="57">
                  <c:v>#N/A</c:v>
                </c:pt>
                <c:pt idx="58">
                  <c:v>41.65</c:v>
                </c:pt>
                <c:pt idx="59">
                  <c:v>#N/A</c:v>
                </c:pt>
                <c:pt idx="60">
                  <c:v>#N/A</c:v>
                </c:pt>
                <c:pt idx="61">
                  <c:v>41.65</c:v>
                </c:pt>
                <c:pt idx="62">
                  <c:v>41.55</c:v>
                </c:pt>
                <c:pt idx="63">
                  <c:v>41.8</c:v>
                </c:pt>
                <c:pt idx="64">
                  <c:v>41.75</c:v>
                </c:pt>
                <c:pt idx="65">
                  <c:v>41.95</c:v>
                </c:pt>
                <c:pt idx="66">
                  <c:v>41.75</c:v>
                </c:pt>
                <c:pt idx="67">
                  <c:v>41.75</c:v>
                </c:pt>
                <c:pt idx="68">
                  <c:v>41.85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41.6</c:v>
                </c:pt>
                <c:pt idx="75">
                  <c:v>41.55</c:v>
                </c:pt>
                <c:pt idx="76">
                  <c:v>41.55</c:v>
                </c:pt>
                <c:pt idx="77">
                  <c:v>#N/A</c:v>
                </c:pt>
                <c:pt idx="78">
                  <c:v>41.45</c:v>
                </c:pt>
                <c:pt idx="79">
                  <c:v>41.55</c:v>
                </c:pt>
                <c:pt idx="80">
                  <c:v>41.5</c:v>
                </c:pt>
                <c:pt idx="81">
                  <c:v>41.45</c:v>
                </c:pt>
                <c:pt idx="82">
                  <c:v>41.3</c:v>
                </c:pt>
                <c:pt idx="83">
                  <c:v>41.3</c:v>
                </c:pt>
                <c:pt idx="84">
                  <c:v>41.3</c:v>
                </c:pt>
                <c:pt idx="85">
                  <c:v>#N/A</c:v>
                </c:pt>
                <c:pt idx="86">
                  <c:v>41.2</c:v>
                </c:pt>
                <c:pt idx="87">
                  <c:v>#N/A</c:v>
                </c:pt>
                <c:pt idx="88">
                  <c:v>41</c:v>
                </c:pt>
                <c:pt idx="89">
                  <c:v>#N/A</c:v>
                </c:pt>
                <c:pt idx="90">
                  <c:v>40.799999999999997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40.770000000000003</c:v>
                </c:pt>
                <c:pt idx="95">
                  <c:v>40.700000000000003</c:v>
                </c:pt>
                <c:pt idx="96">
                  <c:v>40.5</c:v>
                </c:pt>
                <c:pt idx="97">
                  <c:v>40.5</c:v>
                </c:pt>
                <c:pt idx="98">
                  <c:v>40.299999999999997</c:v>
                </c:pt>
                <c:pt idx="99">
                  <c:v>40.4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40.25</c:v>
                </c:pt>
                <c:pt idx="104">
                  <c:v>39.85</c:v>
                </c:pt>
                <c:pt idx="105">
                  <c:v>39.85</c:v>
                </c:pt>
                <c:pt idx="106">
                  <c:v>39.700000000000003</c:v>
                </c:pt>
                <c:pt idx="107">
                  <c:v>#N/A</c:v>
                </c:pt>
                <c:pt idx="108">
                  <c:v>39.9</c:v>
                </c:pt>
                <c:pt idx="109">
                  <c:v>39.799999999999997</c:v>
                </c:pt>
                <c:pt idx="110">
                  <c:v>#N/A</c:v>
                </c:pt>
                <c:pt idx="111">
                  <c:v>#N/A</c:v>
                </c:pt>
                <c:pt idx="112">
                  <c:v>40.65</c:v>
                </c:pt>
                <c:pt idx="113">
                  <c:v>40.85</c:v>
                </c:pt>
                <c:pt idx="114">
                  <c:v>40.75</c:v>
                </c:pt>
                <c:pt idx="115">
                  <c:v>40.25</c:v>
                </c:pt>
                <c:pt idx="116">
                  <c:v>40.1</c:v>
                </c:pt>
                <c:pt idx="117">
                  <c:v>#N/A</c:v>
                </c:pt>
                <c:pt idx="118">
                  <c:v>#N/A</c:v>
                </c:pt>
                <c:pt idx="119">
                  <c:v>40.15</c:v>
                </c:pt>
                <c:pt idx="120">
                  <c:v>40.299999999999997</c:v>
                </c:pt>
                <c:pt idx="121">
                  <c:v>40.4</c:v>
                </c:pt>
                <c:pt idx="122">
                  <c:v>40.5</c:v>
                </c:pt>
                <c:pt idx="123">
                  <c:v>40.200000000000003</c:v>
                </c:pt>
                <c:pt idx="124">
                  <c:v>#N/A</c:v>
                </c:pt>
                <c:pt idx="125">
                  <c:v>40.25</c:v>
                </c:pt>
                <c:pt idx="126">
                  <c:v>#N/A</c:v>
                </c:pt>
                <c:pt idx="127">
                  <c:v>40.35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40.75</c:v>
                </c:pt>
                <c:pt idx="132">
                  <c:v>#N/A</c:v>
                </c:pt>
                <c:pt idx="133">
                  <c:v>40.700000000000003</c:v>
                </c:pt>
                <c:pt idx="134">
                  <c:v>40.65</c:v>
                </c:pt>
                <c:pt idx="135">
                  <c:v>40.700000000000003</c:v>
                </c:pt>
                <c:pt idx="136">
                  <c:v>#N/A</c:v>
                </c:pt>
                <c:pt idx="137">
                  <c:v>40.450000000000003</c:v>
                </c:pt>
                <c:pt idx="138">
                  <c:v>40.4</c:v>
                </c:pt>
                <c:pt idx="139">
                  <c:v>40.450000000000003</c:v>
                </c:pt>
                <c:pt idx="140">
                  <c:v>40.5</c:v>
                </c:pt>
                <c:pt idx="141">
                  <c:v>40.6</c:v>
                </c:pt>
                <c:pt idx="142">
                  <c:v>41</c:v>
                </c:pt>
                <c:pt idx="143">
                  <c:v>40.85</c:v>
                </c:pt>
                <c:pt idx="144">
                  <c:v>40.85</c:v>
                </c:pt>
                <c:pt idx="145">
                  <c:v>40.85</c:v>
                </c:pt>
                <c:pt idx="146">
                  <c:v>#N/A</c:v>
                </c:pt>
                <c:pt idx="147">
                  <c:v>41.2</c:v>
                </c:pt>
                <c:pt idx="148">
                  <c:v>41.4</c:v>
                </c:pt>
                <c:pt idx="149">
                  <c:v>41.3</c:v>
                </c:pt>
                <c:pt idx="150">
                  <c:v>41</c:v>
                </c:pt>
                <c:pt idx="151">
                  <c:v>#N/A</c:v>
                </c:pt>
                <c:pt idx="152">
                  <c:v>40.6</c:v>
                </c:pt>
                <c:pt idx="153">
                  <c:v>40.6</c:v>
                </c:pt>
                <c:pt idx="154">
                  <c:v>40.4</c:v>
                </c:pt>
                <c:pt idx="155">
                  <c:v>#N/A</c:v>
                </c:pt>
                <c:pt idx="156">
                  <c:v>40.5</c:v>
                </c:pt>
                <c:pt idx="157">
                  <c:v>40.5</c:v>
                </c:pt>
                <c:pt idx="158">
                  <c:v>#N/A</c:v>
                </c:pt>
                <c:pt idx="159">
                  <c:v>40.450000000000003</c:v>
                </c:pt>
                <c:pt idx="160">
                  <c:v>40.700000000000003</c:v>
                </c:pt>
                <c:pt idx="161">
                  <c:v>#N/A</c:v>
                </c:pt>
                <c:pt idx="162">
                  <c:v>40.5</c:v>
                </c:pt>
                <c:pt idx="163">
                  <c:v>40.4</c:v>
                </c:pt>
                <c:pt idx="164">
                  <c:v>#N/A</c:v>
                </c:pt>
                <c:pt idx="165">
                  <c:v>40.25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40.35</c:v>
                </c:pt>
                <c:pt idx="170">
                  <c:v>40.200000000000003</c:v>
                </c:pt>
                <c:pt idx="171">
                  <c:v>40.049999999999997</c:v>
                </c:pt>
                <c:pt idx="172">
                  <c:v>39.9</c:v>
                </c:pt>
                <c:pt idx="173">
                  <c:v>40.049999999999997</c:v>
                </c:pt>
                <c:pt idx="174">
                  <c:v>40.1</c:v>
                </c:pt>
                <c:pt idx="175">
                  <c:v>40.299999999999997</c:v>
                </c:pt>
                <c:pt idx="176">
                  <c:v>40.450000000000003</c:v>
                </c:pt>
                <c:pt idx="177">
                  <c:v>#N/A</c:v>
                </c:pt>
                <c:pt idx="178">
                  <c:v>40.25</c:v>
                </c:pt>
                <c:pt idx="179">
                  <c:v>40.35</c:v>
                </c:pt>
                <c:pt idx="180">
                  <c:v>#N/A</c:v>
                </c:pt>
                <c:pt idx="181">
                  <c:v>40.200000000000003</c:v>
                </c:pt>
                <c:pt idx="182">
                  <c:v>#N/A</c:v>
                </c:pt>
                <c:pt idx="183">
                  <c:v>40.65</c:v>
                </c:pt>
                <c:pt idx="184">
                  <c:v>40.65</c:v>
                </c:pt>
                <c:pt idx="185">
                  <c:v>40.75</c:v>
                </c:pt>
                <c:pt idx="186">
                  <c:v>40.950000000000003</c:v>
                </c:pt>
                <c:pt idx="187">
                  <c:v>40.700000000000003</c:v>
                </c:pt>
                <c:pt idx="188">
                  <c:v>#N/A</c:v>
                </c:pt>
                <c:pt idx="189">
                  <c:v>#N/A</c:v>
                </c:pt>
                <c:pt idx="190">
                  <c:v>40.700000000000003</c:v>
                </c:pt>
                <c:pt idx="191">
                  <c:v>#N/A</c:v>
                </c:pt>
                <c:pt idx="192">
                  <c:v>40.9</c:v>
                </c:pt>
                <c:pt idx="193">
                  <c:v>40.9</c:v>
                </c:pt>
                <c:pt idx="194">
                  <c:v>40.65</c:v>
                </c:pt>
                <c:pt idx="195">
                  <c:v>40.85</c:v>
                </c:pt>
                <c:pt idx="196">
                  <c:v>40.85</c:v>
                </c:pt>
                <c:pt idx="197">
                  <c:v>40.9</c:v>
                </c:pt>
                <c:pt idx="198">
                  <c:v>40.950000000000003</c:v>
                </c:pt>
                <c:pt idx="199">
                  <c:v>40.799999999999997</c:v>
                </c:pt>
                <c:pt idx="200">
                  <c:v>40.700000000000003</c:v>
                </c:pt>
                <c:pt idx="201">
                  <c:v>#N/A</c:v>
                </c:pt>
                <c:pt idx="202">
                  <c:v>40.85</c:v>
                </c:pt>
                <c:pt idx="203">
                  <c:v>#N/A</c:v>
                </c:pt>
                <c:pt idx="204">
                  <c:v>40.6</c:v>
                </c:pt>
                <c:pt idx="205">
                  <c:v>40.5</c:v>
                </c:pt>
                <c:pt idx="206">
                  <c:v>40.65</c:v>
                </c:pt>
                <c:pt idx="207">
                  <c:v>40.6</c:v>
                </c:pt>
                <c:pt idx="208">
                  <c:v>#N/A</c:v>
                </c:pt>
                <c:pt idx="209">
                  <c:v>40.75</c:v>
                </c:pt>
                <c:pt idx="210">
                  <c:v>40.700000000000003</c:v>
                </c:pt>
                <c:pt idx="211">
                  <c:v>40.75</c:v>
                </c:pt>
                <c:pt idx="212">
                  <c:v>40.700000000000003</c:v>
                </c:pt>
                <c:pt idx="213">
                  <c:v>40.6</c:v>
                </c:pt>
                <c:pt idx="214">
                  <c:v>40.450000000000003</c:v>
                </c:pt>
                <c:pt idx="215">
                  <c:v>40.5</c:v>
                </c:pt>
                <c:pt idx="216">
                  <c:v>40.5</c:v>
                </c:pt>
                <c:pt idx="217">
                  <c:v>#N/A</c:v>
                </c:pt>
                <c:pt idx="218">
                  <c:v>40.450000000000003</c:v>
                </c:pt>
                <c:pt idx="219">
                  <c:v>#N/A</c:v>
                </c:pt>
                <c:pt idx="220">
                  <c:v>#N/A</c:v>
                </c:pt>
                <c:pt idx="221">
                  <c:v>40.450000000000003</c:v>
                </c:pt>
                <c:pt idx="222">
                  <c:v>40.4</c:v>
                </c:pt>
                <c:pt idx="223">
                  <c:v>40.450000000000003</c:v>
                </c:pt>
                <c:pt idx="224">
                  <c:v>40.450000000000003</c:v>
                </c:pt>
                <c:pt idx="225">
                  <c:v>40.6</c:v>
                </c:pt>
                <c:pt idx="226">
                  <c:v>40.4</c:v>
                </c:pt>
                <c:pt idx="227">
                  <c:v>40.5</c:v>
                </c:pt>
                <c:pt idx="228">
                  <c:v>40.5</c:v>
                </c:pt>
                <c:pt idx="229">
                  <c:v>40.450000000000003</c:v>
                </c:pt>
                <c:pt idx="230">
                  <c:v>40.450000000000003</c:v>
                </c:pt>
                <c:pt idx="231">
                  <c:v>40.6</c:v>
                </c:pt>
                <c:pt idx="232">
                  <c:v>40.799999999999997</c:v>
                </c:pt>
                <c:pt idx="233">
                  <c:v>40.700000000000003</c:v>
                </c:pt>
                <c:pt idx="234">
                  <c:v>40.5</c:v>
                </c:pt>
                <c:pt idx="235">
                  <c:v>40.65</c:v>
                </c:pt>
                <c:pt idx="236">
                  <c:v>40.4</c:v>
                </c:pt>
                <c:pt idx="237">
                  <c:v>40.5</c:v>
                </c:pt>
                <c:pt idx="238">
                  <c:v>40.549999999999997</c:v>
                </c:pt>
                <c:pt idx="239">
                  <c:v>40.5</c:v>
                </c:pt>
                <c:pt idx="240">
                  <c:v>40.5</c:v>
                </c:pt>
                <c:pt idx="241">
                  <c:v>40.450000000000003</c:v>
                </c:pt>
                <c:pt idx="242">
                  <c:v>40.450000000000003</c:v>
                </c:pt>
                <c:pt idx="243">
                  <c:v>40.25</c:v>
                </c:pt>
                <c:pt idx="244">
                  <c:v>40.35</c:v>
                </c:pt>
                <c:pt idx="245">
                  <c:v>40.25</c:v>
                </c:pt>
                <c:pt idx="246">
                  <c:v>39.9</c:v>
                </c:pt>
                <c:pt idx="247">
                  <c:v>40.1</c:v>
                </c:pt>
                <c:pt idx="248">
                  <c:v>40.15</c:v>
                </c:pt>
                <c:pt idx="249">
                  <c:v>40.25</c:v>
                </c:pt>
                <c:pt idx="250">
                  <c:v>40</c:v>
                </c:pt>
                <c:pt idx="251">
                  <c:v>40</c:v>
                </c:pt>
                <c:pt idx="252">
                  <c:v>40.25</c:v>
                </c:pt>
                <c:pt idx="253">
                  <c:v>40.35</c:v>
                </c:pt>
                <c:pt idx="254">
                  <c:v>40.450000000000003</c:v>
                </c:pt>
                <c:pt idx="255">
                  <c:v>40.5</c:v>
                </c:pt>
                <c:pt idx="256">
                  <c:v>40.35</c:v>
                </c:pt>
                <c:pt idx="257">
                  <c:v>40.25</c:v>
                </c:pt>
                <c:pt idx="258">
                  <c:v>#N/A</c:v>
                </c:pt>
                <c:pt idx="259">
                  <c:v>#N/A</c:v>
                </c:pt>
                <c:pt idx="260">
                  <c:v>40.450000000000003</c:v>
                </c:pt>
                <c:pt idx="261">
                  <c:v>40.450000000000003</c:v>
                </c:pt>
                <c:pt idx="262">
                  <c:v>#N/A</c:v>
                </c:pt>
                <c:pt idx="263">
                  <c:v>#N/A</c:v>
                </c:pt>
                <c:pt idx="264">
                  <c:v>39.200000000000003</c:v>
                </c:pt>
                <c:pt idx="265">
                  <c:v>#N/A</c:v>
                </c:pt>
                <c:pt idx="266">
                  <c:v>38.9</c:v>
                </c:pt>
                <c:pt idx="267">
                  <c:v>38.450000000000003</c:v>
                </c:pt>
                <c:pt idx="268">
                  <c:v>37.75</c:v>
                </c:pt>
                <c:pt idx="269">
                  <c:v>37.35</c:v>
                </c:pt>
                <c:pt idx="270">
                  <c:v>37.4</c:v>
                </c:pt>
                <c:pt idx="271">
                  <c:v>37</c:v>
                </c:pt>
                <c:pt idx="272">
                  <c:v>36.75</c:v>
                </c:pt>
                <c:pt idx="273">
                  <c:v>36.65</c:v>
                </c:pt>
                <c:pt idx="274">
                  <c:v>#N/A</c:v>
                </c:pt>
                <c:pt idx="275">
                  <c:v>#N/A</c:v>
                </c:pt>
                <c:pt idx="276">
                  <c:v>35.65</c:v>
                </c:pt>
                <c:pt idx="277">
                  <c:v>36.65</c:v>
                </c:pt>
                <c:pt idx="278">
                  <c:v>36.25</c:v>
                </c:pt>
                <c:pt idx="279">
                  <c:v>36.200000000000003</c:v>
                </c:pt>
                <c:pt idx="280">
                  <c:v>37.049999999999997</c:v>
                </c:pt>
                <c:pt idx="281">
                  <c:v>37.75</c:v>
                </c:pt>
                <c:pt idx="282">
                  <c:v>#N/A</c:v>
                </c:pt>
                <c:pt idx="283">
                  <c:v>36.700000000000003</c:v>
                </c:pt>
                <c:pt idx="284">
                  <c:v>36.5</c:v>
                </c:pt>
                <c:pt idx="285">
                  <c:v>36.700000000000003</c:v>
                </c:pt>
                <c:pt idx="286">
                  <c:v>36.200000000000003</c:v>
                </c:pt>
                <c:pt idx="287">
                  <c:v>36.049999999999997</c:v>
                </c:pt>
                <c:pt idx="288">
                  <c:v>35.25</c:v>
                </c:pt>
                <c:pt idx="289">
                  <c:v>35.25</c:v>
                </c:pt>
                <c:pt idx="290">
                  <c:v>34.75</c:v>
                </c:pt>
                <c:pt idx="291">
                  <c:v>34.65</c:v>
                </c:pt>
                <c:pt idx="292">
                  <c:v>#N/A</c:v>
                </c:pt>
                <c:pt idx="293">
                  <c:v>34.9</c:v>
                </c:pt>
                <c:pt idx="294">
                  <c:v>34.75</c:v>
                </c:pt>
                <c:pt idx="295">
                  <c:v>34.5</c:v>
                </c:pt>
                <c:pt idx="296">
                  <c:v>34.6</c:v>
                </c:pt>
                <c:pt idx="297">
                  <c:v>#N/A</c:v>
                </c:pt>
                <c:pt idx="298">
                  <c:v>#N/A</c:v>
                </c:pt>
                <c:pt idx="299">
                  <c:v>34.549999999999997</c:v>
                </c:pt>
                <c:pt idx="300">
                  <c:v>34</c:v>
                </c:pt>
                <c:pt idx="301">
                  <c:v>34.4</c:v>
                </c:pt>
                <c:pt idx="302">
                  <c:v>34.4</c:v>
                </c:pt>
                <c:pt idx="303">
                  <c:v>34.15</c:v>
                </c:pt>
                <c:pt idx="304">
                  <c:v>33.85</c:v>
                </c:pt>
                <c:pt idx="305">
                  <c:v>33.6</c:v>
                </c:pt>
                <c:pt idx="306">
                  <c:v>33.450000000000003</c:v>
                </c:pt>
                <c:pt idx="307">
                  <c:v>33.4</c:v>
                </c:pt>
                <c:pt idx="308">
                  <c:v>33.65</c:v>
                </c:pt>
                <c:pt idx="309">
                  <c:v>33.75</c:v>
                </c:pt>
                <c:pt idx="310">
                  <c:v>34.15</c:v>
                </c:pt>
                <c:pt idx="311">
                  <c:v>34</c:v>
                </c:pt>
                <c:pt idx="312">
                  <c:v>34.1</c:v>
                </c:pt>
                <c:pt idx="313">
                  <c:v>34</c:v>
                </c:pt>
                <c:pt idx="314">
                  <c:v>34</c:v>
                </c:pt>
                <c:pt idx="315">
                  <c:v>34.15</c:v>
                </c:pt>
                <c:pt idx="316">
                  <c:v>34.25</c:v>
                </c:pt>
                <c:pt idx="317">
                  <c:v>34.549999999999997</c:v>
                </c:pt>
                <c:pt idx="318">
                  <c:v>35</c:v>
                </c:pt>
                <c:pt idx="319">
                  <c:v>34.75</c:v>
                </c:pt>
                <c:pt idx="320">
                  <c:v>34.549999999999997</c:v>
                </c:pt>
                <c:pt idx="321">
                  <c:v>34.35</c:v>
                </c:pt>
                <c:pt idx="322">
                  <c:v>#N/A</c:v>
                </c:pt>
                <c:pt idx="323">
                  <c:v>34.5</c:v>
                </c:pt>
                <c:pt idx="324">
                  <c:v>34.33</c:v>
                </c:pt>
                <c:pt idx="325">
                  <c:v>34.229999999999997</c:v>
                </c:pt>
                <c:pt idx="326">
                  <c:v>34.25</c:v>
                </c:pt>
                <c:pt idx="327">
                  <c:v>34.299999999999997</c:v>
                </c:pt>
                <c:pt idx="328">
                  <c:v>#N/A</c:v>
                </c:pt>
                <c:pt idx="329">
                  <c:v>34.15</c:v>
                </c:pt>
                <c:pt idx="330">
                  <c:v>34.200000000000003</c:v>
                </c:pt>
                <c:pt idx="331">
                  <c:v>34.049999999999997</c:v>
                </c:pt>
                <c:pt idx="332">
                  <c:v>34</c:v>
                </c:pt>
                <c:pt idx="333">
                  <c:v>34.25</c:v>
                </c:pt>
                <c:pt idx="334">
                  <c:v>34.5</c:v>
                </c:pt>
                <c:pt idx="335">
                  <c:v>34.549999999999997</c:v>
                </c:pt>
                <c:pt idx="336">
                  <c:v>34.729999999999997</c:v>
                </c:pt>
                <c:pt idx="337">
                  <c:v>34.75</c:v>
                </c:pt>
                <c:pt idx="338">
                  <c:v>#N/A</c:v>
                </c:pt>
                <c:pt idx="339">
                  <c:v>35.049999999999997</c:v>
                </c:pt>
                <c:pt idx="340">
                  <c:v>35</c:v>
                </c:pt>
                <c:pt idx="341">
                  <c:v>35</c:v>
                </c:pt>
                <c:pt idx="342">
                  <c:v>35.9</c:v>
                </c:pt>
                <c:pt idx="343">
                  <c:v>36.1</c:v>
                </c:pt>
                <c:pt idx="344">
                  <c:v>37.700000000000003</c:v>
                </c:pt>
                <c:pt idx="345">
                  <c:v>37.200000000000003</c:v>
                </c:pt>
                <c:pt idx="346">
                  <c:v>36.799999999999997</c:v>
                </c:pt>
                <c:pt idx="347">
                  <c:v>36.9</c:v>
                </c:pt>
                <c:pt idx="348">
                  <c:v>35.950000000000003</c:v>
                </c:pt>
                <c:pt idx="349">
                  <c:v>35.950000000000003</c:v>
                </c:pt>
                <c:pt idx="350">
                  <c:v>35.950000000000003</c:v>
                </c:pt>
                <c:pt idx="351">
                  <c:v>36.93</c:v>
                </c:pt>
                <c:pt idx="352">
                  <c:v>36.5</c:v>
                </c:pt>
                <c:pt idx="353">
                  <c:v>36.4</c:v>
                </c:pt>
                <c:pt idx="354">
                  <c:v>36.1</c:v>
                </c:pt>
                <c:pt idx="355">
                  <c:v>36.25</c:v>
                </c:pt>
                <c:pt idx="356">
                  <c:v>36.6</c:v>
                </c:pt>
                <c:pt idx="357">
                  <c:v>36.6</c:v>
                </c:pt>
                <c:pt idx="358">
                  <c:v>#N/A</c:v>
                </c:pt>
                <c:pt idx="359">
                  <c:v>37.200000000000003</c:v>
                </c:pt>
                <c:pt idx="360">
                  <c:v>37.5</c:v>
                </c:pt>
                <c:pt idx="361">
                  <c:v>38</c:v>
                </c:pt>
                <c:pt idx="362">
                  <c:v>37.200000000000003</c:v>
                </c:pt>
                <c:pt idx="363">
                  <c:v>36.9</c:v>
                </c:pt>
                <c:pt idx="364">
                  <c:v>#N/A</c:v>
                </c:pt>
                <c:pt idx="365">
                  <c:v>37.200000000000003</c:v>
                </c:pt>
                <c:pt idx="366">
                  <c:v>37.65</c:v>
                </c:pt>
                <c:pt idx="367">
                  <c:v>37.450000000000003</c:v>
                </c:pt>
                <c:pt idx="368">
                  <c:v>37.5</c:v>
                </c:pt>
                <c:pt idx="369">
                  <c:v>37.75</c:v>
                </c:pt>
                <c:pt idx="370">
                  <c:v>37.299999999999997</c:v>
                </c:pt>
                <c:pt idx="371">
                  <c:v>37.35</c:v>
                </c:pt>
                <c:pt idx="372">
                  <c:v>#N/A</c:v>
                </c:pt>
                <c:pt idx="373">
                  <c:v>38.5</c:v>
                </c:pt>
                <c:pt idx="374">
                  <c:v>38</c:v>
                </c:pt>
                <c:pt idx="375">
                  <c:v>38.15</c:v>
                </c:pt>
                <c:pt idx="376">
                  <c:v>38</c:v>
                </c:pt>
                <c:pt idx="377">
                  <c:v>38</c:v>
                </c:pt>
                <c:pt idx="378">
                  <c:v>#N/A</c:v>
                </c:pt>
                <c:pt idx="379">
                  <c:v>37.5</c:v>
                </c:pt>
                <c:pt idx="380">
                  <c:v>37.85</c:v>
                </c:pt>
                <c:pt idx="381">
                  <c:v>#N/A</c:v>
                </c:pt>
                <c:pt idx="382">
                  <c:v>38.1</c:v>
                </c:pt>
                <c:pt idx="383">
                  <c:v>38.85</c:v>
                </c:pt>
                <c:pt idx="384">
                  <c:v>38.200000000000003</c:v>
                </c:pt>
                <c:pt idx="385">
                  <c:v>38</c:v>
                </c:pt>
                <c:pt idx="386">
                  <c:v>38</c:v>
                </c:pt>
                <c:pt idx="387">
                  <c:v>38</c:v>
                </c:pt>
                <c:pt idx="388">
                  <c:v>37.450000000000003</c:v>
                </c:pt>
                <c:pt idx="389">
                  <c:v>37.450000000000003</c:v>
                </c:pt>
                <c:pt idx="390">
                  <c:v>37.15</c:v>
                </c:pt>
                <c:pt idx="391">
                  <c:v>37.35</c:v>
                </c:pt>
                <c:pt idx="392">
                  <c:v>38.200000000000003</c:v>
                </c:pt>
                <c:pt idx="393">
                  <c:v>#N/A</c:v>
                </c:pt>
                <c:pt idx="394">
                  <c:v>38.5</c:v>
                </c:pt>
                <c:pt idx="395">
                  <c:v>#N/A</c:v>
                </c:pt>
                <c:pt idx="396">
                  <c:v>38.25</c:v>
                </c:pt>
                <c:pt idx="397">
                  <c:v>37.9</c:v>
                </c:pt>
                <c:pt idx="398">
                  <c:v>37.700000000000003</c:v>
                </c:pt>
                <c:pt idx="399">
                  <c:v>37.450000000000003</c:v>
                </c:pt>
                <c:pt idx="400">
                  <c:v>37.85</c:v>
                </c:pt>
                <c:pt idx="401">
                  <c:v>37.4</c:v>
                </c:pt>
                <c:pt idx="402">
                  <c:v>38.9</c:v>
                </c:pt>
                <c:pt idx="403">
                  <c:v>37.75</c:v>
                </c:pt>
                <c:pt idx="404">
                  <c:v>37.4</c:v>
                </c:pt>
                <c:pt idx="405">
                  <c:v>37.4</c:v>
                </c:pt>
                <c:pt idx="406">
                  <c:v>37.6</c:v>
                </c:pt>
                <c:pt idx="407">
                  <c:v>37.700000000000003</c:v>
                </c:pt>
                <c:pt idx="408">
                  <c:v>37.25</c:v>
                </c:pt>
                <c:pt idx="409">
                  <c:v>37.299999999999997</c:v>
                </c:pt>
                <c:pt idx="410">
                  <c:v>37.950000000000003</c:v>
                </c:pt>
                <c:pt idx="411">
                  <c:v>37.9</c:v>
                </c:pt>
                <c:pt idx="412">
                  <c:v>37.35</c:v>
                </c:pt>
                <c:pt idx="413">
                  <c:v>37.299999999999997</c:v>
                </c:pt>
                <c:pt idx="414">
                  <c:v>37.15</c:v>
                </c:pt>
                <c:pt idx="415">
                  <c:v>36.700000000000003</c:v>
                </c:pt>
                <c:pt idx="416">
                  <c:v>36.5</c:v>
                </c:pt>
                <c:pt idx="417">
                  <c:v>#N/A</c:v>
                </c:pt>
                <c:pt idx="418">
                  <c:v>36.700000000000003</c:v>
                </c:pt>
                <c:pt idx="419">
                  <c:v>36.549999999999997</c:v>
                </c:pt>
                <c:pt idx="420">
                  <c:v>36.35</c:v>
                </c:pt>
                <c:pt idx="421">
                  <c:v>36.25</c:v>
                </c:pt>
                <c:pt idx="422">
                  <c:v>36.299999999999997</c:v>
                </c:pt>
                <c:pt idx="423">
                  <c:v>#N/A</c:v>
                </c:pt>
                <c:pt idx="424">
                  <c:v>36.15</c:v>
                </c:pt>
                <c:pt idx="425">
                  <c:v>36.1</c:v>
                </c:pt>
                <c:pt idx="426">
                  <c:v>36.15</c:v>
                </c:pt>
                <c:pt idx="427">
                  <c:v>36</c:v>
                </c:pt>
                <c:pt idx="428">
                  <c:v>35.450000000000003</c:v>
                </c:pt>
                <c:pt idx="429">
                  <c:v>#N/A</c:v>
                </c:pt>
                <c:pt idx="430">
                  <c:v>35.5</c:v>
                </c:pt>
                <c:pt idx="431">
                  <c:v>35.4</c:v>
                </c:pt>
                <c:pt idx="432">
                  <c:v>#N/A</c:v>
                </c:pt>
                <c:pt idx="433">
                  <c:v>35.549999999999997</c:v>
                </c:pt>
                <c:pt idx="434">
                  <c:v>#N/A</c:v>
                </c:pt>
                <c:pt idx="435">
                  <c:v>35.85</c:v>
                </c:pt>
                <c:pt idx="436">
                  <c:v>35.69</c:v>
                </c:pt>
                <c:pt idx="437">
                  <c:v>35.4</c:v>
                </c:pt>
                <c:pt idx="438">
                  <c:v>35.5</c:v>
                </c:pt>
                <c:pt idx="439">
                  <c:v>#N/A</c:v>
                </c:pt>
                <c:pt idx="440">
                  <c:v>35.299999999999997</c:v>
                </c:pt>
                <c:pt idx="441">
                  <c:v>35.200000000000003</c:v>
                </c:pt>
                <c:pt idx="442">
                  <c:v>35.049999999999997</c:v>
                </c:pt>
                <c:pt idx="443">
                  <c:v>34.950000000000003</c:v>
                </c:pt>
                <c:pt idx="444">
                  <c:v>35.35</c:v>
                </c:pt>
                <c:pt idx="445">
                  <c:v>35.299999999999997</c:v>
                </c:pt>
                <c:pt idx="446">
                  <c:v>35.200000000000003</c:v>
                </c:pt>
                <c:pt idx="447">
                  <c:v>35.75</c:v>
                </c:pt>
                <c:pt idx="448">
                  <c:v>35.9</c:v>
                </c:pt>
                <c:pt idx="449">
                  <c:v>35.85</c:v>
                </c:pt>
                <c:pt idx="450">
                  <c:v>36.299999999999997</c:v>
                </c:pt>
                <c:pt idx="451">
                  <c:v>36.65</c:v>
                </c:pt>
                <c:pt idx="452">
                  <c:v>37</c:v>
                </c:pt>
                <c:pt idx="453">
                  <c:v>37.200000000000003</c:v>
                </c:pt>
                <c:pt idx="454">
                  <c:v>36.85</c:v>
                </c:pt>
                <c:pt idx="455">
                  <c:v>37.4</c:v>
                </c:pt>
                <c:pt idx="456">
                  <c:v>37</c:v>
                </c:pt>
                <c:pt idx="457">
                  <c:v>37.25</c:v>
                </c:pt>
                <c:pt idx="458">
                  <c:v>37.9</c:v>
                </c:pt>
                <c:pt idx="459">
                  <c:v>37.75</c:v>
                </c:pt>
                <c:pt idx="460">
                  <c:v>37.85</c:v>
                </c:pt>
                <c:pt idx="461">
                  <c:v>38.450000000000003</c:v>
                </c:pt>
                <c:pt idx="462">
                  <c:v>37.4</c:v>
                </c:pt>
                <c:pt idx="463">
                  <c:v>37.049999999999997</c:v>
                </c:pt>
                <c:pt idx="464">
                  <c:v>37</c:v>
                </c:pt>
                <c:pt idx="465">
                  <c:v>37.1</c:v>
                </c:pt>
                <c:pt idx="466">
                  <c:v>37.25</c:v>
                </c:pt>
                <c:pt idx="467">
                  <c:v>37.6</c:v>
                </c:pt>
                <c:pt idx="468">
                  <c:v>38</c:v>
                </c:pt>
                <c:pt idx="469">
                  <c:v>38.4</c:v>
                </c:pt>
                <c:pt idx="470">
                  <c:v>37.299999999999997</c:v>
                </c:pt>
                <c:pt idx="471">
                  <c:v>37.25</c:v>
                </c:pt>
                <c:pt idx="472">
                  <c:v>37.75</c:v>
                </c:pt>
                <c:pt idx="473">
                  <c:v>38</c:v>
                </c:pt>
                <c:pt idx="474">
                  <c:v>38.200000000000003</c:v>
                </c:pt>
                <c:pt idx="475">
                  <c:v>38.25</c:v>
                </c:pt>
                <c:pt idx="476">
                  <c:v>38</c:v>
                </c:pt>
                <c:pt idx="477">
                  <c:v>38.049999999999997</c:v>
                </c:pt>
                <c:pt idx="478">
                  <c:v>38.4</c:v>
                </c:pt>
                <c:pt idx="479">
                  <c:v>#N/A</c:v>
                </c:pt>
                <c:pt idx="480">
                  <c:v>39.15</c:v>
                </c:pt>
                <c:pt idx="481">
                  <c:v>39.799999999999997</c:v>
                </c:pt>
                <c:pt idx="482">
                  <c:v>39.25</c:v>
                </c:pt>
                <c:pt idx="483">
                  <c:v>39.25</c:v>
                </c:pt>
                <c:pt idx="484">
                  <c:v>38.950000000000003</c:v>
                </c:pt>
                <c:pt idx="485">
                  <c:v>39.25</c:v>
                </c:pt>
                <c:pt idx="486">
                  <c:v>39.1</c:v>
                </c:pt>
                <c:pt idx="487">
                  <c:v>38.549999999999997</c:v>
                </c:pt>
                <c:pt idx="488">
                  <c:v>37.700000000000003</c:v>
                </c:pt>
                <c:pt idx="489">
                  <c:v>38</c:v>
                </c:pt>
                <c:pt idx="490">
                  <c:v>38</c:v>
                </c:pt>
                <c:pt idx="491">
                  <c:v>38</c:v>
                </c:pt>
                <c:pt idx="492">
                  <c:v>38.049999999999997</c:v>
                </c:pt>
                <c:pt idx="493">
                  <c:v>37.5</c:v>
                </c:pt>
                <c:pt idx="494">
                  <c:v>38.1</c:v>
                </c:pt>
                <c:pt idx="495">
                  <c:v>38</c:v>
                </c:pt>
                <c:pt idx="496">
                  <c:v>37.75</c:v>
                </c:pt>
                <c:pt idx="497">
                  <c:v>37.299999999999997</c:v>
                </c:pt>
                <c:pt idx="498">
                  <c:v>37.450000000000003</c:v>
                </c:pt>
                <c:pt idx="499">
                  <c:v>37.549999999999997</c:v>
                </c:pt>
                <c:pt idx="500">
                  <c:v>37.799999999999997</c:v>
                </c:pt>
                <c:pt idx="501">
                  <c:v>37.75</c:v>
                </c:pt>
                <c:pt idx="502">
                  <c:v>37.200000000000003</c:v>
                </c:pt>
                <c:pt idx="503">
                  <c:v>36.75</c:v>
                </c:pt>
                <c:pt idx="504">
                  <c:v>36.4</c:v>
                </c:pt>
                <c:pt idx="505">
                  <c:v>36.35</c:v>
                </c:pt>
                <c:pt idx="506">
                  <c:v>36.75</c:v>
                </c:pt>
                <c:pt idx="507">
                  <c:v>36.85</c:v>
                </c:pt>
                <c:pt idx="508">
                  <c:v>37.65</c:v>
                </c:pt>
                <c:pt idx="509">
                  <c:v>37.700000000000003</c:v>
                </c:pt>
                <c:pt idx="510">
                  <c:v>37.6</c:v>
                </c:pt>
                <c:pt idx="511">
                  <c:v>38.25</c:v>
                </c:pt>
                <c:pt idx="512">
                  <c:v>38.299999999999997</c:v>
                </c:pt>
                <c:pt idx="513">
                  <c:v>37.799999999999997</c:v>
                </c:pt>
                <c:pt idx="514">
                  <c:v>38.35</c:v>
                </c:pt>
                <c:pt idx="515">
                  <c:v>38.15</c:v>
                </c:pt>
                <c:pt idx="516">
                  <c:v>38.799999999999997</c:v>
                </c:pt>
                <c:pt idx="517">
                  <c:v>39.35</c:v>
                </c:pt>
                <c:pt idx="518">
                  <c:v>39.700000000000003</c:v>
                </c:pt>
                <c:pt idx="519">
                  <c:v>39.799999999999997</c:v>
                </c:pt>
                <c:pt idx="520">
                  <c:v>39.450000000000003</c:v>
                </c:pt>
                <c:pt idx="521">
                  <c:v>39.799999999999997</c:v>
                </c:pt>
                <c:pt idx="522">
                  <c:v>#N/A</c:v>
                </c:pt>
                <c:pt idx="523">
                  <c:v>#N/A</c:v>
                </c:pt>
                <c:pt idx="524">
                  <c:v>37.25</c:v>
                </c:pt>
                <c:pt idx="525">
                  <c:v>38.1</c:v>
                </c:pt>
                <c:pt idx="526">
                  <c:v>37.450000000000003</c:v>
                </c:pt>
                <c:pt idx="527">
                  <c:v>#N/A</c:v>
                </c:pt>
                <c:pt idx="528">
                  <c:v>38.25</c:v>
                </c:pt>
                <c:pt idx="529">
                  <c:v>38.799999999999997</c:v>
                </c:pt>
                <c:pt idx="530">
                  <c:v>38.65</c:v>
                </c:pt>
                <c:pt idx="531">
                  <c:v>38.6</c:v>
                </c:pt>
                <c:pt idx="532">
                  <c:v>38</c:v>
                </c:pt>
                <c:pt idx="533">
                  <c:v>38.49</c:v>
                </c:pt>
                <c:pt idx="534">
                  <c:v>38.700000000000003</c:v>
                </c:pt>
                <c:pt idx="535">
                  <c:v>#N/A</c:v>
                </c:pt>
                <c:pt idx="536">
                  <c:v>38.75</c:v>
                </c:pt>
                <c:pt idx="537">
                  <c:v>39.35</c:v>
                </c:pt>
                <c:pt idx="538">
                  <c:v>38.700000000000003</c:v>
                </c:pt>
                <c:pt idx="539">
                  <c:v>38.200000000000003</c:v>
                </c:pt>
                <c:pt idx="540">
                  <c:v>38.15</c:v>
                </c:pt>
                <c:pt idx="541">
                  <c:v>#N/A</c:v>
                </c:pt>
                <c:pt idx="542">
                  <c:v>38.75</c:v>
                </c:pt>
                <c:pt idx="543">
                  <c:v>38.950000000000003</c:v>
                </c:pt>
                <c:pt idx="544">
                  <c:v>39</c:v>
                </c:pt>
                <c:pt idx="545">
                  <c:v>#N/A</c:v>
                </c:pt>
                <c:pt idx="546">
                  <c:v>#N/A</c:v>
                </c:pt>
                <c:pt idx="547">
                  <c:v>38.4</c:v>
                </c:pt>
                <c:pt idx="548">
                  <c:v>#N/A</c:v>
                </c:pt>
                <c:pt idx="549">
                  <c:v>38.299999999999997</c:v>
                </c:pt>
                <c:pt idx="550">
                  <c:v>38.65</c:v>
                </c:pt>
                <c:pt idx="551">
                  <c:v>#N/A</c:v>
                </c:pt>
                <c:pt idx="552">
                  <c:v>38.049999999999997</c:v>
                </c:pt>
                <c:pt idx="553">
                  <c:v>37.75</c:v>
                </c:pt>
                <c:pt idx="554">
                  <c:v>37.75</c:v>
                </c:pt>
                <c:pt idx="555">
                  <c:v>38</c:v>
                </c:pt>
                <c:pt idx="556">
                  <c:v>#N/A</c:v>
                </c:pt>
                <c:pt idx="557">
                  <c:v>38.450000000000003</c:v>
                </c:pt>
                <c:pt idx="558">
                  <c:v>38.35</c:v>
                </c:pt>
                <c:pt idx="559">
                  <c:v>#N/A</c:v>
                </c:pt>
                <c:pt idx="560">
                  <c:v>38.450000000000003</c:v>
                </c:pt>
                <c:pt idx="561">
                  <c:v>#N/A</c:v>
                </c:pt>
                <c:pt idx="562">
                  <c:v>38.1</c:v>
                </c:pt>
                <c:pt idx="563">
                  <c:v>38</c:v>
                </c:pt>
                <c:pt idx="564">
                  <c:v>38.450000000000003</c:v>
                </c:pt>
                <c:pt idx="565">
                  <c:v>38.15</c:v>
                </c:pt>
                <c:pt idx="566">
                  <c:v>#N/A</c:v>
                </c:pt>
                <c:pt idx="567">
                  <c:v>38</c:v>
                </c:pt>
                <c:pt idx="568">
                  <c:v>37.75</c:v>
                </c:pt>
                <c:pt idx="569">
                  <c:v>37.299999999999997</c:v>
                </c:pt>
                <c:pt idx="570">
                  <c:v>36.85</c:v>
                </c:pt>
                <c:pt idx="571">
                  <c:v>37.299999999999997</c:v>
                </c:pt>
                <c:pt idx="572">
                  <c:v>#N/A</c:v>
                </c:pt>
                <c:pt idx="573">
                  <c:v>37.4</c:v>
                </c:pt>
                <c:pt idx="574">
                  <c:v>37.5</c:v>
                </c:pt>
                <c:pt idx="575">
                  <c:v>37.25</c:v>
                </c:pt>
                <c:pt idx="576">
                  <c:v>37.25</c:v>
                </c:pt>
                <c:pt idx="577">
                  <c:v>36.950000000000003</c:v>
                </c:pt>
                <c:pt idx="578">
                  <c:v>36.799999999999997</c:v>
                </c:pt>
                <c:pt idx="579">
                  <c:v>36.450000000000003</c:v>
                </c:pt>
                <c:pt idx="580">
                  <c:v>36.65</c:v>
                </c:pt>
                <c:pt idx="581">
                  <c:v>#N/A</c:v>
                </c:pt>
                <c:pt idx="582">
                  <c:v>36.4</c:v>
                </c:pt>
                <c:pt idx="583">
                  <c:v>#N/A</c:v>
                </c:pt>
                <c:pt idx="584">
                  <c:v>37.1</c:v>
                </c:pt>
                <c:pt idx="585">
                  <c:v>37.5</c:v>
                </c:pt>
                <c:pt idx="586">
                  <c:v>37.25</c:v>
                </c:pt>
                <c:pt idx="587">
                  <c:v>37.5</c:v>
                </c:pt>
                <c:pt idx="588">
                  <c:v>37.6</c:v>
                </c:pt>
                <c:pt idx="589">
                  <c:v>37.799999999999997</c:v>
                </c:pt>
                <c:pt idx="590">
                  <c:v>38</c:v>
                </c:pt>
                <c:pt idx="591">
                  <c:v>37.549999999999997</c:v>
                </c:pt>
                <c:pt idx="592">
                  <c:v>37.450000000000003</c:v>
                </c:pt>
                <c:pt idx="593">
                  <c:v>37.549999999999997</c:v>
                </c:pt>
                <c:pt idx="594">
                  <c:v>38</c:v>
                </c:pt>
                <c:pt idx="595">
                  <c:v>38.200000000000003</c:v>
                </c:pt>
                <c:pt idx="596">
                  <c:v>38.200000000000003</c:v>
                </c:pt>
                <c:pt idx="597">
                  <c:v>38.450000000000003</c:v>
                </c:pt>
                <c:pt idx="598">
                  <c:v>38.4</c:v>
                </c:pt>
                <c:pt idx="599">
                  <c:v>38.35</c:v>
                </c:pt>
                <c:pt idx="600">
                  <c:v>38.200000000000003</c:v>
                </c:pt>
                <c:pt idx="601">
                  <c:v>38.15</c:v>
                </c:pt>
                <c:pt idx="602">
                  <c:v>38</c:v>
                </c:pt>
                <c:pt idx="603">
                  <c:v>#N/A</c:v>
                </c:pt>
                <c:pt idx="604">
                  <c:v>#N/A</c:v>
                </c:pt>
                <c:pt idx="605">
                  <c:v>38.450000000000003</c:v>
                </c:pt>
                <c:pt idx="606">
                  <c:v>38.4</c:v>
                </c:pt>
                <c:pt idx="607">
                  <c:v>38</c:v>
                </c:pt>
                <c:pt idx="608">
                  <c:v>37.9</c:v>
                </c:pt>
                <c:pt idx="609">
                  <c:v>37.9</c:v>
                </c:pt>
                <c:pt idx="610">
                  <c:v>38</c:v>
                </c:pt>
                <c:pt idx="611">
                  <c:v>38</c:v>
                </c:pt>
                <c:pt idx="612">
                  <c:v>38.1</c:v>
                </c:pt>
                <c:pt idx="613">
                  <c:v>#N/A</c:v>
                </c:pt>
                <c:pt idx="614">
                  <c:v>38.450000000000003</c:v>
                </c:pt>
                <c:pt idx="615">
                  <c:v>38.5</c:v>
                </c:pt>
                <c:pt idx="616">
                  <c:v>38.9</c:v>
                </c:pt>
                <c:pt idx="617">
                  <c:v>39.1</c:v>
                </c:pt>
                <c:pt idx="618">
                  <c:v>39</c:v>
                </c:pt>
                <c:pt idx="619">
                  <c:v>39.450000000000003</c:v>
                </c:pt>
                <c:pt idx="620">
                  <c:v>39.85</c:v>
                </c:pt>
                <c:pt idx="621">
                  <c:v>39.700000000000003</c:v>
                </c:pt>
                <c:pt idx="622">
                  <c:v>#N/A</c:v>
                </c:pt>
                <c:pt idx="623">
                  <c:v>40</c:v>
                </c:pt>
                <c:pt idx="624">
                  <c:v>40.25</c:v>
                </c:pt>
                <c:pt idx="625">
                  <c:v>40.85</c:v>
                </c:pt>
                <c:pt idx="626">
                  <c:v>40.4</c:v>
                </c:pt>
                <c:pt idx="627">
                  <c:v>40.4</c:v>
                </c:pt>
                <c:pt idx="628">
                  <c:v>40.049999999999997</c:v>
                </c:pt>
                <c:pt idx="629">
                  <c:v>40.5</c:v>
                </c:pt>
                <c:pt idx="630">
                  <c:v>40.700000000000003</c:v>
                </c:pt>
                <c:pt idx="631">
                  <c:v>40.35</c:v>
                </c:pt>
                <c:pt idx="632">
                  <c:v>40.35</c:v>
                </c:pt>
                <c:pt idx="633">
                  <c:v>40.75</c:v>
                </c:pt>
                <c:pt idx="634">
                  <c:v>40.15</c:v>
                </c:pt>
                <c:pt idx="635">
                  <c:v>39.799999999999997</c:v>
                </c:pt>
                <c:pt idx="636">
                  <c:v>40.1</c:v>
                </c:pt>
                <c:pt idx="637">
                  <c:v>40</c:v>
                </c:pt>
                <c:pt idx="638">
                  <c:v>#N/A</c:v>
                </c:pt>
                <c:pt idx="639">
                  <c:v>40.450000000000003</c:v>
                </c:pt>
                <c:pt idx="640">
                  <c:v>40.9</c:v>
                </c:pt>
                <c:pt idx="641">
                  <c:v>40.700000000000003</c:v>
                </c:pt>
                <c:pt idx="642">
                  <c:v>40.299999999999997</c:v>
                </c:pt>
                <c:pt idx="643">
                  <c:v>#N/A</c:v>
                </c:pt>
                <c:pt idx="644">
                  <c:v>40.35</c:v>
                </c:pt>
                <c:pt idx="645">
                  <c:v>40.299999999999997</c:v>
                </c:pt>
                <c:pt idx="646">
                  <c:v>#N/A</c:v>
                </c:pt>
                <c:pt idx="647">
                  <c:v>40.65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41</c:v>
                </c:pt>
                <c:pt idx="653">
                  <c:v>41</c:v>
                </c:pt>
                <c:pt idx="654">
                  <c:v>41.45</c:v>
                </c:pt>
                <c:pt idx="655">
                  <c:v>41.3</c:v>
                </c:pt>
                <c:pt idx="656">
                  <c:v>41.4</c:v>
                </c:pt>
                <c:pt idx="657">
                  <c:v>41.55</c:v>
                </c:pt>
                <c:pt idx="658">
                  <c:v>41.6</c:v>
                </c:pt>
                <c:pt idx="659">
                  <c:v>42</c:v>
                </c:pt>
                <c:pt idx="660">
                  <c:v>#N/A</c:v>
                </c:pt>
                <c:pt idx="661">
                  <c:v>42.25</c:v>
                </c:pt>
                <c:pt idx="662">
                  <c:v>42.25</c:v>
                </c:pt>
                <c:pt idx="663">
                  <c:v>41.9</c:v>
                </c:pt>
                <c:pt idx="664">
                  <c:v>41.6</c:v>
                </c:pt>
                <c:pt idx="665">
                  <c:v>41.4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42.5</c:v>
                </c:pt>
                <c:pt idx="670">
                  <c:v>42.25</c:v>
                </c:pt>
                <c:pt idx="671">
                  <c:v>42.15</c:v>
                </c:pt>
                <c:pt idx="672">
                  <c:v>42.5</c:v>
                </c:pt>
                <c:pt idx="673">
                  <c:v>42.35</c:v>
                </c:pt>
                <c:pt idx="674">
                  <c:v>42.7</c:v>
                </c:pt>
                <c:pt idx="675">
                  <c:v>42.7</c:v>
                </c:pt>
                <c:pt idx="676">
                  <c:v>42.75</c:v>
                </c:pt>
                <c:pt idx="677">
                  <c:v>42.85</c:v>
                </c:pt>
                <c:pt idx="678">
                  <c:v>43</c:v>
                </c:pt>
                <c:pt idx="679">
                  <c:v>43.25</c:v>
                </c:pt>
                <c:pt idx="680">
                  <c:v>#N/A</c:v>
                </c:pt>
                <c:pt idx="681">
                  <c:v>43.4</c:v>
                </c:pt>
                <c:pt idx="682">
                  <c:v>43.2</c:v>
                </c:pt>
                <c:pt idx="683">
                  <c:v>43.2</c:v>
                </c:pt>
                <c:pt idx="684">
                  <c:v>#N/A</c:v>
                </c:pt>
                <c:pt idx="685">
                  <c:v>43.2</c:v>
                </c:pt>
                <c:pt idx="686">
                  <c:v>43.85</c:v>
                </c:pt>
                <c:pt idx="687">
                  <c:v>44.3</c:v>
                </c:pt>
                <c:pt idx="688">
                  <c:v>44.55</c:v>
                </c:pt>
                <c:pt idx="689">
                  <c:v>44.65</c:v>
                </c:pt>
                <c:pt idx="690">
                  <c:v>44.35</c:v>
                </c:pt>
                <c:pt idx="691">
                  <c:v>44.25</c:v>
                </c:pt>
                <c:pt idx="692">
                  <c:v>#N/A</c:v>
                </c:pt>
                <c:pt idx="693">
                  <c:v>43.6</c:v>
                </c:pt>
                <c:pt idx="694">
                  <c:v>43.6</c:v>
                </c:pt>
                <c:pt idx="695">
                  <c:v>44</c:v>
                </c:pt>
                <c:pt idx="696">
                  <c:v>43.8</c:v>
                </c:pt>
                <c:pt idx="697">
                  <c:v>44.25</c:v>
                </c:pt>
                <c:pt idx="698">
                  <c:v>44.75</c:v>
                </c:pt>
                <c:pt idx="699">
                  <c:v>44.6</c:v>
                </c:pt>
                <c:pt idx="700">
                  <c:v>44.6</c:v>
                </c:pt>
                <c:pt idx="701">
                  <c:v>45.45</c:v>
                </c:pt>
                <c:pt idx="702">
                  <c:v>46.5</c:v>
                </c:pt>
                <c:pt idx="703">
                  <c:v>45.7</c:v>
                </c:pt>
                <c:pt idx="704">
                  <c:v>45.6</c:v>
                </c:pt>
                <c:pt idx="705">
                  <c:v>45.6</c:v>
                </c:pt>
                <c:pt idx="706">
                  <c:v>45.4</c:v>
                </c:pt>
                <c:pt idx="707">
                  <c:v>44.8</c:v>
                </c:pt>
                <c:pt idx="708">
                  <c:v>44.8</c:v>
                </c:pt>
                <c:pt idx="709">
                  <c:v>45.65</c:v>
                </c:pt>
                <c:pt idx="710">
                  <c:v>45.3</c:v>
                </c:pt>
                <c:pt idx="711">
                  <c:v>45.15</c:v>
                </c:pt>
                <c:pt idx="712">
                  <c:v>45.15</c:v>
                </c:pt>
                <c:pt idx="713">
                  <c:v>44.45</c:v>
                </c:pt>
                <c:pt idx="714">
                  <c:v>44.5</c:v>
                </c:pt>
                <c:pt idx="715">
                  <c:v>#N/A</c:v>
                </c:pt>
                <c:pt idx="716">
                  <c:v>#N/A</c:v>
                </c:pt>
                <c:pt idx="717">
                  <c:v>45.4</c:v>
                </c:pt>
                <c:pt idx="718">
                  <c:v>46.1</c:v>
                </c:pt>
                <c:pt idx="719">
                  <c:v>46.65</c:v>
                </c:pt>
                <c:pt idx="720">
                  <c:v>46.85</c:v>
                </c:pt>
                <c:pt idx="721">
                  <c:v>47.5</c:v>
                </c:pt>
                <c:pt idx="722">
                  <c:v>46.85</c:v>
                </c:pt>
                <c:pt idx="723">
                  <c:v>#N/A</c:v>
                </c:pt>
                <c:pt idx="724">
                  <c:v>47.5</c:v>
                </c:pt>
                <c:pt idx="725">
                  <c:v>47.4</c:v>
                </c:pt>
                <c:pt idx="726">
                  <c:v>48.25</c:v>
                </c:pt>
                <c:pt idx="727">
                  <c:v>#N/A</c:v>
                </c:pt>
                <c:pt idx="728">
                  <c:v>48.15</c:v>
                </c:pt>
                <c:pt idx="729">
                  <c:v>48.05</c:v>
                </c:pt>
                <c:pt idx="730">
                  <c:v>48.1</c:v>
                </c:pt>
                <c:pt idx="731">
                  <c:v>48.6</c:v>
                </c:pt>
                <c:pt idx="732">
                  <c:v>48.75</c:v>
                </c:pt>
                <c:pt idx="733">
                  <c:v>48.9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49.1</c:v>
                </c:pt>
                <c:pt idx="738">
                  <c:v>49.35</c:v>
                </c:pt>
                <c:pt idx="739">
                  <c:v>49.55</c:v>
                </c:pt>
                <c:pt idx="740">
                  <c:v>49.6</c:v>
                </c:pt>
                <c:pt idx="741">
                  <c:v>49.8</c:v>
                </c:pt>
                <c:pt idx="742">
                  <c:v>49.9</c:v>
                </c:pt>
                <c:pt idx="743">
                  <c:v>49.95</c:v>
                </c:pt>
                <c:pt idx="744">
                  <c:v>49.85</c:v>
                </c:pt>
                <c:pt idx="745">
                  <c:v>49.6</c:v>
                </c:pt>
                <c:pt idx="746">
                  <c:v>49.15</c:v>
                </c:pt>
                <c:pt idx="747">
                  <c:v>49.15</c:v>
                </c:pt>
                <c:pt idx="748">
                  <c:v>48.65</c:v>
                </c:pt>
                <c:pt idx="749">
                  <c:v>48.75</c:v>
                </c:pt>
                <c:pt idx="750">
                  <c:v>48.95</c:v>
                </c:pt>
                <c:pt idx="751">
                  <c:v>48.4</c:v>
                </c:pt>
                <c:pt idx="752">
                  <c:v>48.85</c:v>
                </c:pt>
                <c:pt idx="753">
                  <c:v>49.25</c:v>
                </c:pt>
                <c:pt idx="754">
                  <c:v>49.25</c:v>
                </c:pt>
                <c:pt idx="755">
                  <c:v>48.75</c:v>
                </c:pt>
                <c:pt idx="756">
                  <c:v>48.9</c:v>
                </c:pt>
                <c:pt idx="757">
                  <c:v>48.3</c:v>
                </c:pt>
                <c:pt idx="758">
                  <c:v>48.1</c:v>
                </c:pt>
                <c:pt idx="759">
                  <c:v>47.25</c:v>
                </c:pt>
                <c:pt idx="760">
                  <c:v>47</c:v>
                </c:pt>
                <c:pt idx="761">
                  <c:v>46.85</c:v>
                </c:pt>
                <c:pt idx="762">
                  <c:v>47.2</c:v>
                </c:pt>
                <c:pt idx="763">
                  <c:v>47.39</c:v>
                </c:pt>
                <c:pt idx="764">
                  <c:v>47.05</c:v>
                </c:pt>
                <c:pt idx="765">
                  <c:v>47.95</c:v>
                </c:pt>
                <c:pt idx="766">
                  <c:v>47.6</c:v>
                </c:pt>
                <c:pt idx="767">
                  <c:v>47.45</c:v>
                </c:pt>
                <c:pt idx="768">
                  <c:v>48.17</c:v>
                </c:pt>
                <c:pt idx="769">
                  <c:v>#N/A</c:v>
                </c:pt>
                <c:pt idx="770">
                  <c:v>47.9</c:v>
                </c:pt>
                <c:pt idx="771">
                  <c:v>47.75</c:v>
                </c:pt>
                <c:pt idx="772">
                  <c:v>48.1</c:v>
                </c:pt>
                <c:pt idx="773">
                  <c:v>48.1</c:v>
                </c:pt>
                <c:pt idx="774">
                  <c:v>47.3</c:v>
                </c:pt>
                <c:pt idx="775">
                  <c:v>46.7</c:v>
                </c:pt>
                <c:pt idx="776">
                  <c:v>47</c:v>
                </c:pt>
                <c:pt idx="777">
                  <c:v>#N/A</c:v>
                </c:pt>
                <c:pt idx="778">
                  <c:v>#N/A</c:v>
                </c:pt>
                <c:pt idx="779">
                  <c:v>45.3</c:v>
                </c:pt>
                <c:pt idx="780">
                  <c:v>#N/A</c:v>
                </c:pt>
                <c:pt idx="781">
                  <c:v>44.5</c:v>
                </c:pt>
                <c:pt idx="782">
                  <c:v>44.25</c:v>
                </c:pt>
                <c:pt idx="783">
                  <c:v>43.25</c:v>
                </c:pt>
                <c:pt idx="784">
                  <c:v>43.75</c:v>
                </c:pt>
                <c:pt idx="785">
                  <c:v>#N/A</c:v>
                </c:pt>
                <c:pt idx="786">
                  <c:v>#N/A</c:v>
                </c:pt>
                <c:pt idx="787">
                  <c:v>43.3</c:v>
                </c:pt>
                <c:pt idx="788">
                  <c:v>43</c:v>
                </c:pt>
                <c:pt idx="789">
                  <c:v>43</c:v>
                </c:pt>
                <c:pt idx="790">
                  <c:v>#N/A</c:v>
                </c:pt>
                <c:pt idx="791">
                  <c:v>#N/A</c:v>
                </c:pt>
                <c:pt idx="792">
                  <c:v>43.3</c:v>
                </c:pt>
                <c:pt idx="793">
                  <c:v>42.85</c:v>
                </c:pt>
                <c:pt idx="794">
                  <c:v>42.75</c:v>
                </c:pt>
                <c:pt idx="795">
                  <c:v>#N/A</c:v>
                </c:pt>
                <c:pt idx="796">
                  <c:v>42.35</c:v>
                </c:pt>
                <c:pt idx="797">
                  <c:v>42</c:v>
                </c:pt>
                <c:pt idx="798">
                  <c:v>41.45</c:v>
                </c:pt>
                <c:pt idx="799">
                  <c:v>41.9</c:v>
                </c:pt>
                <c:pt idx="800">
                  <c:v>41.5</c:v>
                </c:pt>
                <c:pt idx="801">
                  <c:v>41</c:v>
                </c:pt>
                <c:pt idx="802">
                  <c:v>40.75</c:v>
                </c:pt>
                <c:pt idx="803">
                  <c:v>40.85</c:v>
                </c:pt>
                <c:pt idx="804">
                  <c:v>40</c:v>
                </c:pt>
                <c:pt idx="805">
                  <c:v>39.9</c:v>
                </c:pt>
                <c:pt idx="806">
                  <c:v>#N/A</c:v>
                </c:pt>
                <c:pt idx="807">
                  <c:v>#N/A</c:v>
                </c:pt>
                <c:pt idx="808">
                  <c:v>41</c:v>
                </c:pt>
                <c:pt idx="809">
                  <c:v>41.1</c:v>
                </c:pt>
                <c:pt idx="810">
                  <c:v>#N/A</c:v>
                </c:pt>
                <c:pt idx="811">
                  <c:v>42.1</c:v>
                </c:pt>
                <c:pt idx="812">
                  <c:v>#N/A</c:v>
                </c:pt>
                <c:pt idx="813">
                  <c:v>41.9</c:v>
                </c:pt>
                <c:pt idx="814">
                  <c:v>41.5</c:v>
                </c:pt>
                <c:pt idx="815">
                  <c:v>#N/A</c:v>
                </c:pt>
                <c:pt idx="816">
                  <c:v>40.9</c:v>
                </c:pt>
                <c:pt idx="817">
                  <c:v>#N/A</c:v>
                </c:pt>
                <c:pt idx="818">
                  <c:v>#N/A</c:v>
                </c:pt>
                <c:pt idx="819">
                  <c:v>40.4</c:v>
                </c:pt>
                <c:pt idx="820">
                  <c:v>40.450000000000003</c:v>
                </c:pt>
                <c:pt idx="821">
                  <c:v>40.200000000000003</c:v>
                </c:pt>
                <c:pt idx="822">
                  <c:v>40.65</c:v>
                </c:pt>
                <c:pt idx="823">
                  <c:v>#N/A</c:v>
                </c:pt>
                <c:pt idx="824">
                  <c:v>41.1</c:v>
                </c:pt>
                <c:pt idx="825">
                  <c:v>41.5</c:v>
                </c:pt>
                <c:pt idx="826">
                  <c:v>41.7</c:v>
                </c:pt>
                <c:pt idx="827">
                  <c:v>41.5</c:v>
                </c:pt>
                <c:pt idx="828">
                  <c:v>41</c:v>
                </c:pt>
                <c:pt idx="829">
                  <c:v>41</c:v>
                </c:pt>
                <c:pt idx="830">
                  <c:v>41</c:v>
                </c:pt>
                <c:pt idx="831">
                  <c:v>40.5</c:v>
                </c:pt>
                <c:pt idx="832">
                  <c:v>41</c:v>
                </c:pt>
                <c:pt idx="833">
                  <c:v>41.9</c:v>
                </c:pt>
                <c:pt idx="834">
                  <c:v>42.15</c:v>
                </c:pt>
                <c:pt idx="835">
                  <c:v>42</c:v>
                </c:pt>
                <c:pt idx="836">
                  <c:v>#N/A</c:v>
                </c:pt>
                <c:pt idx="837">
                  <c:v>42.4</c:v>
                </c:pt>
                <c:pt idx="838">
                  <c:v>42.7</c:v>
                </c:pt>
                <c:pt idx="839">
                  <c:v>42.8</c:v>
                </c:pt>
                <c:pt idx="840">
                  <c:v>42.55</c:v>
                </c:pt>
                <c:pt idx="841">
                  <c:v>42.55</c:v>
                </c:pt>
                <c:pt idx="842">
                  <c:v>42.5</c:v>
                </c:pt>
                <c:pt idx="843">
                  <c:v>42.5</c:v>
                </c:pt>
                <c:pt idx="844">
                  <c:v>43.45</c:v>
                </c:pt>
                <c:pt idx="845">
                  <c:v>43.85</c:v>
                </c:pt>
                <c:pt idx="846">
                  <c:v>44.55</c:v>
                </c:pt>
                <c:pt idx="847">
                  <c:v>45.25</c:v>
                </c:pt>
                <c:pt idx="848">
                  <c:v>46.3</c:v>
                </c:pt>
                <c:pt idx="849">
                  <c:v>46.45</c:v>
                </c:pt>
                <c:pt idx="850">
                  <c:v>45</c:v>
                </c:pt>
                <c:pt idx="851">
                  <c:v>45</c:v>
                </c:pt>
                <c:pt idx="852">
                  <c:v>45.95</c:v>
                </c:pt>
                <c:pt idx="853">
                  <c:v>45.4</c:v>
                </c:pt>
                <c:pt idx="854">
                  <c:v>45.15</c:v>
                </c:pt>
                <c:pt idx="855">
                  <c:v>45</c:v>
                </c:pt>
                <c:pt idx="856">
                  <c:v>45.4</c:v>
                </c:pt>
                <c:pt idx="857">
                  <c:v>45.8</c:v>
                </c:pt>
                <c:pt idx="858">
                  <c:v>45.85</c:v>
                </c:pt>
                <c:pt idx="859">
                  <c:v>#N/A</c:v>
                </c:pt>
                <c:pt idx="860">
                  <c:v>#N/A</c:v>
                </c:pt>
                <c:pt idx="861">
                  <c:v>45.85</c:v>
                </c:pt>
                <c:pt idx="862">
                  <c:v>45.7</c:v>
                </c:pt>
                <c:pt idx="863">
                  <c:v>#N/A</c:v>
                </c:pt>
                <c:pt idx="864">
                  <c:v>47</c:v>
                </c:pt>
                <c:pt idx="865">
                  <c:v>47</c:v>
                </c:pt>
                <c:pt idx="866">
                  <c:v>47.75</c:v>
                </c:pt>
                <c:pt idx="867">
                  <c:v>47.8</c:v>
                </c:pt>
                <c:pt idx="868">
                  <c:v>48.2</c:v>
                </c:pt>
                <c:pt idx="869">
                  <c:v>48.55</c:v>
                </c:pt>
                <c:pt idx="870">
                  <c:v>49.3</c:v>
                </c:pt>
                <c:pt idx="871">
                  <c:v>49.4</c:v>
                </c:pt>
                <c:pt idx="872">
                  <c:v>49.9</c:v>
                </c:pt>
                <c:pt idx="873">
                  <c:v>49.5</c:v>
                </c:pt>
                <c:pt idx="874">
                  <c:v>#N/A</c:v>
                </c:pt>
                <c:pt idx="875">
                  <c:v>51.25</c:v>
                </c:pt>
                <c:pt idx="876">
                  <c:v>51.05</c:v>
                </c:pt>
                <c:pt idx="877">
                  <c:v>51.3</c:v>
                </c:pt>
                <c:pt idx="878">
                  <c:v>50.1</c:v>
                </c:pt>
                <c:pt idx="879">
                  <c:v>50.55</c:v>
                </c:pt>
                <c:pt idx="880">
                  <c:v>50.8</c:v>
                </c:pt>
                <c:pt idx="881">
                  <c:v>#N/A</c:v>
                </c:pt>
                <c:pt idx="882">
                  <c:v>50.65</c:v>
                </c:pt>
                <c:pt idx="883">
                  <c:v>49</c:v>
                </c:pt>
                <c:pt idx="884">
                  <c:v>50.5</c:v>
                </c:pt>
                <c:pt idx="885">
                  <c:v>51.9</c:v>
                </c:pt>
                <c:pt idx="886">
                  <c:v>49.85</c:v>
                </c:pt>
                <c:pt idx="887">
                  <c:v>50.5</c:v>
                </c:pt>
                <c:pt idx="888">
                  <c:v>#N/A</c:v>
                </c:pt>
                <c:pt idx="889">
                  <c:v>40.950000000000003</c:v>
                </c:pt>
                <c:pt idx="890">
                  <c:v>#N/A</c:v>
                </c:pt>
                <c:pt idx="891">
                  <c:v>#N/A</c:v>
                </c:pt>
                <c:pt idx="892">
                  <c:v>50.85</c:v>
                </c:pt>
                <c:pt idx="893">
                  <c:v>50.25</c:v>
                </c:pt>
                <c:pt idx="894">
                  <c:v>50.5</c:v>
                </c:pt>
                <c:pt idx="895">
                  <c:v>50.45</c:v>
                </c:pt>
                <c:pt idx="896">
                  <c:v>49.5</c:v>
                </c:pt>
                <c:pt idx="897">
                  <c:v>49.15</c:v>
                </c:pt>
                <c:pt idx="898">
                  <c:v>49.2</c:v>
                </c:pt>
                <c:pt idx="899">
                  <c:v>#N/A</c:v>
                </c:pt>
                <c:pt idx="900">
                  <c:v>49.4</c:v>
                </c:pt>
                <c:pt idx="901">
                  <c:v>50.35</c:v>
                </c:pt>
                <c:pt idx="902">
                  <c:v>50.8</c:v>
                </c:pt>
                <c:pt idx="903">
                  <c:v>50.95</c:v>
                </c:pt>
                <c:pt idx="904">
                  <c:v>51</c:v>
                </c:pt>
                <c:pt idx="905">
                  <c:v>51.3</c:v>
                </c:pt>
                <c:pt idx="906">
                  <c:v>51.4</c:v>
                </c:pt>
                <c:pt idx="907">
                  <c:v>51.65</c:v>
                </c:pt>
                <c:pt idx="908">
                  <c:v>51.4</c:v>
                </c:pt>
                <c:pt idx="909">
                  <c:v>51.9</c:v>
                </c:pt>
                <c:pt idx="910">
                  <c:v>52.3</c:v>
                </c:pt>
                <c:pt idx="911">
                  <c:v>52.3</c:v>
                </c:pt>
                <c:pt idx="912">
                  <c:v>51.8</c:v>
                </c:pt>
                <c:pt idx="913">
                  <c:v>#N/A</c:v>
                </c:pt>
                <c:pt idx="914">
                  <c:v>51</c:v>
                </c:pt>
                <c:pt idx="915">
                  <c:v>50.5</c:v>
                </c:pt>
                <c:pt idx="916">
                  <c:v>#N/A</c:v>
                </c:pt>
                <c:pt idx="917">
                  <c:v>51.4</c:v>
                </c:pt>
                <c:pt idx="918">
                  <c:v>50.85</c:v>
                </c:pt>
                <c:pt idx="919">
                  <c:v>51.5</c:v>
                </c:pt>
                <c:pt idx="920">
                  <c:v>#N/A</c:v>
                </c:pt>
                <c:pt idx="921">
                  <c:v>#N/A</c:v>
                </c:pt>
                <c:pt idx="922">
                  <c:v>51.35</c:v>
                </c:pt>
                <c:pt idx="923">
                  <c:v>51.1</c:v>
                </c:pt>
                <c:pt idx="924">
                  <c:v>51.15</c:v>
                </c:pt>
                <c:pt idx="925">
                  <c:v>#N/A</c:v>
                </c:pt>
                <c:pt idx="926">
                  <c:v>#N/A</c:v>
                </c:pt>
                <c:pt idx="927">
                  <c:v>51.15</c:v>
                </c:pt>
                <c:pt idx="928">
                  <c:v>51.85</c:v>
                </c:pt>
                <c:pt idx="929">
                  <c:v>#N/A</c:v>
                </c:pt>
                <c:pt idx="930">
                  <c:v>52.35</c:v>
                </c:pt>
                <c:pt idx="931">
                  <c:v>#N/A</c:v>
                </c:pt>
                <c:pt idx="932">
                  <c:v>52.4</c:v>
                </c:pt>
                <c:pt idx="933">
                  <c:v>52.6</c:v>
                </c:pt>
                <c:pt idx="934">
                  <c:v>53.55</c:v>
                </c:pt>
                <c:pt idx="935">
                  <c:v>54</c:v>
                </c:pt>
                <c:pt idx="936">
                  <c:v>#N/A</c:v>
                </c:pt>
                <c:pt idx="937">
                  <c:v>53.85</c:v>
                </c:pt>
                <c:pt idx="938">
                  <c:v>54.65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57</c:v>
                </c:pt>
                <c:pt idx="943">
                  <c:v>56.6</c:v>
                </c:pt>
                <c:pt idx="944">
                  <c:v>58.05</c:v>
                </c:pt>
                <c:pt idx="945">
                  <c:v>57.5</c:v>
                </c:pt>
                <c:pt idx="946">
                  <c:v>58.1</c:v>
                </c:pt>
                <c:pt idx="947">
                  <c:v>58.8</c:v>
                </c:pt>
                <c:pt idx="948">
                  <c:v>58.4</c:v>
                </c:pt>
                <c:pt idx="949">
                  <c:v>57.53</c:v>
                </c:pt>
                <c:pt idx="950">
                  <c:v>58.3</c:v>
                </c:pt>
                <c:pt idx="951">
                  <c:v>58.75</c:v>
                </c:pt>
                <c:pt idx="952">
                  <c:v>60.15</c:v>
                </c:pt>
                <c:pt idx="953">
                  <c:v>61.8</c:v>
                </c:pt>
                <c:pt idx="954">
                  <c:v>64.75</c:v>
                </c:pt>
                <c:pt idx="955">
                  <c:v>64.099999999999994</c:v>
                </c:pt>
                <c:pt idx="956">
                  <c:v>63.75</c:v>
                </c:pt>
                <c:pt idx="957">
                  <c:v>59.95</c:v>
                </c:pt>
                <c:pt idx="958">
                  <c:v>57.9</c:v>
                </c:pt>
                <c:pt idx="959">
                  <c:v>61.3</c:v>
                </c:pt>
                <c:pt idx="960">
                  <c:v>60.7</c:v>
                </c:pt>
                <c:pt idx="961">
                  <c:v>60.5</c:v>
                </c:pt>
                <c:pt idx="962">
                  <c:v>63.7</c:v>
                </c:pt>
                <c:pt idx="963">
                  <c:v>#N/A</c:v>
                </c:pt>
                <c:pt idx="964">
                  <c:v>63.8</c:v>
                </c:pt>
                <c:pt idx="965">
                  <c:v>62.55</c:v>
                </c:pt>
                <c:pt idx="966">
                  <c:v>61.1</c:v>
                </c:pt>
                <c:pt idx="967">
                  <c:v>61.1</c:v>
                </c:pt>
                <c:pt idx="968">
                  <c:v>61.4</c:v>
                </c:pt>
                <c:pt idx="969">
                  <c:v>62.35</c:v>
                </c:pt>
                <c:pt idx="970">
                  <c:v>62.9</c:v>
                </c:pt>
                <c:pt idx="971">
                  <c:v>63.55</c:v>
                </c:pt>
                <c:pt idx="972">
                  <c:v>63.7</c:v>
                </c:pt>
                <c:pt idx="973">
                  <c:v>64.05</c:v>
                </c:pt>
                <c:pt idx="974">
                  <c:v>63.8</c:v>
                </c:pt>
                <c:pt idx="975">
                  <c:v>62.65</c:v>
                </c:pt>
                <c:pt idx="976">
                  <c:v>61</c:v>
                </c:pt>
                <c:pt idx="977">
                  <c:v>60.5</c:v>
                </c:pt>
                <c:pt idx="978">
                  <c:v>62</c:v>
                </c:pt>
                <c:pt idx="979">
                  <c:v>#N/A</c:v>
                </c:pt>
                <c:pt idx="980">
                  <c:v>60.5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62</c:v>
                </c:pt>
                <c:pt idx="985">
                  <c:v>61</c:v>
                </c:pt>
                <c:pt idx="986">
                  <c:v>61.45</c:v>
                </c:pt>
                <c:pt idx="987">
                  <c:v>60.75</c:v>
                </c:pt>
                <c:pt idx="988">
                  <c:v>60.55</c:v>
                </c:pt>
                <c:pt idx="989">
                  <c:v>59.4</c:v>
                </c:pt>
                <c:pt idx="990">
                  <c:v>#N/A</c:v>
                </c:pt>
                <c:pt idx="991">
                  <c:v>58</c:v>
                </c:pt>
                <c:pt idx="992">
                  <c:v>57</c:v>
                </c:pt>
                <c:pt idx="993">
                  <c:v>57.5</c:v>
                </c:pt>
                <c:pt idx="994">
                  <c:v>57.05</c:v>
                </c:pt>
                <c:pt idx="995">
                  <c:v>57.7</c:v>
                </c:pt>
                <c:pt idx="996">
                  <c:v>58.9</c:v>
                </c:pt>
                <c:pt idx="997">
                  <c:v>59.3</c:v>
                </c:pt>
                <c:pt idx="998">
                  <c:v>59.1</c:v>
                </c:pt>
                <c:pt idx="999">
                  <c:v>#N/A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0D3-4EC1-865D-C219612E7B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5563824"/>
        <c:axId val="555563432"/>
      </c:lineChart>
      <c:dateAx>
        <c:axId val="55556304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555561080"/>
        <c:crosses val="autoZero"/>
        <c:auto val="1"/>
        <c:lblOffset val="100"/>
        <c:baseTimeUnit val="days"/>
      </c:dateAx>
      <c:valAx>
        <c:axId val="555561080"/>
        <c:scaling>
          <c:orientation val="minMax"/>
          <c:max val="75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l-SI"/>
                  <a:t>EUA/MWh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555563040"/>
        <c:crosses val="autoZero"/>
        <c:crossBetween val="between"/>
      </c:valAx>
      <c:valAx>
        <c:axId val="555563432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555563824"/>
        <c:crosses val="max"/>
        <c:crossBetween val="between"/>
      </c:valAx>
      <c:dateAx>
        <c:axId val="55556382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555563432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'Coal FY'!$X$2</c:f>
              <c:strCache>
                <c:ptCount val="1"/>
                <c:pt idx="0">
                  <c:v>API2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'Coal FY'!$W$519:$W$1008</c:f>
              <c:numCache>
                <c:formatCode>m/d/yyyy</c:formatCode>
                <c:ptCount val="490"/>
                <c:pt idx="0">
                  <c:v>42737</c:v>
                </c:pt>
                <c:pt idx="1">
                  <c:v>42738</c:v>
                </c:pt>
                <c:pt idx="2">
                  <c:v>42739</c:v>
                </c:pt>
                <c:pt idx="3">
                  <c:v>42740</c:v>
                </c:pt>
                <c:pt idx="4">
                  <c:v>42741</c:v>
                </c:pt>
                <c:pt idx="5">
                  <c:v>42744</c:v>
                </c:pt>
                <c:pt idx="6">
                  <c:v>42745</c:v>
                </c:pt>
                <c:pt idx="7">
                  <c:v>42746</c:v>
                </c:pt>
                <c:pt idx="8">
                  <c:v>42747</c:v>
                </c:pt>
                <c:pt idx="9">
                  <c:v>42748</c:v>
                </c:pt>
                <c:pt idx="10">
                  <c:v>42751</c:v>
                </c:pt>
                <c:pt idx="11">
                  <c:v>42752</c:v>
                </c:pt>
                <c:pt idx="12">
                  <c:v>42753</c:v>
                </c:pt>
                <c:pt idx="13">
                  <c:v>42754</c:v>
                </c:pt>
                <c:pt idx="14">
                  <c:v>42755</c:v>
                </c:pt>
                <c:pt idx="15">
                  <c:v>42758</c:v>
                </c:pt>
                <c:pt idx="16">
                  <c:v>42759</c:v>
                </c:pt>
                <c:pt idx="17">
                  <c:v>42760</c:v>
                </c:pt>
                <c:pt idx="18">
                  <c:v>42761</c:v>
                </c:pt>
                <c:pt idx="19">
                  <c:v>42762</c:v>
                </c:pt>
                <c:pt idx="20">
                  <c:v>42765</c:v>
                </c:pt>
                <c:pt idx="21">
                  <c:v>42766</c:v>
                </c:pt>
                <c:pt idx="22">
                  <c:v>42767</c:v>
                </c:pt>
                <c:pt idx="23">
                  <c:v>42768</c:v>
                </c:pt>
                <c:pt idx="24">
                  <c:v>42769</c:v>
                </c:pt>
                <c:pt idx="25">
                  <c:v>42772</c:v>
                </c:pt>
                <c:pt idx="26">
                  <c:v>42773</c:v>
                </c:pt>
                <c:pt idx="27">
                  <c:v>42774</c:v>
                </c:pt>
                <c:pt idx="28">
                  <c:v>42775</c:v>
                </c:pt>
                <c:pt idx="29">
                  <c:v>42776</c:v>
                </c:pt>
                <c:pt idx="30">
                  <c:v>42779</c:v>
                </c:pt>
                <c:pt idx="31">
                  <c:v>42780</c:v>
                </c:pt>
                <c:pt idx="32">
                  <c:v>42781</c:v>
                </c:pt>
                <c:pt idx="33">
                  <c:v>42782</c:v>
                </c:pt>
                <c:pt idx="34">
                  <c:v>42783</c:v>
                </c:pt>
                <c:pt idx="35">
                  <c:v>42786</c:v>
                </c:pt>
                <c:pt idx="36">
                  <c:v>42787</c:v>
                </c:pt>
                <c:pt idx="37">
                  <c:v>42788</c:v>
                </c:pt>
                <c:pt idx="38">
                  <c:v>42789</c:v>
                </c:pt>
                <c:pt idx="39">
                  <c:v>42790</c:v>
                </c:pt>
                <c:pt idx="40">
                  <c:v>42793</c:v>
                </c:pt>
                <c:pt idx="41">
                  <c:v>42794</c:v>
                </c:pt>
                <c:pt idx="42">
                  <c:v>42795</c:v>
                </c:pt>
                <c:pt idx="43">
                  <c:v>42796</c:v>
                </c:pt>
                <c:pt idx="44">
                  <c:v>42797</c:v>
                </c:pt>
                <c:pt idx="45">
                  <c:v>42800</c:v>
                </c:pt>
                <c:pt idx="46">
                  <c:v>42801</c:v>
                </c:pt>
                <c:pt idx="47">
                  <c:v>42802</c:v>
                </c:pt>
                <c:pt idx="48">
                  <c:v>42803</c:v>
                </c:pt>
                <c:pt idx="49">
                  <c:v>42804</c:v>
                </c:pt>
                <c:pt idx="50">
                  <c:v>42807</c:v>
                </c:pt>
                <c:pt idx="51">
                  <c:v>42808</c:v>
                </c:pt>
                <c:pt idx="52">
                  <c:v>42809</c:v>
                </c:pt>
                <c:pt idx="53">
                  <c:v>42810</c:v>
                </c:pt>
                <c:pt idx="54">
                  <c:v>42811</c:v>
                </c:pt>
                <c:pt idx="55">
                  <c:v>42814</c:v>
                </c:pt>
                <c:pt idx="56">
                  <c:v>42815</c:v>
                </c:pt>
                <c:pt idx="57">
                  <c:v>42816</c:v>
                </c:pt>
                <c:pt idx="58">
                  <c:v>42817</c:v>
                </c:pt>
                <c:pt idx="59">
                  <c:v>42818</c:v>
                </c:pt>
                <c:pt idx="60">
                  <c:v>42821</c:v>
                </c:pt>
                <c:pt idx="61">
                  <c:v>42822</c:v>
                </c:pt>
                <c:pt idx="62">
                  <c:v>42823</c:v>
                </c:pt>
                <c:pt idx="63">
                  <c:v>42824</c:v>
                </c:pt>
                <c:pt idx="64">
                  <c:v>42825</c:v>
                </c:pt>
                <c:pt idx="65">
                  <c:v>42828</c:v>
                </c:pt>
                <c:pt idx="66">
                  <c:v>42829</c:v>
                </c:pt>
                <c:pt idx="67">
                  <c:v>42830</c:v>
                </c:pt>
                <c:pt idx="68">
                  <c:v>42831</c:v>
                </c:pt>
                <c:pt idx="69">
                  <c:v>42832</c:v>
                </c:pt>
                <c:pt idx="70">
                  <c:v>42835</c:v>
                </c:pt>
                <c:pt idx="71">
                  <c:v>42836</c:v>
                </c:pt>
                <c:pt idx="72">
                  <c:v>42837</c:v>
                </c:pt>
                <c:pt idx="73">
                  <c:v>42838</c:v>
                </c:pt>
                <c:pt idx="74">
                  <c:v>42839</c:v>
                </c:pt>
                <c:pt idx="75">
                  <c:v>42842</c:v>
                </c:pt>
                <c:pt idx="76">
                  <c:v>42843</c:v>
                </c:pt>
                <c:pt idx="77">
                  <c:v>42844</c:v>
                </c:pt>
                <c:pt idx="78">
                  <c:v>42845</c:v>
                </c:pt>
                <c:pt idx="79">
                  <c:v>42846</c:v>
                </c:pt>
                <c:pt idx="80">
                  <c:v>42849</c:v>
                </c:pt>
                <c:pt idx="81">
                  <c:v>42850</c:v>
                </c:pt>
                <c:pt idx="82">
                  <c:v>42851</c:v>
                </c:pt>
                <c:pt idx="83">
                  <c:v>42852</c:v>
                </c:pt>
                <c:pt idx="84">
                  <c:v>42853</c:v>
                </c:pt>
                <c:pt idx="85">
                  <c:v>42856</c:v>
                </c:pt>
                <c:pt idx="86">
                  <c:v>42857</c:v>
                </c:pt>
                <c:pt idx="87">
                  <c:v>42858</c:v>
                </c:pt>
                <c:pt idx="88">
                  <c:v>42859</c:v>
                </c:pt>
                <c:pt idx="89">
                  <c:v>42860</c:v>
                </c:pt>
                <c:pt idx="90">
                  <c:v>42863</c:v>
                </c:pt>
                <c:pt idx="91">
                  <c:v>42864</c:v>
                </c:pt>
                <c:pt idx="92">
                  <c:v>42865</c:v>
                </c:pt>
                <c:pt idx="93">
                  <c:v>42866</c:v>
                </c:pt>
                <c:pt idx="94">
                  <c:v>42867</c:v>
                </c:pt>
                <c:pt idx="95">
                  <c:v>42870</c:v>
                </c:pt>
                <c:pt idx="96">
                  <c:v>42871</c:v>
                </c:pt>
                <c:pt idx="97">
                  <c:v>42872</c:v>
                </c:pt>
                <c:pt idx="98">
                  <c:v>42873</c:v>
                </c:pt>
                <c:pt idx="99">
                  <c:v>42874</c:v>
                </c:pt>
                <c:pt idx="100">
                  <c:v>42877</c:v>
                </c:pt>
                <c:pt idx="101">
                  <c:v>42878</c:v>
                </c:pt>
                <c:pt idx="102">
                  <c:v>42879</c:v>
                </c:pt>
                <c:pt idx="103">
                  <c:v>42880</c:v>
                </c:pt>
                <c:pt idx="104">
                  <c:v>42881</c:v>
                </c:pt>
                <c:pt idx="105">
                  <c:v>42884</c:v>
                </c:pt>
                <c:pt idx="106">
                  <c:v>42885</c:v>
                </c:pt>
                <c:pt idx="107">
                  <c:v>42886</c:v>
                </c:pt>
                <c:pt idx="108">
                  <c:v>42887</c:v>
                </c:pt>
                <c:pt idx="109">
                  <c:v>42888</c:v>
                </c:pt>
                <c:pt idx="110">
                  <c:v>42891</c:v>
                </c:pt>
                <c:pt idx="111">
                  <c:v>42892</c:v>
                </c:pt>
                <c:pt idx="112">
                  <c:v>42893</c:v>
                </c:pt>
                <c:pt idx="113">
                  <c:v>42894</c:v>
                </c:pt>
                <c:pt idx="114">
                  <c:v>42895</c:v>
                </c:pt>
                <c:pt idx="115">
                  <c:v>42898</c:v>
                </c:pt>
                <c:pt idx="116">
                  <c:v>42899</c:v>
                </c:pt>
                <c:pt idx="117">
                  <c:v>42900</c:v>
                </c:pt>
                <c:pt idx="118">
                  <c:v>42901</c:v>
                </c:pt>
                <c:pt idx="119">
                  <c:v>42902</c:v>
                </c:pt>
                <c:pt idx="120">
                  <c:v>42905</c:v>
                </c:pt>
                <c:pt idx="121">
                  <c:v>42906</c:v>
                </c:pt>
                <c:pt idx="122">
                  <c:v>42907</c:v>
                </c:pt>
                <c:pt idx="123">
                  <c:v>42908</c:v>
                </c:pt>
                <c:pt idx="124">
                  <c:v>42909</c:v>
                </c:pt>
                <c:pt idx="125">
                  <c:v>42912</c:v>
                </c:pt>
                <c:pt idx="126">
                  <c:v>42913</c:v>
                </c:pt>
                <c:pt idx="127">
                  <c:v>42914</c:v>
                </c:pt>
                <c:pt idx="128">
                  <c:v>42915</c:v>
                </c:pt>
                <c:pt idx="129">
                  <c:v>42916</c:v>
                </c:pt>
                <c:pt idx="130">
                  <c:v>42919</c:v>
                </c:pt>
                <c:pt idx="131">
                  <c:v>42920</c:v>
                </c:pt>
                <c:pt idx="132">
                  <c:v>42921</c:v>
                </c:pt>
                <c:pt idx="133">
                  <c:v>42922</c:v>
                </c:pt>
                <c:pt idx="134">
                  <c:v>42923</c:v>
                </c:pt>
                <c:pt idx="135">
                  <c:v>42926</c:v>
                </c:pt>
                <c:pt idx="136">
                  <c:v>42927</c:v>
                </c:pt>
                <c:pt idx="137">
                  <c:v>42928</c:v>
                </c:pt>
                <c:pt idx="138">
                  <c:v>42929</c:v>
                </c:pt>
                <c:pt idx="139">
                  <c:v>42930</c:v>
                </c:pt>
                <c:pt idx="140">
                  <c:v>42933</c:v>
                </c:pt>
                <c:pt idx="141">
                  <c:v>42934</c:v>
                </c:pt>
                <c:pt idx="142">
                  <c:v>42935</c:v>
                </c:pt>
                <c:pt idx="143">
                  <c:v>42936</c:v>
                </c:pt>
                <c:pt idx="144">
                  <c:v>42937</c:v>
                </c:pt>
                <c:pt idx="145">
                  <c:v>42940</c:v>
                </c:pt>
                <c:pt idx="146">
                  <c:v>42941</c:v>
                </c:pt>
                <c:pt idx="147">
                  <c:v>42942</c:v>
                </c:pt>
                <c:pt idx="148">
                  <c:v>42943</c:v>
                </c:pt>
                <c:pt idx="149">
                  <c:v>42944</c:v>
                </c:pt>
                <c:pt idx="150">
                  <c:v>42947</c:v>
                </c:pt>
                <c:pt idx="151">
                  <c:v>42948</c:v>
                </c:pt>
                <c:pt idx="152">
                  <c:v>42949</c:v>
                </c:pt>
                <c:pt idx="153">
                  <c:v>42950</c:v>
                </c:pt>
                <c:pt idx="154">
                  <c:v>42951</c:v>
                </c:pt>
                <c:pt idx="155">
                  <c:v>42954</c:v>
                </c:pt>
                <c:pt idx="156">
                  <c:v>42955</c:v>
                </c:pt>
                <c:pt idx="157">
                  <c:v>42956</c:v>
                </c:pt>
                <c:pt idx="158">
                  <c:v>42957</c:v>
                </c:pt>
                <c:pt idx="159">
                  <c:v>42958</c:v>
                </c:pt>
                <c:pt idx="160">
                  <c:v>42961</c:v>
                </c:pt>
                <c:pt idx="161">
                  <c:v>42962</c:v>
                </c:pt>
                <c:pt idx="162">
                  <c:v>42963</c:v>
                </c:pt>
                <c:pt idx="163">
                  <c:v>42964</c:v>
                </c:pt>
                <c:pt idx="164">
                  <c:v>42965</c:v>
                </c:pt>
                <c:pt idx="165">
                  <c:v>42968</c:v>
                </c:pt>
                <c:pt idx="166">
                  <c:v>42969</c:v>
                </c:pt>
                <c:pt idx="167">
                  <c:v>42970</c:v>
                </c:pt>
                <c:pt idx="168">
                  <c:v>42971</c:v>
                </c:pt>
                <c:pt idx="169">
                  <c:v>42972</c:v>
                </c:pt>
                <c:pt idx="170">
                  <c:v>42975</c:v>
                </c:pt>
                <c:pt idx="171">
                  <c:v>42976</c:v>
                </c:pt>
                <c:pt idx="172">
                  <c:v>42977</c:v>
                </c:pt>
                <c:pt idx="173">
                  <c:v>42978</c:v>
                </c:pt>
                <c:pt idx="174">
                  <c:v>42979</c:v>
                </c:pt>
                <c:pt idx="175">
                  <c:v>42982</c:v>
                </c:pt>
                <c:pt idx="176">
                  <c:v>42983</c:v>
                </c:pt>
                <c:pt idx="177">
                  <c:v>42984</c:v>
                </c:pt>
                <c:pt idx="178">
                  <c:v>42985</c:v>
                </c:pt>
                <c:pt idx="179">
                  <c:v>42986</c:v>
                </c:pt>
                <c:pt idx="180">
                  <c:v>42989</c:v>
                </c:pt>
                <c:pt idx="181">
                  <c:v>42990</c:v>
                </c:pt>
                <c:pt idx="182">
                  <c:v>42991</c:v>
                </c:pt>
                <c:pt idx="183">
                  <c:v>42992</c:v>
                </c:pt>
                <c:pt idx="184">
                  <c:v>42993</c:v>
                </c:pt>
                <c:pt idx="185">
                  <c:v>42996</c:v>
                </c:pt>
                <c:pt idx="186">
                  <c:v>42997</c:v>
                </c:pt>
                <c:pt idx="187">
                  <c:v>42998</c:v>
                </c:pt>
                <c:pt idx="188">
                  <c:v>42999</c:v>
                </c:pt>
                <c:pt idx="189">
                  <c:v>43000</c:v>
                </c:pt>
                <c:pt idx="190">
                  <c:v>43003</c:v>
                </c:pt>
                <c:pt idx="191">
                  <c:v>43004</c:v>
                </c:pt>
                <c:pt idx="192">
                  <c:v>43005</c:v>
                </c:pt>
                <c:pt idx="193">
                  <c:v>43006</c:v>
                </c:pt>
                <c:pt idx="194">
                  <c:v>43007</c:v>
                </c:pt>
                <c:pt idx="195">
                  <c:v>43010</c:v>
                </c:pt>
                <c:pt idx="196">
                  <c:v>43011</c:v>
                </c:pt>
                <c:pt idx="197">
                  <c:v>43012</c:v>
                </c:pt>
                <c:pt idx="198">
                  <c:v>43013</c:v>
                </c:pt>
                <c:pt idx="199">
                  <c:v>43014</c:v>
                </c:pt>
                <c:pt idx="200">
                  <c:v>43017</c:v>
                </c:pt>
                <c:pt idx="201">
                  <c:v>43018</c:v>
                </c:pt>
                <c:pt idx="202">
                  <c:v>43019</c:v>
                </c:pt>
                <c:pt idx="203">
                  <c:v>43020</c:v>
                </c:pt>
                <c:pt idx="204">
                  <c:v>43021</c:v>
                </c:pt>
                <c:pt idx="205">
                  <c:v>43024</c:v>
                </c:pt>
                <c:pt idx="206">
                  <c:v>43025</c:v>
                </c:pt>
                <c:pt idx="207">
                  <c:v>43026</c:v>
                </c:pt>
                <c:pt idx="208">
                  <c:v>43027</c:v>
                </c:pt>
                <c:pt idx="209">
                  <c:v>43028</c:v>
                </c:pt>
                <c:pt idx="210">
                  <c:v>43031</c:v>
                </c:pt>
                <c:pt idx="211">
                  <c:v>43032</c:v>
                </c:pt>
                <c:pt idx="212">
                  <c:v>43033</c:v>
                </c:pt>
                <c:pt idx="213">
                  <c:v>43034</c:v>
                </c:pt>
                <c:pt idx="214">
                  <c:v>43035</c:v>
                </c:pt>
                <c:pt idx="215">
                  <c:v>43038</c:v>
                </c:pt>
                <c:pt idx="216">
                  <c:v>43039</c:v>
                </c:pt>
                <c:pt idx="217">
                  <c:v>43040</c:v>
                </c:pt>
                <c:pt idx="218">
                  <c:v>43041</c:v>
                </c:pt>
                <c:pt idx="219">
                  <c:v>43042</c:v>
                </c:pt>
                <c:pt idx="220">
                  <c:v>43045</c:v>
                </c:pt>
                <c:pt idx="221">
                  <c:v>43046</c:v>
                </c:pt>
                <c:pt idx="222">
                  <c:v>43047</c:v>
                </c:pt>
                <c:pt idx="223">
                  <c:v>43048</c:v>
                </c:pt>
                <c:pt idx="224">
                  <c:v>43049</c:v>
                </c:pt>
                <c:pt idx="225">
                  <c:v>43052</c:v>
                </c:pt>
                <c:pt idx="226">
                  <c:v>43053</c:v>
                </c:pt>
                <c:pt idx="227">
                  <c:v>43054</c:v>
                </c:pt>
                <c:pt idx="228">
                  <c:v>43055</c:v>
                </c:pt>
                <c:pt idx="229">
                  <c:v>43056</c:v>
                </c:pt>
                <c:pt idx="230">
                  <c:v>43059</c:v>
                </c:pt>
                <c:pt idx="231">
                  <c:v>43060</c:v>
                </c:pt>
                <c:pt idx="232">
                  <c:v>43061</c:v>
                </c:pt>
                <c:pt idx="233">
                  <c:v>43062</c:v>
                </c:pt>
                <c:pt idx="234">
                  <c:v>43063</c:v>
                </c:pt>
                <c:pt idx="235">
                  <c:v>43066</c:v>
                </c:pt>
                <c:pt idx="236">
                  <c:v>43067</c:v>
                </c:pt>
                <c:pt idx="237">
                  <c:v>43068</c:v>
                </c:pt>
                <c:pt idx="238">
                  <c:v>43069</c:v>
                </c:pt>
                <c:pt idx="239">
                  <c:v>43070</c:v>
                </c:pt>
                <c:pt idx="240">
                  <c:v>43073</c:v>
                </c:pt>
                <c:pt idx="241">
                  <c:v>43074</c:v>
                </c:pt>
                <c:pt idx="242">
                  <c:v>43075</c:v>
                </c:pt>
                <c:pt idx="243">
                  <c:v>43076</c:v>
                </c:pt>
                <c:pt idx="244">
                  <c:v>43077</c:v>
                </c:pt>
                <c:pt idx="245">
                  <c:v>43080</c:v>
                </c:pt>
                <c:pt idx="246">
                  <c:v>43081</c:v>
                </c:pt>
                <c:pt idx="247">
                  <c:v>43082</c:v>
                </c:pt>
                <c:pt idx="248">
                  <c:v>43083</c:v>
                </c:pt>
                <c:pt idx="249">
                  <c:v>43084</c:v>
                </c:pt>
                <c:pt idx="250">
                  <c:v>43087</c:v>
                </c:pt>
                <c:pt idx="251">
                  <c:v>43088</c:v>
                </c:pt>
                <c:pt idx="252">
                  <c:v>43089</c:v>
                </c:pt>
                <c:pt idx="253">
                  <c:v>43090</c:v>
                </c:pt>
                <c:pt idx="254">
                  <c:v>43091</c:v>
                </c:pt>
                <c:pt idx="255">
                  <c:v>43094</c:v>
                </c:pt>
                <c:pt idx="256">
                  <c:v>43095</c:v>
                </c:pt>
                <c:pt idx="257">
                  <c:v>43096</c:v>
                </c:pt>
                <c:pt idx="258">
                  <c:v>43097</c:v>
                </c:pt>
                <c:pt idx="259">
                  <c:v>43098</c:v>
                </c:pt>
                <c:pt idx="260">
                  <c:v>43101</c:v>
                </c:pt>
                <c:pt idx="261">
                  <c:v>43102</c:v>
                </c:pt>
                <c:pt idx="262">
                  <c:v>43103</c:v>
                </c:pt>
                <c:pt idx="263">
                  <c:v>43104</c:v>
                </c:pt>
                <c:pt idx="264">
                  <c:v>43105</c:v>
                </c:pt>
                <c:pt idx="265">
                  <c:v>43108</c:v>
                </c:pt>
                <c:pt idx="266">
                  <c:v>43109</c:v>
                </c:pt>
                <c:pt idx="267">
                  <c:v>43110</c:v>
                </c:pt>
                <c:pt idx="268">
                  <c:v>43111</c:v>
                </c:pt>
                <c:pt idx="269">
                  <c:v>43112</c:v>
                </c:pt>
                <c:pt idx="270">
                  <c:v>43115</c:v>
                </c:pt>
                <c:pt idx="271">
                  <c:v>43116</c:v>
                </c:pt>
                <c:pt idx="272">
                  <c:v>43117</c:v>
                </c:pt>
                <c:pt idx="273">
                  <c:v>43118</c:v>
                </c:pt>
                <c:pt idx="274">
                  <c:v>43119</c:v>
                </c:pt>
                <c:pt idx="275">
                  <c:v>43122</c:v>
                </c:pt>
                <c:pt idx="276">
                  <c:v>43123</c:v>
                </c:pt>
                <c:pt idx="277">
                  <c:v>43124</c:v>
                </c:pt>
                <c:pt idx="278">
                  <c:v>43125</c:v>
                </c:pt>
                <c:pt idx="279">
                  <c:v>43126</c:v>
                </c:pt>
                <c:pt idx="280">
                  <c:v>43129</c:v>
                </c:pt>
                <c:pt idx="281">
                  <c:v>43130</c:v>
                </c:pt>
                <c:pt idx="282">
                  <c:v>43131</c:v>
                </c:pt>
                <c:pt idx="283">
                  <c:v>43132</c:v>
                </c:pt>
                <c:pt idx="284">
                  <c:v>43133</c:v>
                </c:pt>
                <c:pt idx="285">
                  <c:v>43136</c:v>
                </c:pt>
                <c:pt idx="286">
                  <c:v>43137</c:v>
                </c:pt>
                <c:pt idx="287">
                  <c:v>43138</c:v>
                </c:pt>
                <c:pt idx="288">
                  <c:v>43139</c:v>
                </c:pt>
                <c:pt idx="289">
                  <c:v>43140</c:v>
                </c:pt>
                <c:pt idx="290">
                  <c:v>43143</c:v>
                </c:pt>
                <c:pt idx="291">
                  <c:v>43144</c:v>
                </c:pt>
                <c:pt idx="292">
                  <c:v>43145</c:v>
                </c:pt>
                <c:pt idx="293">
                  <c:v>43146</c:v>
                </c:pt>
                <c:pt idx="294">
                  <c:v>43147</c:v>
                </c:pt>
                <c:pt idx="295">
                  <c:v>43150</c:v>
                </c:pt>
                <c:pt idx="296">
                  <c:v>43151</c:v>
                </c:pt>
                <c:pt idx="297">
                  <c:v>43152</c:v>
                </c:pt>
                <c:pt idx="298">
                  <c:v>43153</c:v>
                </c:pt>
                <c:pt idx="299">
                  <c:v>43154</c:v>
                </c:pt>
                <c:pt idx="300">
                  <c:v>43157</c:v>
                </c:pt>
                <c:pt idx="301">
                  <c:v>43158</c:v>
                </c:pt>
                <c:pt idx="302">
                  <c:v>43159</c:v>
                </c:pt>
                <c:pt idx="303">
                  <c:v>43160</c:v>
                </c:pt>
                <c:pt idx="304">
                  <c:v>43161</c:v>
                </c:pt>
                <c:pt idx="305">
                  <c:v>43164</c:v>
                </c:pt>
                <c:pt idx="306">
                  <c:v>43165</c:v>
                </c:pt>
                <c:pt idx="307">
                  <c:v>43166</c:v>
                </c:pt>
                <c:pt idx="308">
                  <c:v>43167</c:v>
                </c:pt>
                <c:pt idx="309">
                  <c:v>43168</c:v>
                </c:pt>
                <c:pt idx="310">
                  <c:v>43171</c:v>
                </c:pt>
                <c:pt idx="311">
                  <c:v>43172</c:v>
                </c:pt>
                <c:pt idx="312">
                  <c:v>43173</c:v>
                </c:pt>
                <c:pt idx="313">
                  <c:v>43174</c:v>
                </c:pt>
                <c:pt idx="314">
                  <c:v>43175</c:v>
                </c:pt>
                <c:pt idx="315">
                  <c:v>43178</c:v>
                </c:pt>
                <c:pt idx="316">
                  <c:v>43179</c:v>
                </c:pt>
                <c:pt idx="317">
                  <c:v>43180</c:v>
                </c:pt>
                <c:pt idx="318">
                  <c:v>43181</c:v>
                </c:pt>
                <c:pt idx="319">
                  <c:v>43182</c:v>
                </c:pt>
                <c:pt idx="320">
                  <c:v>43185</c:v>
                </c:pt>
                <c:pt idx="321">
                  <c:v>43186</c:v>
                </c:pt>
                <c:pt idx="322">
                  <c:v>43187</c:v>
                </c:pt>
                <c:pt idx="323">
                  <c:v>43188</c:v>
                </c:pt>
                <c:pt idx="324">
                  <c:v>43189</c:v>
                </c:pt>
                <c:pt idx="325">
                  <c:v>43192</c:v>
                </c:pt>
                <c:pt idx="326">
                  <c:v>43193</c:v>
                </c:pt>
                <c:pt idx="327">
                  <c:v>43194</c:v>
                </c:pt>
                <c:pt idx="328">
                  <c:v>43195</c:v>
                </c:pt>
                <c:pt idx="329">
                  <c:v>43196</c:v>
                </c:pt>
                <c:pt idx="330">
                  <c:v>43199</c:v>
                </c:pt>
                <c:pt idx="331">
                  <c:v>43200</c:v>
                </c:pt>
                <c:pt idx="332">
                  <c:v>43201</c:v>
                </c:pt>
                <c:pt idx="333">
                  <c:v>43202</c:v>
                </c:pt>
                <c:pt idx="334">
                  <c:v>43203</c:v>
                </c:pt>
                <c:pt idx="335">
                  <c:v>43206</c:v>
                </c:pt>
                <c:pt idx="336">
                  <c:v>43207</c:v>
                </c:pt>
                <c:pt idx="337">
                  <c:v>43208</c:v>
                </c:pt>
                <c:pt idx="338">
                  <c:v>43209</c:v>
                </c:pt>
                <c:pt idx="339">
                  <c:v>43210</c:v>
                </c:pt>
                <c:pt idx="340">
                  <c:v>43213</c:v>
                </c:pt>
                <c:pt idx="341">
                  <c:v>43214</c:v>
                </c:pt>
                <c:pt idx="342">
                  <c:v>43215</c:v>
                </c:pt>
                <c:pt idx="343">
                  <c:v>43216</c:v>
                </c:pt>
                <c:pt idx="344">
                  <c:v>43217</c:v>
                </c:pt>
                <c:pt idx="345">
                  <c:v>43220</c:v>
                </c:pt>
                <c:pt idx="346">
                  <c:v>43221</c:v>
                </c:pt>
                <c:pt idx="347">
                  <c:v>43222</c:v>
                </c:pt>
                <c:pt idx="348">
                  <c:v>43223</c:v>
                </c:pt>
                <c:pt idx="349">
                  <c:v>43224</c:v>
                </c:pt>
                <c:pt idx="350">
                  <c:v>43228</c:v>
                </c:pt>
                <c:pt idx="351">
                  <c:v>43229</c:v>
                </c:pt>
                <c:pt idx="352">
                  <c:v>43230</c:v>
                </c:pt>
                <c:pt idx="353">
                  <c:v>43231</c:v>
                </c:pt>
                <c:pt idx="354">
                  <c:v>43234</c:v>
                </c:pt>
                <c:pt idx="355">
                  <c:v>43235</c:v>
                </c:pt>
                <c:pt idx="356">
                  <c:v>43236</c:v>
                </c:pt>
                <c:pt idx="357">
                  <c:v>43237</c:v>
                </c:pt>
                <c:pt idx="358">
                  <c:v>43238</c:v>
                </c:pt>
                <c:pt idx="359">
                  <c:v>43241</c:v>
                </c:pt>
                <c:pt idx="360">
                  <c:v>43242</c:v>
                </c:pt>
                <c:pt idx="361">
                  <c:v>43243</c:v>
                </c:pt>
                <c:pt idx="362">
                  <c:v>43244</c:v>
                </c:pt>
                <c:pt idx="363">
                  <c:v>43245</c:v>
                </c:pt>
                <c:pt idx="364">
                  <c:v>43249</c:v>
                </c:pt>
                <c:pt idx="365">
                  <c:v>43250</c:v>
                </c:pt>
                <c:pt idx="366">
                  <c:v>43251</c:v>
                </c:pt>
                <c:pt idx="367">
                  <c:v>43252</c:v>
                </c:pt>
                <c:pt idx="368">
                  <c:v>43255</c:v>
                </c:pt>
                <c:pt idx="369">
                  <c:v>43256</c:v>
                </c:pt>
                <c:pt idx="370">
                  <c:v>43257</c:v>
                </c:pt>
                <c:pt idx="371">
                  <c:v>43258</c:v>
                </c:pt>
                <c:pt idx="372">
                  <c:v>43259</c:v>
                </c:pt>
                <c:pt idx="373">
                  <c:v>43262</c:v>
                </c:pt>
                <c:pt idx="374">
                  <c:v>43263</c:v>
                </c:pt>
                <c:pt idx="375">
                  <c:v>43264</c:v>
                </c:pt>
                <c:pt idx="376">
                  <c:v>43265</c:v>
                </c:pt>
                <c:pt idx="377">
                  <c:v>43266</c:v>
                </c:pt>
                <c:pt idx="378">
                  <c:v>43269</c:v>
                </c:pt>
                <c:pt idx="379">
                  <c:v>43270</c:v>
                </c:pt>
                <c:pt idx="380">
                  <c:v>43271</c:v>
                </c:pt>
                <c:pt idx="381">
                  <c:v>43272</c:v>
                </c:pt>
                <c:pt idx="382">
                  <c:v>43273</c:v>
                </c:pt>
                <c:pt idx="383">
                  <c:v>43276</c:v>
                </c:pt>
                <c:pt idx="384">
                  <c:v>43277</c:v>
                </c:pt>
                <c:pt idx="385">
                  <c:v>43278</c:v>
                </c:pt>
                <c:pt idx="386">
                  <c:v>43279</c:v>
                </c:pt>
                <c:pt idx="387">
                  <c:v>43280</c:v>
                </c:pt>
                <c:pt idx="388">
                  <c:v>43283</c:v>
                </c:pt>
                <c:pt idx="389">
                  <c:v>43284</c:v>
                </c:pt>
                <c:pt idx="390">
                  <c:v>43285</c:v>
                </c:pt>
                <c:pt idx="391">
                  <c:v>43286</c:v>
                </c:pt>
                <c:pt idx="392">
                  <c:v>43287</c:v>
                </c:pt>
                <c:pt idx="393">
                  <c:v>43290</c:v>
                </c:pt>
                <c:pt idx="394">
                  <c:v>43291</c:v>
                </c:pt>
                <c:pt idx="395">
                  <c:v>43292</c:v>
                </c:pt>
                <c:pt idx="396">
                  <c:v>43293</c:v>
                </c:pt>
                <c:pt idx="397">
                  <c:v>43294</c:v>
                </c:pt>
                <c:pt idx="398">
                  <c:v>43297</c:v>
                </c:pt>
                <c:pt idx="399">
                  <c:v>43298</c:v>
                </c:pt>
                <c:pt idx="400">
                  <c:v>43299</c:v>
                </c:pt>
                <c:pt idx="401">
                  <c:v>43300</c:v>
                </c:pt>
                <c:pt idx="402">
                  <c:v>43301</c:v>
                </c:pt>
                <c:pt idx="403">
                  <c:v>43304</c:v>
                </c:pt>
                <c:pt idx="404">
                  <c:v>43305</c:v>
                </c:pt>
                <c:pt idx="405">
                  <c:v>43306</c:v>
                </c:pt>
                <c:pt idx="406">
                  <c:v>43307</c:v>
                </c:pt>
                <c:pt idx="407">
                  <c:v>43308</c:v>
                </c:pt>
                <c:pt idx="408">
                  <c:v>43311</c:v>
                </c:pt>
                <c:pt idx="409">
                  <c:v>43312</c:v>
                </c:pt>
                <c:pt idx="410">
                  <c:v>43313</c:v>
                </c:pt>
                <c:pt idx="411">
                  <c:v>43314</c:v>
                </c:pt>
                <c:pt idx="412">
                  <c:v>43315</c:v>
                </c:pt>
                <c:pt idx="413">
                  <c:v>43318</c:v>
                </c:pt>
                <c:pt idx="414">
                  <c:v>43319</c:v>
                </c:pt>
                <c:pt idx="415">
                  <c:v>43320</c:v>
                </c:pt>
                <c:pt idx="416">
                  <c:v>43321</c:v>
                </c:pt>
                <c:pt idx="417">
                  <c:v>43322</c:v>
                </c:pt>
                <c:pt idx="418">
                  <c:v>43325</c:v>
                </c:pt>
                <c:pt idx="419">
                  <c:v>43326</c:v>
                </c:pt>
                <c:pt idx="420">
                  <c:v>43327</c:v>
                </c:pt>
                <c:pt idx="421">
                  <c:v>43328</c:v>
                </c:pt>
                <c:pt idx="422">
                  <c:v>43329</c:v>
                </c:pt>
                <c:pt idx="423">
                  <c:v>43332</c:v>
                </c:pt>
                <c:pt idx="424">
                  <c:v>43333</c:v>
                </c:pt>
                <c:pt idx="425">
                  <c:v>43334</c:v>
                </c:pt>
                <c:pt idx="426">
                  <c:v>43335</c:v>
                </c:pt>
                <c:pt idx="427">
                  <c:v>43336</c:v>
                </c:pt>
                <c:pt idx="428">
                  <c:v>43339</c:v>
                </c:pt>
                <c:pt idx="429">
                  <c:v>43340</c:v>
                </c:pt>
                <c:pt idx="430">
                  <c:v>43341</c:v>
                </c:pt>
                <c:pt idx="431">
                  <c:v>43342</c:v>
                </c:pt>
                <c:pt idx="432">
                  <c:v>43343</c:v>
                </c:pt>
                <c:pt idx="433">
                  <c:v>43346</c:v>
                </c:pt>
                <c:pt idx="434">
                  <c:v>43347</c:v>
                </c:pt>
                <c:pt idx="435">
                  <c:v>43348</c:v>
                </c:pt>
                <c:pt idx="436">
                  <c:v>43349</c:v>
                </c:pt>
                <c:pt idx="437">
                  <c:v>43350</c:v>
                </c:pt>
                <c:pt idx="438">
                  <c:v>43353</c:v>
                </c:pt>
                <c:pt idx="439">
                  <c:v>43354</c:v>
                </c:pt>
                <c:pt idx="440">
                  <c:v>43355</c:v>
                </c:pt>
                <c:pt idx="441">
                  <c:v>43356</c:v>
                </c:pt>
                <c:pt idx="442">
                  <c:v>43357</c:v>
                </c:pt>
                <c:pt idx="443">
                  <c:v>43360</c:v>
                </c:pt>
                <c:pt idx="444">
                  <c:v>43361</c:v>
                </c:pt>
                <c:pt idx="445">
                  <c:v>43362</c:v>
                </c:pt>
                <c:pt idx="446">
                  <c:v>43363</c:v>
                </c:pt>
                <c:pt idx="447">
                  <c:v>43364</c:v>
                </c:pt>
                <c:pt idx="448">
                  <c:v>43367</c:v>
                </c:pt>
                <c:pt idx="449">
                  <c:v>43368</c:v>
                </c:pt>
                <c:pt idx="450">
                  <c:v>43369</c:v>
                </c:pt>
                <c:pt idx="451">
                  <c:v>43370</c:v>
                </c:pt>
                <c:pt idx="452">
                  <c:v>43371</c:v>
                </c:pt>
                <c:pt idx="453">
                  <c:v>43374</c:v>
                </c:pt>
                <c:pt idx="454">
                  <c:v>43375</c:v>
                </c:pt>
                <c:pt idx="455">
                  <c:v>43376</c:v>
                </c:pt>
                <c:pt idx="456">
                  <c:v>43377</c:v>
                </c:pt>
                <c:pt idx="457">
                  <c:v>43378</c:v>
                </c:pt>
                <c:pt idx="458">
                  <c:v>43381</c:v>
                </c:pt>
                <c:pt idx="459">
                  <c:v>43382</c:v>
                </c:pt>
                <c:pt idx="460">
                  <c:v>43383</c:v>
                </c:pt>
                <c:pt idx="461">
                  <c:v>43384</c:v>
                </c:pt>
                <c:pt idx="462">
                  <c:v>43385</c:v>
                </c:pt>
                <c:pt idx="463">
                  <c:v>43388</c:v>
                </c:pt>
                <c:pt idx="464">
                  <c:v>43389</c:v>
                </c:pt>
                <c:pt idx="465">
                  <c:v>43390</c:v>
                </c:pt>
                <c:pt idx="466">
                  <c:v>43391</c:v>
                </c:pt>
                <c:pt idx="467">
                  <c:v>43392</c:v>
                </c:pt>
                <c:pt idx="468">
                  <c:v>43395</c:v>
                </c:pt>
                <c:pt idx="469">
                  <c:v>43396</c:v>
                </c:pt>
                <c:pt idx="470">
                  <c:v>43397</c:v>
                </c:pt>
                <c:pt idx="471">
                  <c:v>43398</c:v>
                </c:pt>
                <c:pt idx="472">
                  <c:v>43399</c:v>
                </c:pt>
                <c:pt idx="473">
                  <c:v>43402</c:v>
                </c:pt>
                <c:pt idx="474">
                  <c:v>43403</c:v>
                </c:pt>
                <c:pt idx="475">
                  <c:v>43404</c:v>
                </c:pt>
                <c:pt idx="476">
                  <c:v>43405</c:v>
                </c:pt>
                <c:pt idx="477">
                  <c:v>43406</c:v>
                </c:pt>
                <c:pt idx="478">
                  <c:v>43409</c:v>
                </c:pt>
                <c:pt idx="479">
                  <c:v>43410</c:v>
                </c:pt>
                <c:pt idx="480">
                  <c:v>43411</c:v>
                </c:pt>
                <c:pt idx="481">
                  <c:v>43412</c:v>
                </c:pt>
                <c:pt idx="482">
                  <c:v>43413</c:v>
                </c:pt>
                <c:pt idx="483">
                  <c:v>43416</c:v>
                </c:pt>
              </c:numCache>
            </c:numRef>
          </c:cat>
          <c:val>
            <c:numRef>
              <c:f>'Coal FY'!$X$519:$X$1008</c:f>
              <c:numCache>
                <c:formatCode>General</c:formatCode>
                <c:ptCount val="490"/>
                <c:pt idx="0">
                  <c:v>64.319999999999993</c:v>
                </c:pt>
                <c:pt idx="1">
                  <c:v>61.5</c:v>
                </c:pt>
                <c:pt idx="2">
                  <c:v>62.1</c:v>
                </c:pt>
                <c:pt idx="3">
                  <c:v>63.25</c:v>
                </c:pt>
                <c:pt idx="4">
                  <c:v>62.5</c:v>
                </c:pt>
                <c:pt idx="5">
                  <c:v>61</c:v>
                </c:pt>
                <c:pt idx="6">
                  <c:v>64.849999999999994</c:v>
                </c:pt>
                <c:pt idx="7">
                  <c:v>67.099999999999994</c:v>
                </c:pt>
                <c:pt idx="8">
                  <c:v>68.099999999999994</c:v>
                </c:pt>
                <c:pt idx="9">
                  <c:v>67.25</c:v>
                </c:pt>
                <c:pt idx="10">
                  <c:v>66.25</c:v>
                </c:pt>
                <c:pt idx="11">
                  <c:v>68.75</c:v>
                </c:pt>
                <c:pt idx="12">
                  <c:v>69.900000000000006</c:v>
                </c:pt>
                <c:pt idx="13">
                  <c:v>68</c:v>
                </c:pt>
                <c:pt idx="14">
                  <c:v>68.25</c:v>
                </c:pt>
                <c:pt idx="15">
                  <c:v>69.349999999999994</c:v>
                </c:pt>
                <c:pt idx="16">
                  <c:v>68.2</c:v>
                </c:pt>
                <c:pt idx="17">
                  <c:v>66</c:v>
                </c:pt>
                <c:pt idx="18">
                  <c:v>66.150000000000006</c:v>
                </c:pt>
                <c:pt idx="19">
                  <c:v>64.5</c:v>
                </c:pt>
                <c:pt idx="20">
                  <c:v>65.150000000000006</c:v>
                </c:pt>
                <c:pt idx="21">
                  <c:v>67.099999999999994</c:v>
                </c:pt>
                <c:pt idx="22">
                  <c:v>67.400000000000006</c:v>
                </c:pt>
                <c:pt idx="23">
                  <c:v>68.150000000000006</c:v>
                </c:pt>
                <c:pt idx="24">
                  <c:v>67.2</c:v>
                </c:pt>
                <c:pt idx="25">
                  <c:v>65.75</c:v>
                </c:pt>
                <c:pt idx="26">
                  <c:v>67.25</c:v>
                </c:pt>
                <c:pt idx="27">
                  <c:v>66.45</c:v>
                </c:pt>
                <c:pt idx="28">
                  <c:v>67.349999999999994</c:v>
                </c:pt>
                <c:pt idx="29">
                  <c:v>65.75</c:v>
                </c:pt>
                <c:pt idx="30">
                  <c:v>65.5</c:v>
                </c:pt>
                <c:pt idx="31">
                  <c:v>65.2</c:v>
                </c:pt>
                <c:pt idx="32">
                  <c:v>66.5</c:v>
                </c:pt>
                <c:pt idx="33">
                  <c:v>67.25</c:v>
                </c:pt>
                <c:pt idx="34">
                  <c:v>67.150000000000006</c:v>
                </c:pt>
                <c:pt idx="35">
                  <c:v>69.25</c:v>
                </c:pt>
                <c:pt idx="36">
                  <c:v>68.5</c:v>
                </c:pt>
                <c:pt idx="37">
                  <c:v>68</c:v>
                </c:pt>
                <c:pt idx="38">
                  <c:v>68.5</c:v>
                </c:pt>
                <c:pt idx="39">
                  <c:v>68.25</c:v>
                </c:pt>
                <c:pt idx="40">
                  <c:v>67.400000000000006</c:v>
                </c:pt>
                <c:pt idx="41">
                  <c:v>67.849999999999994</c:v>
                </c:pt>
                <c:pt idx="42">
                  <c:v>67.349999999999994</c:v>
                </c:pt>
                <c:pt idx="43">
                  <c:v>68.099999999999994</c:v>
                </c:pt>
                <c:pt idx="44">
                  <c:v>66.5</c:v>
                </c:pt>
                <c:pt idx="45">
                  <c:v>66.900000000000006</c:v>
                </c:pt>
                <c:pt idx="46">
                  <c:v>65.3</c:v>
                </c:pt>
                <c:pt idx="47">
                  <c:v>64.400000000000006</c:v>
                </c:pt>
                <c:pt idx="48">
                  <c:v>64.3</c:v>
                </c:pt>
                <c:pt idx="49">
                  <c:v>64.5</c:v>
                </c:pt>
                <c:pt idx="50">
                  <c:v>65</c:v>
                </c:pt>
                <c:pt idx="51">
                  <c:v>64.400000000000006</c:v>
                </c:pt>
                <c:pt idx="52">
                  <c:v>65</c:v>
                </c:pt>
                <c:pt idx="53">
                  <c:v>64.3</c:v>
                </c:pt>
                <c:pt idx="54">
                  <c:v>64.400000000000006</c:v>
                </c:pt>
                <c:pt idx="55">
                  <c:v>63.8</c:v>
                </c:pt>
                <c:pt idx="56">
                  <c:v>62.5</c:v>
                </c:pt>
                <c:pt idx="57">
                  <c:v>62.2</c:v>
                </c:pt>
                <c:pt idx="58">
                  <c:v>62.75</c:v>
                </c:pt>
                <c:pt idx="59">
                  <c:v>64.150000000000006</c:v>
                </c:pt>
                <c:pt idx="60">
                  <c:v>62.75</c:v>
                </c:pt>
                <c:pt idx="61">
                  <c:v>64.5</c:v>
                </c:pt>
                <c:pt idx="62">
                  <c:v>65.3</c:v>
                </c:pt>
                <c:pt idx="63">
                  <c:v>65.95</c:v>
                </c:pt>
                <c:pt idx="64">
                  <c:v>66.349999999999994</c:v>
                </c:pt>
                <c:pt idx="65">
                  <c:v>67</c:v>
                </c:pt>
                <c:pt idx="66">
                  <c:v>66.75</c:v>
                </c:pt>
                <c:pt idx="67">
                  <c:v>67.2</c:v>
                </c:pt>
                <c:pt idx="68">
                  <c:v>67.7</c:v>
                </c:pt>
                <c:pt idx="69">
                  <c:v>66.599999999999994</c:v>
                </c:pt>
                <c:pt idx="70">
                  <c:v>65.3</c:v>
                </c:pt>
                <c:pt idx="71">
                  <c:v>64.5</c:v>
                </c:pt>
                <c:pt idx="72">
                  <c:v>65.3</c:v>
                </c:pt>
                <c:pt idx="73">
                  <c:v>65.900000000000006</c:v>
                </c:pt>
                <c:pt idx="74">
                  <c:v>65.34</c:v>
                </c:pt>
                <c:pt idx="75">
                  <c:v>65.34</c:v>
                </c:pt>
                <c:pt idx="76">
                  <c:v>66.349999999999994</c:v>
                </c:pt>
                <c:pt idx="77">
                  <c:v>66.7</c:v>
                </c:pt>
                <c:pt idx="78">
                  <c:v>67</c:v>
                </c:pt>
                <c:pt idx="79">
                  <c:v>67</c:v>
                </c:pt>
                <c:pt idx="80">
                  <c:v>65.599999999999994</c:v>
                </c:pt>
                <c:pt idx="81">
                  <c:v>64.75</c:v>
                </c:pt>
                <c:pt idx="82">
                  <c:v>65.75</c:v>
                </c:pt>
                <c:pt idx="83">
                  <c:v>66.75</c:v>
                </c:pt>
                <c:pt idx="84">
                  <c:v>66.400000000000006</c:v>
                </c:pt>
                <c:pt idx="85">
                  <c:v>66.739999999999995</c:v>
                </c:pt>
                <c:pt idx="86">
                  <c:v>66.55</c:v>
                </c:pt>
                <c:pt idx="87">
                  <c:v>65.8</c:v>
                </c:pt>
                <c:pt idx="88">
                  <c:v>65.3</c:v>
                </c:pt>
                <c:pt idx="89">
                  <c:v>65.5</c:v>
                </c:pt>
                <c:pt idx="90">
                  <c:v>64</c:v>
                </c:pt>
                <c:pt idx="91">
                  <c:v>64</c:v>
                </c:pt>
                <c:pt idx="92">
                  <c:v>64</c:v>
                </c:pt>
                <c:pt idx="93">
                  <c:v>63.8</c:v>
                </c:pt>
                <c:pt idx="94">
                  <c:v>63.2</c:v>
                </c:pt>
                <c:pt idx="95">
                  <c:v>63.9</c:v>
                </c:pt>
                <c:pt idx="96">
                  <c:v>64.55</c:v>
                </c:pt>
                <c:pt idx="97">
                  <c:v>64.75</c:v>
                </c:pt>
                <c:pt idx="98">
                  <c:v>65.05</c:v>
                </c:pt>
                <c:pt idx="99">
                  <c:v>66.099999999999994</c:v>
                </c:pt>
                <c:pt idx="100">
                  <c:v>67.5</c:v>
                </c:pt>
                <c:pt idx="101">
                  <c:v>67.05</c:v>
                </c:pt>
                <c:pt idx="102">
                  <c:v>66.8</c:v>
                </c:pt>
                <c:pt idx="103">
                  <c:v>66.75</c:v>
                </c:pt>
                <c:pt idx="104">
                  <c:v>66.400000000000006</c:v>
                </c:pt>
                <c:pt idx="105">
                  <c:v>66.45</c:v>
                </c:pt>
                <c:pt idx="106">
                  <c:v>67.95</c:v>
                </c:pt>
                <c:pt idx="107">
                  <c:v>66.599999999999994</c:v>
                </c:pt>
                <c:pt idx="108">
                  <c:v>67</c:v>
                </c:pt>
                <c:pt idx="109">
                  <c:v>67.5</c:v>
                </c:pt>
                <c:pt idx="110">
                  <c:v>68</c:v>
                </c:pt>
                <c:pt idx="111">
                  <c:v>68.2</c:v>
                </c:pt>
                <c:pt idx="112">
                  <c:v>68.099999999999994</c:v>
                </c:pt>
                <c:pt idx="113">
                  <c:v>68.2</c:v>
                </c:pt>
                <c:pt idx="114">
                  <c:v>68.25</c:v>
                </c:pt>
                <c:pt idx="115">
                  <c:v>67.7</c:v>
                </c:pt>
                <c:pt idx="116">
                  <c:v>68.150000000000006</c:v>
                </c:pt>
                <c:pt idx="117">
                  <c:v>68.400000000000006</c:v>
                </c:pt>
                <c:pt idx="118">
                  <c:v>68.2</c:v>
                </c:pt>
                <c:pt idx="119">
                  <c:v>68</c:v>
                </c:pt>
                <c:pt idx="120">
                  <c:v>69.650000000000006</c:v>
                </c:pt>
                <c:pt idx="121">
                  <c:v>69.599999999999994</c:v>
                </c:pt>
                <c:pt idx="122">
                  <c:v>69.2</c:v>
                </c:pt>
                <c:pt idx="123">
                  <c:v>69.05</c:v>
                </c:pt>
                <c:pt idx="124">
                  <c:v>68.599999999999994</c:v>
                </c:pt>
                <c:pt idx="125">
                  <c:v>68.5</c:v>
                </c:pt>
                <c:pt idx="126">
                  <c:v>69.5</c:v>
                </c:pt>
                <c:pt idx="127">
                  <c:v>70.05</c:v>
                </c:pt>
                <c:pt idx="128">
                  <c:v>69.900000000000006</c:v>
                </c:pt>
                <c:pt idx="129">
                  <c:v>70.25</c:v>
                </c:pt>
                <c:pt idx="130">
                  <c:v>71</c:v>
                </c:pt>
                <c:pt idx="131">
                  <c:v>71.599999999999994</c:v>
                </c:pt>
                <c:pt idx="132">
                  <c:v>71.900000000000006</c:v>
                </c:pt>
                <c:pt idx="133">
                  <c:v>72.7</c:v>
                </c:pt>
                <c:pt idx="134">
                  <c:v>72.5</c:v>
                </c:pt>
                <c:pt idx="135">
                  <c:v>72.099999999999994</c:v>
                </c:pt>
                <c:pt idx="136">
                  <c:v>71.25</c:v>
                </c:pt>
                <c:pt idx="137">
                  <c:v>71.5</c:v>
                </c:pt>
                <c:pt idx="138">
                  <c:v>70.5</c:v>
                </c:pt>
                <c:pt idx="139">
                  <c:v>70.83</c:v>
                </c:pt>
                <c:pt idx="140">
                  <c:v>72.45</c:v>
                </c:pt>
                <c:pt idx="141">
                  <c:v>73.25</c:v>
                </c:pt>
                <c:pt idx="142">
                  <c:v>73.45</c:v>
                </c:pt>
                <c:pt idx="143">
                  <c:v>73.5</c:v>
                </c:pt>
                <c:pt idx="144">
                  <c:v>74</c:v>
                </c:pt>
                <c:pt idx="145">
                  <c:v>73</c:v>
                </c:pt>
                <c:pt idx="146">
                  <c:v>72.95</c:v>
                </c:pt>
                <c:pt idx="147">
                  <c:v>73</c:v>
                </c:pt>
                <c:pt idx="148">
                  <c:v>73.5</c:v>
                </c:pt>
                <c:pt idx="149">
                  <c:v>74.25</c:v>
                </c:pt>
                <c:pt idx="150">
                  <c:v>75.5</c:v>
                </c:pt>
                <c:pt idx="151">
                  <c:v>74.400000000000006</c:v>
                </c:pt>
                <c:pt idx="152">
                  <c:v>74</c:v>
                </c:pt>
                <c:pt idx="153">
                  <c:v>74.25</c:v>
                </c:pt>
                <c:pt idx="154">
                  <c:v>75</c:v>
                </c:pt>
                <c:pt idx="155">
                  <c:v>75.25</c:v>
                </c:pt>
                <c:pt idx="156">
                  <c:v>74.5</c:v>
                </c:pt>
                <c:pt idx="157">
                  <c:v>75.5</c:v>
                </c:pt>
                <c:pt idx="158">
                  <c:v>76.25</c:v>
                </c:pt>
                <c:pt idx="159">
                  <c:v>77</c:v>
                </c:pt>
                <c:pt idx="160">
                  <c:v>78</c:v>
                </c:pt>
                <c:pt idx="161">
                  <c:v>77.150000000000006</c:v>
                </c:pt>
                <c:pt idx="162">
                  <c:v>77.650000000000006</c:v>
                </c:pt>
                <c:pt idx="163">
                  <c:v>78</c:v>
                </c:pt>
                <c:pt idx="164">
                  <c:v>78.25</c:v>
                </c:pt>
                <c:pt idx="165">
                  <c:v>77.55</c:v>
                </c:pt>
                <c:pt idx="166">
                  <c:v>77.5</c:v>
                </c:pt>
                <c:pt idx="167">
                  <c:v>77.5</c:v>
                </c:pt>
                <c:pt idx="168">
                  <c:v>78.05</c:v>
                </c:pt>
                <c:pt idx="169">
                  <c:v>78.650000000000006</c:v>
                </c:pt>
                <c:pt idx="170">
                  <c:v>78.430000000000007</c:v>
                </c:pt>
                <c:pt idx="171">
                  <c:v>78.8</c:v>
                </c:pt>
                <c:pt idx="172">
                  <c:v>79.349999999999994</c:v>
                </c:pt>
                <c:pt idx="173">
                  <c:v>77.45</c:v>
                </c:pt>
                <c:pt idx="174">
                  <c:v>78.099999999999994</c:v>
                </c:pt>
                <c:pt idx="175">
                  <c:v>78.849999999999994</c:v>
                </c:pt>
                <c:pt idx="176">
                  <c:v>80.349999999999994</c:v>
                </c:pt>
                <c:pt idx="177">
                  <c:v>80.150000000000006</c:v>
                </c:pt>
                <c:pt idx="178">
                  <c:v>80.2</c:v>
                </c:pt>
                <c:pt idx="179">
                  <c:v>80.650000000000006</c:v>
                </c:pt>
                <c:pt idx="180">
                  <c:v>80.8</c:v>
                </c:pt>
                <c:pt idx="181">
                  <c:v>80.650000000000006</c:v>
                </c:pt>
                <c:pt idx="182">
                  <c:v>82.15</c:v>
                </c:pt>
                <c:pt idx="183">
                  <c:v>83.3</c:v>
                </c:pt>
                <c:pt idx="184">
                  <c:v>82.5</c:v>
                </c:pt>
                <c:pt idx="185">
                  <c:v>81.75</c:v>
                </c:pt>
                <c:pt idx="186">
                  <c:v>83.5</c:v>
                </c:pt>
                <c:pt idx="187">
                  <c:v>83.75</c:v>
                </c:pt>
                <c:pt idx="188">
                  <c:v>82</c:v>
                </c:pt>
                <c:pt idx="189">
                  <c:v>81.7</c:v>
                </c:pt>
                <c:pt idx="190">
                  <c:v>83.5</c:v>
                </c:pt>
                <c:pt idx="191">
                  <c:v>82.5</c:v>
                </c:pt>
                <c:pt idx="192">
                  <c:v>81.599999999999994</c:v>
                </c:pt>
                <c:pt idx="193">
                  <c:v>79.400000000000006</c:v>
                </c:pt>
                <c:pt idx="194">
                  <c:v>77.150000000000006</c:v>
                </c:pt>
                <c:pt idx="195">
                  <c:v>78</c:v>
                </c:pt>
                <c:pt idx="196">
                  <c:v>79.099999999999994</c:v>
                </c:pt>
                <c:pt idx="197">
                  <c:v>81.2</c:v>
                </c:pt>
                <c:pt idx="198">
                  <c:v>80.900000000000006</c:v>
                </c:pt>
                <c:pt idx="199">
                  <c:v>79</c:v>
                </c:pt>
                <c:pt idx="200">
                  <c:v>79.25</c:v>
                </c:pt>
                <c:pt idx="201">
                  <c:v>80</c:v>
                </c:pt>
                <c:pt idx="202">
                  <c:v>82</c:v>
                </c:pt>
                <c:pt idx="203">
                  <c:v>83</c:v>
                </c:pt>
                <c:pt idx="204">
                  <c:v>84</c:v>
                </c:pt>
                <c:pt idx="205">
                  <c:v>85</c:v>
                </c:pt>
                <c:pt idx="206">
                  <c:v>84.4</c:v>
                </c:pt>
                <c:pt idx="207">
                  <c:v>85.8</c:v>
                </c:pt>
                <c:pt idx="208">
                  <c:v>84.25</c:v>
                </c:pt>
                <c:pt idx="209">
                  <c:v>83.5</c:v>
                </c:pt>
                <c:pt idx="210">
                  <c:v>83.25</c:v>
                </c:pt>
                <c:pt idx="211">
                  <c:v>84</c:v>
                </c:pt>
                <c:pt idx="212">
                  <c:v>85</c:v>
                </c:pt>
                <c:pt idx="213">
                  <c:v>84.55</c:v>
                </c:pt>
                <c:pt idx="214">
                  <c:v>84.75</c:v>
                </c:pt>
                <c:pt idx="215">
                  <c:v>85.1</c:v>
                </c:pt>
                <c:pt idx="216">
                  <c:v>86.75</c:v>
                </c:pt>
                <c:pt idx="217">
                  <c:v>87.5</c:v>
                </c:pt>
                <c:pt idx="218">
                  <c:v>87.5</c:v>
                </c:pt>
                <c:pt idx="219">
                  <c:v>85.55</c:v>
                </c:pt>
                <c:pt idx="220">
                  <c:v>86.5</c:v>
                </c:pt>
                <c:pt idx="221">
                  <c:v>86</c:v>
                </c:pt>
                <c:pt idx="222">
                  <c:v>85.3</c:v>
                </c:pt>
                <c:pt idx="223">
                  <c:v>85.25</c:v>
                </c:pt>
                <c:pt idx="224">
                  <c:v>86.45</c:v>
                </c:pt>
                <c:pt idx="225">
                  <c:v>86.35</c:v>
                </c:pt>
                <c:pt idx="226">
                  <c:v>84.5</c:v>
                </c:pt>
                <c:pt idx="227">
                  <c:v>84.25</c:v>
                </c:pt>
                <c:pt idx="228">
                  <c:v>82.5</c:v>
                </c:pt>
                <c:pt idx="229">
                  <c:v>81.900000000000006</c:v>
                </c:pt>
                <c:pt idx="230">
                  <c:v>83.6</c:v>
                </c:pt>
                <c:pt idx="231">
                  <c:v>84.05</c:v>
                </c:pt>
                <c:pt idx="232">
                  <c:v>82.5</c:v>
                </c:pt>
                <c:pt idx="233">
                  <c:v>83.5</c:v>
                </c:pt>
                <c:pt idx="234">
                  <c:v>85.25</c:v>
                </c:pt>
                <c:pt idx="235">
                  <c:v>85</c:v>
                </c:pt>
                <c:pt idx="236">
                  <c:v>84.75</c:v>
                </c:pt>
                <c:pt idx="237">
                  <c:v>84.6</c:v>
                </c:pt>
                <c:pt idx="238">
                  <c:v>85</c:v>
                </c:pt>
                <c:pt idx="239">
                  <c:v>85.6</c:v>
                </c:pt>
                <c:pt idx="240">
                  <c:v>86.6</c:v>
                </c:pt>
                <c:pt idx="241">
                  <c:v>85.75</c:v>
                </c:pt>
                <c:pt idx="242">
                  <c:v>85.75</c:v>
                </c:pt>
                <c:pt idx="243">
                  <c:v>86.25</c:v>
                </c:pt>
                <c:pt idx="244">
                  <c:v>87.35</c:v>
                </c:pt>
                <c:pt idx="245">
                  <c:v>88.4</c:v>
                </c:pt>
                <c:pt idx="246">
                  <c:v>90</c:v>
                </c:pt>
                <c:pt idx="247">
                  <c:v>89.5</c:v>
                </c:pt>
                <c:pt idx="248">
                  <c:v>89.1</c:v>
                </c:pt>
                <c:pt idx="249">
                  <c:v>90</c:v>
                </c:pt>
                <c:pt idx="250">
                  <c:v>90.43</c:v>
                </c:pt>
                <c:pt idx="251">
                  <c:v>89.25</c:v>
                </c:pt>
                <c:pt idx="252">
                  <c:v>89.25</c:v>
                </c:pt>
                <c:pt idx="253">
                  <c:v>89.38</c:v>
                </c:pt>
                <c:pt idx="254">
                  <c:v>89.47</c:v>
                </c:pt>
                <c:pt idx="255">
                  <c:v>89.34</c:v>
                </c:pt>
                <c:pt idx="256">
                  <c:v>89.34</c:v>
                </c:pt>
                <c:pt idx="257">
                  <c:v>89.25</c:v>
                </c:pt>
                <c:pt idx="258">
                  <c:v>89.4</c:v>
                </c:pt>
                <c:pt idx="259">
                  <c:v>90.15</c:v>
                </c:pt>
                <c:pt idx="260">
                  <c:v>85.04</c:v>
                </c:pt>
                <c:pt idx="261">
                  <c:v>86.25</c:v>
                </c:pt>
                <c:pt idx="262">
                  <c:v>86.25</c:v>
                </c:pt>
                <c:pt idx="263">
                  <c:v>85.75</c:v>
                </c:pt>
                <c:pt idx="264">
                  <c:v>85.75</c:v>
                </c:pt>
                <c:pt idx="265">
                  <c:v>86.9</c:v>
                </c:pt>
                <c:pt idx="266">
                  <c:v>86.4</c:v>
                </c:pt>
                <c:pt idx="267">
                  <c:v>84.75</c:v>
                </c:pt>
                <c:pt idx="268">
                  <c:v>84.75</c:v>
                </c:pt>
                <c:pt idx="269">
                  <c:v>85</c:v>
                </c:pt>
                <c:pt idx="270">
                  <c:v>85.5</c:v>
                </c:pt>
                <c:pt idx="271">
                  <c:v>85.85</c:v>
                </c:pt>
                <c:pt idx="272">
                  <c:v>84</c:v>
                </c:pt>
                <c:pt idx="273">
                  <c:v>85.25</c:v>
                </c:pt>
                <c:pt idx="274">
                  <c:v>85.75</c:v>
                </c:pt>
                <c:pt idx="275">
                  <c:v>85.85</c:v>
                </c:pt>
                <c:pt idx="276">
                  <c:v>85.3</c:v>
                </c:pt>
                <c:pt idx="277">
                  <c:v>85.3</c:v>
                </c:pt>
                <c:pt idx="278">
                  <c:v>87.75</c:v>
                </c:pt>
                <c:pt idx="279">
                  <c:v>87.75</c:v>
                </c:pt>
                <c:pt idx="280">
                  <c:v>87.6</c:v>
                </c:pt>
                <c:pt idx="281">
                  <c:v>84</c:v>
                </c:pt>
                <c:pt idx="282">
                  <c:v>82.75</c:v>
                </c:pt>
                <c:pt idx="283">
                  <c:v>81.75</c:v>
                </c:pt>
                <c:pt idx="284">
                  <c:v>82.95</c:v>
                </c:pt>
                <c:pt idx="285">
                  <c:v>82.2</c:v>
                </c:pt>
                <c:pt idx="286">
                  <c:v>81.349999999999994</c:v>
                </c:pt>
                <c:pt idx="287">
                  <c:v>81.599999999999994</c:v>
                </c:pt>
                <c:pt idx="288">
                  <c:v>78.5</c:v>
                </c:pt>
                <c:pt idx="289">
                  <c:v>77.5</c:v>
                </c:pt>
                <c:pt idx="290">
                  <c:v>77.5</c:v>
                </c:pt>
                <c:pt idx="291">
                  <c:v>79.849999999999994</c:v>
                </c:pt>
                <c:pt idx="292">
                  <c:v>81</c:v>
                </c:pt>
                <c:pt idx="293">
                  <c:v>81</c:v>
                </c:pt>
                <c:pt idx="294">
                  <c:v>80.099999999999994</c:v>
                </c:pt>
                <c:pt idx="295">
                  <c:v>83.1</c:v>
                </c:pt>
                <c:pt idx="296">
                  <c:v>83.25</c:v>
                </c:pt>
                <c:pt idx="297">
                  <c:v>81.8</c:v>
                </c:pt>
                <c:pt idx="298">
                  <c:v>83</c:v>
                </c:pt>
                <c:pt idx="299">
                  <c:v>83</c:v>
                </c:pt>
                <c:pt idx="300">
                  <c:v>80.5</c:v>
                </c:pt>
                <c:pt idx="301">
                  <c:v>79.3</c:v>
                </c:pt>
                <c:pt idx="302">
                  <c:v>80</c:v>
                </c:pt>
                <c:pt idx="303">
                  <c:v>77.2</c:v>
                </c:pt>
                <c:pt idx="304">
                  <c:v>77.7</c:v>
                </c:pt>
                <c:pt idx="305">
                  <c:v>79</c:v>
                </c:pt>
                <c:pt idx="306">
                  <c:v>79.2</c:v>
                </c:pt>
                <c:pt idx="307">
                  <c:v>78.7</c:v>
                </c:pt>
                <c:pt idx="308">
                  <c:v>77.5</c:v>
                </c:pt>
                <c:pt idx="309">
                  <c:v>77.25</c:v>
                </c:pt>
                <c:pt idx="310">
                  <c:v>75.75</c:v>
                </c:pt>
                <c:pt idx="311">
                  <c:v>76.650000000000006</c:v>
                </c:pt>
                <c:pt idx="312">
                  <c:v>75.8</c:v>
                </c:pt>
                <c:pt idx="313">
                  <c:v>75.25</c:v>
                </c:pt>
                <c:pt idx="314">
                  <c:v>74.8</c:v>
                </c:pt>
                <c:pt idx="315">
                  <c:v>73.099999999999994</c:v>
                </c:pt>
                <c:pt idx="316">
                  <c:v>75.5</c:v>
                </c:pt>
                <c:pt idx="317">
                  <c:v>74.7</c:v>
                </c:pt>
                <c:pt idx="318">
                  <c:v>73.650000000000006</c:v>
                </c:pt>
                <c:pt idx="319">
                  <c:v>73.650000000000006</c:v>
                </c:pt>
                <c:pt idx="320">
                  <c:v>73</c:v>
                </c:pt>
                <c:pt idx="321">
                  <c:v>73.8</c:v>
                </c:pt>
                <c:pt idx="322">
                  <c:v>74.95</c:v>
                </c:pt>
                <c:pt idx="323">
                  <c:v>75.75</c:v>
                </c:pt>
                <c:pt idx="324">
                  <c:v>75.75</c:v>
                </c:pt>
                <c:pt idx="325">
                  <c:v>74.98</c:v>
                </c:pt>
                <c:pt idx="326">
                  <c:v>77</c:v>
                </c:pt>
                <c:pt idx="327">
                  <c:v>76.150000000000006</c:v>
                </c:pt>
                <c:pt idx="328">
                  <c:v>77</c:v>
                </c:pt>
                <c:pt idx="329">
                  <c:v>77.400000000000006</c:v>
                </c:pt>
                <c:pt idx="330">
                  <c:v>79.25</c:v>
                </c:pt>
                <c:pt idx="331">
                  <c:v>80.099999999999994</c:v>
                </c:pt>
                <c:pt idx="332">
                  <c:v>81.5</c:v>
                </c:pt>
                <c:pt idx="333">
                  <c:v>82</c:v>
                </c:pt>
                <c:pt idx="334">
                  <c:v>81.900000000000006</c:v>
                </c:pt>
                <c:pt idx="335">
                  <c:v>82.75</c:v>
                </c:pt>
                <c:pt idx="336">
                  <c:v>79.849999999999994</c:v>
                </c:pt>
                <c:pt idx="337">
                  <c:v>81.5</c:v>
                </c:pt>
                <c:pt idx="338">
                  <c:v>82.5</c:v>
                </c:pt>
                <c:pt idx="339">
                  <c:v>83</c:v>
                </c:pt>
                <c:pt idx="340">
                  <c:v>83.3</c:v>
                </c:pt>
                <c:pt idx="341">
                  <c:v>82.75</c:v>
                </c:pt>
                <c:pt idx="342">
                  <c:v>82.8</c:v>
                </c:pt>
                <c:pt idx="343">
                  <c:v>84.25</c:v>
                </c:pt>
                <c:pt idx="344">
                  <c:v>84.5</c:v>
                </c:pt>
                <c:pt idx="345">
                  <c:v>85.3</c:v>
                </c:pt>
                <c:pt idx="346">
                  <c:v>85</c:v>
                </c:pt>
                <c:pt idx="347">
                  <c:v>83.5</c:v>
                </c:pt>
                <c:pt idx="348">
                  <c:v>83.75</c:v>
                </c:pt>
                <c:pt idx="349">
                  <c:v>84.5</c:v>
                </c:pt>
                <c:pt idx="350">
                  <c:v>84.75</c:v>
                </c:pt>
                <c:pt idx="351">
                  <c:v>85.25</c:v>
                </c:pt>
                <c:pt idx="352">
                  <c:v>86.5</c:v>
                </c:pt>
                <c:pt idx="353">
                  <c:v>87.75</c:v>
                </c:pt>
                <c:pt idx="354">
                  <c:v>89.75</c:v>
                </c:pt>
                <c:pt idx="355">
                  <c:v>89.5</c:v>
                </c:pt>
                <c:pt idx="356">
                  <c:v>88.1</c:v>
                </c:pt>
                <c:pt idx="357">
                  <c:v>89.5</c:v>
                </c:pt>
                <c:pt idx="358">
                  <c:v>87.5</c:v>
                </c:pt>
                <c:pt idx="359">
                  <c:v>88.5</c:v>
                </c:pt>
                <c:pt idx="360">
                  <c:v>89</c:v>
                </c:pt>
                <c:pt idx="361">
                  <c:v>88</c:v>
                </c:pt>
                <c:pt idx="362">
                  <c:v>87.4</c:v>
                </c:pt>
                <c:pt idx="363">
                  <c:v>86.1</c:v>
                </c:pt>
                <c:pt idx="364">
                  <c:v>87.75</c:v>
                </c:pt>
                <c:pt idx="365">
                  <c:v>88</c:v>
                </c:pt>
                <c:pt idx="366">
                  <c:v>87</c:v>
                </c:pt>
                <c:pt idx="367">
                  <c:v>86.8</c:v>
                </c:pt>
                <c:pt idx="368">
                  <c:v>88.75</c:v>
                </c:pt>
                <c:pt idx="369">
                  <c:v>87.75</c:v>
                </c:pt>
                <c:pt idx="370">
                  <c:v>87</c:v>
                </c:pt>
                <c:pt idx="371">
                  <c:v>88</c:v>
                </c:pt>
                <c:pt idx="372">
                  <c:v>88</c:v>
                </c:pt>
                <c:pt idx="373">
                  <c:v>89</c:v>
                </c:pt>
                <c:pt idx="374">
                  <c:v>90.25</c:v>
                </c:pt>
                <c:pt idx="375">
                  <c:v>89.65</c:v>
                </c:pt>
                <c:pt idx="376">
                  <c:v>89.1</c:v>
                </c:pt>
                <c:pt idx="377">
                  <c:v>88.5</c:v>
                </c:pt>
                <c:pt idx="378">
                  <c:v>89</c:v>
                </c:pt>
                <c:pt idx="379">
                  <c:v>88.5</c:v>
                </c:pt>
                <c:pt idx="380">
                  <c:v>87</c:v>
                </c:pt>
                <c:pt idx="381">
                  <c:v>84.3</c:v>
                </c:pt>
                <c:pt idx="382">
                  <c:v>84.25</c:v>
                </c:pt>
                <c:pt idx="383">
                  <c:v>85.75</c:v>
                </c:pt>
                <c:pt idx="384">
                  <c:v>86.7</c:v>
                </c:pt>
                <c:pt idx="385">
                  <c:v>87.95</c:v>
                </c:pt>
                <c:pt idx="386">
                  <c:v>88.2</c:v>
                </c:pt>
                <c:pt idx="387">
                  <c:v>88.2</c:v>
                </c:pt>
                <c:pt idx="388">
                  <c:v>89.25</c:v>
                </c:pt>
                <c:pt idx="389">
                  <c:v>91.5</c:v>
                </c:pt>
                <c:pt idx="390">
                  <c:v>91.5</c:v>
                </c:pt>
                <c:pt idx="391">
                  <c:v>91.3</c:v>
                </c:pt>
                <c:pt idx="392">
                  <c:v>90.7</c:v>
                </c:pt>
                <c:pt idx="393">
                  <c:v>92.7</c:v>
                </c:pt>
                <c:pt idx="394">
                  <c:v>92.75</c:v>
                </c:pt>
                <c:pt idx="395">
                  <c:v>93.45</c:v>
                </c:pt>
                <c:pt idx="396">
                  <c:v>90.65</c:v>
                </c:pt>
                <c:pt idx="397">
                  <c:v>89.1</c:v>
                </c:pt>
                <c:pt idx="398">
                  <c:v>89</c:v>
                </c:pt>
                <c:pt idx="399">
                  <c:v>86.5</c:v>
                </c:pt>
                <c:pt idx="400">
                  <c:v>88.75</c:v>
                </c:pt>
                <c:pt idx="401">
                  <c:v>87.3</c:v>
                </c:pt>
                <c:pt idx="402">
                  <c:v>86.1</c:v>
                </c:pt>
                <c:pt idx="403">
                  <c:v>86.4</c:v>
                </c:pt>
                <c:pt idx="404">
                  <c:v>87.5</c:v>
                </c:pt>
                <c:pt idx="405">
                  <c:v>88.25</c:v>
                </c:pt>
                <c:pt idx="406">
                  <c:v>86</c:v>
                </c:pt>
                <c:pt idx="407">
                  <c:v>86.75</c:v>
                </c:pt>
                <c:pt idx="408">
                  <c:v>86.5</c:v>
                </c:pt>
                <c:pt idx="409">
                  <c:v>85.75</c:v>
                </c:pt>
                <c:pt idx="410">
                  <c:v>85.5</c:v>
                </c:pt>
                <c:pt idx="411">
                  <c:v>84.3</c:v>
                </c:pt>
                <c:pt idx="412">
                  <c:v>85.5</c:v>
                </c:pt>
                <c:pt idx="413">
                  <c:v>86.3</c:v>
                </c:pt>
                <c:pt idx="414">
                  <c:v>87.75</c:v>
                </c:pt>
                <c:pt idx="415">
                  <c:v>87</c:v>
                </c:pt>
                <c:pt idx="416">
                  <c:v>86.9</c:v>
                </c:pt>
                <c:pt idx="417">
                  <c:v>87</c:v>
                </c:pt>
                <c:pt idx="418">
                  <c:v>87.08</c:v>
                </c:pt>
                <c:pt idx="419">
                  <c:v>88.9</c:v>
                </c:pt>
                <c:pt idx="420">
                  <c:v>88</c:v>
                </c:pt>
                <c:pt idx="421">
                  <c:v>88.6</c:v>
                </c:pt>
                <c:pt idx="422">
                  <c:v>89.75</c:v>
                </c:pt>
                <c:pt idx="423">
                  <c:v>88.9</c:v>
                </c:pt>
                <c:pt idx="424">
                  <c:v>89</c:v>
                </c:pt>
                <c:pt idx="425">
                  <c:v>88.6</c:v>
                </c:pt>
                <c:pt idx="426">
                  <c:v>89</c:v>
                </c:pt>
                <c:pt idx="427">
                  <c:v>89.5</c:v>
                </c:pt>
                <c:pt idx="428">
                  <c:v>90.5</c:v>
                </c:pt>
                <c:pt idx="429">
                  <c:v>91.6</c:v>
                </c:pt>
                <c:pt idx="430">
                  <c:v>92.5</c:v>
                </c:pt>
                <c:pt idx="431">
                  <c:v>91.4</c:v>
                </c:pt>
                <c:pt idx="432">
                  <c:v>90.85</c:v>
                </c:pt>
                <c:pt idx="433">
                  <c:v>91.45</c:v>
                </c:pt>
                <c:pt idx="434">
                  <c:v>93.35</c:v>
                </c:pt>
                <c:pt idx="435">
                  <c:v>94.6</c:v>
                </c:pt>
                <c:pt idx="436">
                  <c:v>94.9</c:v>
                </c:pt>
                <c:pt idx="437">
                  <c:v>95.5</c:v>
                </c:pt>
                <c:pt idx="438">
                  <c:v>95.5</c:v>
                </c:pt>
                <c:pt idx="439">
                  <c:v>96.75</c:v>
                </c:pt>
                <c:pt idx="440">
                  <c:v>95.5</c:v>
                </c:pt>
                <c:pt idx="441">
                  <c:v>96.3</c:v>
                </c:pt>
                <c:pt idx="442">
                  <c:v>94.5</c:v>
                </c:pt>
                <c:pt idx="443">
                  <c:v>95.6</c:v>
                </c:pt>
                <c:pt idx="444">
                  <c:v>96.6</c:v>
                </c:pt>
                <c:pt idx="445">
                  <c:v>96.8</c:v>
                </c:pt>
                <c:pt idx="446">
                  <c:v>98</c:v>
                </c:pt>
                <c:pt idx="447">
                  <c:v>98</c:v>
                </c:pt>
                <c:pt idx="448">
                  <c:v>98.75</c:v>
                </c:pt>
                <c:pt idx="449">
                  <c:v>97.75</c:v>
                </c:pt>
                <c:pt idx="450">
                  <c:v>98.2</c:v>
                </c:pt>
                <c:pt idx="451">
                  <c:v>97.3</c:v>
                </c:pt>
                <c:pt idx="452">
                  <c:v>97.15</c:v>
                </c:pt>
                <c:pt idx="453">
                  <c:v>99.6</c:v>
                </c:pt>
                <c:pt idx="454">
                  <c:v>99.25</c:v>
                </c:pt>
                <c:pt idx="455">
                  <c:v>99.65</c:v>
                </c:pt>
                <c:pt idx="456">
                  <c:v>99.15</c:v>
                </c:pt>
                <c:pt idx="457">
                  <c:v>99.65</c:v>
                </c:pt>
                <c:pt idx="458">
                  <c:v>98.75</c:v>
                </c:pt>
                <c:pt idx="459">
                  <c:v>97</c:v>
                </c:pt>
                <c:pt idx="460">
                  <c:v>95.2</c:v>
                </c:pt>
                <c:pt idx="461">
                  <c:v>94.15</c:v>
                </c:pt>
                <c:pt idx="462">
                  <c:v>95.5</c:v>
                </c:pt>
                <c:pt idx="463">
                  <c:v>95.3</c:v>
                </c:pt>
                <c:pt idx="464">
                  <c:v>96.5</c:v>
                </c:pt>
                <c:pt idx="465">
                  <c:v>96.5</c:v>
                </c:pt>
                <c:pt idx="466">
                  <c:v>97.5</c:v>
                </c:pt>
                <c:pt idx="467">
                  <c:v>99.3</c:v>
                </c:pt>
                <c:pt idx="468">
                  <c:v>98.25</c:v>
                </c:pt>
                <c:pt idx="469">
                  <c:v>97.65</c:v>
                </c:pt>
                <c:pt idx="470">
                  <c:v>97.45</c:v>
                </c:pt>
                <c:pt idx="471">
                  <c:v>96.8</c:v>
                </c:pt>
                <c:pt idx="472">
                  <c:v>95.4</c:v>
                </c:pt>
                <c:pt idx="473">
                  <c:v>95.7</c:v>
                </c:pt>
                <c:pt idx="474">
                  <c:v>95</c:v>
                </c:pt>
                <c:pt idx="475">
                  <c:v>96</c:v>
                </c:pt>
                <c:pt idx="476">
                  <c:v>92.1</c:v>
                </c:pt>
                <c:pt idx="477">
                  <c:v>92.8</c:v>
                </c:pt>
                <c:pt idx="478">
                  <c:v>90.6</c:v>
                </c:pt>
                <c:pt idx="479">
                  <c:v>89.5</c:v>
                </c:pt>
                <c:pt idx="480">
                  <c:v>91.75</c:v>
                </c:pt>
                <c:pt idx="481">
                  <c:v>88.9</c:v>
                </c:pt>
                <c:pt idx="482">
                  <c:v>88.25</c:v>
                </c:pt>
                <c:pt idx="483">
                  <c:v>89.75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38C-460B-98FA-EDE1DF5865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5558728"/>
        <c:axId val="555557160"/>
      </c:lineChart>
      <c:dateAx>
        <c:axId val="55555872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555557160"/>
        <c:crosses val="autoZero"/>
        <c:auto val="1"/>
        <c:lblOffset val="100"/>
        <c:baseTimeUnit val="days"/>
      </c:dateAx>
      <c:valAx>
        <c:axId val="555557160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l-SI"/>
                  <a:t>USD/tono</a:t>
                </a:r>
              </a:p>
            </c:rich>
          </c:tx>
          <c:layout>
            <c:manualLayout>
              <c:xMode val="edge"/>
              <c:yMode val="edge"/>
              <c:x val="1.9272886552781428E-2"/>
              <c:y val="0.358963092813217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555558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3"/>
          <c:order val="0"/>
          <c:tx>
            <c:strRef>
              <c:f>eua!$E$2</c:f>
              <c:strCache>
                <c:ptCount val="1"/>
                <c:pt idx="0">
                  <c:v>EUA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eua!$A$567:$A$1002</c:f>
              <c:numCache>
                <c:formatCode>m/d/yyyy</c:formatCode>
                <c:ptCount val="436"/>
                <c:pt idx="0">
                  <c:v>42795</c:v>
                </c:pt>
                <c:pt idx="1">
                  <c:v>42796</c:v>
                </c:pt>
                <c:pt idx="2">
                  <c:v>42797</c:v>
                </c:pt>
                <c:pt idx="3">
                  <c:v>42800</c:v>
                </c:pt>
                <c:pt idx="4">
                  <c:v>42801</c:v>
                </c:pt>
                <c:pt idx="5">
                  <c:v>42802</c:v>
                </c:pt>
                <c:pt idx="6">
                  <c:v>42803</c:v>
                </c:pt>
                <c:pt idx="7">
                  <c:v>42804</c:v>
                </c:pt>
                <c:pt idx="8">
                  <c:v>42807</c:v>
                </c:pt>
                <c:pt idx="9">
                  <c:v>42808</c:v>
                </c:pt>
                <c:pt idx="10">
                  <c:v>42809</c:v>
                </c:pt>
                <c:pt idx="11">
                  <c:v>42810</c:v>
                </c:pt>
                <c:pt idx="12">
                  <c:v>42811</c:v>
                </c:pt>
                <c:pt idx="13">
                  <c:v>42814</c:v>
                </c:pt>
                <c:pt idx="14">
                  <c:v>42815</c:v>
                </c:pt>
                <c:pt idx="15">
                  <c:v>42816</c:v>
                </c:pt>
                <c:pt idx="16">
                  <c:v>42817</c:v>
                </c:pt>
                <c:pt idx="17">
                  <c:v>42818</c:v>
                </c:pt>
                <c:pt idx="18">
                  <c:v>42821</c:v>
                </c:pt>
                <c:pt idx="19">
                  <c:v>42822</c:v>
                </c:pt>
                <c:pt idx="20">
                  <c:v>42823</c:v>
                </c:pt>
                <c:pt idx="21">
                  <c:v>42824</c:v>
                </c:pt>
                <c:pt idx="22">
                  <c:v>42825</c:v>
                </c:pt>
                <c:pt idx="23">
                  <c:v>42828</c:v>
                </c:pt>
                <c:pt idx="24">
                  <c:v>42829</c:v>
                </c:pt>
                <c:pt idx="25">
                  <c:v>42830</c:v>
                </c:pt>
                <c:pt idx="26">
                  <c:v>42831</c:v>
                </c:pt>
                <c:pt idx="27">
                  <c:v>42832</c:v>
                </c:pt>
                <c:pt idx="28">
                  <c:v>42835</c:v>
                </c:pt>
                <c:pt idx="29">
                  <c:v>42836</c:v>
                </c:pt>
                <c:pt idx="30">
                  <c:v>42837</c:v>
                </c:pt>
                <c:pt idx="31">
                  <c:v>42838</c:v>
                </c:pt>
                <c:pt idx="32">
                  <c:v>42843</c:v>
                </c:pt>
                <c:pt idx="33">
                  <c:v>42844</c:v>
                </c:pt>
                <c:pt idx="34">
                  <c:v>42845</c:v>
                </c:pt>
                <c:pt idx="35">
                  <c:v>42846</c:v>
                </c:pt>
                <c:pt idx="36">
                  <c:v>42849</c:v>
                </c:pt>
                <c:pt idx="37">
                  <c:v>42850</c:v>
                </c:pt>
                <c:pt idx="38">
                  <c:v>42851</c:v>
                </c:pt>
                <c:pt idx="39">
                  <c:v>42852</c:v>
                </c:pt>
                <c:pt idx="40">
                  <c:v>42853</c:v>
                </c:pt>
                <c:pt idx="41">
                  <c:v>42857</c:v>
                </c:pt>
                <c:pt idx="42">
                  <c:v>42858</c:v>
                </c:pt>
                <c:pt idx="43">
                  <c:v>42859</c:v>
                </c:pt>
                <c:pt idx="44">
                  <c:v>42860</c:v>
                </c:pt>
                <c:pt idx="45">
                  <c:v>42863</c:v>
                </c:pt>
                <c:pt idx="46">
                  <c:v>42864</c:v>
                </c:pt>
                <c:pt idx="47">
                  <c:v>42865</c:v>
                </c:pt>
                <c:pt idx="48">
                  <c:v>42866</c:v>
                </c:pt>
                <c:pt idx="49">
                  <c:v>42867</c:v>
                </c:pt>
                <c:pt idx="50">
                  <c:v>42870</c:v>
                </c:pt>
                <c:pt idx="51">
                  <c:v>42871</c:v>
                </c:pt>
                <c:pt idx="52">
                  <c:v>42872</c:v>
                </c:pt>
                <c:pt idx="53">
                  <c:v>42873</c:v>
                </c:pt>
                <c:pt idx="54">
                  <c:v>42874</c:v>
                </c:pt>
                <c:pt idx="55">
                  <c:v>42877</c:v>
                </c:pt>
                <c:pt idx="56">
                  <c:v>42878</c:v>
                </c:pt>
                <c:pt idx="57">
                  <c:v>42879</c:v>
                </c:pt>
                <c:pt idx="58">
                  <c:v>42880</c:v>
                </c:pt>
                <c:pt idx="59">
                  <c:v>42881</c:v>
                </c:pt>
                <c:pt idx="60">
                  <c:v>42884</c:v>
                </c:pt>
                <c:pt idx="61">
                  <c:v>42885</c:v>
                </c:pt>
                <c:pt idx="62">
                  <c:v>42886</c:v>
                </c:pt>
                <c:pt idx="63">
                  <c:v>42887</c:v>
                </c:pt>
                <c:pt idx="64">
                  <c:v>42888</c:v>
                </c:pt>
                <c:pt idx="65">
                  <c:v>42891</c:v>
                </c:pt>
                <c:pt idx="66">
                  <c:v>42892</c:v>
                </c:pt>
                <c:pt idx="67">
                  <c:v>42893</c:v>
                </c:pt>
                <c:pt idx="68">
                  <c:v>42894</c:v>
                </c:pt>
                <c:pt idx="69">
                  <c:v>42895</c:v>
                </c:pt>
                <c:pt idx="70">
                  <c:v>42898</c:v>
                </c:pt>
                <c:pt idx="71">
                  <c:v>42899</c:v>
                </c:pt>
                <c:pt idx="72">
                  <c:v>42900</c:v>
                </c:pt>
                <c:pt idx="73">
                  <c:v>42901</c:v>
                </c:pt>
                <c:pt idx="74">
                  <c:v>42902</c:v>
                </c:pt>
                <c:pt idx="75">
                  <c:v>42905</c:v>
                </c:pt>
                <c:pt idx="76">
                  <c:v>42906</c:v>
                </c:pt>
                <c:pt idx="77">
                  <c:v>42907</c:v>
                </c:pt>
                <c:pt idx="78">
                  <c:v>42908</c:v>
                </c:pt>
                <c:pt idx="79">
                  <c:v>42909</c:v>
                </c:pt>
                <c:pt idx="80">
                  <c:v>42912</c:v>
                </c:pt>
                <c:pt idx="81">
                  <c:v>42913</c:v>
                </c:pt>
                <c:pt idx="82">
                  <c:v>42914</c:v>
                </c:pt>
                <c:pt idx="83">
                  <c:v>42915</c:v>
                </c:pt>
                <c:pt idx="84">
                  <c:v>42916</c:v>
                </c:pt>
                <c:pt idx="85">
                  <c:v>42919</c:v>
                </c:pt>
                <c:pt idx="86">
                  <c:v>42920</c:v>
                </c:pt>
                <c:pt idx="87">
                  <c:v>42921</c:v>
                </c:pt>
                <c:pt idx="88">
                  <c:v>42922</c:v>
                </c:pt>
                <c:pt idx="89">
                  <c:v>42923</c:v>
                </c:pt>
                <c:pt idx="90">
                  <c:v>42926</c:v>
                </c:pt>
                <c:pt idx="91">
                  <c:v>42927</c:v>
                </c:pt>
                <c:pt idx="92">
                  <c:v>42928</c:v>
                </c:pt>
                <c:pt idx="93">
                  <c:v>42929</c:v>
                </c:pt>
                <c:pt idx="94">
                  <c:v>42930</c:v>
                </c:pt>
                <c:pt idx="95">
                  <c:v>42933</c:v>
                </c:pt>
                <c:pt idx="96">
                  <c:v>42934</c:v>
                </c:pt>
                <c:pt idx="97">
                  <c:v>42935</c:v>
                </c:pt>
                <c:pt idx="98">
                  <c:v>42936</c:v>
                </c:pt>
                <c:pt idx="99">
                  <c:v>42937</c:v>
                </c:pt>
                <c:pt idx="100">
                  <c:v>42940</c:v>
                </c:pt>
                <c:pt idx="101">
                  <c:v>42941</c:v>
                </c:pt>
                <c:pt idx="102">
                  <c:v>42942</c:v>
                </c:pt>
                <c:pt idx="103">
                  <c:v>42943</c:v>
                </c:pt>
                <c:pt idx="104">
                  <c:v>42944</c:v>
                </c:pt>
                <c:pt idx="105">
                  <c:v>42947</c:v>
                </c:pt>
                <c:pt idx="106">
                  <c:v>42948</c:v>
                </c:pt>
                <c:pt idx="107">
                  <c:v>42949</c:v>
                </c:pt>
                <c:pt idx="108">
                  <c:v>42950</c:v>
                </c:pt>
                <c:pt idx="109">
                  <c:v>42951</c:v>
                </c:pt>
                <c:pt idx="110">
                  <c:v>42954</c:v>
                </c:pt>
                <c:pt idx="111">
                  <c:v>42955</c:v>
                </c:pt>
                <c:pt idx="112">
                  <c:v>42956</c:v>
                </c:pt>
                <c:pt idx="113">
                  <c:v>42957</c:v>
                </c:pt>
                <c:pt idx="114">
                  <c:v>42958</c:v>
                </c:pt>
                <c:pt idx="115">
                  <c:v>42961</c:v>
                </c:pt>
                <c:pt idx="116">
                  <c:v>42962</c:v>
                </c:pt>
                <c:pt idx="117">
                  <c:v>42963</c:v>
                </c:pt>
                <c:pt idx="118">
                  <c:v>42964</c:v>
                </c:pt>
                <c:pt idx="119">
                  <c:v>42965</c:v>
                </c:pt>
                <c:pt idx="120">
                  <c:v>42968</c:v>
                </c:pt>
                <c:pt idx="121">
                  <c:v>42969</c:v>
                </c:pt>
                <c:pt idx="122">
                  <c:v>42970</c:v>
                </c:pt>
                <c:pt idx="123">
                  <c:v>42971</c:v>
                </c:pt>
                <c:pt idx="124">
                  <c:v>42972</c:v>
                </c:pt>
                <c:pt idx="125">
                  <c:v>42975</c:v>
                </c:pt>
                <c:pt idx="126">
                  <c:v>42976</c:v>
                </c:pt>
                <c:pt idx="127">
                  <c:v>42977</c:v>
                </c:pt>
                <c:pt idx="128">
                  <c:v>42978</c:v>
                </c:pt>
                <c:pt idx="129">
                  <c:v>42979</c:v>
                </c:pt>
                <c:pt idx="130">
                  <c:v>42982</c:v>
                </c:pt>
                <c:pt idx="131">
                  <c:v>42983</c:v>
                </c:pt>
                <c:pt idx="132">
                  <c:v>42984</c:v>
                </c:pt>
                <c:pt idx="133">
                  <c:v>42985</c:v>
                </c:pt>
                <c:pt idx="134">
                  <c:v>42986</c:v>
                </c:pt>
                <c:pt idx="135">
                  <c:v>42989</c:v>
                </c:pt>
                <c:pt idx="136">
                  <c:v>42990</c:v>
                </c:pt>
                <c:pt idx="137">
                  <c:v>42991</c:v>
                </c:pt>
                <c:pt idx="138">
                  <c:v>42992</c:v>
                </c:pt>
                <c:pt idx="139">
                  <c:v>42993</c:v>
                </c:pt>
                <c:pt idx="140">
                  <c:v>42996</c:v>
                </c:pt>
                <c:pt idx="141">
                  <c:v>42997</c:v>
                </c:pt>
                <c:pt idx="142">
                  <c:v>42998</c:v>
                </c:pt>
                <c:pt idx="143">
                  <c:v>42999</c:v>
                </c:pt>
                <c:pt idx="144">
                  <c:v>43000</c:v>
                </c:pt>
                <c:pt idx="145">
                  <c:v>43003</c:v>
                </c:pt>
                <c:pt idx="146">
                  <c:v>43004</c:v>
                </c:pt>
                <c:pt idx="147">
                  <c:v>43005</c:v>
                </c:pt>
                <c:pt idx="148">
                  <c:v>43006</c:v>
                </c:pt>
                <c:pt idx="149">
                  <c:v>43007</c:v>
                </c:pt>
                <c:pt idx="150">
                  <c:v>43010</c:v>
                </c:pt>
                <c:pt idx="151">
                  <c:v>43011</c:v>
                </c:pt>
                <c:pt idx="152">
                  <c:v>43012</c:v>
                </c:pt>
                <c:pt idx="153">
                  <c:v>43013</c:v>
                </c:pt>
                <c:pt idx="154">
                  <c:v>43014</c:v>
                </c:pt>
                <c:pt idx="155">
                  <c:v>43017</c:v>
                </c:pt>
                <c:pt idx="156">
                  <c:v>43018</c:v>
                </c:pt>
                <c:pt idx="157">
                  <c:v>43019</c:v>
                </c:pt>
                <c:pt idx="158">
                  <c:v>43020</c:v>
                </c:pt>
                <c:pt idx="159">
                  <c:v>43021</c:v>
                </c:pt>
                <c:pt idx="160">
                  <c:v>43024</c:v>
                </c:pt>
                <c:pt idx="161">
                  <c:v>43025</c:v>
                </c:pt>
                <c:pt idx="162">
                  <c:v>43026</c:v>
                </c:pt>
                <c:pt idx="163">
                  <c:v>43027</c:v>
                </c:pt>
                <c:pt idx="164">
                  <c:v>43028</c:v>
                </c:pt>
                <c:pt idx="165">
                  <c:v>43031</c:v>
                </c:pt>
                <c:pt idx="166">
                  <c:v>43032</c:v>
                </c:pt>
                <c:pt idx="167">
                  <c:v>43033</c:v>
                </c:pt>
                <c:pt idx="168">
                  <c:v>43034</c:v>
                </c:pt>
                <c:pt idx="169">
                  <c:v>43035</c:v>
                </c:pt>
                <c:pt idx="170">
                  <c:v>43038</c:v>
                </c:pt>
                <c:pt idx="171">
                  <c:v>43039</c:v>
                </c:pt>
                <c:pt idx="172">
                  <c:v>43040</c:v>
                </c:pt>
                <c:pt idx="173">
                  <c:v>43041</c:v>
                </c:pt>
                <c:pt idx="174">
                  <c:v>43042</c:v>
                </c:pt>
                <c:pt idx="175">
                  <c:v>43045</c:v>
                </c:pt>
                <c:pt idx="176">
                  <c:v>43046</c:v>
                </c:pt>
                <c:pt idx="177">
                  <c:v>43047</c:v>
                </c:pt>
                <c:pt idx="178">
                  <c:v>43048</c:v>
                </c:pt>
                <c:pt idx="179">
                  <c:v>43049</c:v>
                </c:pt>
                <c:pt idx="180">
                  <c:v>43052</c:v>
                </c:pt>
                <c:pt idx="181">
                  <c:v>43053</c:v>
                </c:pt>
                <c:pt idx="182">
                  <c:v>43054</c:v>
                </c:pt>
                <c:pt idx="183">
                  <c:v>43055</c:v>
                </c:pt>
                <c:pt idx="184">
                  <c:v>43056</c:v>
                </c:pt>
                <c:pt idx="185">
                  <c:v>43059</c:v>
                </c:pt>
                <c:pt idx="186">
                  <c:v>43060</c:v>
                </c:pt>
                <c:pt idx="187">
                  <c:v>43061</c:v>
                </c:pt>
                <c:pt idx="188">
                  <c:v>43062</c:v>
                </c:pt>
                <c:pt idx="189">
                  <c:v>43063</c:v>
                </c:pt>
                <c:pt idx="190">
                  <c:v>43066</c:v>
                </c:pt>
                <c:pt idx="191">
                  <c:v>43067</c:v>
                </c:pt>
                <c:pt idx="192">
                  <c:v>43068</c:v>
                </c:pt>
                <c:pt idx="193">
                  <c:v>43069</c:v>
                </c:pt>
                <c:pt idx="194">
                  <c:v>43070</c:v>
                </c:pt>
                <c:pt idx="195">
                  <c:v>43073</c:v>
                </c:pt>
                <c:pt idx="196">
                  <c:v>43074</c:v>
                </c:pt>
                <c:pt idx="197">
                  <c:v>43075</c:v>
                </c:pt>
                <c:pt idx="198">
                  <c:v>43076</c:v>
                </c:pt>
                <c:pt idx="199">
                  <c:v>43077</c:v>
                </c:pt>
                <c:pt idx="200">
                  <c:v>43080</c:v>
                </c:pt>
                <c:pt idx="201">
                  <c:v>43081</c:v>
                </c:pt>
                <c:pt idx="202">
                  <c:v>43082</c:v>
                </c:pt>
                <c:pt idx="203">
                  <c:v>43083</c:v>
                </c:pt>
                <c:pt idx="204">
                  <c:v>43084</c:v>
                </c:pt>
                <c:pt idx="205">
                  <c:v>43087</c:v>
                </c:pt>
                <c:pt idx="206">
                  <c:v>43088</c:v>
                </c:pt>
                <c:pt idx="207">
                  <c:v>43089</c:v>
                </c:pt>
                <c:pt idx="208">
                  <c:v>43090</c:v>
                </c:pt>
                <c:pt idx="209">
                  <c:v>43091</c:v>
                </c:pt>
                <c:pt idx="210">
                  <c:v>43096</c:v>
                </c:pt>
                <c:pt idx="211">
                  <c:v>43097</c:v>
                </c:pt>
                <c:pt idx="212">
                  <c:v>43098</c:v>
                </c:pt>
                <c:pt idx="213">
                  <c:v>43102</c:v>
                </c:pt>
                <c:pt idx="214">
                  <c:v>43103</c:v>
                </c:pt>
                <c:pt idx="215">
                  <c:v>43104</c:v>
                </c:pt>
                <c:pt idx="216">
                  <c:v>43105</c:v>
                </c:pt>
                <c:pt idx="217">
                  <c:v>43108</c:v>
                </c:pt>
                <c:pt idx="218">
                  <c:v>43109</c:v>
                </c:pt>
                <c:pt idx="219">
                  <c:v>43110</c:v>
                </c:pt>
                <c:pt idx="220">
                  <c:v>43111</c:v>
                </c:pt>
                <c:pt idx="221">
                  <c:v>43112</c:v>
                </c:pt>
                <c:pt idx="222">
                  <c:v>43115</c:v>
                </c:pt>
                <c:pt idx="223">
                  <c:v>43116</c:v>
                </c:pt>
                <c:pt idx="224">
                  <c:v>43117</c:v>
                </c:pt>
                <c:pt idx="225">
                  <c:v>43118</c:v>
                </c:pt>
                <c:pt idx="226">
                  <c:v>43119</c:v>
                </c:pt>
                <c:pt idx="227">
                  <c:v>43122</c:v>
                </c:pt>
                <c:pt idx="228">
                  <c:v>43123</c:v>
                </c:pt>
                <c:pt idx="229">
                  <c:v>43124</c:v>
                </c:pt>
                <c:pt idx="230">
                  <c:v>43125</c:v>
                </c:pt>
                <c:pt idx="231">
                  <c:v>43126</c:v>
                </c:pt>
                <c:pt idx="232">
                  <c:v>43129</c:v>
                </c:pt>
                <c:pt idx="233">
                  <c:v>43130</c:v>
                </c:pt>
                <c:pt idx="234">
                  <c:v>43131</c:v>
                </c:pt>
                <c:pt idx="235">
                  <c:v>43132</c:v>
                </c:pt>
                <c:pt idx="236">
                  <c:v>43133</c:v>
                </c:pt>
                <c:pt idx="237">
                  <c:v>43136</c:v>
                </c:pt>
                <c:pt idx="238">
                  <c:v>43137</c:v>
                </c:pt>
                <c:pt idx="239">
                  <c:v>43138</c:v>
                </c:pt>
                <c:pt idx="240">
                  <c:v>43139</c:v>
                </c:pt>
                <c:pt idx="241">
                  <c:v>43140</c:v>
                </c:pt>
                <c:pt idx="242">
                  <c:v>43143</c:v>
                </c:pt>
                <c:pt idx="243">
                  <c:v>43144</c:v>
                </c:pt>
                <c:pt idx="244">
                  <c:v>43145</c:v>
                </c:pt>
                <c:pt idx="245">
                  <c:v>43146</c:v>
                </c:pt>
                <c:pt idx="246">
                  <c:v>43147</c:v>
                </c:pt>
                <c:pt idx="247">
                  <c:v>43150</c:v>
                </c:pt>
                <c:pt idx="248">
                  <c:v>43151</c:v>
                </c:pt>
                <c:pt idx="249">
                  <c:v>43152</c:v>
                </c:pt>
                <c:pt idx="250">
                  <c:v>43153</c:v>
                </c:pt>
                <c:pt idx="251">
                  <c:v>43154</c:v>
                </c:pt>
                <c:pt idx="252">
                  <c:v>43157</c:v>
                </c:pt>
                <c:pt idx="253">
                  <c:v>43158</c:v>
                </c:pt>
                <c:pt idx="254">
                  <c:v>43159</c:v>
                </c:pt>
                <c:pt idx="255">
                  <c:v>43160</c:v>
                </c:pt>
                <c:pt idx="256">
                  <c:v>43161</c:v>
                </c:pt>
                <c:pt idx="257">
                  <c:v>43164</c:v>
                </c:pt>
                <c:pt idx="258">
                  <c:v>43165</c:v>
                </c:pt>
                <c:pt idx="259">
                  <c:v>43166</c:v>
                </c:pt>
                <c:pt idx="260">
                  <c:v>43167</c:v>
                </c:pt>
                <c:pt idx="261">
                  <c:v>43168</c:v>
                </c:pt>
                <c:pt idx="262">
                  <c:v>43171</c:v>
                </c:pt>
                <c:pt idx="263">
                  <c:v>43172</c:v>
                </c:pt>
                <c:pt idx="264">
                  <c:v>43173</c:v>
                </c:pt>
                <c:pt idx="265">
                  <c:v>43174</c:v>
                </c:pt>
                <c:pt idx="266">
                  <c:v>43175</c:v>
                </c:pt>
                <c:pt idx="267">
                  <c:v>43178</c:v>
                </c:pt>
                <c:pt idx="268">
                  <c:v>43179</c:v>
                </c:pt>
                <c:pt idx="269">
                  <c:v>43180</c:v>
                </c:pt>
                <c:pt idx="270">
                  <c:v>43181</c:v>
                </c:pt>
                <c:pt idx="271">
                  <c:v>43182</c:v>
                </c:pt>
                <c:pt idx="272">
                  <c:v>43185</c:v>
                </c:pt>
                <c:pt idx="273">
                  <c:v>43186</c:v>
                </c:pt>
                <c:pt idx="274">
                  <c:v>43187</c:v>
                </c:pt>
                <c:pt idx="275">
                  <c:v>43188</c:v>
                </c:pt>
                <c:pt idx="276">
                  <c:v>43193</c:v>
                </c:pt>
                <c:pt idx="277">
                  <c:v>43194</c:v>
                </c:pt>
                <c:pt idx="278">
                  <c:v>43195</c:v>
                </c:pt>
                <c:pt idx="279">
                  <c:v>43196</c:v>
                </c:pt>
                <c:pt idx="280">
                  <c:v>43199</c:v>
                </c:pt>
                <c:pt idx="281">
                  <c:v>43200</c:v>
                </c:pt>
                <c:pt idx="282">
                  <c:v>43201</c:v>
                </c:pt>
                <c:pt idx="283">
                  <c:v>43202</c:v>
                </c:pt>
                <c:pt idx="284">
                  <c:v>43203</c:v>
                </c:pt>
                <c:pt idx="285">
                  <c:v>43206</c:v>
                </c:pt>
                <c:pt idx="286">
                  <c:v>43207</c:v>
                </c:pt>
                <c:pt idx="287">
                  <c:v>43208</c:v>
                </c:pt>
                <c:pt idx="288">
                  <c:v>43209</c:v>
                </c:pt>
                <c:pt idx="289">
                  <c:v>43210</c:v>
                </c:pt>
                <c:pt idx="290">
                  <c:v>43213</c:v>
                </c:pt>
                <c:pt idx="291">
                  <c:v>43214</c:v>
                </c:pt>
                <c:pt idx="292">
                  <c:v>43215</c:v>
                </c:pt>
                <c:pt idx="293">
                  <c:v>43216</c:v>
                </c:pt>
                <c:pt idx="294">
                  <c:v>43217</c:v>
                </c:pt>
                <c:pt idx="295">
                  <c:v>43220</c:v>
                </c:pt>
                <c:pt idx="296">
                  <c:v>43221</c:v>
                </c:pt>
                <c:pt idx="297">
                  <c:v>43222</c:v>
                </c:pt>
                <c:pt idx="298">
                  <c:v>43223</c:v>
                </c:pt>
                <c:pt idx="299">
                  <c:v>43224</c:v>
                </c:pt>
                <c:pt idx="300">
                  <c:v>43227</c:v>
                </c:pt>
                <c:pt idx="301">
                  <c:v>43228</c:v>
                </c:pt>
                <c:pt idx="302">
                  <c:v>43229</c:v>
                </c:pt>
                <c:pt idx="303">
                  <c:v>43230</c:v>
                </c:pt>
                <c:pt idx="304">
                  <c:v>43231</c:v>
                </c:pt>
                <c:pt idx="305">
                  <c:v>43234</c:v>
                </c:pt>
                <c:pt idx="306">
                  <c:v>43235</c:v>
                </c:pt>
                <c:pt idx="307">
                  <c:v>43236</c:v>
                </c:pt>
                <c:pt idx="308">
                  <c:v>43237</c:v>
                </c:pt>
                <c:pt idx="309">
                  <c:v>43238</c:v>
                </c:pt>
                <c:pt idx="310">
                  <c:v>43241</c:v>
                </c:pt>
                <c:pt idx="311">
                  <c:v>43242</c:v>
                </c:pt>
                <c:pt idx="312">
                  <c:v>43243</c:v>
                </c:pt>
                <c:pt idx="313">
                  <c:v>43244</c:v>
                </c:pt>
                <c:pt idx="314">
                  <c:v>43245</c:v>
                </c:pt>
                <c:pt idx="315">
                  <c:v>43248</c:v>
                </c:pt>
                <c:pt idx="316">
                  <c:v>43249</c:v>
                </c:pt>
                <c:pt idx="317">
                  <c:v>43250</c:v>
                </c:pt>
                <c:pt idx="318">
                  <c:v>43251</c:v>
                </c:pt>
                <c:pt idx="319">
                  <c:v>43252</c:v>
                </c:pt>
                <c:pt idx="320">
                  <c:v>43255</c:v>
                </c:pt>
                <c:pt idx="321">
                  <c:v>43256</c:v>
                </c:pt>
                <c:pt idx="322">
                  <c:v>43257</c:v>
                </c:pt>
                <c:pt idx="323">
                  <c:v>43258</c:v>
                </c:pt>
                <c:pt idx="324">
                  <c:v>43259</c:v>
                </c:pt>
                <c:pt idx="325">
                  <c:v>43262</c:v>
                </c:pt>
                <c:pt idx="326">
                  <c:v>43263</c:v>
                </c:pt>
                <c:pt idx="327">
                  <c:v>43264</c:v>
                </c:pt>
                <c:pt idx="328">
                  <c:v>43265</c:v>
                </c:pt>
                <c:pt idx="329">
                  <c:v>43266</c:v>
                </c:pt>
                <c:pt idx="330">
                  <c:v>43269</c:v>
                </c:pt>
                <c:pt idx="331">
                  <c:v>43270</c:v>
                </c:pt>
                <c:pt idx="332">
                  <c:v>43271</c:v>
                </c:pt>
                <c:pt idx="333">
                  <c:v>43272</c:v>
                </c:pt>
                <c:pt idx="334">
                  <c:v>43273</c:v>
                </c:pt>
                <c:pt idx="335">
                  <c:v>43276</c:v>
                </c:pt>
                <c:pt idx="336">
                  <c:v>43277</c:v>
                </c:pt>
                <c:pt idx="337">
                  <c:v>43278</c:v>
                </c:pt>
                <c:pt idx="338">
                  <c:v>43279</c:v>
                </c:pt>
                <c:pt idx="339">
                  <c:v>43280</c:v>
                </c:pt>
                <c:pt idx="340">
                  <c:v>43283</c:v>
                </c:pt>
                <c:pt idx="341">
                  <c:v>43284</c:v>
                </c:pt>
                <c:pt idx="342">
                  <c:v>43285</c:v>
                </c:pt>
                <c:pt idx="343">
                  <c:v>43286</c:v>
                </c:pt>
                <c:pt idx="344">
                  <c:v>43287</c:v>
                </c:pt>
                <c:pt idx="345">
                  <c:v>43290</c:v>
                </c:pt>
                <c:pt idx="346">
                  <c:v>43291</c:v>
                </c:pt>
                <c:pt idx="347">
                  <c:v>43292</c:v>
                </c:pt>
                <c:pt idx="348">
                  <c:v>43293</c:v>
                </c:pt>
                <c:pt idx="349">
                  <c:v>43294</c:v>
                </c:pt>
                <c:pt idx="350">
                  <c:v>43297</c:v>
                </c:pt>
                <c:pt idx="351">
                  <c:v>43298</c:v>
                </c:pt>
                <c:pt idx="352">
                  <c:v>43299</c:v>
                </c:pt>
                <c:pt idx="353">
                  <c:v>43300</c:v>
                </c:pt>
                <c:pt idx="354">
                  <c:v>43301</c:v>
                </c:pt>
                <c:pt idx="355">
                  <c:v>43304</c:v>
                </c:pt>
                <c:pt idx="356">
                  <c:v>43305</c:v>
                </c:pt>
                <c:pt idx="357">
                  <c:v>43306</c:v>
                </c:pt>
                <c:pt idx="358">
                  <c:v>43307</c:v>
                </c:pt>
                <c:pt idx="359">
                  <c:v>43308</c:v>
                </c:pt>
                <c:pt idx="360">
                  <c:v>43311</c:v>
                </c:pt>
                <c:pt idx="361">
                  <c:v>43312</c:v>
                </c:pt>
                <c:pt idx="362">
                  <c:v>43313</c:v>
                </c:pt>
                <c:pt idx="363">
                  <c:v>43314</c:v>
                </c:pt>
                <c:pt idx="364">
                  <c:v>43315</c:v>
                </c:pt>
                <c:pt idx="365">
                  <c:v>43318</c:v>
                </c:pt>
                <c:pt idx="366">
                  <c:v>43319</c:v>
                </c:pt>
                <c:pt idx="367">
                  <c:v>43320</c:v>
                </c:pt>
                <c:pt idx="368">
                  <c:v>43321</c:v>
                </c:pt>
                <c:pt idx="369">
                  <c:v>43322</c:v>
                </c:pt>
                <c:pt idx="370">
                  <c:v>43325</c:v>
                </c:pt>
                <c:pt idx="371">
                  <c:v>43326</c:v>
                </c:pt>
                <c:pt idx="372">
                  <c:v>43327</c:v>
                </c:pt>
                <c:pt idx="373">
                  <c:v>43328</c:v>
                </c:pt>
                <c:pt idx="374">
                  <c:v>43329</c:v>
                </c:pt>
                <c:pt idx="375">
                  <c:v>43332</c:v>
                </c:pt>
                <c:pt idx="376">
                  <c:v>43333</c:v>
                </c:pt>
                <c:pt idx="377">
                  <c:v>43334</c:v>
                </c:pt>
                <c:pt idx="378">
                  <c:v>43335</c:v>
                </c:pt>
                <c:pt idx="379">
                  <c:v>43336</c:v>
                </c:pt>
                <c:pt idx="380">
                  <c:v>43339</c:v>
                </c:pt>
                <c:pt idx="381">
                  <c:v>43340</c:v>
                </c:pt>
                <c:pt idx="382">
                  <c:v>43341</c:v>
                </c:pt>
                <c:pt idx="383">
                  <c:v>43342</c:v>
                </c:pt>
                <c:pt idx="384">
                  <c:v>43343</c:v>
                </c:pt>
                <c:pt idx="385">
                  <c:v>43346</c:v>
                </c:pt>
                <c:pt idx="386">
                  <c:v>43347</c:v>
                </c:pt>
                <c:pt idx="387">
                  <c:v>43348</c:v>
                </c:pt>
                <c:pt idx="388">
                  <c:v>43349</c:v>
                </c:pt>
                <c:pt idx="389">
                  <c:v>43350</c:v>
                </c:pt>
                <c:pt idx="390">
                  <c:v>43353</c:v>
                </c:pt>
                <c:pt idx="391">
                  <c:v>43354</c:v>
                </c:pt>
                <c:pt idx="392">
                  <c:v>43355</c:v>
                </c:pt>
                <c:pt idx="393">
                  <c:v>43356</c:v>
                </c:pt>
                <c:pt idx="394">
                  <c:v>43357</c:v>
                </c:pt>
                <c:pt idx="395">
                  <c:v>43360</c:v>
                </c:pt>
                <c:pt idx="396">
                  <c:v>43361</c:v>
                </c:pt>
                <c:pt idx="397">
                  <c:v>43362</c:v>
                </c:pt>
                <c:pt idx="398">
                  <c:v>43363</c:v>
                </c:pt>
                <c:pt idx="399">
                  <c:v>43364</c:v>
                </c:pt>
                <c:pt idx="400">
                  <c:v>43367</c:v>
                </c:pt>
                <c:pt idx="401">
                  <c:v>43368</c:v>
                </c:pt>
                <c:pt idx="402">
                  <c:v>43369</c:v>
                </c:pt>
                <c:pt idx="403">
                  <c:v>43370</c:v>
                </c:pt>
                <c:pt idx="404">
                  <c:v>43371</c:v>
                </c:pt>
                <c:pt idx="405">
                  <c:v>43374</c:v>
                </c:pt>
                <c:pt idx="406">
                  <c:v>43375</c:v>
                </c:pt>
                <c:pt idx="407">
                  <c:v>43376</c:v>
                </c:pt>
                <c:pt idx="408">
                  <c:v>43377</c:v>
                </c:pt>
                <c:pt idx="409">
                  <c:v>43378</c:v>
                </c:pt>
                <c:pt idx="410">
                  <c:v>43381</c:v>
                </c:pt>
                <c:pt idx="411">
                  <c:v>43382</c:v>
                </c:pt>
                <c:pt idx="412">
                  <c:v>43383</c:v>
                </c:pt>
                <c:pt idx="413">
                  <c:v>43384</c:v>
                </c:pt>
                <c:pt idx="414">
                  <c:v>43385</c:v>
                </c:pt>
                <c:pt idx="415">
                  <c:v>43388</c:v>
                </c:pt>
                <c:pt idx="416">
                  <c:v>43389</c:v>
                </c:pt>
                <c:pt idx="417">
                  <c:v>43390</c:v>
                </c:pt>
                <c:pt idx="418">
                  <c:v>43391</c:v>
                </c:pt>
                <c:pt idx="419">
                  <c:v>43392</c:v>
                </c:pt>
                <c:pt idx="420">
                  <c:v>43395</c:v>
                </c:pt>
                <c:pt idx="421">
                  <c:v>43396</c:v>
                </c:pt>
                <c:pt idx="422">
                  <c:v>43397</c:v>
                </c:pt>
                <c:pt idx="423">
                  <c:v>43398</c:v>
                </c:pt>
                <c:pt idx="424">
                  <c:v>43399</c:v>
                </c:pt>
                <c:pt idx="425">
                  <c:v>43402</c:v>
                </c:pt>
                <c:pt idx="426">
                  <c:v>43403</c:v>
                </c:pt>
                <c:pt idx="427">
                  <c:v>43404</c:v>
                </c:pt>
                <c:pt idx="428">
                  <c:v>43405</c:v>
                </c:pt>
                <c:pt idx="429">
                  <c:v>43406</c:v>
                </c:pt>
                <c:pt idx="430">
                  <c:v>43409</c:v>
                </c:pt>
                <c:pt idx="431">
                  <c:v>43410</c:v>
                </c:pt>
                <c:pt idx="432">
                  <c:v>43411</c:v>
                </c:pt>
                <c:pt idx="433">
                  <c:v>43412</c:v>
                </c:pt>
                <c:pt idx="434">
                  <c:v>43413</c:v>
                </c:pt>
                <c:pt idx="435">
                  <c:v>43416</c:v>
                </c:pt>
              </c:numCache>
            </c:numRef>
          </c:cat>
          <c:val>
            <c:numRef>
              <c:f>eua!$E$567:$E$1002</c:f>
              <c:numCache>
                <c:formatCode>General</c:formatCode>
                <c:ptCount val="436"/>
                <c:pt idx="0">
                  <c:v>5.91</c:v>
                </c:pt>
                <c:pt idx="1">
                  <c:v>5.47</c:v>
                </c:pt>
                <c:pt idx="2">
                  <c:v>5.6</c:v>
                </c:pt>
                <c:pt idx="3">
                  <c:v>5.49</c:v>
                </c:pt>
                <c:pt idx="4">
                  <c:v>5.38</c:v>
                </c:pt>
                <c:pt idx="5">
                  <c:v>5.24</c:v>
                </c:pt>
                <c:pt idx="6">
                  <c:v>5.13</c:v>
                </c:pt>
                <c:pt idx="7">
                  <c:v>5.17</c:v>
                </c:pt>
                <c:pt idx="8">
                  <c:v>5.16</c:v>
                </c:pt>
                <c:pt idx="9">
                  <c:v>5.1100000000000003</c:v>
                </c:pt>
                <c:pt idx="10">
                  <c:v>5.2</c:v>
                </c:pt>
                <c:pt idx="11">
                  <c:v>5.15</c:v>
                </c:pt>
                <c:pt idx="12">
                  <c:v>5.14</c:v>
                </c:pt>
                <c:pt idx="13">
                  <c:v>4.99</c:v>
                </c:pt>
                <c:pt idx="14">
                  <c:v>4.9400000000000004</c:v>
                </c:pt>
                <c:pt idx="15">
                  <c:v>4.97</c:v>
                </c:pt>
                <c:pt idx="16">
                  <c:v>4.9800000000000004</c:v>
                </c:pt>
                <c:pt idx="17">
                  <c:v>4.7699999999999996</c:v>
                </c:pt>
                <c:pt idx="18">
                  <c:v>4.63</c:v>
                </c:pt>
                <c:pt idx="19">
                  <c:v>4.74</c:v>
                </c:pt>
                <c:pt idx="20">
                  <c:v>4.76</c:v>
                </c:pt>
                <c:pt idx="21">
                  <c:v>4.92</c:v>
                </c:pt>
                <c:pt idx="22">
                  <c:v>4.6900000000000004</c:v>
                </c:pt>
                <c:pt idx="23">
                  <c:v>4.87</c:v>
                </c:pt>
                <c:pt idx="24">
                  <c:v>4.6500000000000004</c:v>
                </c:pt>
                <c:pt idx="25">
                  <c:v>4.82</c:v>
                </c:pt>
                <c:pt idx="26">
                  <c:v>5.0599999999999996</c:v>
                </c:pt>
                <c:pt idx="27">
                  <c:v>4.8899999999999997</c:v>
                </c:pt>
                <c:pt idx="28">
                  <c:v>4.79</c:v>
                </c:pt>
                <c:pt idx="29">
                  <c:v>4.87</c:v>
                </c:pt>
                <c:pt idx="30">
                  <c:v>4.93</c:v>
                </c:pt>
                <c:pt idx="31">
                  <c:v>4.95</c:v>
                </c:pt>
                <c:pt idx="32">
                  <c:v>4.8600000000000003</c:v>
                </c:pt>
                <c:pt idx="33">
                  <c:v>4.83</c:v>
                </c:pt>
                <c:pt idx="34">
                  <c:v>4.75</c:v>
                </c:pt>
                <c:pt idx="35">
                  <c:v>4.57</c:v>
                </c:pt>
                <c:pt idx="36">
                  <c:v>4.6399999999999997</c:v>
                </c:pt>
                <c:pt idx="37">
                  <c:v>4.5</c:v>
                </c:pt>
                <c:pt idx="38">
                  <c:v>4.6100000000000003</c:v>
                </c:pt>
                <c:pt idx="39">
                  <c:v>4.55</c:v>
                </c:pt>
                <c:pt idx="40">
                  <c:v>4.57</c:v>
                </c:pt>
                <c:pt idx="41">
                  <c:v>4.45</c:v>
                </c:pt>
                <c:pt idx="42">
                  <c:v>4.4000000000000004</c:v>
                </c:pt>
                <c:pt idx="43">
                  <c:v>4.5199999999999996</c:v>
                </c:pt>
                <c:pt idx="44">
                  <c:v>4.58</c:v>
                </c:pt>
                <c:pt idx="45">
                  <c:v>4.42</c:v>
                </c:pt>
                <c:pt idx="46">
                  <c:v>4.5199999999999996</c:v>
                </c:pt>
                <c:pt idx="47">
                  <c:v>4.45</c:v>
                </c:pt>
                <c:pt idx="48">
                  <c:v>4.3499999999999996</c:v>
                </c:pt>
                <c:pt idx="49">
                  <c:v>4.46</c:v>
                </c:pt>
                <c:pt idx="50">
                  <c:v>4.3899999999999997</c:v>
                </c:pt>
                <c:pt idx="51">
                  <c:v>4.54</c:v>
                </c:pt>
                <c:pt idx="52">
                  <c:v>4.58</c:v>
                </c:pt>
                <c:pt idx="53">
                  <c:v>4.76</c:v>
                </c:pt>
                <c:pt idx="54">
                  <c:v>4.8499999999999996</c:v>
                </c:pt>
                <c:pt idx="55">
                  <c:v>4.91</c:v>
                </c:pt>
                <c:pt idx="56">
                  <c:v>4.75</c:v>
                </c:pt>
                <c:pt idx="57">
                  <c:v>4.91</c:v>
                </c:pt>
                <c:pt idx="58">
                  <c:v>4.9800000000000004</c:v>
                </c:pt>
                <c:pt idx="59">
                  <c:v>5.19</c:v>
                </c:pt>
                <c:pt idx="60">
                  <c:v>5.17</c:v>
                </c:pt>
                <c:pt idx="61">
                  <c:v>5.14</c:v>
                </c:pt>
                <c:pt idx="62">
                  <c:v>4.9800000000000004</c:v>
                </c:pt>
                <c:pt idx="63">
                  <c:v>5.08</c:v>
                </c:pt>
                <c:pt idx="64">
                  <c:v>5.16</c:v>
                </c:pt>
                <c:pt idx="65">
                  <c:v>5.17</c:v>
                </c:pt>
                <c:pt idx="66">
                  <c:v>4.97</c:v>
                </c:pt>
                <c:pt idx="67">
                  <c:v>4.88</c:v>
                </c:pt>
                <c:pt idx="68">
                  <c:v>5.05</c:v>
                </c:pt>
                <c:pt idx="69">
                  <c:v>5.04</c:v>
                </c:pt>
                <c:pt idx="70">
                  <c:v>4.92</c:v>
                </c:pt>
                <c:pt idx="71">
                  <c:v>5.01</c:v>
                </c:pt>
                <c:pt idx="72">
                  <c:v>4.9400000000000004</c:v>
                </c:pt>
                <c:pt idx="73">
                  <c:v>4.96</c:v>
                </c:pt>
                <c:pt idx="74">
                  <c:v>4.88</c:v>
                </c:pt>
                <c:pt idx="75">
                  <c:v>4.93</c:v>
                </c:pt>
                <c:pt idx="76">
                  <c:v>4.95</c:v>
                </c:pt>
                <c:pt idx="77">
                  <c:v>4.88</c:v>
                </c:pt>
                <c:pt idx="78">
                  <c:v>4.8600000000000003</c:v>
                </c:pt>
                <c:pt idx="79">
                  <c:v>4.87</c:v>
                </c:pt>
                <c:pt idx="80">
                  <c:v>4.78</c:v>
                </c:pt>
                <c:pt idx="81">
                  <c:v>4.9400000000000004</c:v>
                </c:pt>
                <c:pt idx="82">
                  <c:v>4.9400000000000004</c:v>
                </c:pt>
                <c:pt idx="83">
                  <c:v>5.07</c:v>
                </c:pt>
                <c:pt idx="84">
                  <c:v>5.03</c:v>
                </c:pt>
                <c:pt idx="85">
                  <c:v>5.14</c:v>
                </c:pt>
                <c:pt idx="86">
                  <c:v>5.12</c:v>
                </c:pt>
                <c:pt idx="87">
                  <c:v>5.04</c:v>
                </c:pt>
                <c:pt idx="88">
                  <c:v>5.24</c:v>
                </c:pt>
                <c:pt idx="89">
                  <c:v>5.34</c:v>
                </c:pt>
                <c:pt idx="90">
                  <c:v>5.4</c:v>
                </c:pt>
                <c:pt idx="91">
                  <c:v>5.33</c:v>
                </c:pt>
                <c:pt idx="92">
                  <c:v>5.48</c:v>
                </c:pt>
                <c:pt idx="93">
                  <c:v>5.36</c:v>
                </c:pt>
                <c:pt idx="94">
                  <c:v>5.42</c:v>
                </c:pt>
                <c:pt idx="95">
                  <c:v>5.44</c:v>
                </c:pt>
                <c:pt idx="96">
                  <c:v>5.46</c:v>
                </c:pt>
                <c:pt idx="97">
                  <c:v>5.39</c:v>
                </c:pt>
                <c:pt idx="98">
                  <c:v>5.3</c:v>
                </c:pt>
                <c:pt idx="99">
                  <c:v>5.09</c:v>
                </c:pt>
                <c:pt idx="100">
                  <c:v>5.14</c:v>
                </c:pt>
                <c:pt idx="101">
                  <c:v>5.16</c:v>
                </c:pt>
                <c:pt idx="102">
                  <c:v>5.25</c:v>
                </c:pt>
                <c:pt idx="103">
                  <c:v>5.14</c:v>
                </c:pt>
                <c:pt idx="104">
                  <c:v>5.18</c:v>
                </c:pt>
                <c:pt idx="105">
                  <c:v>5.23</c:v>
                </c:pt>
                <c:pt idx="106">
                  <c:v>5.3</c:v>
                </c:pt>
                <c:pt idx="107">
                  <c:v>5.43</c:v>
                </c:pt>
                <c:pt idx="108">
                  <c:v>5.43</c:v>
                </c:pt>
                <c:pt idx="109">
                  <c:v>5.35</c:v>
                </c:pt>
                <c:pt idx="110">
                  <c:v>5.27</c:v>
                </c:pt>
                <c:pt idx="111">
                  <c:v>5.27</c:v>
                </c:pt>
                <c:pt idx="112">
                  <c:v>5.37</c:v>
                </c:pt>
                <c:pt idx="113">
                  <c:v>5.37</c:v>
                </c:pt>
                <c:pt idx="114">
                  <c:v>5.39</c:v>
                </c:pt>
                <c:pt idx="115">
                  <c:v>5.52</c:v>
                </c:pt>
                <c:pt idx="116">
                  <c:v>5.53</c:v>
                </c:pt>
                <c:pt idx="117">
                  <c:v>5.8</c:v>
                </c:pt>
                <c:pt idx="118">
                  <c:v>5.81</c:v>
                </c:pt>
                <c:pt idx="119">
                  <c:v>5.82</c:v>
                </c:pt>
                <c:pt idx="120">
                  <c:v>5.75</c:v>
                </c:pt>
                <c:pt idx="121">
                  <c:v>5.78</c:v>
                </c:pt>
                <c:pt idx="122">
                  <c:v>5.95</c:v>
                </c:pt>
                <c:pt idx="123">
                  <c:v>5.95</c:v>
                </c:pt>
                <c:pt idx="124">
                  <c:v>6.09</c:v>
                </c:pt>
                <c:pt idx="125">
                  <c:v>6.1</c:v>
                </c:pt>
                <c:pt idx="126">
                  <c:v>6.04</c:v>
                </c:pt>
                <c:pt idx="127">
                  <c:v>6.03</c:v>
                </c:pt>
                <c:pt idx="128">
                  <c:v>5.94</c:v>
                </c:pt>
                <c:pt idx="129">
                  <c:v>5.83</c:v>
                </c:pt>
                <c:pt idx="130">
                  <c:v>5.92</c:v>
                </c:pt>
                <c:pt idx="131">
                  <c:v>6.5</c:v>
                </c:pt>
                <c:pt idx="132">
                  <c:v>6.7</c:v>
                </c:pt>
                <c:pt idx="133">
                  <c:v>6.9</c:v>
                </c:pt>
                <c:pt idx="134">
                  <c:v>7.07</c:v>
                </c:pt>
                <c:pt idx="135">
                  <c:v>6.88</c:v>
                </c:pt>
                <c:pt idx="136">
                  <c:v>6.87</c:v>
                </c:pt>
                <c:pt idx="137">
                  <c:v>7.1</c:v>
                </c:pt>
                <c:pt idx="138">
                  <c:v>7.1</c:v>
                </c:pt>
                <c:pt idx="139">
                  <c:v>6.95</c:v>
                </c:pt>
                <c:pt idx="140">
                  <c:v>6.73</c:v>
                </c:pt>
                <c:pt idx="141">
                  <c:v>7.03</c:v>
                </c:pt>
                <c:pt idx="142">
                  <c:v>6.91</c:v>
                </c:pt>
                <c:pt idx="143">
                  <c:v>6.56</c:v>
                </c:pt>
                <c:pt idx="144">
                  <c:v>6.65</c:v>
                </c:pt>
                <c:pt idx="145">
                  <c:v>7.28</c:v>
                </c:pt>
                <c:pt idx="146">
                  <c:v>6.98</c:v>
                </c:pt>
                <c:pt idx="147">
                  <c:v>6.93</c:v>
                </c:pt>
                <c:pt idx="148">
                  <c:v>6.96</c:v>
                </c:pt>
                <c:pt idx="149">
                  <c:v>7.07</c:v>
                </c:pt>
                <c:pt idx="150">
                  <c:v>6.94</c:v>
                </c:pt>
                <c:pt idx="151">
                  <c:v>7</c:v>
                </c:pt>
                <c:pt idx="152">
                  <c:v>6.9</c:v>
                </c:pt>
                <c:pt idx="153">
                  <c:v>6.89</c:v>
                </c:pt>
                <c:pt idx="154">
                  <c:v>7</c:v>
                </c:pt>
                <c:pt idx="155">
                  <c:v>6.96</c:v>
                </c:pt>
                <c:pt idx="156">
                  <c:v>7.39</c:v>
                </c:pt>
                <c:pt idx="157">
                  <c:v>7.38</c:v>
                </c:pt>
                <c:pt idx="158">
                  <c:v>7.41</c:v>
                </c:pt>
                <c:pt idx="159">
                  <c:v>7.32</c:v>
                </c:pt>
                <c:pt idx="160">
                  <c:v>7.36</c:v>
                </c:pt>
                <c:pt idx="161">
                  <c:v>7.42</c:v>
                </c:pt>
                <c:pt idx="162">
                  <c:v>7.81</c:v>
                </c:pt>
                <c:pt idx="163">
                  <c:v>7.65</c:v>
                </c:pt>
                <c:pt idx="164">
                  <c:v>7.57</c:v>
                </c:pt>
                <c:pt idx="165">
                  <c:v>7.44</c:v>
                </c:pt>
                <c:pt idx="166">
                  <c:v>7.47</c:v>
                </c:pt>
                <c:pt idx="167">
                  <c:v>7.4</c:v>
                </c:pt>
                <c:pt idx="168">
                  <c:v>7.2</c:v>
                </c:pt>
                <c:pt idx="169">
                  <c:v>7.17</c:v>
                </c:pt>
                <c:pt idx="170">
                  <c:v>7.14</c:v>
                </c:pt>
                <c:pt idx="171">
                  <c:v>7.37</c:v>
                </c:pt>
                <c:pt idx="172">
                  <c:v>7.51</c:v>
                </c:pt>
                <c:pt idx="173">
                  <c:v>7.66</c:v>
                </c:pt>
                <c:pt idx="174">
                  <c:v>7.88</c:v>
                </c:pt>
                <c:pt idx="175">
                  <c:v>7.92</c:v>
                </c:pt>
                <c:pt idx="176">
                  <c:v>7.75</c:v>
                </c:pt>
                <c:pt idx="177">
                  <c:v>7.72</c:v>
                </c:pt>
                <c:pt idx="178">
                  <c:v>7.55</c:v>
                </c:pt>
                <c:pt idx="179">
                  <c:v>7.4</c:v>
                </c:pt>
                <c:pt idx="180">
                  <c:v>7.35</c:v>
                </c:pt>
                <c:pt idx="181">
                  <c:v>7.39</c:v>
                </c:pt>
                <c:pt idx="182">
                  <c:v>7.69</c:v>
                </c:pt>
                <c:pt idx="183">
                  <c:v>7.5</c:v>
                </c:pt>
                <c:pt idx="184">
                  <c:v>7.48</c:v>
                </c:pt>
                <c:pt idx="185">
                  <c:v>7.44</c:v>
                </c:pt>
                <c:pt idx="186">
                  <c:v>7.39</c:v>
                </c:pt>
                <c:pt idx="187">
                  <c:v>7.37</c:v>
                </c:pt>
                <c:pt idx="188">
                  <c:v>7.66</c:v>
                </c:pt>
                <c:pt idx="189">
                  <c:v>7.77</c:v>
                </c:pt>
                <c:pt idx="190">
                  <c:v>7.7</c:v>
                </c:pt>
                <c:pt idx="191">
                  <c:v>7.59</c:v>
                </c:pt>
                <c:pt idx="192">
                  <c:v>7.7</c:v>
                </c:pt>
                <c:pt idx="193">
                  <c:v>7.53</c:v>
                </c:pt>
                <c:pt idx="194">
                  <c:v>7.68</c:v>
                </c:pt>
                <c:pt idx="195">
                  <c:v>7.55</c:v>
                </c:pt>
                <c:pt idx="196">
                  <c:v>7.43</c:v>
                </c:pt>
                <c:pt idx="197">
                  <c:v>7.27</c:v>
                </c:pt>
                <c:pt idx="198">
                  <c:v>7.35</c:v>
                </c:pt>
                <c:pt idx="199">
                  <c:v>7.14</c:v>
                </c:pt>
                <c:pt idx="200">
                  <c:v>7.2</c:v>
                </c:pt>
                <c:pt idx="201">
                  <c:v>7.14</c:v>
                </c:pt>
                <c:pt idx="202">
                  <c:v>7.07</c:v>
                </c:pt>
                <c:pt idx="203">
                  <c:v>7.09</c:v>
                </c:pt>
                <c:pt idx="204">
                  <c:v>7.18</c:v>
                </c:pt>
                <c:pt idx="205">
                  <c:v>7.39</c:v>
                </c:pt>
                <c:pt idx="206">
                  <c:v>7.54</c:v>
                </c:pt>
                <c:pt idx="207">
                  <c:v>7.81</c:v>
                </c:pt>
                <c:pt idx="208">
                  <c:v>8.02</c:v>
                </c:pt>
                <c:pt idx="209">
                  <c:v>8.19</c:v>
                </c:pt>
                <c:pt idx="210">
                  <c:v>8.17</c:v>
                </c:pt>
                <c:pt idx="211">
                  <c:v>8.2100000000000009</c:v>
                </c:pt>
                <c:pt idx="212">
                  <c:v>8.18</c:v>
                </c:pt>
                <c:pt idx="213">
                  <c:v>7.81</c:v>
                </c:pt>
                <c:pt idx="214">
                  <c:v>7.83</c:v>
                </c:pt>
                <c:pt idx="215">
                  <c:v>7.77</c:v>
                </c:pt>
                <c:pt idx="216">
                  <c:v>7.78</c:v>
                </c:pt>
                <c:pt idx="217">
                  <c:v>7.66</c:v>
                </c:pt>
                <c:pt idx="218">
                  <c:v>7.78</c:v>
                </c:pt>
                <c:pt idx="219">
                  <c:v>7.89</c:v>
                </c:pt>
                <c:pt idx="220">
                  <c:v>7.82</c:v>
                </c:pt>
                <c:pt idx="221">
                  <c:v>7.86</c:v>
                </c:pt>
                <c:pt idx="222">
                  <c:v>7.8</c:v>
                </c:pt>
                <c:pt idx="223">
                  <c:v>8.0500000000000007</c:v>
                </c:pt>
                <c:pt idx="224">
                  <c:v>8.18</c:v>
                </c:pt>
                <c:pt idx="225">
                  <c:v>8.49</c:v>
                </c:pt>
                <c:pt idx="226">
                  <c:v>8.76</c:v>
                </c:pt>
                <c:pt idx="227">
                  <c:v>8.75</c:v>
                </c:pt>
                <c:pt idx="228">
                  <c:v>9.01</c:v>
                </c:pt>
                <c:pt idx="229">
                  <c:v>9.4600000000000009</c:v>
                </c:pt>
                <c:pt idx="230">
                  <c:v>9.24</c:v>
                </c:pt>
                <c:pt idx="231">
                  <c:v>9.09</c:v>
                </c:pt>
                <c:pt idx="232">
                  <c:v>9</c:v>
                </c:pt>
                <c:pt idx="233">
                  <c:v>8.8800000000000008</c:v>
                </c:pt>
                <c:pt idx="234">
                  <c:v>9.2799999999999994</c:v>
                </c:pt>
                <c:pt idx="235">
                  <c:v>9.27</c:v>
                </c:pt>
                <c:pt idx="236">
                  <c:v>8.9600000000000009</c:v>
                </c:pt>
                <c:pt idx="237">
                  <c:v>9.07</c:v>
                </c:pt>
                <c:pt idx="238">
                  <c:v>8.8000000000000007</c:v>
                </c:pt>
                <c:pt idx="239">
                  <c:v>8.99</c:v>
                </c:pt>
                <c:pt idx="240">
                  <c:v>9.1199999999999992</c:v>
                </c:pt>
                <c:pt idx="241">
                  <c:v>9.23</c:v>
                </c:pt>
                <c:pt idx="242">
                  <c:v>9.48</c:v>
                </c:pt>
                <c:pt idx="243">
                  <c:v>9.9</c:v>
                </c:pt>
                <c:pt idx="244">
                  <c:v>9.6</c:v>
                </c:pt>
                <c:pt idx="245">
                  <c:v>9.5399999999999991</c:v>
                </c:pt>
                <c:pt idx="246">
                  <c:v>9.52</c:v>
                </c:pt>
                <c:pt idx="247">
                  <c:v>9.8800000000000008</c:v>
                </c:pt>
                <c:pt idx="248">
                  <c:v>9.7200000000000006</c:v>
                </c:pt>
                <c:pt idx="249">
                  <c:v>9.56</c:v>
                </c:pt>
                <c:pt idx="250">
                  <c:v>9.7200000000000006</c:v>
                </c:pt>
                <c:pt idx="251">
                  <c:v>9.81</c:v>
                </c:pt>
                <c:pt idx="252">
                  <c:v>9.6300000000000008</c:v>
                </c:pt>
                <c:pt idx="253">
                  <c:v>10.15</c:v>
                </c:pt>
                <c:pt idx="254">
                  <c:v>10.1</c:v>
                </c:pt>
                <c:pt idx="255">
                  <c:v>9.99</c:v>
                </c:pt>
                <c:pt idx="256">
                  <c:v>10.14</c:v>
                </c:pt>
                <c:pt idx="257">
                  <c:v>10.36</c:v>
                </c:pt>
                <c:pt idx="258">
                  <c:v>10.47</c:v>
                </c:pt>
                <c:pt idx="259">
                  <c:v>10.64</c:v>
                </c:pt>
                <c:pt idx="260">
                  <c:v>11.12</c:v>
                </c:pt>
                <c:pt idx="261">
                  <c:v>11.12</c:v>
                </c:pt>
                <c:pt idx="262">
                  <c:v>11.08</c:v>
                </c:pt>
                <c:pt idx="263">
                  <c:v>11.4</c:v>
                </c:pt>
                <c:pt idx="264">
                  <c:v>11.18</c:v>
                </c:pt>
                <c:pt idx="265">
                  <c:v>11.19</c:v>
                </c:pt>
                <c:pt idx="266">
                  <c:v>11.17</c:v>
                </c:pt>
                <c:pt idx="267">
                  <c:v>11.06</c:v>
                </c:pt>
                <c:pt idx="268">
                  <c:v>11.55</c:v>
                </c:pt>
                <c:pt idx="269">
                  <c:v>12.65</c:v>
                </c:pt>
                <c:pt idx="270">
                  <c:v>12.34</c:v>
                </c:pt>
                <c:pt idx="271">
                  <c:v>12.61</c:v>
                </c:pt>
                <c:pt idx="272">
                  <c:v>12.99</c:v>
                </c:pt>
                <c:pt idx="273">
                  <c:v>13.68</c:v>
                </c:pt>
                <c:pt idx="274">
                  <c:v>12.99</c:v>
                </c:pt>
                <c:pt idx="275">
                  <c:v>13.28</c:v>
                </c:pt>
                <c:pt idx="276">
                  <c:v>13.3</c:v>
                </c:pt>
                <c:pt idx="277">
                  <c:v>13.06</c:v>
                </c:pt>
                <c:pt idx="278">
                  <c:v>12.64</c:v>
                </c:pt>
                <c:pt idx="279">
                  <c:v>12.99</c:v>
                </c:pt>
                <c:pt idx="280">
                  <c:v>13.33</c:v>
                </c:pt>
                <c:pt idx="281">
                  <c:v>13.38</c:v>
                </c:pt>
                <c:pt idx="282">
                  <c:v>13.43</c:v>
                </c:pt>
                <c:pt idx="283">
                  <c:v>13.59</c:v>
                </c:pt>
                <c:pt idx="284">
                  <c:v>13.94</c:v>
                </c:pt>
                <c:pt idx="285">
                  <c:v>14</c:v>
                </c:pt>
                <c:pt idx="286">
                  <c:v>13.74</c:v>
                </c:pt>
                <c:pt idx="287">
                  <c:v>13.89</c:v>
                </c:pt>
                <c:pt idx="288">
                  <c:v>13.46</c:v>
                </c:pt>
                <c:pt idx="289">
                  <c:v>13.05</c:v>
                </c:pt>
                <c:pt idx="290">
                  <c:v>12.89</c:v>
                </c:pt>
                <c:pt idx="291">
                  <c:v>13.23</c:v>
                </c:pt>
                <c:pt idx="292">
                  <c:v>13.26</c:v>
                </c:pt>
                <c:pt idx="293">
                  <c:v>13.49</c:v>
                </c:pt>
                <c:pt idx="294">
                  <c:v>13.56</c:v>
                </c:pt>
                <c:pt idx="295">
                  <c:v>13.59</c:v>
                </c:pt>
                <c:pt idx="296">
                  <c:v>13.39</c:v>
                </c:pt>
                <c:pt idx="297">
                  <c:v>13.06</c:v>
                </c:pt>
                <c:pt idx="298">
                  <c:v>12.96</c:v>
                </c:pt>
                <c:pt idx="299">
                  <c:v>13.02</c:v>
                </c:pt>
                <c:pt idx="300">
                  <c:v>13.62</c:v>
                </c:pt>
                <c:pt idx="301">
                  <c:v>13.6</c:v>
                </c:pt>
                <c:pt idx="302">
                  <c:v>14</c:v>
                </c:pt>
                <c:pt idx="303">
                  <c:v>14.61</c:v>
                </c:pt>
                <c:pt idx="304">
                  <c:v>14.63</c:v>
                </c:pt>
                <c:pt idx="305">
                  <c:v>14.64</c:v>
                </c:pt>
                <c:pt idx="306">
                  <c:v>14.32</c:v>
                </c:pt>
                <c:pt idx="307">
                  <c:v>15.18</c:v>
                </c:pt>
                <c:pt idx="308">
                  <c:v>15.3</c:v>
                </c:pt>
                <c:pt idx="309">
                  <c:v>15.25</c:v>
                </c:pt>
                <c:pt idx="310">
                  <c:v>15.56</c:v>
                </c:pt>
                <c:pt idx="311">
                  <c:v>15.95</c:v>
                </c:pt>
                <c:pt idx="312">
                  <c:v>16.010000000000002</c:v>
                </c:pt>
                <c:pt idx="313">
                  <c:v>16.29</c:v>
                </c:pt>
                <c:pt idx="314">
                  <c:v>16</c:v>
                </c:pt>
                <c:pt idx="315">
                  <c:v>16.309999999999999</c:v>
                </c:pt>
                <c:pt idx="316">
                  <c:v>16.3</c:v>
                </c:pt>
                <c:pt idx="317">
                  <c:v>15.84</c:v>
                </c:pt>
                <c:pt idx="318">
                  <c:v>14.91</c:v>
                </c:pt>
                <c:pt idx="319">
                  <c:v>15.29</c:v>
                </c:pt>
                <c:pt idx="320">
                  <c:v>16.13</c:v>
                </c:pt>
                <c:pt idx="321">
                  <c:v>15.77</c:v>
                </c:pt>
                <c:pt idx="322">
                  <c:v>15.93</c:v>
                </c:pt>
                <c:pt idx="323">
                  <c:v>16</c:v>
                </c:pt>
                <c:pt idx="324">
                  <c:v>15.82</c:v>
                </c:pt>
                <c:pt idx="325">
                  <c:v>15.49</c:v>
                </c:pt>
                <c:pt idx="326">
                  <c:v>15.15</c:v>
                </c:pt>
                <c:pt idx="327">
                  <c:v>15.31</c:v>
                </c:pt>
                <c:pt idx="328">
                  <c:v>14.91</c:v>
                </c:pt>
                <c:pt idx="329">
                  <c:v>14.53</c:v>
                </c:pt>
                <c:pt idx="330">
                  <c:v>14.6</c:v>
                </c:pt>
                <c:pt idx="331">
                  <c:v>14.24</c:v>
                </c:pt>
                <c:pt idx="332">
                  <c:v>14.5</c:v>
                </c:pt>
                <c:pt idx="333">
                  <c:v>14.81</c:v>
                </c:pt>
                <c:pt idx="334">
                  <c:v>15.12</c:v>
                </c:pt>
                <c:pt idx="335">
                  <c:v>15.03</c:v>
                </c:pt>
                <c:pt idx="336">
                  <c:v>15.03</c:v>
                </c:pt>
                <c:pt idx="337">
                  <c:v>15.26</c:v>
                </c:pt>
                <c:pt idx="338">
                  <c:v>15</c:v>
                </c:pt>
                <c:pt idx="339">
                  <c:v>14.99</c:v>
                </c:pt>
                <c:pt idx="340">
                  <c:v>15.07</c:v>
                </c:pt>
                <c:pt idx="341">
                  <c:v>15.1</c:v>
                </c:pt>
                <c:pt idx="342">
                  <c:v>15.52</c:v>
                </c:pt>
                <c:pt idx="343">
                  <c:v>15.68</c:v>
                </c:pt>
                <c:pt idx="344">
                  <c:v>15.7</c:v>
                </c:pt>
                <c:pt idx="345">
                  <c:v>16</c:v>
                </c:pt>
                <c:pt idx="346">
                  <c:v>16.05</c:v>
                </c:pt>
                <c:pt idx="347">
                  <c:v>16.32</c:v>
                </c:pt>
                <c:pt idx="348">
                  <c:v>16.09</c:v>
                </c:pt>
                <c:pt idx="349">
                  <c:v>16.059999999999999</c:v>
                </c:pt>
                <c:pt idx="350">
                  <c:v>15.93</c:v>
                </c:pt>
                <c:pt idx="351">
                  <c:v>16.079999999999998</c:v>
                </c:pt>
                <c:pt idx="352">
                  <c:v>16.41</c:v>
                </c:pt>
                <c:pt idx="353">
                  <c:v>16.86</c:v>
                </c:pt>
                <c:pt idx="354">
                  <c:v>17.07</c:v>
                </c:pt>
                <c:pt idx="355">
                  <c:v>17.39</c:v>
                </c:pt>
                <c:pt idx="356">
                  <c:v>17.100000000000001</c:v>
                </c:pt>
                <c:pt idx="357">
                  <c:v>17.34</c:v>
                </c:pt>
                <c:pt idx="358">
                  <c:v>17.29</c:v>
                </c:pt>
                <c:pt idx="359">
                  <c:v>17.12</c:v>
                </c:pt>
                <c:pt idx="360">
                  <c:v>17.05</c:v>
                </c:pt>
                <c:pt idx="361">
                  <c:v>17.399999999999999</c:v>
                </c:pt>
                <c:pt idx="362">
                  <c:v>17.78</c:v>
                </c:pt>
                <c:pt idx="363">
                  <c:v>17.64</c:v>
                </c:pt>
                <c:pt idx="364">
                  <c:v>17.68</c:v>
                </c:pt>
                <c:pt idx="365">
                  <c:v>17.57</c:v>
                </c:pt>
                <c:pt idx="366">
                  <c:v>17.510000000000002</c:v>
                </c:pt>
                <c:pt idx="367">
                  <c:v>17.399999999999999</c:v>
                </c:pt>
                <c:pt idx="368">
                  <c:v>17.600000000000001</c:v>
                </c:pt>
                <c:pt idx="369">
                  <c:v>17.89</c:v>
                </c:pt>
                <c:pt idx="370">
                  <c:v>18.059999999999999</c:v>
                </c:pt>
                <c:pt idx="371">
                  <c:v>18.16</c:v>
                </c:pt>
                <c:pt idx="372">
                  <c:v>18.09</c:v>
                </c:pt>
                <c:pt idx="373">
                  <c:v>17.989999999999998</c:v>
                </c:pt>
                <c:pt idx="374">
                  <c:v>18.14</c:v>
                </c:pt>
                <c:pt idx="375">
                  <c:v>18.489999999999998</c:v>
                </c:pt>
                <c:pt idx="376">
                  <c:v>19.309999999999999</c:v>
                </c:pt>
                <c:pt idx="377">
                  <c:v>19.8</c:v>
                </c:pt>
                <c:pt idx="378">
                  <c:v>20.38</c:v>
                </c:pt>
                <c:pt idx="379">
                  <c:v>20.69</c:v>
                </c:pt>
                <c:pt idx="380">
                  <c:v>21.3</c:v>
                </c:pt>
                <c:pt idx="381">
                  <c:v>20.69</c:v>
                </c:pt>
                <c:pt idx="382">
                  <c:v>21.06</c:v>
                </c:pt>
                <c:pt idx="383">
                  <c:v>21.16</c:v>
                </c:pt>
                <c:pt idx="384">
                  <c:v>21.09</c:v>
                </c:pt>
                <c:pt idx="385">
                  <c:v>20.170000000000002</c:v>
                </c:pt>
                <c:pt idx="386">
                  <c:v>20.18</c:v>
                </c:pt>
                <c:pt idx="387">
                  <c:v>20.37</c:v>
                </c:pt>
                <c:pt idx="388">
                  <c:v>21.47</c:v>
                </c:pt>
                <c:pt idx="389">
                  <c:v>23.22</c:v>
                </c:pt>
                <c:pt idx="390">
                  <c:v>25.23</c:v>
                </c:pt>
                <c:pt idx="391">
                  <c:v>24.18</c:v>
                </c:pt>
                <c:pt idx="392">
                  <c:v>22.95</c:v>
                </c:pt>
                <c:pt idx="393">
                  <c:v>18.899999999999999</c:v>
                </c:pt>
                <c:pt idx="394">
                  <c:v>19.97</c:v>
                </c:pt>
                <c:pt idx="395">
                  <c:v>20.94</c:v>
                </c:pt>
                <c:pt idx="396">
                  <c:v>20.23</c:v>
                </c:pt>
                <c:pt idx="397">
                  <c:v>21.47</c:v>
                </c:pt>
                <c:pt idx="398">
                  <c:v>22.03</c:v>
                </c:pt>
                <c:pt idx="399">
                  <c:v>22.13</c:v>
                </c:pt>
                <c:pt idx="400">
                  <c:v>22.43</c:v>
                </c:pt>
                <c:pt idx="401">
                  <c:v>21.25</c:v>
                </c:pt>
                <c:pt idx="402">
                  <c:v>20.239999999999998</c:v>
                </c:pt>
                <c:pt idx="403">
                  <c:v>20.83</c:v>
                </c:pt>
                <c:pt idx="404">
                  <c:v>21.21</c:v>
                </c:pt>
                <c:pt idx="405">
                  <c:v>21.37</c:v>
                </c:pt>
                <c:pt idx="406">
                  <c:v>20.98</c:v>
                </c:pt>
                <c:pt idx="407">
                  <c:v>21.18</c:v>
                </c:pt>
                <c:pt idx="408">
                  <c:v>21.34</c:v>
                </c:pt>
                <c:pt idx="409">
                  <c:v>22.16</c:v>
                </c:pt>
                <c:pt idx="410">
                  <c:v>21.84</c:v>
                </c:pt>
                <c:pt idx="413">
                  <c:v>19.87</c:v>
                </c:pt>
                <c:pt idx="414">
                  <c:v>20.37</c:v>
                </c:pt>
                <c:pt idx="415">
                  <c:v>18.579999999999998</c:v>
                </c:pt>
                <c:pt idx="416">
                  <c:v>19.29</c:v>
                </c:pt>
                <c:pt idx="417">
                  <c:v>19.27</c:v>
                </c:pt>
                <c:pt idx="418">
                  <c:v>19.739999999999998</c:v>
                </c:pt>
                <c:pt idx="419">
                  <c:v>19.71</c:v>
                </c:pt>
                <c:pt idx="420">
                  <c:v>19</c:v>
                </c:pt>
                <c:pt idx="421">
                  <c:v>19.23</c:v>
                </c:pt>
                <c:pt idx="422">
                  <c:v>19.61</c:v>
                </c:pt>
                <c:pt idx="423">
                  <c:v>19.079999999999998</c:v>
                </c:pt>
                <c:pt idx="424">
                  <c:v>18.28</c:v>
                </c:pt>
                <c:pt idx="425">
                  <c:v>16.68</c:v>
                </c:pt>
                <c:pt idx="426">
                  <c:v>16.02</c:v>
                </c:pt>
                <c:pt idx="427">
                  <c:v>16.36</c:v>
                </c:pt>
                <c:pt idx="428">
                  <c:v>15.62</c:v>
                </c:pt>
                <c:pt idx="429">
                  <c:v>17.079999999999998</c:v>
                </c:pt>
                <c:pt idx="430">
                  <c:v>17.23</c:v>
                </c:pt>
                <c:pt idx="431">
                  <c:v>17.57</c:v>
                </c:pt>
                <c:pt idx="432">
                  <c:v>18.62</c:v>
                </c:pt>
                <c:pt idx="433">
                  <c:v>19.559999999999999</c:v>
                </c:pt>
                <c:pt idx="434">
                  <c:v>19.5</c:v>
                </c:pt>
                <c:pt idx="435">
                  <c:v>20.53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7BD-44CB-8DA2-FA91F099EB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5559512"/>
        <c:axId val="555553632"/>
      </c:lineChart>
      <c:dateAx>
        <c:axId val="55555951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555553632"/>
        <c:crosses val="autoZero"/>
        <c:auto val="1"/>
        <c:lblOffset val="100"/>
        <c:baseTimeUnit val="days"/>
      </c:dateAx>
      <c:valAx>
        <c:axId val="555553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l-SI"/>
                  <a:t>EUA/tono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555559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'Gas FY'!$I$2</c:f>
              <c:strCache>
                <c:ptCount val="1"/>
                <c:pt idx="0">
                  <c:v>TTF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'Gas FY'!$H$521:$H$1008</c:f>
              <c:numCache>
                <c:formatCode>m/d/yyyy</c:formatCode>
                <c:ptCount val="488"/>
                <c:pt idx="0">
                  <c:v>42737</c:v>
                </c:pt>
                <c:pt idx="1">
                  <c:v>42738</c:v>
                </c:pt>
                <c:pt idx="2">
                  <c:v>42739</c:v>
                </c:pt>
                <c:pt idx="3">
                  <c:v>42740</c:v>
                </c:pt>
                <c:pt idx="4">
                  <c:v>42741</c:v>
                </c:pt>
                <c:pt idx="5">
                  <c:v>42744</c:v>
                </c:pt>
                <c:pt idx="6">
                  <c:v>42745</c:v>
                </c:pt>
                <c:pt idx="7">
                  <c:v>42746</c:v>
                </c:pt>
                <c:pt idx="8">
                  <c:v>42747</c:v>
                </c:pt>
                <c:pt idx="9">
                  <c:v>42748</c:v>
                </c:pt>
                <c:pt idx="10">
                  <c:v>42751</c:v>
                </c:pt>
                <c:pt idx="11">
                  <c:v>42752</c:v>
                </c:pt>
                <c:pt idx="12">
                  <c:v>42753</c:v>
                </c:pt>
                <c:pt idx="13">
                  <c:v>42754</c:v>
                </c:pt>
                <c:pt idx="14">
                  <c:v>42755</c:v>
                </c:pt>
                <c:pt idx="15">
                  <c:v>42758</c:v>
                </c:pt>
                <c:pt idx="16">
                  <c:v>42759</c:v>
                </c:pt>
                <c:pt idx="17">
                  <c:v>42760</c:v>
                </c:pt>
                <c:pt idx="18">
                  <c:v>42761</c:v>
                </c:pt>
                <c:pt idx="19">
                  <c:v>42762</c:v>
                </c:pt>
                <c:pt idx="20">
                  <c:v>42765</c:v>
                </c:pt>
                <c:pt idx="21">
                  <c:v>42766</c:v>
                </c:pt>
                <c:pt idx="22">
                  <c:v>42767</c:v>
                </c:pt>
                <c:pt idx="23">
                  <c:v>42768</c:v>
                </c:pt>
                <c:pt idx="24">
                  <c:v>42769</c:v>
                </c:pt>
                <c:pt idx="25">
                  <c:v>42772</c:v>
                </c:pt>
                <c:pt idx="26">
                  <c:v>42773</c:v>
                </c:pt>
                <c:pt idx="27">
                  <c:v>42774</c:v>
                </c:pt>
                <c:pt idx="28">
                  <c:v>42775</c:v>
                </c:pt>
                <c:pt idx="29">
                  <c:v>42776</c:v>
                </c:pt>
                <c:pt idx="30">
                  <c:v>42779</c:v>
                </c:pt>
                <c:pt idx="31">
                  <c:v>42780</c:v>
                </c:pt>
                <c:pt idx="32">
                  <c:v>42781</c:v>
                </c:pt>
                <c:pt idx="33">
                  <c:v>42782</c:v>
                </c:pt>
                <c:pt idx="34">
                  <c:v>42783</c:v>
                </c:pt>
                <c:pt idx="35">
                  <c:v>42786</c:v>
                </c:pt>
                <c:pt idx="36">
                  <c:v>42787</c:v>
                </c:pt>
                <c:pt idx="37">
                  <c:v>42788</c:v>
                </c:pt>
                <c:pt idx="38">
                  <c:v>42789</c:v>
                </c:pt>
                <c:pt idx="39">
                  <c:v>42790</c:v>
                </c:pt>
                <c:pt idx="40">
                  <c:v>42793</c:v>
                </c:pt>
                <c:pt idx="41">
                  <c:v>42794</c:v>
                </c:pt>
                <c:pt idx="42">
                  <c:v>42795</c:v>
                </c:pt>
                <c:pt idx="43">
                  <c:v>42796</c:v>
                </c:pt>
                <c:pt idx="44">
                  <c:v>42797</c:v>
                </c:pt>
                <c:pt idx="45">
                  <c:v>42800</c:v>
                </c:pt>
                <c:pt idx="46">
                  <c:v>42801</c:v>
                </c:pt>
                <c:pt idx="47">
                  <c:v>42802</c:v>
                </c:pt>
                <c:pt idx="48">
                  <c:v>42803</c:v>
                </c:pt>
                <c:pt idx="49">
                  <c:v>42804</c:v>
                </c:pt>
                <c:pt idx="50">
                  <c:v>42807</c:v>
                </c:pt>
                <c:pt idx="51">
                  <c:v>42808</c:v>
                </c:pt>
                <c:pt idx="52">
                  <c:v>42809</c:v>
                </c:pt>
                <c:pt idx="53">
                  <c:v>42810</c:v>
                </c:pt>
                <c:pt idx="54">
                  <c:v>42811</c:v>
                </c:pt>
                <c:pt idx="55">
                  <c:v>42814</c:v>
                </c:pt>
                <c:pt idx="56">
                  <c:v>42815</c:v>
                </c:pt>
                <c:pt idx="57">
                  <c:v>42816</c:v>
                </c:pt>
                <c:pt idx="58">
                  <c:v>42817</c:v>
                </c:pt>
                <c:pt idx="59">
                  <c:v>42818</c:v>
                </c:pt>
                <c:pt idx="60">
                  <c:v>42821</c:v>
                </c:pt>
                <c:pt idx="61">
                  <c:v>42822</c:v>
                </c:pt>
                <c:pt idx="62">
                  <c:v>42823</c:v>
                </c:pt>
                <c:pt idx="63">
                  <c:v>42824</c:v>
                </c:pt>
                <c:pt idx="64">
                  <c:v>42825</c:v>
                </c:pt>
                <c:pt idx="65">
                  <c:v>42828</c:v>
                </c:pt>
                <c:pt idx="66">
                  <c:v>42829</c:v>
                </c:pt>
                <c:pt idx="67">
                  <c:v>42830</c:v>
                </c:pt>
                <c:pt idx="68">
                  <c:v>42831</c:v>
                </c:pt>
                <c:pt idx="69">
                  <c:v>42832</c:v>
                </c:pt>
                <c:pt idx="70">
                  <c:v>42835</c:v>
                </c:pt>
                <c:pt idx="71">
                  <c:v>42836</c:v>
                </c:pt>
                <c:pt idx="72">
                  <c:v>42837</c:v>
                </c:pt>
                <c:pt idx="73">
                  <c:v>42838</c:v>
                </c:pt>
                <c:pt idx="74">
                  <c:v>42839</c:v>
                </c:pt>
                <c:pt idx="75">
                  <c:v>42842</c:v>
                </c:pt>
                <c:pt idx="76">
                  <c:v>42843</c:v>
                </c:pt>
                <c:pt idx="77">
                  <c:v>42844</c:v>
                </c:pt>
                <c:pt idx="78">
                  <c:v>42845</c:v>
                </c:pt>
                <c:pt idx="79">
                  <c:v>42846</c:v>
                </c:pt>
                <c:pt idx="80">
                  <c:v>42849</c:v>
                </c:pt>
                <c:pt idx="81">
                  <c:v>42850</c:v>
                </c:pt>
                <c:pt idx="82">
                  <c:v>42851</c:v>
                </c:pt>
                <c:pt idx="83">
                  <c:v>42852</c:v>
                </c:pt>
                <c:pt idx="84">
                  <c:v>42853</c:v>
                </c:pt>
                <c:pt idx="85">
                  <c:v>42856</c:v>
                </c:pt>
                <c:pt idx="86">
                  <c:v>42857</c:v>
                </c:pt>
                <c:pt idx="87">
                  <c:v>42858</c:v>
                </c:pt>
                <c:pt idx="88">
                  <c:v>42859</c:v>
                </c:pt>
                <c:pt idx="89">
                  <c:v>42860</c:v>
                </c:pt>
                <c:pt idx="90">
                  <c:v>42863</c:v>
                </c:pt>
                <c:pt idx="91">
                  <c:v>42864</c:v>
                </c:pt>
                <c:pt idx="92">
                  <c:v>42865</c:v>
                </c:pt>
                <c:pt idx="93">
                  <c:v>42866</c:v>
                </c:pt>
                <c:pt idx="94">
                  <c:v>42867</c:v>
                </c:pt>
                <c:pt idx="95">
                  <c:v>42870</c:v>
                </c:pt>
                <c:pt idx="96">
                  <c:v>42871</c:v>
                </c:pt>
                <c:pt idx="97">
                  <c:v>42872</c:v>
                </c:pt>
                <c:pt idx="98">
                  <c:v>42873</c:v>
                </c:pt>
                <c:pt idx="99">
                  <c:v>42874</c:v>
                </c:pt>
                <c:pt idx="100">
                  <c:v>42877</c:v>
                </c:pt>
                <c:pt idx="101">
                  <c:v>42878</c:v>
                </c:pt>
                <c:pt idx="102">
                  <c:v>42879</c:v>
                </c:pt>
                <c:pt idx="103">
                  <c:v>42880</c:v>
                </c:pt>
                <c:pt idx="104">
                  <c:v>42881</c:v>
                </c:pt>
                <c:pt idx="105">
                  <c:v>42884</c:v>
                </c:pt>
                <c:pt idx="106">
                  <c:v>42885</c:v>
                </c:pt>
                <c:pt idx="107">
                  <c:v>42886</c:v>
                </c:pt>
                <c:pt idx="108">
                  <c:v>42887</c:v>
                </c:pt>
                <c:pt idx="109">
                  <c:v>42888</c:v>
                </c:pt>
                <c:pt idx="110">
                  <c:v>42891</c:v>
                </c:pt>
                <c:pt idx="111">
                  <c:v>42892</c:v>
                </c:pt>
                <c:pt idx="112">
                  <c:v>42893</c:v>
                </c:pt>
                <c:pt idx="113">
                  <c:v>42894</c:v>
                </c:pt>
                <c:pt idx="114">
                  <c:v>42895</c:v>
                </c:pt>
                <c:pt idx="115">
                  <c:v>42898</c:v>
                </c:pt>
                <c:pt idx="116">
                  <c:v>42899</c:v>
                </c:pt>
                <c:pt idx="117">
                  <c:v>42900</c:v>
                </c:pt>
                <c:pt idx="118">
                  <c:v>42901</c:v>
                </c:pt>
                <c:pt idx="119">
                  <c:v>42902</c:v>
                </c:pt>
                <c:pt idx="120">
                  <c:v>42905</c:v>
                </c:pt>
                <c:pt idx="121">
                  <c:v>42906</c:v>
                </c:pt>
                <c:pt idx="122">
                  <c:v>42907</c:v>
                </c:pt>
                <c:pt idx="123">
                  <c:v>42908</c:v>
                </c:pt>
                <c:pt idx="124">
                  <c:v>42909</c:v>
                </c:pt>
                <c:pt idx="125">
                  <c:v>42912</c:v>
                </c:pt>
                <c:pt idx="126">
                  <c:v>42913</c:v>
                </c:pt>
                <c:pt idx="127">
                  <c:v>42914</c:v>
                </c:pt>
                <c:pt idx="128">
                  <c:v>42915</c:v>
                </c:pt>
                <c:pt idx="129">
                  <c:v>42916</c:v>
                </c:pt>
                <c:pt idx="130">
                  <c:v>42919</c:v>
                </c:pt>
                <c:pt idx="131">
                  <c:v>42920</c:v>
                </c:pt>
                <c:pt idx="132">
                  <c:v>42921</c:v>
                </c:pt>
                <c:pt idx="133">
                  <c:v>42922</c:v>
                </c:pt>
                <c:pt idx="134">
                  <c:v>42923</c:v>
                </c:pt>
                <c:pt idx="135">
                  <c:v>42926</c:v>
                </c:pt>
                <c:pt idx="136">
                  <c:v>42927</c:v>
                </c:pt>
                <c:pt idx="137">
                  <c:v>42928</c:v>
                </c:pt>
                <c:pt idx="138">
                  <c:v>42929</c:v>
                </c:pt>
                <c:pt idx="139">
                  <c:v>42930</c:v>
                </c:pt>
                <c:pt idx="140">
                  <c:v>42933</c:v>
                </c:pt>
                <c:pt idx="141">
                  <c:v>42934</c:v>
                </c:pt>
                <c:pt idx="142">
                  <c:v>42935</c:v>
                </c:pt>
                <c:pt idx="143">
                  <c:v>42936</c:v>
                </c:pt>
                <c:pt idx="144">
                  <c:v>42937</c:v>
                </c:pt>
                <c:pt idx="145">
                  <c:v>42940</c:v>
                </c:pt>
                <c:pt idx="146">
                  <c:v>42941</c:v>
                </c:pt>
                <c:pt idx="147">
                  <c:v>42942</c:v>
                </c:pt>
                <c:pt idx="148">
                  <c:v>42943</c:v>
                </c:pt>
                <c:pt idx="149">
                  <c:v>42944</c:v>
                </c:pt>
                <c:pt idx="150">
                  <c:v>42947</c:v>
                </c:pt>
                <c:pt idx="151">
                  <c:v>42948</c:v>
                </c:pt>
                <c:pt idx="152">
                  <c:v>42949</c:v>
                </c:pt>
                <c:pt idx="153">
                  <c:v>42950</c:v>
                </c:pt>
                <c:pt idx="154">
                  <c:v>42951</c:v>
                </c:pt>
                <c:pt idx="155">
                  <c:v>42954</c:v>
                </c:pt>
                <c:pt idx="156">
                  <c:v>42955</c:v>
                </c:pt>
                <c:pt idx="157">
                  <c:v>42956</c:v>
                </c:pt>
                <c:pt idx="158">
                  <c:v>42957</c:v>
                </c:pt>
                <c:pt idx="159">
                  <c:v>42958</c:v>
                </c:pt>
                <c:pt idx="160">
                  <c:v>42961</c:v>
                </c:pt>
                <c:pt idx="161">
                  <c:v>42962</c:v>
                </c:pt>
                <c:pt idx="162">
                  <c:v>42963</c:v>
                </c:pt>
                <c:pt idx="163">
                  <c:v>42964</c:v>
                </c:pt>
                <c:pt idx="164">
                  <c:v>42965</c:v>
                </c:pt>
                <c:pt idx="165">
                  <c:v>42968</c:v>
                </c:pt>
                <c:pt idx="166">
                  <c:v>42969</c:v>
                </c:pt>
                <c:pt idx="167">
                  <c:v>42970</c:v>
                </c:pt>
                <c:pt idx="168">
                  <c:v>42971</c:v>
                </c:pt>
                <c:pt idx="169">
                  <c:v>42972</c:v>
                </c:pt>
                <c:pt idx="170">
                  <c:v>42975</c:v>
                </c:pt>
                <c:pt idx="171">
                  <c:v>42976</c:v>
                </c:pt>
                <c:pt idx="172">
                  <c:v>42977</c:v>
                </c:pt>
                <c:pt idx="173">
                  <c:v>42978</c:v>
                </c:pt>
                <c:pt idx="174">
                  <c:v>42979</c:v>
                </c:pt>
                <c:pt idx="175">
                  <c:v>42982</c:v>
                </c:pt>
                <c:pt idx="176">
                  <c:v>42983</c:v>
                </c:pt>
                <c:pt idx="177">
                  <c:v>42984</c:v>
                </c:pt>
                <c:pt idx="178">
                  <c:v>42985</c:v>
                </c:pt>
                <c:pt idx="179">
                  <c:v>42986</c:v>
                </c:pt>
                <c:pt idx="180">
                  <c:v>42989</c:v>
                </c:pt>
                <c:pt idx="181">
                  <c:v>42990</c:v>
                </c:pt>
                <c:pt idx="182">
                  <c:v>42991</c:v>
                </c:pt>
                <c:pt idx="183">
                  <c:v>42992</c:v>
                </c:pt>
                <c:pt idx="184">
                  <c:v>42993</c:v>
                </c:pt>
                <c:pt idx="185">
                  <c:v>42996</c:v>
                </c:pt>
                <c:pt idx="186">
                  <c:v>42997</c:v>
                </c:pt>
                <c:pt idx="187">
                  <c:v>42998</c:v>
                </c:pt>
                <c:pt idx="188">
                  <c:v>42999</c:v>
                </c:pt>
                <c:pt idx="189">
                  <c:v>43000</c:v>
                </c:pt>
                <c:pt idx="190">
                  <c:v>43003</c:v>
                </c:pt>
                <c:pt idx="191">
                  <c:v>43004</c:v>
                </c:pt>
                <c:pt idx="192">
                  <c:v>43005</c:v>
                </c:pt>
                <c:pt idx="193">
                  <c:v>43006</c:v>
                </c:pt>
                <c:pt idx="194">
                  <c:v>43007</c:v>
                </c:pt>
                <c:pt idx="195">
                  <c:v>43010</c:v>
                </c:pt>
                <c:pt idx="196">
                  <c:v>43011</c:v>
                </c:pt>
                <c:pt idx="197">
                  <c:v>43012</c:v>
                </c:pt>
                <c:pt idx="198">
                  <c:v>43013</c:v>
                </c:pt>
                <c:pt idx="199">
                  <c:v>43014</c:v>
                </c:pt>
                <c:pt idx="200">
                  <c:v>43017</c:v>
                </c:pt>
                <c:pt idx="201">
                  <c:v>43018</c:v>
                </c:pt>
                <c:pt idx="202">
                  <c:v>43019</c:v>
                </c:pt>
                <c:pt idx="203">
                  <c:v>43020</c:v>
                </c:pt>
                <c:pt idx="204">
                  <c:v>43021</c:v>
                </c:pt>
                <c:pt idx="205">
                  <c:v>43024</c:v>
                </c:pt>
                <c:pt idx="206">
                  <c:v>43025</c:v>
                </c:pt>
                <c:pt idx="207">
                  <c:v>43026</c:v>
                </c:pt>
                <c:pt idx="208">
                  <c:v>43027</c:v>
                </c:pt>
                <c:pt idx="209">
                  <c:v>43028</c:v>
                </c:pt>
                <c:pt idx="210">
                  <c:v>43031</c:v>
                </c:pt>
                <c:pt idx="211">
                  <c:v>43032</c:v>
                </c:pt>
                <c:pt idx="212">
                  <c:v>43033</c:v>
                </c:pt>
                <c:pt idx="213">
                  <c:v>43034</c:v>
                </c:pt>
                <c:pt idx="214">
                  <c:v>43035</c:v>
                </c:pt>
                <c:pt idx="215">
                  <c:v>43038</c:v>
                </c:pt>
                <c:pt idx="216">
                  <c:v>43039</c:v>
                </c:pt>
                <c:pt idx="217">
                  <c:v>43040</c:v>
                </c:pt>
                <c:pt idx="218">
                  <c:v>43041</c:v>
                </c:pt>
                <c:pt idx="219">
                  <c:v>43042</c:v>
                </c:pt>
                <c:pt idx="220">
                  <c:v>43045</c:v>
                </c:pt>
                <c:pt idx="221">
                  <c:v>43046</c:v>
                </c:pt>
                <c:pt idx="222">
                  <c:v>43047</c:v>
                </c:pt>
                <c:pt idx="223">
                  <c:v>43048</c:v>
                </c:pt>
                <c:pt idx="224">
                  <c:v>43049</c:v>
                </c:pt>
                <c:pt idx="225">
                  <c:v>43052</c:v>
                </c:pt>
                <c:pt idx="226">
                  <c:v>43053</c:v>
                </c:pt>
                <c:pt idx="227">
                  <c:v>43054</c:v>
                </c:pt>
                <c:pt idx="228">
                  <c:v>43055</c:v>
                </c:pt>
                <c:pt idx="229">
                  <c:v>43056</c:v>
                </c:pt>
                <c:pt idx="230">
                  <c:v>43059</c:v>
                </c:pt>
                <c:pt idx="231">
                  <c:v>43060</c:v>
                </c:pt>
                <c:pt idx="232">
                  <c:v>43061</c:v>
                </c:pt>
                <c:pt idx="233">
                  <c:v>43062</c:v>
                </c:pt>
                <c:pt idx="234">
                  <c:v>43063</c:v>
                </c:pt>
                <c:pt idx="235">
                  <c:v>43066</c:v>
                </c:pt>
                <c:pt idx="236">
                  <c:v>43067</c:v>
                </c:pt>
                <c:pt idx="237">
                  <c:v>43068</c:v>
                </c:pt>
                <c:pt idx="238">
                  <c:v>43069</c:v>
                </c:pt>
                <c:pt idx="239">
                  <c:v>43070</c:v>
                </c:pt>
                <c:pt idx="240">
                  <c:v>43073</c:v>
                </c:pt>
                <c:pt idx="241">
                  <c:v>43074</c:v>
                </c:pt>
                <c:pt idx="242">
                  <c:v>43075</c:v>
                </c:pt>
                <c:pt idx="243">
                  <c:v>43076</c:v>
                </c:pt>
                <c:pt idx="244">
                  <c:v>43077</c:v>
                </c:pt>
                <c:pt idx="245">
                  <c:v>43080</c:v>
                </c:pt>
                <c:pt idx="246">
                  <c:v>43081</c:v>
                </c:pt>
                <c:pt idx="247">
                  <c:v>43082</c:v>
                </c:pt>
                <c:pt idx="248">
                  <c:v>43083</c:v>
                </c:pt>
                <c:pt idx="249">
                  <c:v>43084</c:v>
                </c:pt>
                <c:pt idx="250">
                  <c:v>43087</c:v>
                </c:pt>
                <c:pt idx="251">
                  <c:v>43088</c:v>
                </c:pt>
                <c:pt idx="252">
                  <c:v>43089</c:v>
                </c:pt>
                <c:pt idx="253">
                  <c:v>43090</c:v>
                </c:pt>
                <c:pt idx="254">
                  <c:v>43091</c:v>
                </c:pt>
                <c:pt idx="255">
                  <c:v>43094</c:v>
                </c:pt>
                <c:pt idx="256">
                  <c:v>43095</c:v>
                </c:pt>
                <c:pt idx="257">
                  <c:v>43096</c:v>
                </c:pt>
                <c:pt idx="258">
                  <c:v>43097</c:v>
                </c:pt>
                <c:pt idx="259">
                  <c:v>43098</c:v>
                </c:pt>
                <c:pt idx="260">
                  <c:v>43101</c:v>
                </c:pt>
                <c:pt idx="261">
                  <c:v>43102</c:v>
                </c:pt>
                <c:pt idx="262">
                  <c:v>43103</c:v>
                </c:pt>
                <c:pt idx="263">
                  <c:v>43104</c:v>
                </c:pt>
                <c:pt idx="264">
                  <c:v>43105</c:v>
                </c:pt>
                <c:pt idx="265">
                  <c:v>43108</c:v>
                </c:pt>
                <c:pt idx="266">
                  <c:v>43109</c:v>
                </c:pt>
                <c:pt idx="267">
                  <c:v>43110</c:v>
                </c:pt>
                <c:pt idx="268">
                  <c:v>43111</c:v>
                </c:pt>
                <c:pt idx="269">
                  <c:v>43112</c:v>
                </c:pt>
                <c:pt idx="270">
                  <c:v>43115</c:v>
                </c:pt>
                <c:pt idx="271">
                  <c:v>43116</c:v>
                </c:pt>
                <c:pt idx="272">
                  <c:v>43117</c:v>
                </c:pt>
                <c:pt idx="273">
                  <c:v>43118</c:v>
                </c:pt>
                <c:pt idx="274">
                  <c:v>43119</c:v>
                </c:pt>
                <c:pt idx="275">
                  <c:v>43122</c:v>
                </c:pt>
                <c:pt idx="276">
                  <c:v>43123</c:v>
                </c:pt>
                <c:pt idx="277">
                  <c:v>43124</c:v>
                </c:pt>
                <c:pt idx="278">
                  <c:v>43125</c:v>
                </c:pt>
                <c:pt idx="279">
                  <c:v>43126</c:v>
                </c:pt>
                <c:pt idx="280">
                  <c:v>43129</c:v>
                </c:pt>
                <c:pt idx="281">
                  <c:v>43130</c:v>
                </c:pt>
                <c:pt idx="282">
                  <c:v>43131</c:v>
                </c:pt>
                <c:pt idx="283">
                  <c:v>43132</c:v>
                </c:pt>
                <c:pt idx="284">
                  <c:v>43133</c:v>
                </c:pt>
                <c:pt idx="285">
                  <c:v>43136</c:v>
                </c:pt>
                <c:pt idx="286">
                  <c:v>43137</c:v>
                </c:pt>
                <c:pt idx="287">
                  <c:v>43138</c:v>
                </c:pt>
                <c:pt idx="288">
                  <c:v>43139</c:v>
                </c:pt>
                <c:pt idx="289">
                  <c:v>43140</c:v>
                </c:pt>
                <c:pt idx="290">
                  <c:v>43143</c:v>
                </c:pt>
                <c:pt idx="291">
                  <c:v>43144</c:v>
                </c:pt>
                <c:pt idx="292">
                  <c:v>43145</c:v>
                </c:pt>
                <c:pt idx="293">
                  <c:v>43146</c:v>
                </c:pt>
                <c:pt idx="294">
                  <c:v>43147</c:v>
                </c:pt>
                <c:pt idx="295">
                  <c:v>43150</c:v>
                </c:pt>
                <c:pt idx="296">
                  <c:v>43151</c:v>
                </c:pt>
                <c:pt idx="297">
                  <c:v>43152</c:v>
                </c:pt>
                <c:pt idx="298">
                  <c:v>43153</c:v>
                </c:pt>
                <c:pt idx="299">
                  <c:v>43154</c:v>
                </c:pt>
                <c:pt idx="300">
                  <c:v>43157</c:v>
                </c:pt>
                <c:pt idx="301">
                  <c:v>43158</c:v>
                </c:pt>
                <c:pt idx="302">
                  <c:v>43159</c:v>
                </c:pt>
                <c:pt idx="303">
                  <c:v>43160</c:v>
                </c:pt>
                <c:pt idx="304">
                  <c:v>43161</c:v>
                </c:pt>
                <c:pt idx="305">
                  <c:v>43164</c:v>
                </c:pt>
                <c:pt idx="306">
                  <c:v>43165</c:v>
                </c:pt>
                <c:pt idx="307">
                  <c:v>43166</c:v>
                </c:pt>
                <c:pt idx="308">
                  <c:v>43167</c:v>
                </c:pt>
                <c:pt idx="309">
                  <c:v>43168</c:v>
                </c:pt>
                <c:pt idx="310">
                  <c:v>43171</c:v>
                </c:pt>
                <c:pt idx="311">
                  <c:v>43172</c:v>
                </c:pt>
                <c:pt idx="312">
                  <c:v>43173</c:v>
                </c:pt>
                <c:pt idx="313">
                  <c:v>43174</c:v>
                </c:pt>
                <c:pt idx="314">
                  <c:v>43175</c:v>
                </c:pt>
                <c:pt idx="315">
                  <c:v>43178</c:v>
                </c:pt>
                <c:pt idx="316">
                  <c:v>43179</c:v>
                </c:pt>
                <c:pt idx="317">
                  <c:v>43180</c:v>
                </c:pt>
                <c:pt idx="318">
                  <c:v>43181</c:v>
                </c:pt>
                <c:pt idx="319">
                  <c:v>43182</c:v>
                </c:pt>
                <c:pt idx="320">
                  <c:v>43185</c:v>
                </c:pt>
                <c:pt idx="321">
                  <c:v>43186</c:v>
                </c:pt>
                <c:pt idx="322">
                  <c:v>43187</c:v>
                </c:pt>
                <c:pt idx="323">
                  <c:v>43188</c:v>
                </c:pt>
                <c:pt idx="324">
                  <c:v>43189</c:v>
                </c:pt>
                <c:pt idx="325">
                  <c:v>43192</c:v>
                </c:pt>
                <c:pt idx="326">
                  <c:v>43193</c:v>
                </c:pt>
                <c:pt idx="327">
                  <c:v>43194</c:v>
                </c:pt>
                <c:pt idx="328">
                  <c:v>43195</c:v>
                </c:pt>
                <c:pt idx="329">
                  <c:v>43196</c:v>
                </c:pt>
                <c:pt idx="330">
                  <c:v>43199</c:v>
                </c:pt>
                <c:pt idx="331">
                  <c:v>43200</c:v>
                </c:pt>
                <c:pt idx="332">
                  <c:v>43201</c:v>
                </c:pt>
                <c:pt idx="333">
                  <c:v>43202</c:v>
                </c:pt>
                <c:pt idx="334">
                  <c:v>43203</c:v>
                </c:pt>
                <c:pt idx="335">
                  <c:v>43206</c:v>
                </c:pt>
                <c:pt idx="336">
                  <c:v>43207</c:v>
                </c:pt>
                <c:pt idx="337">
                  <c:v>43208</c:v>
                </c:pt>
                <c:pt idx="338">
                  <c:v>43209</c:v>
                </c:pt>
                <c:pt idx="339">
                  <c:v>43210</c:v>
                </c:pt>
                <c:pt idx="340">
                  <c:v>43213</c:v>
                </c:pt>
                <c:pt idx="341">
                  <c:v>43214</c:v>
                </c:pt>
                <c:pt idx="342">
                  <c:v>43215</c:v>
                </c:pt>
                <c:pt idx="343">
                  <c:v>43216</c:v>
                </c:pt>
                <c:pt idx="344">
                  <c:v>43217</c:v>
                </c:pt>
                <c:pt idx="345">
                  <c:v>43220</c:v>
                </c:pt>
                <c:pt idx="346">
                  <c:v>43221</c:v>
                </c:pt>
                <c:pt idx="347">
                  <c:v>43222</c:v>
                </c:pt>
                <c:pt idx="348">
                  <c:v>43223</c:v>
                </c:pt>
                <c:pt idx="349">
                  <c:v>43224</c:v>
                </c:pt>
                <c:pt idx="350">
                  <c:v>43228</c:v>
                </c:pt>
                <c:pt idx="351">
                  <c:v>43229</c:v>
                </c:pt>
                <c:pt idx="352">
                  <c:v>43230</c:v>
                </c:pt>
                <c:pt idx="353">
                  <c:v>43231</c:v>
                </c:pt>
                <c:pt idx="354">
                  <c:v>43234</c:v>
                </c:pt>
                <c:pt idx="355">
                  <c:v>43235</c:v>
                </c:pt>
                <c:pt idx="356">
                  <c:v>43236</c:v>
                </c:pt>
                <c:pt idx="357">
                  <c:v>43237</c:v>
                </c:pt>
                <c:pt idx="358">
                  <c:v>43238</c:v>
                </c:pt>
                <c:pt idx="359">
                  <c:v>43241</c:v>
                </c:pt>
                <c:pt idx="360">
                  <c:v>43242</c:v>
                </c:pt>
                <c:pt idx="361">
                  <c:v>43243</c:v>
                </c:pt>
                <c:pt idx="362">
                  <c:v>43244</c:v>
                </c:pt>
                <c:pt idx="363">
                  <c:v>43245</c:v>
                </c:pt>
                <c:pt idx="364">
                  <c:v>43249</c:v>
                </c:pt>
                <c:pt idx="365">
                  <c:v>43250</c:v>
                </c:pt>
                <c:pt idx="366">
                  <c:v>43251</c:v>
                </c:pt>
                <c:pt idx="367">
                  <c:v>43252</c:v>
                </c:pt>
                <c:pt idx="368">
                  <c:v>43255</c:v>
                </c:pt>
                <c:pt idx="369">
                  <c:v>43256</c:v>
                </c:pt>
                <c:pt idx="370">
                  <c:v>43257</c:v>
                </c:pt>
                <c:pt idx="371">
                  <c:v>43258</c:v>
                </c:pt>
                <c:pt idx="372">
                  <c:v>43259</c:v>
                </c:pt>
                <c:pt idx="373">
                  <c:v>43262</c:v>
                </c:pt>
                <c:pt idx="374">
                  <c:v>43263</c:v>
                </c:pt>
                <c:pt idx="375">
                  <c:v>43264</c:v>
                </c:pt>
                <c:pt idx="376">
                  <c:v>43265</c:v>
                </c:pt>
                <c:pt idx="377">
                  <c:v>43266</c:v>
                </c:pt>
                <c:pt idx="378">
                  <c:v>43269</c:v>
                </c:pt>
                <c:pt idx="379">
                  <c:v>43270</c:v>
                </c:pt>
                <c:pt idx="380">
                  <c:v>43271</c:v>
                </c:pt>
                <c:pt idx="381">
                  <c:v>43272</c:v>
                </c:pt>
                <c:pt idx="382">
                  <c:v>43273</c:v>
                </c:pt>
                <c:pt idx="383">
                  <c:v>43276</c:v>
                </c:pt>
                <c:pt idx="384">
                  <c:v>43277</c:v>
                </c:pt>
                <c:pt idx="385">
                  <c:v>43278</c:v>
                </c:pt>
                <c:pt idx="386">
                  <c:v>43279</c:v>
                </c:pt>
                <c:pt idx="387">
                  <c:v>43280</c:v>
                </c:pt>
                <c:pt idx="388">
                  <c:v>43283</c:v>
                </c:pt>
                <c:pt idx="389">
                  <c:v>43284</c:v>
                </c:pt>
                <c:pt idx="390">
                  <c:v>43285</c:v>
                </c:pt>
                <c:pt idx="391">
                  <c:v>43286</c:v>
                </c:pt>
                <c:pt idx="392">
                  <c:v>43287</c:v>
                </c:pt>
                <c:pt idx="393">
                  <c:v>43290</c:v>
                </c:pt>
                <c:pt idx="394">
                  <c:v>43291</c:v>
                </c:pt>
                <c:pt idx="395">
                  <c:v>43292</c:v>
                </c:pt>
                <c:pt idx="396">
                  <c:v>43293</c:v>
                </c:pt>
                <c:pt idx="397">
                  <c:v>43294</c:v>
                </c:pt>
                <c:pt idx="398">
                  <c:v>43297</c:v>
                </c:pt>
                <c:pt idx="399">
                  <c:v>43298</c:v>
                </c:pt>
                <c:pt idx="400">
                  <c:v>43299</c:v>
                </c:pt>
                <c:pt idx="401">
                  <c:v>43300</c:v>
                </c:pt>
                <c:pt idx="402">
                  <c:v>43301</c:v>
                </c:pt>
                <c:pt idx="403">
                  <c:v>43304</c:v>
                </c:pt>
                <c:pt idx="404">
                  <c:v>43305</c:v>
                </c:pt>
                <c:pt idx="405">
                  <c:v>43306</c:v>
                </c:pt>
                <c:pt idx="406">
                  <c:v>43307</c:v>
                </c:pt>
                <c:pt idx="407">
                  <c:v>43308</c:v>
                </c:pt>
                <c:pt idx="408">
                  <c:v>43311</c:v>
                </c:pt>
                <c:pt idx="409">
                  <c:v>43312</c:v>
                </c:pt>
                <c:pt idx="410">
                  <c:v>43313</c:v>
                </c:pt>
                <c:pt idx="411">
                  <c:v>43314</c:v>
                </c:pt>
                <c:pt idx="412">
                  <c:v>43315</c:v>
                </c:pt>
                <c:pt idx="413">
                  <c:v>43318</c:v>
                </c:pt>
                <c:pt idx="414">
                  <c:v>43319</c:v>
                </c:pt>
                <c:pt idx="415">
                  <c:v>43320</c:v>
                </c:pt>
                <c:pt idx="416">
                  <c:v>43321</c:v>
                </c:pt>
                <c:pt idx="417">
                  <c:v>43322</c:v>
                </c:pt>
                <c:pt idx="418">
                  <c:v>43325</c:v>
                </c:pt>
                <c:pt idx="419">
                  <c:v>43326</c:v>
                </c:pt>
                <c:pt idx="420">
                  <c:v>43327</c:v>
                </c:pt>
                <c:pt idx="421">
                  <c:v>43328</c:v>
                </c:pt>
                <c:pt idx="422">
                  <c:v>43329</c:v>
                </c:pt>
                <c:pt idx="423">
                  <c:v>43332</c:v>
                </c:pt>
                <c:pt idx="424">
                  <c:v>43333</c:v>
                </c:pt>
                <c:pt idx="425">
                  <c:v>43334</c:v>
                </c:pt>
                <c:pt idx="426">
                  <c:v>43335</c:v>
                </c:pt>
                <c:pt idx="427">
                  <c:v>43336</c:v>
                </c:pt>
                <c:pt idx="428">
                  <c:v>43340</c:v>
                </c:pt>
                <c:pt idx="429">
                  <c:v>43341</c:v>
                </c:pt>
                <c:pt idx="430">
                  <c:v>43342</c:v>
                </c:pt>
                <c:pt idx="431">
                  <c:v>43343</c:v>
                </c:pt>
                <c:pt idx="432">
                  <c:v>43346</c:v>
                </c:pt>
                <c:pt idx="433">
                  <c:v>43347</c:v>
                </c:pt>
                <c:pt idx="434">
                  <c:v>43349</c:v>
                </c:pt>
                <c:pt idx="435">
                  <c:v>43350</c:v>
                </c:pt>
                <c:pt idx="436">
                  <c:v>43353</c:v>
                </c:pt>
                <c:pt idx="437">
                  <c:v>43354</c:v>
                </c:pt>
                <c:pt idx="438">
                  <c:v>43355</c:v>
                </c:pt>
                <c:pt idx="439">
                  <c:v>43356</c:v>
                </c:pt>
                <c:pt idx="440">
                  <c:v>43357</c:v>
                </c:pt>
                <c:pt idx="441">
                  <c:v>43360</c:v>
                </c:pt>
                <c:pt idx="442">
                  <c:v>43361</c:v>
                </c:pt>
                <c:pt idx="443">
                  <c:v>43362</c:v>
                </c:pt>
                <c:pt idx="444">
                  <c:v>43363</c:v>
                </c:pt>
                <c:pt idx="445">
                  <c:v>43364</c:v>
                </c:pt>
                <c:pt idx="446">
                  <c:v>43367</c:v>
                </c:pt>
                <c:pt idx="447">
                  <c:v>43368</c:v>
                </c:pt>
                <c:pt idx="448">
                  <c:v>43369</c:v>
                </c:pt>
                <c:pt idx="449">
                  <c:v>43370</c:v>
                </c:pt>
                <c:pt idx="450">
                  <c:v>43371</c:v>
                </c:pt>
                <c:pt idx="451">
                  <c:v>43374</c:v>
                </c:pt>
                <c:pt idx="452">
                  <c:v>43375</c:v>
                </c:pt>
                <c:pt idx="453">
                  <c:v>43376</c:v>
                </c:pt>
                <c:pt idx="454">
                  <c:v>43377</c:v>
                </c:pt>
                <c:pt idx="455">
                  <c:v>43378</c:v>
                </c:pt>
                <c:pt idx="456">
                  <c:v>43381</c:v>
                </c:pt>
                <c:pt idx="457">
                  <c:v>43382</c:v>
                </c:pt>
                <c:pt idx="458">
                  <c:v>43383</c:v>
                </c:pt>
                <c:pt idx="459">
                  <c:v>43384</c:v>
                </c:pt>
                <c:pt idx="460">
                  <c:v>43385</c:v>
                </c:pt>
                <c:pt idx="461">
                  <c:v>43388</c:v>
                </c:pt>
                <c:pt idx="462">
                  <c:v>43389</c:v>
                </c:pt>
                <c:pt idx="463">
                  <c:v>43390</c:v>
                </c:pt>
                <c:pt idx="464">
                  <c:v>43391</c:v>
                </c:pt>
                <c:pt idx="465">
                  <c:v>43392</c:v>
                </c:pt>
                <c:pt idx="466">
                  <c:v>43395</c:v>
                </c:pt>
                <c:pt idx="467">
                  <c:v>43396</c:v>
                </c:pt>
                <c:pt idx="468">
                  <c:v>43397</c:v>
                </c:pt>
                <c:pt idx="469">
                  <c:v>43398</c:v>
                </c:pt>
                <c:pt idx="470">
                  <c:v>43399</c:v>
                </c:pt>
                <c:pt idx="471">
                  <c:v>43402</c:v>
                </c:pt>
                <c:pt idx="472">
                  <c:v>43403</c:v>
                </c:pt>
                <c:pt idx="473">
                  <c:v>43404</c:v>
                </c:pt>
                <c:pt idx="474">
                  <c:v>43405</c:v>
                </c:pt>
                <c:pt idx="475">
                  <c:v>43406</c:v>
                </c:pt>
                <c:pt idx="476">
                  <c:v>43409</c:v>
                </c:pt>
                <c:pt idx="477">
                  <c:v>43410</c:v>
                </c:pt>
                <c:pt idx="478">
                  <c:v>43411</c:v>
                </c:pt>
                <c:pt idx="479">
                  <c:v>43412</c:v>
                </c:pt>
                <c:pt idx="480">
                  <c:v>43413</c:v>
                </c:pt>
                <c:pt idx="481">
                  <c:v>43416</c:v>
                </c:pt>
                <c:pt idx="482">
                  <c:v>43376</c:v>
                </c:pt>
                <c:pt idx="483">
                  <c:v>43377</c:v>
                </c:pt>
                <c:pt idx="484">
                  <c:v>43378</c:v>
                </c:pt>
                <c:pt idx="485">
                  <c:v>43381</c:v>
                </c:pt>
                <c:pt idx="486">
                  <c:v>43382</c:v>
                </c:pt>
                <c:pt idx="487">
                  <c:v>43383</c:v>
                </c:pt>
              </c:numCache>
            </c:numRef>
          </c:cat>
          <c:val>
            <c:numRef>
              <c:f>'Gas FY'!$I$521:$I$1008</c:f>
              <c:numCache>
                <c:formatCode>General</c:formatCode>
                <c:ptCount val="488"/>
                <c:pt idx="0">
                  <c:v>18.18</c:v>
                </c:pt>
                <c:pt idx="1">
                  <c:v>17.600000000000001</c:v>
                </c:pt>
                <c:pt idx="2">
                  <c:v>17.95</c:v>
                </c:pt>
                <c:pt idx="3">
                  <c:v>17.670000000000002</c:v>
                </c:pt>
                <c:pt idx="4">
                  <c:v>17.63</c:v>
                </c:pt>
                <c:pt idx="5">
                  <c:v>17.75</c:v>
                </c:pt>
                <c:pt idx="6">
                  <c:v>18</c:v>
                </c:pt>
                <c:pt idx="7">
                  <c:v>18.2</c:v>
                </c:pt>
                <c:pt idx="8">
                  <c:v>18.2</c:v>
                </c:pt>
                <c:pt idx="9">
                  <c:v>18.27</c:v>
                </c:pt>
                <c:pt idx="10">
                  <c:v>17.7</c:v>
                </c:pt>
                <c:pt idx="11">
                  <c:v>18</c:v>
                </c:pt>
                <c:pt idx="12">
                  <c:v>18.100000000000001</c:v>
                </c:pt>
                <c:pt idx="13">
                  <c:v>18.2</c:v>
                </c:pt>
                <c:pt idx="14">
                  <c:v>18.3</c:v>
                </c:pt>
                <c:pt idx="15">
                  <c:v>18.399999999999999</c:v>
                </c:pt>
                <c:pt idx="16">
                  <c:v>18.18</c:v>
                </c:pt>
                <c:pt idx="17">
                  <c:v>17.899999999999999</c:v>
                </c:pt>
                <c:pt idx="18">
                  <c:v>17.899999999999999</c:v>
                </c:pt>
                <c:pt idx="19">
                  <c:v>17.68</c:v>
                </c:pt>
                <c:pt idx="20">
                  <c:v>17.829999999999998</c:v>
                </c:pt>
                <c:pt idx="21">
                  <c:v>17.829999999999998</c:v>
                </c:pt>
                <c:pt idx="22">
                  <c:v>18</c:v>
                </c:pt>
                <c:pt idx="23">
                  <c:v>17.899999999999999</c:v>
                </c:pt>
                <c:pt idx="24">
                  <c:v>17.95</c:v>
                </c:pt>
                <c:pt idx="25">
                  <c:v>17.850000000000001</c:v>
                </c:pt>
                <c:pt idx="26">
                  <c:v>17.829999999999998</c:v>
                </c:pt>
                <c:pt idx="27">
                  <c:v>17.8</c:v>
                </c:pt>
                <c:pt idx="28">
                  <c:v>17.88</c:v>
                </c:pt>
                <c:pt idx="29">
                  <c:v>17.88</c:v>
                </c:pt>
                <c:pt idx="30">
                  <c:v>17.7</c:v>
                </c:pt>
                <c:pt idx="31">
                  <c:v>17.649999999999999</c:v>
                </c:pt>
                <c:pt idx="32">
                  <c:v>17.670000000000002</c:v>
                </c:pt>
                <c:pt idx="33">
                  <c:v>17.7</c:v>
                </c:pt>
                <c:pt idx="34">
                  <c:v>17.63</c:v>
                </c:pt>
                <c:pt idx="35">
                  <c:v>17.850000000000001</c:v>
                </c:pt>
                <c:pt idx="36">
                  <c:v>17.77</c:v>
                </c:pt>
                <c:pt idx="37">
                  <c:v>17.77</c:v>
                </c:pt>
                <c:pt idx="38">
                  <c:v>17.920000000000002</c:v>
                </c:pt>
                <c:pt idx="39">
                  <c:v>17.75</c:v>
                </c:pt>
                <c:pt idx="40">
                  <c:v>17.399999999999999</c:v>
                </c:pt>
                <c:pt idx="41">
                  <c:v>17.05</c:v>
                </c:pt>
                <c:pt idx="42">
                  <c:v>17.23</c:v>
                </c:pt>
                <c:pt idx="43">
                  <c:v>16.95</c:v>
                </c:pt>
                <c:pt idx="44">
                  <c:v>17</c:v>
                </c:pt>
                <c:pt idx="45">
                  <c:v>17.05</c:v>
                </c:pt>
                <c:pt idx="46">
                  <c:v>16.920000000000002</c:v>
                </c:pt>
                <c:pt idx="47">
                  <c:v>16.73</c:v>
                </c:pt>
                <c:pt idx="48">
                  <c:v>16.55</c:v>
                </c:pt>
                <c:pt idx="49">
                  <c:v>16.5</c:v>
                </c:pt>
                <c:pt idx="50">
                  <c:v>16.3</c:v>
                </c:pt>
                <c:pt idx="51">
                  <c:v>16.27</c:v>
                </c:pt>
                <c:pt idx="52">
                  <c:v>16.43</c:v>
                </c:pt>
                <c:pt idx="53">
                  <c:v>16.399999999999999</c:v>
                </c:pt>
                <c:pt idx="54">
                  <c:v>16.5</c:v>
                </c:pt>
                <c:pt idx="55">
                  <c:v>16.350000000000001</c:v>
                </c:pt>
                <c:pt idx="56">
                  <c:v>16.149999999999999</c:v>
                </c:pt>
                <c:pt idx="57">
                  <c:v>16.079999999999998</c:v>
                </c:pt>
                <c:pt idx="58">
                  <c:v>16.149999999999999</c:v>
                </c:pt>
                <c:pt idx="59">
                  <c:v>16.03</c:v>
                </c:pt>
                <c:pt idx="60">
                  <c:v>15.82</c:v>
                </c:pt>
                <c:pt idx="61">
                  <c:v>16</c:v>
                </c:pt>
                <c:pt idx="62">
                  <c:v>16.5</c:v>
                </c:pt>
                <c:pt idx="63">
                  <c:v>16.75</c:v>
                </c:pt>
                <c:pt idx="64">
                  <c:v>16.579999999999998</c:v>
                </c:pt>
                <c:pt idx="65">
                  <c:v>16.829999999999998</c:v>
                </c:pt>
                <c:pt idx="66">
                  <c:v>16.75</c:v>
                </c:pt>
                <c:pt idx="67">
                  <c:v>16.850000000000001</c:v>
                </c:pt>
                <c:pt idx="68">
                  <c:v>16.850000000000001</c:v>
                </c:pt>
                <c:pt idx="69">
                  <c:v>16.649999999999999</c:v>
                </c:pt>
                <c:pt idx="70">
                  <c:v>16.45</c:v>
                </c:pt>
                <c:pt idx="71">
                  <c:v>16.48</c:v>
                </c:pt>
                <c:pt idx="72">
                  <c:v>16.670000000000002</c:v>
                </c:pt>
                <c:pt idx="73">
                  <c:v>16.75</c:v>
                </c:pt>
                <c:pt idx="74">
                  <c:v>16.75</c:v>
                </c:pt>
                <c:pt idx="75">
                  <c:v>16.97</c:v>
                </c:pt>
                <c:pt idx="76">
                  <c:v>17.100000000000001</c:v>
                </c:pt>
                <c:pt idx="77">
                  <c:v>16.95</c:v>
                </c:pt>
                <c:pt idx="78">
                  <c:v>16.850000000000001</c:v>
                </c:pt>
                <c:pt idx="79">
                  <c:v>16.899999999999999</c:v>
                </c:pt>
                <c:pt idx="80">
                  <c:v>16.600000000000001</c:v>
                </c:pt>
                <c:pt idx="81">
                  <c:v>16.38</c:v>
                </c:pt>
                <c:pt idx="82">
                  <c:v>16.55</c:v>
                </c:pt>
                <c:pt idx="83">
                  <c:v>16.5</c:v>
                </c:pt>
                <c:pt idx="84">
                  <c:v>16.600000000000001</c:v>
                </c:pt>
                <c:pt idx="85">
                  <c:v>16.899999999999999</c:v>
                </c:pt>
                <c:pt idx="86">
                  <c:v>16.77</c:v>
                </c:pt>
                <c:pt idx="87">
                  <c:v>16.63</c:v>
                </c:pt>
                <c:pt idx="88">
                  <c:v>16.38</c:v>
                </c:pt>
                <c:pt idx="89">
                  <c:v>16.43</c:v>
                </c:pt>
                <c:pt idx="90">
                  <c:v>16.25</c:v>
                </c:pt>
                <c:pt idx="91">
                  <c:v>16.2</c:v>
                </c:pt>
                <c:pt idx="92">
                  <c:v>16.25</c:v>
                </c:pt>
                <c:pt idx="93">
                  <c:v>16.149999999999999</c:v>
                </c:pt>
                <c:pt idx="94">
                  <c:v>16.149999999999999</c:v>
                </c:pt>
                <c:pt idx="95">
                  <c:v>16.350000000000001</c:v>
                </c:pt>
                <c:pt idx="96">
                  <c:v>16.2</c:v>
                </c:pt>
                <c:pt idx="97">
                  <c:v>16.38</c:v>
                </c:pt>
                <c:pt idx="98">
                  <c:v>16.5</c:v>
                </c:pt>
                <c:pt idx="99">
                  <c:v>16.5</c:v>
                </c:pt>
                <c:pt idx="100">
                  <c:v>16.5</c:v>
                </c:pt>
                <c:pt idx="101">
                  <c:v>16.600000000000001</c:v>
                </c:pt>
                <c:pt idx="102">
                  <c:v>16.579999999999998</c:v>
                </c:pt>
                <c:pt idx="103">
                  <c:v>16.399999999999999</c:v>
                </c:pt>
                <c:pt idx="104">
                  <c:v>16.38</c:v>
                </c:pt>
                <c:pt idx="105">
                  <c:v>16.57</c:v>
                </c:pt>
                <c:pt idx="106">
                  <c:v>16.63</c:v>
                </c:pt>
                <c:pt idx="107">
                  <c:v>16.3</c:v>
                </c:pt>
                <c:pt idx="108">
                  <c:v>16.23</c:v>
                </c:pt>
                <c:pt idx="109">
                  <c:v>16.25</c:v>
                </c:pt>
                <c:pt idx="110">
                  <c:v>16.27</c:v>
                </c:pt>
                <c:pt idx="111">
                  <c:v>16.100000000000001</c:v>
                </c:pt>
                <c:pt idx="112">
                  <c:v>16.149999999999999</c:v>
                </c:pt>
                <c:pt idx="113">
                  <c:v>16.399999999999999</c:v>
                </c:pt>
                <c:pt idx="114">
                  <c:v>16.149999999999999</c:v>
                </c:pt>
                <c:pt idx="115">
                  <c:v>16</c:v>
                </c:pt>
                <c:pt idx="116">
                  <c:v>15.98</c:v>
                </c:pt>
                <c:pt idx="117">
                  <c:v>15.93</c:v>
                </c:pt>
                <c:pt idx="118">
                  <c:v>15.82</c:v>
                </c:pt>
                <c:pt idx="119">
                  <c:v>15.82</c:v>
                </c:pt>
                <c:pt idx="120">
                  <c:v>15.93</c:v>
                </c:pt>
                <c:pt idx="121">
                  <c:v>15.93</c:v>
                </c:pt>
                <c:pt idx="122">
                  <c:v>15.8</c:v>
                </c:pt>
                <c:pt idx="123">
                  <c:v>15.8</c:v>
                </c:pt>
                <c:pt idx="124">
                  <c:v>15.73</c:v>
                </c:pt>
                <c:pt idx="125">
                  <c:v>15.9</c:v>
                </c:pt>
                <c:pt idx="126">
                  <c:v>15.9</c:v>
                </c:pt>
                <c:pt idx="127">
                  <c:v>15.98</c:v>
                </c:pt>
                <c:pt idx="128">
                  <c:v>16.100000000000001</c:v>
                </c:pt>
                <c:pt idx="129">
                  <c:v>15.9</c:v>
                </c:pt>
                <c:pt idx="130">
                  <c:v>16.100000000000001</c:v>
                </c:pt>
                <c:pt idx="131">
                  <c:v>16.02</c:v>
                </c:pt>
                <c:pt idx="132">
                  <c:v>15.95</c:v>
                </c:pt>
                <c:pt idx="133">
                  <c:v>16</c:v>
                </c:pt>
                <c:pt idx="134">
                  <c:v>15.82</c:v>
                </c:pt>
                <c:pt idx="135">
                  <c:v>15.78</c:v>
                </c:pt>
                <c:pt idx="136">
                  <c:v>15.65</c:v>
                </c:pt>
                <c:pt idx="137">
                  <c:v>15.75</c:v>
                </c:pt>
                <c:pt idx="138">
                  <c:v>15.9</c:v>
                </c:pt>
                <c:pt idx="139">
                  <c:v>15.95</c:v>
                </c:pt>
                <c:pt idx="140">
                  <c:v>16.149999999999999</c:v>
                </c:pt>
                <c:pt idx="141">
                  <c:v>16.02</c:v>
                </c:pt>
                <c:pt idx="142">
                  <c:v>16.05</c:v>
                </c:pt>
                <c:pt idx="143">
                  <c:v>16.079999999999998</c:v>
                </c:pt>
                <c:pt idx="144">
                  <c:v>15.85</c:v>
                </c:pt>
                <c:pt idx="145">
                  <c:v>15.73</c:v>
                </c:pt>
                <c:pt idx="146">
                  <c:v>15.8</c:v>
                </c:pt>
                <c:pt idx="147">
                  <c:v>16.05</c:v>
                </c:pt>
                <c:pt idx="148">
                  <c:v>15.98</c:v>
                </c:pt>
                <c:pt idx="149">
                  <c:v>16</c:v>
                </c:pt>
                <c:pt idx="150">
                  <c:v>15.95</c:v>
                </c:pt>
                <c:pt idx="151">
                  <c:v>15.8</c:v>
                </c:pt>
                <c:pt idx="152">
                  <c:v>15.85</c:v>
                </c:pt>
                <c:pt idx="153">
                  <c:v>15.9</c:v>
                </c:pt>
                <c:pt idx="154">
                  <c:v>16</c:v>
                </c:pt>
                <c:pt idx="155">
                  <c:v>16.149999999999999</c:v>
                </c:pt>
                <c:pt idx="156">
                  <c:v>16.079999999999998</c:v>
                </c:pt>
                <c:pt idx="157">
                  <c:v>16.27</c:v>
                </c:pt>
                <c:pt idx="158">
                  <c:v>16.38</c:v>
                </c:pt>
                <c:pt idx="159">
                  <c:v>16.45</c:v>
                </c:pt>
                <c:pt idx="160">
                  <c:v>16.27</c:v>
                </c:pt>
                <c:pt idx="161">
                  <c:v>16.079999999999998</c:v>
                </c:pt>
                <c:pt idx="162">
                  <c:v>16.350000000000001</c:v>
                </c:pt>
                <c:pt idx="163">
                  <c:v>16.350000000000001</c:v>
                </c:pt>
                <c:pt idx="164">
                  <c:v>16.2</c:v>
                </c:pt>
                <c:pt idx="165">
                  <c:v>16.23</c:v>
                </c:pt>
                <c:pt idx="166">
                  <c:v>16.23</c:v>
                </c:pt>
                <c:pt idx="167">
                  <c:v>16.329999999999998</c:v>
                </c:pt>
                <c:pt idx="168">
                  <c:v>16.25</c:v>
                </c:pt>
                <c:pt idx="169">
                  <c:v>16.27</c:v>
                </c:pt>
                <c:pt idx="170">
                  <c:v>16.25</c:v>
                </c:pt>
                <c:pt idx="171">
                  <c:v>16.3</c:v>
                </c:pt>
                <c:pt idx="172">
                  <c:v>16.329999999999998</c:v>
                </c:pt>
                <c:pt idx="173">
                  <c:v>16.25</c:v>
                </c:pt>
                <c:pt idx="174">
                  <c:v>16.27</c:v>
                </c:pt>
                <c:pt idx="175">
                  <c:v>16.3</c:v>
                </c:pt>
                <c:pt idx="176">
                  <c:v>16.75</c:v>
                </c:pt>
                <c:pt idx="177">
                  <c:v>16.899999999999999</c:v>
                </c:pt>
                <c:pt idx="178">
                  <c:v>16.84</c:v>
                </c:pt>
                <c:pt idx="179">
                  <c:v>16.98</c:v>
                </c:pt>
                <c:pt idx="180">
                  <c:v>17.23</c:v>
                </c:pt>
                <c:pt idx="181">
                  <c:v>17.149999999999999</c:v>
                </c:pt>
                <c:pt idx="182">
                  <c:v>17.25</c:v>
                </c:pt>
                <c:pt idx="183">
                  <c:v>17.350000000000001</c:v>
                </c:pt>
                <c:pt idx="184">
                  <c:v>17.05</c:v>
                </c:pt>
                <c:pt idx="185">
                  <c:v>17</c:v>
                </c:pt>
                <c:pt idx="186">
                  <c:v>17.03</c:v>
                </c:pt>
                <c:pt idx="187">
                  <c:v>16.98</c:v>
                </c:pt>
                <c:pt idx="188">
                  <c:v>16.88</c:v>
                </c:pt>
                <c:pt idx="189">
                  <c:v>16.78</c:v>
                </c:pt>
                <c:pt idx="190">
                  <c:v>17.149999999999999</c:v>
                </c:pt>
                <c:pt idx="191">
                  <c:v>17.149999999999999</c:v>
                </c:pt>
                <c:pt idx="192">
                  <c:v>17.2</c:v>
                </c:pt>
                <c:pt idx="193">
                  <c:v>17.18</c:v>
                </c:pt>
                <c:pt idx="194">
                  <c:v>16.78</c:v>
                </c:pt>
                <c:pt idx="195">
                  <c:v>16.88</c:v>
                </c:pt>
                <c:pt idx="196">
                  <c:v>16.98</c:v>
                </c:pt>
                <c:pt idx="197">
                  <c:v>17.05</c:v>
                </c:pt>
                <c:pt idx="198">
                  <c:v>17.149999999999999</c:v>
                </c:pt>
                <c:pt idx="199">
                  <c:v>17.13</c:v>
                </c:pt>
                <c:pt idx="200">
                  <c:v>17.13</c:v>
                </c:pt>
                <c:pt idx="201">
                  <c:v>17.13</c:v>
                </c:pt>
                <c:pt idx="202">
                  <c:v>17.2</c:v>
                </c:pt>
                <c:pt idx="203">
                  <c:v>17.100000000000001</c:v>
                </c:pt>
                <c:pt idx="204">
                  <c:v>17.329999999999998</c:v>
                </c:pt>
                <c:pt idx="205">
                  <c:v>17.38</c:v>
                </c:pt>
                <c:pt idx="206">
                  <c:v>17.38</c:v>
                </c:pt>
                <c:pt idx="207">
                  <c:v>17.5</c:v>
                </c:pt>
                <c:pt idx="208">
                  <c:v>17.27</c:v>
                </c:pt>
                <c:pt idx="209">
                  <c:v>17.05</c:v>
                </c:pt>
                <c:pt idx="210">
                  <c:v>17.100000000000001</c:v>
                </c:pt>
                <c:pt idx="211">
                  <c:v>17</c:v>
                </c:pt>
                <c:pt idx="212">
                  <c:v>17.170000000000002</c:v>
                </c:pt>
                <c:pt idx="213">
                  <c:v>17.149999999999999</c:v>
                </c:pt>
                <c:pt idx="214">
                  <c:v>17.23</c:v>
                </c:pt>
                <c:pt idx="215">
                  <c:v>17.350000000000001</c:v>
                </c:pt>
                <c:pt idx="216">
                  <c:v>17.5</c:v>
                </c:pt>
                <c:pt idx="217">
                  <c:v>17.55</c:v>
                </c:pt>
                <c:pt idx="218">
                  <c:v>17.420000000000002</c:v>
                </c:pt>
                <c:pt idx="219">
                  <c:v>17.25</c:v>
                </c:pt>
                <c:pt idx="220">
                  <c:v>17.63</c:v>
                </c:pt>
                <c:pt idx="221">
                  <c:v>17.95</c:v>
                </c:pt>
                <c:pt idx="222">
                  <c:v>18</c:v>
                </c:pt>
                <c:pt idx="223">
                  <c:v>18.149999999999999</c:v>
                </c:pt>
                <c:pt idx="224">
                  <c:v>18.25</c:v>
                </c:pt>
                <c:pt idx="225">
                  <c:v>18.48</c:v>
                </c:pt>
                <c:pt idx="226">
                  <c:v>18</c:v>
                </c:pt>
                <c:pt idx="227">
                  <c:v>17.829999999999998</c:v>
                </c:pt>
                <c:pt idx="228">
                  <c:v>18</c:v>
                </c:pt>
                <c:pt idx="229">
                  <c:v>17.850000000000001</c:v>
                </c:pt>
                <c:pt idx="230">
                  <c:v>18.149999999999999</c:v>
                </c:pt>
                <c:pt idx="231">
                  <c:v>18.38</c:v>
                </c:pt>
                <c:pt idx="232">
                  <c:v>18.25</c:v>
                </c:pt>
                <c:pt idx="233">
                  <c:v>18.45</c:v>
                </c:pt>
                <c:pt idx="234">
                  <c:v>18.63</c:v>
                </c:pt>
                <c:pt idx="235">
                  <c:v>18.63</c:v>
                </c:pt>
                <c:pt idx="236">
                  <c:v>18.350000000000001</c:v>
                </c:pt>
                <c:pt idx="237">
                  <c:v>18.5</c:v>
                </c:pt>
                <c:pt idx="238">
                  <c:v>18.350000000000001</c:v>
                </c:pt>
                <c:pt idx="239">
                  <c:v>18.5</c:v>
                </c:pt>
                <c:pt idx="240">
                  <c:v>18.75</c:v>
                </c:pt>
                <c:pt idx="241">
                  <c:v>18.600000000000001</c:v>
                </c:pt>
                <c:pt idx="242">
                  <c:v>18.350000000000001</c:v>
                </c:pt>
                <c:pt idx="243">
                  <c:v>18.399999999999999</c:v>
                </c:pt>
                <c:pt idx="244">
                  <c:v>18.27</c:v>
                </c:pt>
                <c:pt idx="245">
                  <c:v>18.649999999999999</c:v>
                </c:pt>
                <c:pt idx="246">
                  <c:v>18.649999999999999</c:v>
                </c:pt>
                <c:pt idx="247">
                  <c:v>18.399999999999999</c:v>
                </c:pt>
                <c:pt idx="248">
                  <c:v>18.600000000000001</c:v>
                </c:pt>
                <c:pt idx="249">
                  <c:v>18.649999999999999</c:v>
                </c:pt>
                <c:pt idx="250">
                  <c:v>18.45</c:v>
                </c:pt>
                <c:pt idx="251">
                  <c:v>18.45</c:v>
                </c:pt>
                <c:pt idx="252">
                  <c:v>18.55</c:v>
                </c:pt>
                <c:pt idx="253">
                  <c:v>18.420000000000002</c:v>
                </c:pt>
                <c:pt idx="254">
                  <c:v>18.3</c:v>
                </c:pt>
                <c:pt idx="255">
                  <c:v>18.3</c:v>
                </c:pt>
                <c:pt idx="256">
                  <c:v>18.57</c:v>
                </c:pt>
                <c:pt idx="257">
                  <c:v>18.079999999999998</c:v>
                </c:pt>
                <c:pt idx="258">
                  <c:v>18.28</c:v>
                </c:pt>
                <c:pt idx="259">
                  <c:v>18.350000000000001</c:v>
                </c:pt>
                <c:pt idx="260">
                  <c:v>17.97</c:v>
                </c:pt>
                <c:pt idx="261">
                  <c:v>17.809999999999999</c:v>
                </c:pt>
                <c:pt idx="262">
                  <c:v>17.73</c:v>
                </c:pt>
                <c:pt idx="263">
                  <c:v>17.73</c:v>
                </c:pt>
                <c:pt idx="264">
                  <c:v>17.7</c:v>
                </c:pt>
                <c:pt idx="265">
                  <c:v>17.829999999999998</c:v>
                </c:pt>
                <c:pt idx="266">
                  <c:v>17.95</c:v>
                </c:pt>
                <c:pt idx="267">
                  <c:v>18.02</c:v>
                </c:pt>
                <c:pt idx="268">
                  <c:v>17.95</c:v>
                </c:pt>
                <c:pt idx="269">
                  <c:v>17.93</c:v>
                </c:pt>
                <c:pt idx="270">
                  <c:v>17.78</c:v>
                </c:pt>
                <c:pt idx="271">
                  <c:v>17.600000000000001</c:v>
                </c:pt>
                <c:pt idx="272">
                  <c:v>17.5</c:v>
                </c:pt>
                <c:pt idx="273">
                  <c:v>17.52</c:v>
                </c:pt>
                <c:pt idx="274">
                  <c:v>17.48</c:v>
                </c:pt>
                <c:pt idx="275">
                  <c:v>17.600000000000001</c:v>
                </c:pt>
                <c:pt idx="276">
                  <c:v>17.5</c:v>
                </c:pt>
                <c:pt idx="277">
                  <c:v>17.25</c:v>
                </c:pt>
                <c:pt idx="278">
                  <c:v>17.149999999999999</c:v>
                </c:pt>
                <c:pt idx="279">
                  <c:v>17.03</c:v>
                </c:pt>
                <c:pt idx="280">
                  <c:v>16.78</c:v>
                </c:pt>
                <c:pt idx="281">
                  <c:v>16.95</c:v>
                </c:pt>
                <c:pt idx="282">
                  <c:v>17.05</c:v>
                </c:pt>
                <c:pt idx="283">
                  <c:v>16.88</c:v>
                </c:pt>
                <c:pt idx="284">
                  <c:v>16.8</c:v>
                </c:pt>
                <c:pt idx="285">
                  <c:v>16.55</c:v>
                </c:pt>
                <c:pt idx="286">
                  <c:v>16.670000000000002</c:v>
                </c:pt>
                <c:pt idx="287">
                  <c:v>16.73</c:v>
                </c:pt>
                <c:pt idx="288">
                  <c:v>16.55</c:v>
                </c:pt>
                <c:pt idx="289">
                  <c:v>16.55</c:v>
                </c:pt>
                <c:pt idx="290">
                  <c:v>16.5</c:v>
                </c:pt>
                <c:pt idx="291">
                  <c:v>16.63</c:v>
                </c:pt>
                <c:pt idx="292">
                  <c:v>16.45</c:v>
                </c:pt>
                <c:pt idx="293">
                  <c:v>16.48</c:v>
                </c:pt>
                <c:pt idx="294">
                  <c:v>16.600000000000001</c:v>
                </c:pt>
                <c:pt idx="295">
                  <c:v>16.920000000000002</c:v>
                </c:pt>
                <c:pt idx="296">
                  <c:v>17.03</c:v>
                </c:pt>
                <c:pt idx="297">
                  <c:v>16.95</c:v>
                </c:pt>
                <c:pt idx="298">
                  <c:v>16.899999999999999</c:v>
                </c:pt>
                <c:pt idx="299">
                  <c:v>17.05</c:v>
                </c:pt>
                <c:pt idx="300">
                  <c:v>16.8</c:v>
                </c:pt>
                <c:pt idx="301">
                  <c:v>16.73</c:v>
                </c:pt>
                <c:pt idx="302">
                  <c:v>16.649999999999999</c:v>
                </c:pt>
                <c:pt idx="303">
                  <c:v>16.579999999999998</c:v>
                </c:pt>
                <c:pt idx="304">
                  <c:v>16.7</c:v>
                </c:pt>
                <c:pt idx="305">
                  <c:v>16.77</c:v>
                </c:pt>
                <c:pt idx="306">
                  <c:v>16.88</c:v>
                </c:pt>
                <c:pt idx="307">
                  <c:v>16.8</c:v>
                </c:pt>
                <c:pt idx="308">
                  <c:v>17</c:v>
                </c:pt>
                <c:pt idx="309">
                  <c:v>17.02</c:v>
                </c:pt>
                <c:pt idx="310">
                  <c:v>17.05</c:v>
                </c:pt>
                <c:pt idx="311">
                  <c:v>16.829999999999998</c:v>
                </c:pt>
                <c:pt idx="312">
                  <c:v>16.75</c:v>
                </c:pt>
                <c:pt idx="313">
                  <c:v>16.8</c:v>
                </c:pt>
                <c:pt idx="314">
                  <c:v>16.75</c:v>
                </c:pt>
                <c:pt idx="315">
                  <c:v>16.8</c:v>
                </c:pt>
                <c:pt idx="316">
                  <c:v>17.05</c:v>
                </c:pt>
                <c:pt idx="317">
                  <c:v>17.3</c:v>
                </c:pt>
                <c:pt idx="318">
                  <c:v>17.2</c:v>
                </c:pt>
                <c:pt idx="319">
                  <c:v>17.170000000000002</c:v>
                </c:pt>
                <c:pt idx="320">
                  <c:v>17.100000000000001</c:v>
                </c:pt>
                <c:pt idx="321">
                  <c:v>17.27</c:v>
                </c:pt>
                <c:pt idx="322">
                  <c:v>17.38</c:v>
                </c:pt>
                <c:pt idx="323">
                  <c:v>17.399999999999999</c:v>
                </c:pt>
                <c:pt idx="324">
                  <c:v>17.399999999999999</c:v>
                </c:pt>
                <c:pt idx="325">
                  <c:v>17.78</c:v>
                </c:pt>
                <c:pt idx="326">
                  <c:v>17.27</c:v>
                </c:pt>
                <c:pt idx="327">
                  <c:v>17.350000000000001</c:v>
                </c:pt>
                <c:pt idx="328">
                  <c:v>17.350000000000001</c:v>
                </c:pt>
                <c:pt idx="329">
                  <c:v>17.350000000000001</c:v>
                </c:pt>
                <c:pt idx="330">
                  <c:v>17.579999999999998</c:v>
                </c:pt>
                <c:pt idx="331">
                  <c:v>17.7</c:v>
                </c:pt>
                <c:pt idx="332">
                  <c:v>18</c:v>
                </c:pt>
                <c:pt idx="333">
                  <c:v>18</c:v>
                </c:pt>
                <c:pt idx="334">
                  <c:v>18.23</c:v>
                </c:pt>
                <c:pt idx="335">
                  <c:v>18.13</c:v>
                </c:pt>
                <c:pt idx="336">
                  <c:v>17.899999999999999</c:v>
                </c:pt>
                <c:pt idx="337">
                  <c:v>17.98</c:v>
                </c:pt>
                <c:pt idx="338">
                  <c:v>18.329999999999998</c:v>
                </c:pt>
                <c:pt idx="339">
                  <c:v>18.2</c:v>
                </c:pt>
                <c:pt idx="340">
                  <c:v>18.399999999999999</c:v>
                </c:pt>
                <c:pt idx="341">
                  <c:v>18.350000000000001</c:v>
                </c:pt>
                <c:pt idx="342">
                  <c:v>18.399999999999999</c:v>
                </c:pt>
                <c:pt idx="343">
                  <c:v>18.75</c:v>
                </c:pt>
                <c:pt idx="344">
                  <c:v>18.920000000000002</c:v>
                </c:pt>
                <c:pt idx="345">
                  <c:v>19.149999999999999</c:v>
                </c:pt>
                <c:pt idx="346">
                  <c:v>18.899999999999999</c:v>
                </c:pt>
                <c:pt idx="347">
                  <c:v>18.63</c:v>
                </c:pt>
                <c:pt idx="348">
                  <c:v>18.77</c:v>
                </c:pt>
                <c:pt idx="349">
                  <c:v>19.079999999999998</c:v>
                </c:pt>
                <c:pt idx="350">
                  <c:v>19.350000000000001</c:v>
                </c:pt>
                <c:pt idx="351">
                  <c:v>19.63</c:v>
                </c:pt>
                <c:pt idx="352">
                  <c:v>19.899999999999999</c:v>
                </c:pt>
                <c:pt idx="353">
                  <c:v>20.2</c:v>
                </c:pt>
                <c:pt idx="354">
                  <c:v>20.52</c:v>
                </c:pt>
                <c:pt idx="355">
                  <c:v>20.65</c:v>
                </c:pt>
                <c:pt idx="356">
                  <c:v>20.55</c:v>
                </c:pt>
                <c:pt idx="357">
                  <c:v>21.25</c:v>
                </c:pt>
                <c:pt idx="358">
                  <c:v>21.05</c:v>
                </c:pt>
                <c:pt idx="359">
                  <c:v>21.28</c:v>
                </c:pt>
                <c:pt idx="360">
                  <c:v>21.6</c:v>
                </c:pt>
                <c:pt idx="361">
                  <c:v>21.5</c:v>
                </c:pt>
                <c:pt idx="362">
                  <c:v>21.2</c:v>
                </c:pt>
                <c:pt idx="363">
                  <c:v>20.399999999999999</c:v>
                </c:pt>
                <c:pt idx="364">
                  <c:v>20.58</c:v>
                </c:pt>
                <c:pt idx="365">
                  <c:v>20.53</c:v>
                </c:pt>
                <c:pt idx="366">
                  <c:v>20.03</c:v>
                </c:pt>
                <c:pt idx="367">
                  <c:v>19.899999999999999</c:v>
                </c:pt>
                <c:pt idx="368">
                  <c:v>19.95</c:v>
                </c:pt>
                <c:pt idx="369">
                  <c:v>19.8</c:v>
                </c:pt>
                <c:pt idx="370">
                  <c:v>19.8</c:v>
                </c:pt>
                <c:pt idx="371">
                  <c:v>19.95</c:v>
                </c:pt>
                <c:pt idx="372">
                  <c:v>20.2</c:v>
                </c:pt>
                <c:pt idx="373">
                  <c:v>19.89</c:v>
                </c:pt>
                <c:pt idx="374">
                  <c:v>20.25</c:v>
                </c:pt>
                <c:pt idx="375">
                  <c:v>20.3</c:v>
                </c:pt>
                <c:pt idx="376">
                  <c:v>20.6</c:v>
                </c:pt>
                <c:pt idx="377">
                  <c:v>19.920000000000002</c:v>
                </c:pt>
                <c:pt idx="378">
                  <c:v>20.2</c:v>
                </c:pt>
                <c:pt idx="379">
                  <c:v>20.02</c:v>
                </c:pt>
                <c:pt idx="380">
                  <c:v>20.05</c:v>
                </c:pt>
                <c:pt idx="381">
                  <c:v>20.079999999999998</c:v>
                </c:pt>
                <c:pt idx="382">
                  <c:v>20.170000000000002</c:v>
                </c:pt>
                <c:pt idx="383">
                  <c:v>20.18</c:v>
                </c:pt>
                <c:pt idx="384">
                  <c:v>20.079999999999998</c:v>
                </c:pt>
                <c:pt idx="385">
                  <c:v>20.65</c:v>
                </c:pt>
                <c:pt idx="386">
                  <c:v>20.65</c:v>
                </c:pt>
                <c:pt idx="387">
                  <c:v>20.75</c:v>
                </c:pt>
                <c:pt idx="388">
                  <c:v>20.95</c:v>
                </c:pt>
                <c:pt idx="389">
                  <c:v>21.02</c:v>
                </c:pt>
                <c:pt idx="390">
                  <c:v>20.95</c:v>
                </c:pt>
                <c:pt idx="391">
                  <c:v>21.1</c:v>
                </c:pt>
                <c:pt idx="392">
                  <c:v>20.98</c:v>
                </c:pt>
                <c:pt idx="393">
                  <c:v>21.35</c:v>
                </c:pt>
                <c:pt idx="394">
                  <c:v>21.38</c:v>
                </c:pt>
                <c:pt idx="395">
                  <c:v>21.33</c:v>
                </c:pt>
                <c:pt idx="396">
                  <c:v>20.7</c:v>
                </c:pt>
                <c:pt idx="397">
                  <c:v>21.02</c:v>
                </c:pt>
                <c:pt idx="398">
                  <c:v>20.63</c:v>
                </c:pt>
                <c:pt idx="399">
                  <c:v>20.45</c:v>
                </c:pt>
                <c:pt idx="400">
                  <c:v>20.63</c:v>
                </c:pt>
                <c:pt idx="401">
                  <c:v>20.73</c:v>
                </c:pt>
                <c:pt idx="402">
                  <c:v>20.53</c:v>
                </c:pt>
                <c:pt idx="403">
                  <c:v>20.7</c:v>
                </c:pt>
                <c:pt idx="404">
                  <c:v>20.8</c:v>
                </c:pt>
                <c:pt idx="405">
                  <c:v>20.83</c:v>
                </c:pt>
                <c:pt idx="406">
                  <c:v>20.9</c:v>
                </c:pt>
                <c:pt idx="407">
                  <c:v>20.9</c:v>
                </c:pt>
                <c:pt idx="408">
                  <c:v>20.95</c:v>
                </c:pt>
                <c:pt idx="409">
                  <c:v>20.8</c:v>
                </c:pt>
                <c:pt idx="410">
                  <c:v>20.63</c:v>
                </c:pt>
                <c:pt idx="411">
                  <c:v>20.73</c:v>
                </c:pt>
                <c:pt idx="412">
                  <c:v>20.88</c:v>
                </c:pt>
                <c:pt idx="413">
                  <c:v>21.2</c:v>
                </c:pt>
                <c:pt idx="414">
                  <c:v>21.33</c:v>
                </c:pt>
                <c:pt idx="415">
                  <c:v>21.2</c:v>
                </c:pt>
                <c:pt idx="416">
                  <c:v>21.27</c:v>
                </c:pt>
                <c:pt idx="417">
                  <c:v>21.55</c:v>
                </c:pt>
                <c:pt idx="418">
                  <c:v>21.93</c:v>
                </c:pt>
                <c:pt idx="419">
                  <c:v>22</c:v>
                </c:pt>
                <c:pt idx="420">
                  <c:v>21.8</c:v>
                </c:pt>
                <c:pt idx="421">
                  <c:v>22.1</c:v>
                </c:pt>
                <c:pt idx="422">
                  <c:v>22.05</c:v>
                </c:pt>
                <c:pt idx="423">
                  <c:v>22.23</c:v>
                </c:pt>
                <c:pt idx="424">
                  <c:v>22.25</c:v>
                </c:pt>
                <c:pt idx="425">
                  <c:v>22.33</c:v>
                </c:pt>
                <c:pt idx="426">
                  <c:v>22.54</c:v>
                </c:pt>
                <c:pt idx="427">
                  <c:v>22.77</c:v>
                </c:pt>
                <c:pt idx="428">
                  <c:v>23.23</c:v>
                </c:pt>
                <c:pt idx="429">
                  <c:v>23.73</c:v>
                </c:pt>
                <c:pt idx="430">
                  <c:v>23.58</c:v>
                </c:pt>
                <c:pt idx="431">
                  <c:v>23.45</c:v>
                </c:pt>
                <c:pt idx="432">
                  <c:v>23.7</c:v>
                </c:pt>
                <c:pt idx="433">
                  <c:v>24.17</c:v>
                </c:pt>
                <c:pt idx="434">
                  <c:v>24.65</c:v>
                </c:pt>
                <c:pt idx="435">
                  <c:v>25</c:v>
                </c:pt>
                <c:pt idx="436">
                  <c:v>26.05</c:v>
                </c:pt>
                <c:pt idx="437">
                  <c:v>25.9</c:v>
                </c:pt>
                <c:pt idx="438">
                  <c:v>25.15</c:v>
                </c:pt>
                <c:pt idx="439">
                  <c:v>24.5</c:v>
                </c:pt>
                <c:pt idx="440">
                  <c:v>24.33</c:v>
                </c:pt>
                <c:pt idx="441">
                  <c:v>25</c:v>
                </c:pt>
                <c:pt idx="442">
                  <c:v>24.85</c:v>
                </c:pt>
                <c:pt idx="443">
                  <c:v>25.7</c:v>
                </c:pt>
                <c:pt idx="444">
                  <c:v>25.48</c:v>
                </c:pt>
                <c:pt idx="445">
                  <c:v>25.77</c:v>
                </c:pt>
                <c:pt idx="446">
                  <c:v>26.35</c:v>
                </c:pt>
                <c:pt idx="447">
                  <c:v>26.13</c:v>
                </c:pt>
                <c:pt idx="448">
                  <c:v>25.5</c:v>
                </c:pt>
                <c:pt idx="449">
                  <c:v>25.1</c:v>
                </c:pt>
                <c:pt idx="450">
                  <c:v>25.05</c:v>
                </c:pt>
                <c:pt idx="451">
                  <c:v>25.63</c:v>
                </c:pt>
                <c:pt idx="452">
                  <c:v>25.48</c:v>
                </c:pt>
                <c:pt idx="453">
                  <c:v>25.6</c:v>
                </c:pt>
                <c:pt idx="454">
                  <c:v>26.03</c:v>
                </c:pt>
                <c:pt idx="455">
                  <c:v>26.15</c:v>
                </c:pt>
                <c:pt idx="456">
                  <c:v>25.8</c:v>
                </c:pt>
                <c:pt idx="457">
                  <c:v>25.25</c:v>
                </c:pt>
                <c:pt idx="458">
                  <c:v>24.8</c:v>
                </c:pt>
                <c:pt idx="459">
                  <c:v>24.23</c:v>
                </c:pt>
                <c:pt idx="460">
                  <c:v>24.98</c:v>
                </c:pt>
                <c:pt idx="461">
                  <c:v>24.7</c:v>
                </c:pt>
                <c:pt idx="462">
                  <c:v>24.7</c:v>
                </c:pt>
                <c:pt idx="463">
                  <c:v>24.7</c:v>
                </c:pt>
                <c:pt idx="464">
                  <c:v>24.45</c:v>
                </c:pt>
                <c:pt idx="465">
                  <c:v>25.1</c:v>
                </c:pt>
                <c:pt idx="466">
                  <c:v>24.63</c:v>
                </c:pt>
                <c:pt idx="467">
                  <c:v>24.45</c:v>
                </c:pt>
                <c:pt idx="468">
                  <c:v>24.25</c:v>
                </c:pt>
                <c:pt idx="469">
                  <c:v>23.95</c:v>
                </c:pt>
                <c:pt idx="470">
                  <c:v>23.45</c:v>
                </c:pt>
                <c:pt idx="471">
                  <c:v>23.6</c:v>
                </c:pt>
                <c:pt idx="472">
                  <c:v>23.15</c:v>
                </c:pt>
                <c:pt idx="473">
                  <c:v>23.02</c:v>
                </c:pt>
                <c:pt idx="474">
                  <c:v>22.4</c:v>
                </c:pt>
                <c:pt idx="475">
                  <c:v>22.88</c:v>
                </c:pt>
                <c:pt idx="476">
                  <c:v>22.68</c:v>
                </c:pt>
                <c:pt idx="477">
                  <c:v>22.7</c:v>
                </c:pt>
                <c:pt idx="478">
                  <c:v>23.23</c:v>
                </c:pt>
                <c:pt idx="479">
                  <c:v>23</c:v>
                </c:pt>
                <c:pt idx="480">
                  <c:v>23</c:v>
                </c:pt>
                <c:pt idx="481">
                  <c:v>23.85</c:v>
                </c:pt>
                <c:pt idx="482">
                  <c:v>25.6</c:v>
                </c:pt>
                <c:pt idx="483">
                  <c:v>26.03</c:v>
                </c:pt>
                <c:pt idx="484">
                  <c:v>26.15</c:v>
                </c:pt>
                <c:pt idx="485">
                  <c:v>25.8</c:v>
                </c:pt>
                <c:pt idx="486">
                  <c:v>25.25</c:v>
                </c:pt>
                <c:pt idx="487">
                  <c:v>24.8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E0F-4910-ABAC-EBDD587E24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5550496"/>
        <c:axId val="555559904"/>
      </c:lineChart>
      <c:dateAx>
        <c:axId val="55555049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555559904"/>
        <c:crosses val="autoZero"/>
        <c:auto val="1"/>
        <c:lblOffset val="100"/>
        <c:baseTimeUnit val="days"/>
      </c:dateAx>
      <c:valAx>
        <c:axId val="555559904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555550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sl-SI" sz="1200"/>
              <a:t>Romanian</a:t>
            </a:r>
            <a:r>
              <a:rPr lang="en-US" sz="1200"/>
              <a:t> Reservoir Levels</a:t>
            </a:r>
          </a:p>
        </c:rich>
      </c:tx>
      <c:layout>
        <c:manualLayout>
          <c:xMode val="edge"/>
          <c:yMode val="edge"/>
          <c:x val="0.65121720268546524"/>
          <c:y val="5.9122893075856935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603361502692319E-2"/>
          <c:y val="3.407002094643697E-2"/>
          <c:w val="0.90168975374893434"/>
          <c:h val="0.78394134997648868"/>
        </c:manualLayout>
      </c:layout>
      <c:lineChart>
        <c:grouping val="standard"/>
        <c:varyColors val="0"/>
        <c:ser>
          <c:idx val="3"/>
          <c:order val="0"/>
          <c:tx>
            <c:strRef>
              <c:f>Reservoirs!$K$2</c:f>
              <c:strCache>
                <c:ptCount val="1"/>
                <c:pt idx="0">
                  <c:v>2017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Reservoirs!$D$3:$D$54</c:f>
              <c:numCache>
                <c:formatCode>General</c:formatCode>
                <c:ptCount val="52"/>
                <c:pt idx="0">
                  <c:v>53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</c:numCache>
            </c:numRef>
          </c:cat>
          <c:val>
            <c:numRef>
              <c:f>Reservoirs!$K$3:$K$54</c:f>
              <c:numCache>
                <c:formatCode>0.00</c:formatCode>
                <c:ptCount val="52"/>
                <c:pt idx="0">
                  <c:v>46.523043359694569</c:v>
                </c:pt>
                <c:pt idx="1">
                  <c:v>41.467821107172078</c:v>
                </c:pt>
                <c:pt idx="2">
                  <c:v>37.711344423234252</c:v>
                </c:pt>
                <c:pt idx="3">
                  <c:v>34.074175074993185</c:v>
                </c:pt>
                <c:pt idx="4">
                  <c:v>31.868693755113171</c:v>
                </c:pt>
                <c:pt idx="5">
                  <c:v>31.166484865012272</c:v>
                </c:pt>
                <c:pt idx="6">
                  <c:v>30.375647668393785</c:v>
                </c:pt>
                <c:pt idx="7">
                  <c:v>30.177938369239161</c:v>
                </c:pt>
                <c:pt idx="8">
                  <c:v>31.282383419689118</c:v>
                </c:pt>
                <c:pt idx="9">
                  <c:v>32.724297791109898</c:v>
                </c:pt>
                <c:pt idx="10">
                  <c:v>33.211753476956638</c:v>
                </c:pt>
                <c:pt idx="11">
                  <c:v>35.37973820561767</c:v>
                </c:pt>
                <c:pt idx="12">
                  <c:v>37.442050722661577</c:v>
                </c:pt>
                <c:pt idx="13">
                  <c:v>37.469320970820839</c:v>
                </c:pt>
                <c:pt idx="14">
                  <c:v>37.288655576765748</c:v>
                </c:pt>
                <c:pt idx="15">
                  <c:v>36.511453504226886</c:v>
                </c:pt>
                <c:pt idx="16">
                  <c:v>40.455413144259609</c:v>
                </c:pt>
                <c:pt idx="17">
                  <c:v>48.60239978183801</c:v>
                </c:pt>
                <c:pt idx="18">
                  <c:v>54.673438778292883</c:v>
                </c:pt>
                <c:pt idx="19">
                  <c:v>59.043496045814017</c:v>
                </c:pt>
                <c:pt idx="20">
                  <c:v>61.705754022361603</c:v>
                </c:pt>
                <c:pt idx="21">
                  <c:v>63.04881374420507</c:v>
                </c:pt>
                <c:pt idx="22">
                  <c:v>64.603217889282789</c:v>
                </c:pt>
                <c:pt idx="23">
                  <c:v>65.448595582219795</c:v>
                </c:pt>
                <c:pt idx="24">
                  <c:v>65.864466866648485</c:v>
                </c:pt>
                <c:pt idx="25">
                  <c:v>64.245295882192536</c:v>
                </c:pt>
                <c:pt idx="26">
                  <c:v>64.896373056994818</c:v>
                </c:pt>
                <c:pt idx="27">
                  <c:v>64.869102808835564</c:v>
                </c:pt>
                <c:pt idx="28">
                  <c:v>62.994273247886554</c:v>
                </c:pt>
                <c:pt idx="29">
                  <c:v>63.212435233160626</c:v>
                </c:pt>
                <c:pt idx="30">
                  <c:v>61.753476956640306</c:v>
                </c:pt>
                <c:pt idx="31">
                  <c:v>63.137442050722662</c:v>
                </c:pt>
                <c:pt idx="32">
                  <c:v>63.372647941096261</c:v>
                </c:pt>
                <c:pt idx="33">
                  <c:v>63.488546495773114</c:v>
                </c:pt>
                <c:pt idx="34">
                  <c:v>62.5</c:v>
                </c:pt>
                <c:pt idx="35">
                  <c:v>62.704526861194431</c:v>
                </c:pt>
                <c:pt idx="36">
                  <c:v>62.162530679029182</c:v>
                </c:pt>
                <c:pt idx="37">
                  <c:v>61.640987182983366</c:v>
                </c:pt>
                <c:pt idx="38">
                  <c:v>60.809244614125987</c:v>
                </c:pt>
                <c:pt idx="39">
                  <c:v>59.732069811835288</c:v>
                </c:pt>
                <c:pt idx="40">
                  <c:v>58.457185710389972</c:v>
                </c:pt>
                <c:pt idx="41">
                  <c:v>56.626670302699758</c:v>
                </c:pt>
                <c:pt idx="42">
                  <c:v>56.926643032451594</c:v>
                </c:pt>
                <c:pt idx="43">
                  <c:v>56.469866375784015</c:v>
                </c:pt>
                <c:pt idx="44">
                  <c:v>55.471093536951187</c:v>
                </c:pt>
                <c:pt idx="45">
                  <c:v>55.924461412598859</c:v>
                </c:pt>
                <c:pt idx="46">
                  <c:v>54.295064085083176</c:v>
                </c:pt>
                <c:pt idx="47">
                  <c:v>54.087128442868824</c:v>
                </c:pt>
                <c:pt idx="48">
                  <c:v>53.988273793291519</c:v>
                </c:pt>
                <c:pt idx="49">
                  <c:v>55.007499318243788</c:v>
                </c:pt>
                <c:pt idx="50">
                  <c:v>54.867739296427601</c:v>
                </c:pt>
                <c:pt idx="51">
                  <c:v>55.235887646577588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0FB-4ABE-8077-123D3ECA0290}"/>
            </c:ext>
          </c:extLst>
        </c:ser>
        <c:ser>
          <c:idx val="4"/>
          <c:order val="1"/>
          <c:tx>
            <c:strRef>
              <c:f>Reservoirs!$L$2</c:f>
              <c:strCache>
                <c:ptCount val="1"/>
                <c:pt idx="0">
                  <c:v>2018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Reservoirs!$D$3:$D$54</c:f>
              <c:numCache>
                <c:formatCode>General</c:formatCode>
                <c:ptCount val="52"/>
                <c:pt idx="0">
                  <c:v>53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</c:numCache>
            </c:numRef>
          </c:cat>
          <c:val>
            <c:numRef>
              <c:f>Reservoirs!$L$3:$L$54</c:f>
              <c:numCache>
                <c:formatCode>0.00</c:formatCode>
                <c:ptCount val="52"/>
                <c:pt idx="0">
                  <c:v>55.893782383419691</c:v>
                </c:pt>
                <c:pt idx="1">
                  <c:v>56.135805835833111</c:v>
                </c:pt>
                <c:pt idx="2">
                  <c:v>55.362012544314155</c:v>
                </c:pt>
                <c:pt idx="3">
                  <c:v>54.854104172347974</c:v>
                </c:pt>
                <c:pt idx="4">
                  <c:v>55.03476956640305</c:v>
                </c:pt>
                <c:pt idx="5">
                  <c:v>54.91887101172621</c:v>
                </c:pt>
                <c:pt idx="6">
                  <c:v>55.007499318243788</c:v>
                </c:pt>
                <c:pt idx="7">
                  <c:v>54.305290428142897</c:v>
                </c:pt>
                <c:pt idx="8">
                  <c:v>50.405644941368962</c:v>
                </c:pt>
                <c:pt idx="9">
                  <c:v>50.153395145895828</c:v>
                </c:pt>
                <c:pt idx="10">
                  <c:v>54.697300245432231</c:v>
                </c:pt>
                <c:pt idx="11">
                  <c:v>54.376874829560947</c:v>
                </c:pt>
                <c:pt idx="12">
                  <c:v>54.612080719934553</c:v>
                </c:pt>
                <c:pt idx="13">
                  <c:v>59.807062994273252</c:v>
                </c:pt>
                <c:pt idx="14">
                  <c:v>68.966457594764108</c:v>
                </c:pt>
                <c:pt idx="15">
                  <c:v>76.26806653940551</c:v>
                </c:pt>
                <c:pt idx="16">
                  <c:v>80.324515953095172</c:v>
                </c:pt>
                <c:pt idx="17">
                  <c:v>82.141396236705759</c:v>
                </c:pt>
                <c:pt idx="18">
                  <c:v>82.148213798745573</c:v>
                </c:pt>
                <c:pt idx="19">
                  <c:v>82.489091900736298</c:v>
                </c:pt>
                <c:pt idx="20">
                  <c:v>82.485683119716384</c:v>
                </c:pt>
                <c:pt idx="21">
                  <c:v>80.573356967548406</c:v>
                </c:pt>
                <c:pt idx="22">
                  <c:v>79.915462230706297</c:v>
                </c:pt>
                <c:pt idx="23">
                  <c:v>82.052767930188168</c:v>
                </c:pt>
                <c:pt idx="24">
                  <c:v>86.242159803654218</c:v>
                </c:pt>
                <c:pt idx="25">
                  <c:v>92.752931551677122</c:v>
                </c:pt>
                <c:pt idx="26">
                  <c:v>95.561767112080716</c:v>
                </c:pt>
                <c:pt idx="27">
                  <c:v>96.403736023997823</c:v>
                </c:pt>
                <c:pt idx="28">
                  <c:v>96.390100899918181</c:v>
                </c:pt>
                <c:pt idx="29">
                  <c:v>96.567357512953365</c:v>
                </c:pt>
                <c:pt idx="30">
                  <c:v>96.795745841287157</c:v>
                </c:pt>
                <c:pt idx="31">
                  <c:v>95.984455958549219</c:v>
                </c:pt>
                <c:pt idx="32">
                  <c:v>94.559585492227981</c:v>
                </c:pt>
                <c:pt idx="33">
                  <c:v>92</c:v>
                </c:pt>
                <c:pt idx="34">
                  <c:v>90</c:v>
                </c:pt>
                <c:pt idx="35">
                  <c:v>88.2</c:v>
                </c:pt>
                <c:pt idx="36">
                  <c:v>85.93</c:v>
                </c:pt>
                <c:pt idx="37">
                  <c:v>83</c:v>
                </c:pt>
                <c:pt idx="38">
                  <c:v>80</c:v>
                </c:pt>
                <c:pt idx="39">
                  <c:v>77</c:v>
                </c:pt>
                <c:pt idx="40">
                  <c:v>74.53</c:v>
                </c:pt>
                <c:pt idx="41">
                  <c:v>71</c:v>
                </c:pt>
                <c:pt idx="42">
                  <c:v>68.8</c:v>
                </c:pt>
                <c:pt idx="43">
                  <c:v>67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0FB-4ABE-8077-123D3ECA02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5552064"/>
        <c:axId val="555560688"/>
      </c:lineChart>
      <c:catAx>
        <c:axId val="555552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55560688"/>
        <c:crosses val="autoZero"/>
        <c:auto val="0"/>
        <c:lblAlgn val="ctr"/>
        <c:lblOffset val="100"/>
        <c:noMultiLvlLbl val="1"/>
      </c:catAx>
      <c:valAx>
        <c:axId val="555560688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Relative [%]</a:t>
                </a:r>
              </a:p>
            </c:rich>
          </c:tx>
          <c:layout>
            <c:manualLayout>
              <c:xMode val="edge"/>
              <c:yMode val="edge"/>
              <c:x val="0.10610872534401905"/>
              <c:y val="3.4723073082248507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555552064"/>
        <c:crosses val="autoZero"/>
        <c:crossBetween val="between"/>
        <c:majorUnit val="20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6.502140392884076E-2"/>
          <c:y val="0.73442440046167656"/>
          <c:w val="0.72431921419397916"/>
          <c:h val="9.8171675287479165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sl-SI" sz="1200"/>
              <a:t>Montenegro</a:t>
            </a:r>
            <a:r>
              <a:rPr lang="en-US" sz="1200"/>
              <a:t> Reservoir Levels</a:t>
            </a:r>
          </a:p>
        </c:rich>
      </c:tx>
      <c:layout>
        <c:manualLayout>
          <c:xMode val="edge"/>
          <c:yMode val="edge"/>
          <c:x val="0.29653495922607154"/>
          <c:y val="5.060990535882391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7.6393518518518513E-2"/>
          <c:y val="3.4069658119658119E-2"/>
          <c:w val="0.85764326703875482"/>
          <c:h val="0.75609377073298023"/>
        </c:manualLayout>
      </c:layout>
      <c:lineChart>
        <c:grouping val="standard"/>
        <c:varyColors val="0"/>
        <c:ser>
          <c:idx val="3"/>
          <c:order val="0"/>
          <c:tx>
            <c:strRef>
              <c:f>Reservoirs!$U$2</c:f>
              <c:strCache>
                <c:ptCount val="1"/>
                <c:pt idx="0">
                  <c:v>2017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Reservoirs!$D$3:$D$54</c:f>
              <c:numCache>
                <c:formatCode>General</c:formatCode>
                <c:ptCount val="52"/>
                <c:pt idx="0">
                  <c:v>53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</c:numCache>
            </c:numRef>
          </c:cat>
          <c:val>
            <c:numRef>
              <c:f>Reservoirs!$U$3:$U$54</c:f>
              <c:numCache>
                <c:formatCode>0.00</c:formatCode>
                <c:ptCount val="52"/>
                <c:pt idx="0">
                  <c:v>24.859200000000001</c:v>
                </c:pt>
                <c:pt idx="1">
                  <c:v>20.244199999999999</c:v>
                </c:pt>
                <c:pt idx="2">
                  <c:v>19.9038</c:v>
                </c:pt>
                <c:pt idx="3">
                  <c:v>17.946000000000002</c:v>
                </c:pt>
                <c:pt idx="4">
                  <c:v>20.112199999999998</c:v>
                </c:pt>
                <c:pt idx="5">
                  <c:v>25.9374</c:v>
                </c:pt>
                <c:pt idx="6">
                  <c:v>24.425599999999999</c:v>
                </c:pt>
                <c:pt idx="7">
                  <c:v>24.037600000000001</c:v>
                </c:pt>
                <c:pt idx="8">
                  <c:v>29.928599999999999</c:v>
                </c:pt>
                <c:pt idx="9">
                  <c:v>37.665399999999998</c:v>
                </c:pt>
                <c:pt idx="10">
                  <c:v>38.623600000000003</c:v>
                </c:pt>
                <c:pt idx="11">
                  <c:v>37.397799999999997</c:v>
                </c:pt>
                <c:pt idx="12">
                  <c:v>37.544600000000003</c:v>
                </c:pt>
                <c:pt idx="13">
                  <c:v>36.869199999999999</c:v>
                </c:pt>
                <c:pt idx="14">
                  <c:v>37.453599999999994</c:v>
                </c:pt>
                <c:pt idx="15">
                  <c:v>38.811800000000005</c:v>
                </c:pt>
                <c:pt idx="16">
                  <c:v>39.745599999999996</c:v>
                </c:pt>
                <c:pt idx="17">
                  <c:v>40.7866</c:v>
                </c:pt>
                <c:pt idx="18">
                  <c:v>43.385400000000004</c:v>
                </c:pt>
                <c:pt idx="19">
                  <c:v>43.291200000000003</c:v>
                </c:pt>
                <c:pt idx="20">
                  <c:v>44.917000000000002</c:v>
                </c:pt>
                <c:pt idx="21">
                  <c:v>44.405200000000001</c:v>
                </c:pt>
                <c:pt idx="22">
                  <c:v>45.544200000000004</c:v>
                </c:pt>
                <c:pt idx="23">
                  <c:v>44.640599999999999</c:v>
                </c:pt>
                <c:pt idx="24">
                  <c:v>43.102200000000003</c:v>
                </c:pt>
                <c:pt idx="25">
                  <c:v>43.075800000000001</c:v>
                </c:pt>
                <c:pt idx="26">
                  <c:v>42.6218</c:v>
                </c:pt>
                <c:pt idx="27">
                  <c:v>40.705999999999996</c:v>
                </c:pt>
                <c:pt idx="28">
                  <c:v>39.863599999999998</c:v>
                </c:pt>
                <c:pt idx="29">
                  <c:v>39.369999999999997</c:v>
                </c:pt>
                <c:pt idx="30">
                  <c:v>36.581800000000001</c:v>
                </c:pt>
                <c:pt idx="31">
                  <c:v>34.2226</c:v>
                </c:pt>
                <c:pt idx="32">
                  <c:v>34.027799999999999</c:v>
                </c:pt>
                <c:pt idx="33">
                  <c:v>32.854799999999997</c:v>
                </c:pt>
                <c:pt idx="34">
                  <c:v>31.9678</c:v>
                </c:pt>
                <c:pt idx="35">
                  <c:v>31.998799999999999</c:v>
                </c:pt>
                <c:pt idx="36">
                  <c:v>31.402000000000001</c:v>
                </c:pt>
                <c:pt idx="37">
                  <c:v>31.348599999999998</c:v>
                </c:pt>
                <c:pt idx="38">
                  <c:v>31.3172</c:v>
                </c:pt>
                <c:pt idx="39">
                  <c:v>30.670399999999997</c:v>
                </c:pt>
                <c:pt idx="40">
                  <c:v>29.425000000000001</c:v>
                </c:pt>
                <c:pt idx="41">
                  <c:v>27.663599999999999</c:v>
                </c:pt>
                <c:pt idx="42">
                  <c:v>26.985399999999998</c:v>
                </c:pt>
                <c:pt idx="43">
                  <c:v>26.097399999999997</c:v>
                </c:pt>
                <c:pt idx="44">
                  <c:v>25.799800000000001</c:v>
                </c:pt>
                <c:pt idx="45">
                  <c:v>37.675799999999995</c:v>
                </c:pt>
                <c:pt idx="46">
                  <c:v>37.961800000000004</c:v>
                </c:pt>
                <c:pt idx="47">
                  <c:v>46.9604</c:v>
                </c:pt>
                <c:pt idx="48">
                  <c:v>53.317599999999999</c:v>
                </c:pt>
                <c:pt idx="49">
                  <c:v>69.528199999999998</c:v>
                </c:pt>
                <c:pt idx="50">
                  <c:v>75.43419999999999</c:v>
                </c:pt>
                <c:pt idx="51">
                  <c:v>81.911999999999992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53E-47DD-A7EF-211ABAB5C7BE}"/>
            </c:ext>
          </c:extLst>
        </c:ser>
        <c:ser>
          <c:idx val="4"/>
          <c:order val="1"/>
          <c:tx>
            <c:strRef>
              <c:f>Reservoirs!$V$2</c:f>
              <c:strCache>
                <c:ptCount val="1"/>
                <c:pt idx="0">
                  <c:v>2018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Reservoirs!$D$3:$D$54</c:f>
              <c:numCache>
                <c:formatCode>General</c:formatCode>
                <c:ptCount val="52"/>
                <c:pt idx="0">
                  <c:v>53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</c:numCache>
            </c:numRef>
          </c:cat>
          <c:val>
            <c:numRef>
              <c:f>Reservoirs!$V$3:$V$54</c:f>
              <c:numCache>
                <c:formatCode>0.00</c:formatCode>
                <c:ptCount val="52"/>
                <c:pt idx="0">
                  <c:v>83.671199999999999</c:v>
                </c:pt>
                <c:pt idx="1">
                  <c:v>82.334600000000009</c:v>
                </c:pt>
                <c:pt idx="2">
                  <c:v>79.036600000000007</c:v>
                </c:pt>
                <c:pt idx="3">
                  <c:v>73.309799999999996</c:v>
                </c:pt>
                <c:pt idx="4">
                  <c:v>75.125</c:v>
                </c:pt>
                <c:pt idx="5">
                  <c:v>79.989800000000002</c:v>
                </c:pt>
                <c:pt idx="6">
                  <c:v>75.341400000000007</c:v>
                </c:pt>
                <c:pt idx="7">
                  <c:v>68.496400000000008</c:v>
                </c:pt>
                <c:pt idx="8">
                  <c:v>61.685999999999993</c:v>
                </c:pt>
                <c:pt idx="9">
                  <c:v>68.955999999999989</c:v>
                </c:pt>
                <c:pt idx="10">
                  <c:v>76.822000000000003</c:v>
                </c:pt>
                <c:pt idx="11">
                  <c:v>83.585999999999999</c:v>
                </c:pt>
                <c:pt idx="12">
                  <c:v>83.288600000000002</c:v>
                </c:pt>
                <c:pt idx="13">
                  <c:v>86.422200000000004</c:v>
                </c:pt>
                <c:pt idx="14">
                  <c:v>86.915199999999999</c:v>
                </c:pt>
                <c:pt idx="15">
                  <c:v>86.585999999999999</c:v>
                </c:pt>
                <c:pt idx="16">
                  <c:v>84.208400000000012</c:v>
                </c:pt>
                <c:pt idx="17">
                  <c:v>84.654200000000003</c:v>
                </c:pt>
                <c:pt idx="18">
                  <c:v>83.997200000000007</c:v>
                </c:pt>
                <c:pt idx="19">
                  <c:v>84.037599999999998</c:v>
                </c:pt>
                <c:pt idx="20">
                  <c:v>83.559200000000004</c:v>
                </c:pt>
                <c:pt idx="21">
                  <c:v>82.618800000000007</c:v>
                </c:pt>
                <c:pt idx="22">
                  <c:v>82.783000000000001</c:v>
                </c:pt>
                <c:pt idx="23">
                  <c:v>82.757800000000003</c:v>
                </c:pt>
                <c:pt idx="24">
                  <c:v>81.466400000000007</c:v>
                </c:pt>
                <c:pt idx="25">
                  <c:v>81.383399999999995</c:v>
                </c:pt>
                <c:pt idx="26">
                  <c:v>80.4358</c:v>
                </c:pt>
                <c:pt idx="27">
                  <c:v>77.973399999999998</c:v>
                </c:pt>
                <c:pt idx="28">
                  <c:v>74.778999999999996</c:v>
                </c:pt>
                <c:pt idx="29">
                  <c:v>70.5608</c:v>
                </c:pt>
                <c:pt idx="30">
                  <c:v>65.935600000000008</c:v>
                </c:pt>
                <c:pt idx="31">
                  <c:v>61.784199999999998</c:v>
                </c:pt>
                <c:pt idx="32">
                  <c:v>58.839200000000005</c:v>
                </c:pt>
                <c:pt idx="33">
                  <c:v>54.041799999999995</c:v>
                </c:pt>
                <c:pt idx="34">
                  <c:v>49.373199999999997</c:v>
                </c:pt>
                <c:pt idx="35">
                  <c:v>45.516199999999998</c:v>
                </c:pt>
                <c:pt idx="36">
                  <c:v>43.050399999999996</c:v>
                </c:pt>
                <c:pt idx="37">
                  <c:v>39.7776</c:v>
                </c:pt>
                <c:pt idx="38">
                  <c:v>38.388800000000003</c:v>
                </c:pt>
                <c:pt idx="39">
                  <c:v>35.550199999999997</c:v>
                </c:pt>
                <c:pt idx="40">
                  <c:v>32.807600000000001</c:v>
                </c:pt>
                <c:pt idx="41">
                  <c:v>29.976399999999998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53E-47DD-A7EF-211ABAB5C7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5548536"/>
        <c:axId val="555548928"/>
      </c:lineChart>
      <c:catAx>
        <c:axId val="555548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55548928"/>
        <c:crosses val="autoZero"/>
        <c:auto val="0"/>
        <c:lblAlgn val="ctr"/>
        <c:lblOffset val="100"/>
        <c:noMultiLvlLbl val="1"/>
      </c:catAx>
      <c:valAx>
        <c:axId val="555548928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Relative [%]</a:t>
                </a:r>
              </a:p>
            </c:rich>
          </c:tx>
          <c:layout>
            <c:manualLayout>
              <c:xMode val="edge"/>
              <c:yMode val="edge"/>
              <c:x val="0.10846441139372667"/>
              <c:y val="4.694696353451451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555548536"/>
        <c:crosses val="autoZero"/>
        <c:crossBetween val="between"/>
        <c:majorUnit val="20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22936719415942869"/>
          <c:y val="0.6919918331476711"/>
          <c:w val="0.69002007754352257"/>
          <c:h val="9.8546770591779256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sl-SI" sz="1200" b="1" i="0" u="none" strike="noStrike" baseline="0"/>
              <a:t>Greek </a:t>
            </a:r>
            <a:r>
              <a:rPr lang="en-US" sz="1200"/>
              <a:t>Reservoir Levels</a:t>
            </a:r>
            <a:r>
              <a:rPr lang="sl-SI" sz="1200"/>
              <a:t> </a:t>
            </a:r>
            <a:endParaRPr lang="en-US" sz="1200"/>
          </a:p>
        </c:rich>
      </c:tx>
      <c:layout>
        <c:manualLayout>
          <c:xMode val="edge"/>
          <c:yMode val="edge"/>
          <c:x val="0.64863104723284903"/>
          <c:y val="3.091450536912023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9.7413194444444448E-2"/>
          <c:y val="3.4069868335116139E-2"/>
          <c:w val="0.86097314814814818"/>
          <c:h val="0.75714365458029487"/>
        </c:manualLayout>
      </c:layout>
      <c:lineChart>
        <c:grouping val="standard"/>
        <c:varyColors val="0"/>
        <c:ser>
          <c:idx val="3"/>
          <c:order val="0"/>
          <c:tx>
            <c:strRef>
              <c:f>Reservoirs!$AE$2</c:f>
              <c:strCache>
                <c:ptCount val="1"/>
                <c:pt idx="0">
                  <c:v>2017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Reservoirs!$D$3:$D$54</c:f>
              <c:numCache>
                <c:formatCode>General</c:formatCode>
                <c:ptCount val="52"/>
                <c:pt idx="0">
                  <c:v>53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</c:numCache>
            </c:numRef>
          </c:cat>
          <c:val>
            <c:numRef>
              <c:f>Reservoirs!$AE$3:$AE$54</c:f>
              <c:numCache>
                <c:formatCode>0.00%</c:formatCode>
                <c:ptCount val="52"/>
                <c:pt idx="0">
                  <c:v>0.4938264</c:v>
                </c:pt>
                <c:pt idx="1">
                  <c:v>0.45332420000000001</c:v>
                </c:pt>
                <c:pt idx="2">
                  <c:v>0.44533679999999998</c:v>
                </c:pt>
                <c:pt idx="3">
                  <c:v>0.42002640000000002</c:v>
                </c:pt>
                <c:pt idx="4">
                  <c:v>0.4088329</c:v>
                </c:pt>
                <c:pt idx="5">
                  <c:v>0.4591983</c:v>
                </c:pt>
                <c:pt idx="6">
                  <c:v>0.47530709999999998</c:v>
                </c:pt>
                <c:pt idx="7">
                  <c:v>0.52966449999999998</c:v>
                </c:pt>
                <c:pt idx="8">
                  <c:v>0.55276840000000005</c:v>
                </c:pt>
                <c:pt idx="9">
                  <c:v>0.58348390000000006</c:v>
                </c:pt>
                <c:pt idx="10">
                  <c:v>0.60746699999999998</c:v>
                </c:pt>
                <c:pt idx="11">
                  <c:v>0.62232929999999997</c:v>
                </c:pt>
                <c:pt idx="12">
                  <c:v>0.63151349999999995</c:v>
                </c:pt>
                <c:pt idx="13">
                  <c:v>0.63703690000000002</c:v>
                </c:pt>
                <c:pt idx="14">
                  <c:v>0.64704127499999997</c:v>
                </c:pt>
                <c:pt idx="15">
                  <c:v>0.65380260000000001</c:v>
                </c:pt>
                <c:pt idx="16">
                  <c:v>0.65707680000000002</c:v>
                </c:pt>
                <c:pt idx="17">
                  <c:v>0.65628359999999997</c:v>
                </c:pt>
                <c:pt idx="18">
                  <c:v>0.66420000000000001</c:v>
                </c:pt>
                <c:pt idx="19">
                  <c:v>0.65178510000000001</c:v>
                </c:pt>
                <c:pt idx="20">
                  <c:v>0.65619050000000001</c:v>
                </c:pt>
                <c:pt idx="21">
                  <c:v>0.65326099999999998</c:v>
                </c:pt>
                <c:pt idx="22">
                  <c:v>0.6485744</c:v>
                </c:pt>
                <c:pt idx="23">
                  <c:v>0.64486880000000002</c:v>
                </c:pt>
                <c:pt idx="24">
                  <c:v>0.63449999999999995</c:v>
                </c:pt>
                <c:pt idx="25">
                  <c:v>0.61702000000000001</c:v>
                </c:pt>
                <c:pt idx="26">
                  <c:v>0.59542280000000003</c:v>
                </c:pt>
                <c:pt idx="27">
                  <c:v>0.56359630000000005</c:v>
                </c:pt>
                <c:pt idx="28">
                  <c:v>0.55088219999999999</c:v>
                </c:pt>
                <c:pt idx="29">
                  <c:v>0.5317674</c:v>
                </c:pt>
                <c:pt idx="30">
                  <c:v>0.50862609999999997</c:v>
                </c:pt>
                <c:pt idx="31">
                  <c:v>0.48207319999999998</c:v>
                </c:pt>
                <c:pt idx="32">
                  <c:v>0.46173150000000002</c:v>
                </c:pt>
                <c:pt idx="33">
                  <c:v>0.44459290000000001</c:v>
                </c:pt>
                <c:pt idx="34">
                  <c:v>0.43004209999999998</c:v>
                </c:pt>
                <c:pt idx="35">
                  <c:v>0.41556979999999999</c:v>
                </c:pt>
                <c:pt idx="36">
                  <c:v>0.40045459999999999</c:v>
                </c:pt>
                <c:pt idx="37">
                  <c:v>0.3862158</c:v>
                </c:pt>
                <c:pt idx="38">
                  <c:v>0.37741560000000002</c:v>
                </c:pt>
                <c:pt idx="39">
                  <c:v>0.36749999999999999</c:v>
                </c:pt>
                <c:pt idx="40">
                  <c:v>0.35198950000000001</c:v>
                </c:pt>
                <c:pt idx="41">
                  <c:v>0.33923829999999999</c:v>
                </c:pt>
                <c:pt idx="42">
                  <c:v>0.33206160000000001</c:v>
                </c:pt>
                <c:pt idx="43">
                  <c:v>0.31604120000000002</c:v>
                </c:pt>
                <c:pt idx="44">
                  <c:v>0.30140139999999999</c:v>
                </c:pt>
                <c:pt idx="45">
                  <c:v>0.30721179999999998</c:v>
                </c:pt>
                <c:pt idx="46">
                  <c:v>0.31233919999999998</c:v>
                </c:pt>
                <c:pt idx="47">
                  <c:v>0.3913025</c:v>
                </c:pt>
                <c:pt idx="48">
                  <c:v>0.41947760000000001</c:v>
                </c:pt>
                <c:pt idx="49">
                  <c:v>0.44302364285714285</c:v>
                </c:pt>
                <c:pt idx="50">
                  <c:v>0.46268228571428571</c:v>
                </c:pt>
                <c:pt idx="51">
                  <c:v>0.48323176249999999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00D-4DC3-8965-D3B6B70C86AD}"/>
            </c:ext>
          </c:extLst>
        </c:ser>
        <c:ser>
          <c:idx val="4"/>
          <c:order val="1"/>
          <c:tx>
            <c:strRef>
              <c:f>Reservoirs!$AF$2</c:f>
              <c:strCache>
                <c:ptCount val="1"/>
                <c:pt idx="0">
                  <c:v>2018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Reservoirs!$D$3:$D$54</c:f>
              <c:numCache>
                <c:formatCode>General</c:formatCode>
                <c:ptCount val="52"/>
                <c:pt idx="0">
                  <c:v>53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</c:numCache>
            </c:numRef>
          </c:cat>
          <c:val>
            <c:numRef>
              <c:f>Reservoirs!$AF$3:$AF$54</c:f>
              <c:numCache>
                <c:formatCode>0.00%</c:formatCode>
                <c:ptCount val="52"/>
                <c:pt idx="0">
                  <c:v>0.51258495714285712</c:v>
                </c:pt>
                <c:pt idx="1">
                  <c:v>0.51956104285714289</c:v>
                </c:pt>
                <c:pt idx="2">
                  <c:v>0.53500219999999998</c:v>
                </c:pt>
                <c:pt idx="3">
                  <c:v>0.56719305714285717</c:v>
                </c:pt>
                <c:pt idx="4">
                  <c:v>0.57483005714285718</c:v>
                </c:pt>
                <c:pt idx="5">
                  <c:v>0.64008747142857136</c:v>
                </c:pt>
                <c:pt idx="6">
                  <c:v>0.6771415428571429</c:v>
                </c:pt>
                <c:pt idx="7">
                  <c:v>0.70781175714285705</c:v>
                </c:pt>
                <c:pt idx="8">
                  <c:v>0.73990785714285712</c:v>
                </c:pt>
                <c:pt idx="9">
                  <c:v>0.78607788571428572</c:v>
                </c:pt>
                <c:pt idx="10">
                  <c:v>0.79785962857142856</c:v>
                </c:pt>
                <c:pt idx="11">
                  <c:v>0.81792112857142862</c:v>
                </c:pt>
                <c:pt idx="12">
                  <c:v>0.83404860000000003</c:v>
                </c:pt>
                <c:pt idx="13">
                  <c:v>0.83080437142857133</c:v>
                </c:pt>
                <c:pt idx="14">
                  <c:v>0.8258992285714285</c:v>
                </c:pt>
                <c:pt idx="15">
                  <c:v>0.82806792857142864</c:v>
                </c:pt>
                <c:pt idx="16">
                  <c:v>0.8191384285714286</c:v>
                </c:pt>
                <c:pt idx="17">
                  <c:v>0.8163673857142858</c:v>
                </c:pt>
                <c:pt idx="18">
                  <c:v>0.8192341428571428</c:v>
                </c:pt>
                <c:pt idx="19">
                  <c:v>0.82012510000000005</c:v>
                </c:pt>
                <c:pt idx="20">
                  <c:v>0.82006501428571432</c:v>
                </c:pt>
                <c:pt idx="21">
                  <c:v>0.81788001428571433</c:v>
                </c:pt>
                <c:pt idx="22">
                  <c:v>0.80537554285714286</c:v>
                </c:pt>
                <c:pt idx="23">
                  <c:v>0.7910919428571429</c:v>
                </c:pt>
                <c:pt idx="24">
                  <c:v>0.78358038571428579</c:v>
                </c:pt>
                <c:pt idx="25">
                  <c:v>0.77886112857142853</c:v>
                </c:pt>
                <c:pt idx="26">
                  <c:v>0.78558862857142853</c:v>
                </c:pt>
                <c:pt idx="27">
                  <c:v>0.76541099999999995</c:v>
                </c:pt>
                <c:pt idx="28">
                  <c:v>0.74789300000000003</c:v>
                </c:pt>
                <c:pt idx="29">
                  <c:v>0.72634382857142854</c:v>
                </c:pt>
                <c:pt idx="30">
                  <c:v>0.70683172857142851</c:v>
                </c:pt>
                <c:pt idx="31">
                  <c:v>0.6898768428571429</c:v>
                </c:pt>
                <c:pt idx="32">
                  <c:v>0.67037101428571422</c:v>
                </c:pt>
                <c:pt idx="33">
                  <c:v>0.64344302857142854</c:v>
                </c:pt>
                <c:pt idx="34">
                  <c:v>0.62134440000000002</c:v>
                </c:pt>
                <c:pt idx="35">
                  <c:v>0.59632472857142849</c:v>
                </c:pt>
                <c:pt idx="36">
                  <c:v>0.57251544285714284</c:v>
                </c:pt>
                <c:pt idx="37">
                  <c:v>0.55225299999999999</c:v>
                </c:pt>
                <c:pt idx="38">
                  <c:v>0.53490369999999998</c:v>
                </c:pt>
                <c:pt idx="39">
                  <c:v>0.52073432857142854</c:v>
                </c:pt>
                <c:pt idx="40">
                  <c:v>0.5076610857142857</c:v>
                </c:pt>
                <c:pt idx="41">
                  <c:v>0.49468422857142852</c:v>
                </c:pt>
                <c:pt idx="42">
                  <c:v>0.4785312285714286</c:v>
                </c:pt>
                <c:pt idx="43">
                  <c:v>0.46653787142857145</c:v>
                </c:pt>
                <c:pt idx="44">
                  <c:v>0.45568498571428567</c:v>
                </c:pt>
                <c:pt idx="45" formatCode="0.00">
                  <c:v>#N/A</c:v>
                </c:pt>
                <c:pt idx="46" formatCode="0.00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00D-4DC3-8965-D3B6B70C86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5551280"/>
        <c:axId val="555555200"/>
      </c:lineChart>
      <c:catAx>
        <c:axId val="555551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55555200"/>
        <c:crosses val="autoZero"/>
        <c:auto val="1"/>
        <c:lblAlgn val="ctr"/>
        <c:lblOffset val="100"/>
        <c:noMultiLvlLbl val="1"/>
      </c:catAx>
      <c:valAx>
        <c:axId val="555555200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/>
                  <a:t>Relative [%]</a:t>
                </a:r>
              </a:p>
            </c:rich>
          </c:tx>
          <c:layout>
            <c:manualLayout>
              <c:xMode val="edge"/>
              <c:yMode val="edge"/>
              <c:x val="0.16902273067864815"/>
              <c:y val="3.7615780952513313E-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crossAx val="555551280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15045583533297371"/>
          <c:y val="0.70869028268156997"/>
          <c:w val="0.68268024522606074"/>
          <c:h val="0.10188501451393298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l-SI" sz="1200" b="1" i="0" baseline="0">
                <a:effectLst/>
              </a:rPr>
              <a:t>Croatian </a:t>
            </a:r>
            <a:r>
              <a:rPr lang="en-US" sz="1200" b="1" i="0" baseline="0">
                <a:effectLst/>
              </a:rPr>
              <a:t>Reservoir Levels</a:t>
            </a:r>
            <a:r>
              <a:rPr lang="sl-SI" sz="1200" b="1" i="0" baseline="0">
                <a:effectLst/>
              </a:rPr>
              <a:t> </a:t>
            </a:r>
            <a:endParaRPr lang="sl-SI" sz="1200">
              <a:effectLst/>
            </a:endParaRPr>
          </a:p>
        </c:rich>
      </c:tx>
      <c:layout>
        <c:manualLayout>
          <c:xMode val="edge"/>
          <c:yMode val="edge"/>
          <c:x val="0.64163780834011974"/>
          <c:y val="8.923067201074623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7410770733950243E-2"/>
          <c:y val="5.5547304556035605E-2"/>
          <c:w val="0.90582523899840983"/>
          <c:h val="0.75344989172368715"/>
        </c:manualLayout>
      </c:layout>
      <c:lineChart>
        <c:grouping val="standard"/>
        <c:varyColors val="0"/>
        <c:ser>
          <c:idx val="3"/>
          <c:order val="0"/>
          <c:tx>
            <c:v>2017</c:v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Reservoirs!$D$3:$D$54</c:f>
              <c:numCache>
                <c:formatCode>General</c:formatCode>
                <c:ptCount val="52"/>
                <c:pt idx="0">
                  <c:v>53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</c:numCache>
            </c:numRef>
          </c:cat>
          <c:val>
            <c:numRef>
              <c:f>Reservoirs!$AJ$3:$AJ$54</c:f>
              <c:numCache>
                <c:formatCode>0.00</c:formatCode>
                <c:ptCount val="52"/>
                <c:pt idx="0">
                  <c:v>36.755333333333333</c:v>
                </c:pt>
                <c:pt idx="1">
                  <c:v>36.665333333333336</c:v>
                </c:pt>
                <c:pt idx="2">
                  <c:v>34.435333333333332</c:v>
                </c:pt>
                <c:pt idx="3">
                  <c:v>32.077333333333335</c:v>
                </c:pt>
                <c:pt idx="4">
                  <c:v>34.101333333333336</c:v>
                </c:pt>
                <c:pt idx="5">
                  <c:v>40.072000000000003</c:v>
                </c:pt>
                <c:pt idx="6">
                  <c:v>39.458666666666666</c:v>
                </c:pt>
                <c:pt idx="7">
                  <c:v>41.37533333333333</c:v>
                </c:pt>
                <c:pt idx="8">
                  <c:v>48.027333333333331</c:v>
                </c:pt>
                <c:pt idx="9">
                  <c:v>57.263333333333335</c:v>
                </c:pt>
                <c:pt idx="10">
                  <c:v>58.32266666666667</c:v>
                </c:pt>
                <c:pt idx="11">
                  <c:v>57.955333333333336</c:v>
                </c:pt>
                <c:pt idx="12">
                  <c:v>57.583333333333329</c:v>
                </c:pt>
                <c:pt idx="13">
                  <c:v>56.88066666666667</c:v>
                </c:pt>
                <c:pt idx="14">
                  <c:v>55.679999999999993</c:v>
                </c:pt>
                <c:pt idx="15">
                  <c:v>54.974666666666671</c:v>
                </c:pt>
                <c:pt idx="16">
                  <c:v>56.266666666666666</c:v>
                </c:pt>
                <c:pt idx="17">
                  <c:v>57.615333333333332</c:v>
                </c:pt>
                <c:pt idx="18">
                  <c:v>58.301333333333339</c:v>
                </c:pt>
                <c:pt idx="19">
                  <c:v>58.445999999999998</c:v>
                </c:pt>
                <c:pt idx="20">
                  <c:v>58.027999999999999</c:v>
                </c:pt>
                <c:pt idx="21">
                  <c:v>56.905333333333331</c:v>
                </c:pt>
                <c:pt idx="22">
                  <c:v>55.713999999999999</c:v>
                </c:pt>
                <c:pt idx="23">
                  <c:v>54.511333333333333</c:v>
                </c:pt>
                <c:pt idx="24">
                  <c:v>53.00866666666667</c:v>
                </c:pt>
                <c:pt idx="25">
                  <c:v>51.957333333333331</c:v>
                </c:pt>
                <c:pt idx="26">
                  <c:v>50.149333333333331</c:v>
                </c:pt>
                <c:pt idx="27">
                  <c:v>48.326000000000001</c:v>
                </c:pt>
                <c:pt idx="28">
                  <c:v>45.841999999999999</c:v>
                </c:pt>
                <c:pt idx="29">
                  <c:v>39.125999999999998</c:v>
                </c:pt>
                <c:pt idx="30">
                  <c:v>39.81666666666667</c:v>
                </c:pt>
                <c:pt idx="31">
                  <c:v>37.156666666666666</c:v>
                </c:pt>
                <c:pt idx="32">
                  <c:v>34.981333333333332</c:v>
                </c:pt>
                <c:pt idx="33">
                  <c:v>33.021333333333338</c:v>
                </c:pt>
                <c:pt idx="34">
                  <c:v>31.15733333333333</c:v>
                </c:pt>
                <c:pt idx="35">
                  <c:v>29.545999999999999</c:v>
                </c:pt>
                <c:pt idx="36">
                  <c:v>31.240000000000002</c:v>
                </c:pt>
                <c:pt idx="37">
                  <c:v>32.841333333333331</c:v>
                </c:pt>
                <c:pt idx="38">
                  <c:v>32.418666666666667</c:v>
                </c:pt>
                <c:pt idx="39">
                  <c:v>29.829333333333334</c:v>
                </c:pt>
                <c:pt idx="40">
                  <c:v>28.20933333333333</c:v>
                </c:pt>
                <c:pt idx="41">
                  <c:v>26.936</c:v>
                </c:pt>
                <c:pt idx="42">
                  <c:v>26.710666666666665</c:v>
                </c:pt>
                <c:pt idx="43">
                  <c:v>25.887999999999998</c:v>
                </c:pt>
                <c:pt idx="44">
                  <c:v>28.285333333333334</c:v>
                </c:pt>
                <c:pt idx="45">
                  <c:v>29.331333333333333</c:v>
                </c:pt>
                <c:pt idx="46">
                  <c:v>29.866666666666671</c:v>
                </c:pt>
                <c:pt idx="47">
                  <c:v>34.623333333333335</c:v>
                </c:pt>
                <c:pt idx="48">
                  <c:v>34.865333333333332</c:v>
                </c:pt>
                <c:pt idx="49">
                  <c:v>42.772666666666666</c:v>
                </c:pt>
                <c:pt idx="50">
                  <c:v>43.917333333333339</c:v>
                </c:pt>
                <c:pt idx="51">
                  <c:v>50.425333333333334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7E6-4ED2-8EBF-780D277933B4}"/>
            </c:ext>
          </c:extLst>
        </c:ser>
        <c:ser>
          <c:idx val="4"/>
          <c:order val="1"/>
          <c:tx>
            <c:v>2018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Reservoirs!$D$3:$D$54</c:f>
              <c:numCache>
                <c:formatCode>General</c:formatCode>
                <c:ptCount val="52"/>
                <c:pt idx="0">
                  <c:v>53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</c:numCache>
            </c:numRef>
          </c:cat>
          <c:val>
            <c:numRef>
              <c:f>Reservoirs!$AK$3:$AK$54</c:f>
              <c:numCache>
                <c:formatCode>0.00</c:formatCode>
                <c:ptCount val="52"/>
                <c:pt idx="0">
                  <c:v>52.932000000000002</c:v>
                </c:pt>
                <c:pt idx="1">
                  <c:v>55.800666666666665</c:v>
                </c:pt>
                <c:pt idx="2">
                  <c:v>57.87733333333334</c:v>
                </c:pt>
                <c:pt idx="3">
                  <c:v>57.896666666666661</c:v>
                </c:pt>
                <c:pt idx="4">
                  <c:v>59.326666666666675</c:v>
                </c:pt>
                <c:pt idx="5">
                  <c:v>65.167333333333332</c:v>
                </c:pt>
                <c:pt idx="6">
                  <c:v>64.372</c:v>
                </c:pt>
                <c:pt idx="7">
                  <c:v>63.683333333333337</c:v>
                </c:pt>
                <c:pt idx="8">
                  <c:v>62.362666666666669</c:v>
                </c:pt>
                <c:pt idx="9">
                  <c:v>74.772666666666666</c:v>
                </c:pt>
                <c:pt idx="10">
                  <c:v>81.14</c:v>
                </c:pt>
                <c:pt idx="11">
                  <c:v>85.521333333333331</c:v>
                </c:pt>
                <c:pt idx="12">
                  <c:v>88.611333333333334</c:v>
                </c:pt>
                <c:pt idx="13">
                  <c:v>91.683999999999997</c:v>
                </c:pt>
                <c:pt idx="14">
                  <c:v>93.605333333333334</c:v>
                </c:pt>
                <c:pt idx="15">
                  <c:v>92.814666666666668</c:v>
                </c:pt>
                <c:pt idx="16">
                  <c:v>89.718666666666664</c:v>
                </c:pt>
                <c:pt idx="17">
                  <c:v>87.573999999999998</c:v>
                </c:pt>
                <c:pt idx="18">
                  <c:v>85.178666666666672</c:v>
                </c:pt>
                <c:pt idx="19">
                  <c:v>83.25266666666667</c:v>
                </c:pt>
                <c:pt idx="20">
                  <c:v>81.652000000000001</c:v>
                </c:pt>
                <c:pt idx="21">
                  <c:v>80.305999999999997</c:v>
                </c:pt>
                <c:pt idx="22">
                  <c:v>78.035333333333341</c:v>
                </c:pt>
                <c:pt idx="23">
                  <c:v>75.941333333333333</c:v>
                </c:pt>
                <c:pt idx="24">
                  <c:v>73.268000000000001</c:v>
                </c:pt>
                <c:pt idx="25">
                  <c:v>70.686000000000007</c:v>
                </c:pt>
                <c:pt idx="26">
                  <c:v>67.468666666666664</c:v>
                </c:pt>
                <c:pt idx="27">
                  <c:v>64.092666666666659</c:v>
                </c:pt>
                <c:pt idx="28">
                  <c:v>61.043333333333337</c:v>
                </c:pt>
                <c:pt idx="29">
                  <c:v>57.963333333333331</c:v>
                </c:pt>
                <c:pt idx="30">
                  <c:v>54.036666666666669</c:v>
                </c:pt>
                <c:pt idx="31">
                  <c:v>50.456666666666671</c:v>
                </c:pt>
                <c:pt idx="32">
                  <c:v>47.119333333333337</c:v>
                </c:pt>
                <c:pt idx="33">
                  <c:v>43.386000000000003</c:v>
                </c:pt>
                <c:pt idx="34">
                  <c:v>40.847999999999999</c:v>
                </c:pt>
                <c:pt idx="35">
                  <c:v>38.790666666666667</c:v>
                </c:pt>
                <c:pt idx="36">
                  <c:v>36.012666666666668</c:v>
                </c:pt>
                <c:pt idx="37">
                  <c:v>32.93333333333333</c:v>
                </c:pt>
                <c:pt idx="38">
                  <c:v>30.790666666666667</c:v>
                </c:pt>
                <c:pt idx="39">
                  <c:v>28.64</c:v>
                </c:pt>
                <c:pt idx="40">
                  <c:v>26.609333333333336</c:v>
                </c:pt>
                <c:pt idx="41">
                  <c:v>25.550666666666665</c:v>
                </c:pt>
                <c:pt idx="42">
                  <c:v>23.206</c:v>
                </c:pt>
                <c:pt idx="43">
                  <c:v>26.994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7E6-4ED2-8EBF-780D277933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5552848"/>
        <c:axId val="555553240"/>
      </c:lineChart>
      <c:catAx>
        <c:axId val="555552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55553240"/>
        <c:crosses val="autoZero"/>
        <c:auto val="1"/>
        <c:lblAlgn val="ctr"/>
        <c:lblOffset val="100"/>
        <c:noMultiLvlLbl val="0"/>
      </c:catAx>
      <c:valAx>
        <c:axId val="555553240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sl-SI" dirty="0" err="1"/>
                  <a:t>Relative</a:t>
                </a:r>
                <a:r>
                  <a:rPr lang="sl-SI" dirty="0"/>
                  <a:t> [%]</a:t>
                </a:r>
              </a:p>
            </c:rich>
          </c:tx>
          <c:layout>
            <c:manualLayout>
              <c:xMode val="edge"/>
              <c:yMode val="edge"/>
              <c:x val="0.12675518175319522"/>
              <c:y val="7.1558965321239426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555552848"/>
        <c:crosses val="autoZero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0.15544576270325977"/>
          <c:y val="0.68465413614812209"/>
          <c:w val="0.6842341513880108"/>
          <c:h val="9.0471093553334311E-2"/>
        </c:manualLayout>
      </c:layout>
      <c:overlay val="1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sl-SI" sz="1200"/>
              <a:t>Serbian</a:t>
            </a:r>
            <a:r>
              <a:rPr lang="en-US" sz="1200"/>
              <a:t> Reservoir Levels</a:t>
            </a:r>
          </a:p>
        </c:rich>
      </c:tx>
      <c:layout>
        <c:manualLayout>
          <c:xMode val="edge"/>
          <c:yMode val="edge"/>
          <c:x val="0.65302736252084892"/>
          <c:y val="6.1871794871794873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7.6393518518518513E-2"/>
          <c:y val="3.3415384615384618E-2"/>
          <c:w val="0.84098505416502023"/>
          <c:h val="0.70503296119812742"/>
        </c:manualLayout>
      </c:layout>
      <c:lineChart>
        <c:grouping val="standard"/>
        <c:varyColors val="0"/>
        <c:ser>
          <c:idx val="3"/>
          <c:order val="0"/>
          <c:tx>
            <c:v>2017</c:v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Reservoirs!$D$3:$D$54</c:f>
              <c:numCache>
                <c:formatCode>General</c:formatCode>
                <c:ptCount val="52"/>
                <c:pt idx="0">
                  <c:v>53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</c:numCache>
            </c:numRef>
          </c:cat>
          <c:val>
            <c:numRef>
              <c:f>Reservoirs!$F$3:$F$54</c:f>
              <c:numCache>
                <c:formatCode>0.00</c:formatCode>
                <c:ptCount val="52"/>
                <c:pt idx="0">
                  <c:v>68.945868945868952</c:v>
                </c:pt>
                <c:pt idx="1">
                  <c:v>61.253561253561251</c:v>
                </c:pt>
                <c:pt idx="2">
                  <c:v>57.407407407407405</c:v>
                </c:pt>
                <c:pt idx="3">
                  <c:v>49.145299145299141</c:v>
                </c:pt>
                <c:pt idx="4">
                  <c:v>49.002849002849004</c:v>
                </c:pt>
                <c:pt idx="5">
                  <c:v>50.997150997150996</c:v>
                </c:pt>
                <c:pt idx="6">
                  <c:v>47.578347578347582</c:v>
                </c:pt>
                <c:pt idx="7">
                  <c:v>43.447293447293447</c:v>
                </c:pt>
                <c:pt idx="8">
                  <c:v>44.871794871794876</c:v>
                </c:pt>
                <c:pt idx="9">
                  <c:v>44.444444444444443</c:v>
                </c:pt>
                <c:pt idx="10">
                  <c:v>44.729344729344724</c:v>
                </c:pt>
                <c:pt idx="11">
                  <c:v>45.726495726495727</c:v>
                </c:pt>
                <c:pt idx="12">
                  <c:v>47.150997150997156</c:v>
                </c:pt>
                <c:pt idx="13">
                  <c:v>47.008547008547005</c:v>
                </c:pt>
                <c:pt idx="14">
                  <c:v>45.868945868945872</c:v>
                </c:pt>
                <c:pt idx="15">
                  <c:v>46.866096866096868</c:v>
                </c:pt>
                <c:pt idx="16">
                  <c:v>46.866096866096868</c:v>
                </c:pt>
                <c:pt idx="17">
                  <c:v>49.43019943019943</c:v>
                </c:pt>
                <c:pt idx="18">
                  <c:v>49.43019943019943</c:v>
                </c:pt>
                <c:pt idx="19">
                  <c:v>54.273504273504273</c:v>
                </c:pt>
                <c:pt idx="20">
                  <c:v>57.26495726495726</c:v>
                </c:pt>
                <c:pt idx="21">
                  <c:v>62.535612535612536</c:v>
                </c:pt>
                <c:pt idx="22">
                  <c:v>66.666666666666657</c:v>
                </c:pt>
                <c:pt idx="23">
                  <c:v>66.666666666666657</c:v>
                </c:pt>
                <c:pt idx="24">
                  <c:v>69.088319088319082</c:v>
                </c:pt>
                <c:pt idx="25">
                  <c:v>66.666666666666657</c:v>
                </c:pt>
                <c:pt idx="26">
                  <c:v>66.239316239316238</c:v>
                </c:pt>
                <c:pt idx="27">
                  <c:v>65.669515669515661</c:v>
                </c:pt>
                <c:pt idx="28">
                  <c:v>65.811965811965806</c:v>
                </c:pt>
                <c:pt idx="29">
                  <c:v>65.811965811965806</c:v>
                </c:pt>
                <c:pt idx="30">
                  <c:v>65.811965811965806</c:v>
                </c:pt>
                <c:pt idx="31">
                  <c:v>64.387464387464391</c:v>
                </c:pt>
                <c:pt idx="32">
                  <c:v>64.387464387464391</c:v>
                </c:pt>
                <c:pt idx="33">
                  <c:v>63.675213675213669</c:v>
                </c:pt>
                <c:pt idx="34">
                  <c:v>65.669515669515661</c:v>
                </c:pt>
                <c:pt idx="35">
                  <c:v>65.527065527065531</c:v>
                </c:pt>
                <c:pt idx="36">
                  <c:v>63.817663817663814</c:v>
                </c:pt>
                <c:pt idx="37">
                  <c:v>64.529914529914535</c:v>
                </c:pt>
                <c:pt idx="38">
                  <c:v>66.239316239316238</c:v>
                </c:pt>
                <c:pt idx="39">
                  <c:v>66.239316239316238</c:v>
                </c:pt>
                <c:pt idx="40">
                  <c:v>65.954415954415964</c:v>
                </c:pt>
                <c:pt idx="41">
                  <c:v>65.669515669515661</c:v>
                </c:pt>
                <c:pt idx="42">
                  <c:v>64.957264957264954</c:v>
                </c:pt>
                <c:pt idx="43">
                  <c:v>63.390313390313388</c:v>
                </c:pt>
                <c:pt idx="44">
                  <c:v>62.535612535612536</c:v>
                </c:pt>
                <c:pt idx="45">
                  <c:v>62.962962962962962</c:v>
                </c:pt>
                <c:pt idx="46">
                  <c:v>61.396011396011396</c:v>
                </c:pt>
                <c:pt idx="47">
                  <c:v>60.826210826210826</c:v>
                </c:pt>
                <c:pt idx="48">
                  <c:v>61.965811965811966</c:v>
                </c:pt>
                <c:pt idx="49">
                  <c:v>61.823361823361822</c:v>
                </c:pt>
                <c:pt idx="50">
                  <c:v>63.247863247863243</c:v>
                </c:pt>
                <c:pt idx="51">
                  <c:v>63.247863247863243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C07-4C38-A1A6-D4602AB53CF4}"/>
            </c:ext>
          </c:extLst>
        </c:ser>
        <c:ser>
          <c:idx val="1"/>
          <c:order val="1"/>
          <c:tx>
            <c:strRef>
              <c:f>Reservoirs!$G$2</c:f>
              <c:strCache>
                <c:ptCount val="1"/>
                <c:pt idx="0">
                  <c:v>2018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Reservoirs!$D$3:$D$54</c:f>
              <c:numCache>
                <c:formatCode>General</c:formatCode>
                <c:ptCount val="52"/>
                <c:pt idx="0">
                  <c:v>53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</c:numCache>
            </c:numRef>
          </c:cat>
          <c:val>
            <c:numRef>
              <c:f>Reservoirs!$G$3:$G$54</c:f>
              <c:numCache>
                <c:formatCode>0.00</c:formatCode>
                <c:ptCount val="52"/>
                <c:pt idx="0">
                  <c:v>67.948717948717956</c:v>
                </c:pt>
                <c:pt idx="1">
                  <c:v>68.376068376068375</c:v>
                </c:pt>
                <c:pt idx="2">
                  <c:v>68.376068376068375</c:v>
                </c:pt>
                <c:pt idx="3">
                  <c:v>65.954415954415964</c:v>
                </c:pt>
                <c:pt idx="4">
                  <c:v>62.393162393162392</c:v>
                </c:pt>
                <c:pt idx="5">
                  <c:v>65.099715099715098</c:v>
                </c:pt>
                <c:pt idx="6">
                  <c:v>64.672364672364665</c:v>
                </c:pt>
                <c:pt idx="7">
                  <c:v>59.686609686609685</c:v>
                </c:pt>
                <c:pt idx="8">
                  <c:v>54.843304843304843</c:v>
                </c:pt>
                <c:pt idx="9">
                  <c:v>52.136752136752143</c:v>
                </c:pt>
                <c:pt idx="10">
                  <c:v>57.549857549857549</c:v>
                </c:pt>
                <c:pt idx="11">
                  <c:v>64.245014245014247</c:v>
                </c:pt>
                <c:pt idx="12">
                  <c:v>66.096866096866094</c:v>
                </c:pt>
                <c:pt idx="13">
                  <c:v>68.518518518518519</c:v>
                </c:pt>
                <c:pt idx="14">
                  <c:v>72.07977207977207</c:v>
                </c:pt>
                <c:pt idx="15">
                  <c:v>72.222222222222214</c:v>
                </c:pt>
                <c:pt idx="16">
                  <c:v>72.222222222222214</c:v>
                </c:pt>
                <c:pt idx="17">
                  <c:v>73.789173789173788</c:v>
                </c:pt>
                <c:pt idx="18">
                  <c:v>72.934472934472936</c:v>
                </c:pt>
                <c:pt idx="19">
                  <c:v>73.931623931623932</c:v>
                </c:pt>
                <c:pt idx="20">
                  <c:v>71.225071225071218</c:v>
                </c:pt>
                <c:pt idx="21">
                  <c:v>70.085470085470078</c:v>
                </c:pt>
                <c:pt idx="22">
                  <c:v>70.655270655270655</c:v>
                </c:pt>
                <c:pt idx="23">
                  <c:v>70.512820512820511</c:v>
                </c:pt>
                <c:pt idx="24">
                  <c:v>71.93732193732194</c:v>
                </c:pt>
                <c:pt idx="25">
                  <c:v>74.21652421652422</c:v>
                </c:pt>
                <c:pt idx="26">
                  <c:v>76.923076923076934</c:v>
                </c:pt>
                <c:pt idx="27">
                  <c:v>76.923076923076934</c:v>
                </c:pt>
                <c:pt idx="28">
                  <c:v>75.356125356125361</c:v>
                </c:pt>
                <c:pt idx="29">
                  <c:v>74.21652421652422</c:v>
                </c:pt>
                <c:pt idx="30">
                  <c:v>71.509971509971521</c:v>
                </c:pt>
                <c:pt idx="31">
                  <c:v>68.23361823361823</c:v>
                </c:pt>
                <c:pt idx="32">
                  <c:v>63.105413105413113</c:v>
                </c:pt>
                <c:pt idx="33">
                  <c:v>58.831908831908834</c:v>
                </c:pt>
                <c:pt idx="34">
                  <c:v>57.692307692307686</c:v>
                </c:pt>
                <c:pt idx="35">
                  <c:v>55.270655270655269</c:v>
                </c:pt>
                <c:pt idx="36">
                  <c:v>53.561253561253565</c:v>
                </c:pt>
                <c:pt idx="37">
                  <c:v>52.706552706552714</c:v>
                </c:pt>
                <c:pt idx="38">
                  <c:v>51.709401709401718</c:v>
                </c:pt>
                <c:pt idx="39">
                  <c:v>51.13960113960114</c:v>
                </c:pt>
                <c:pt idx="40">
                  <c:v>52.136752136752143</c:v>
                </c:pt>
                <c:pt idx="41">
                  <c:v>53.276353276353269</c:v>
                </c:pt>
                <c:pt idx="42">
                  <c:v>52.279202279202273</c:v>
                </c:pt>
                <c:pt idx="43">
                  <c:v>53.561253561253565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C07-4C38-A1A6-D4602AB53C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5549320"/>
        <c:axId val="555558336"/>
      </c:lineChart>
      <c:catAx>
        <c:axId val="555549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55558336"/>
        <c:crosses val="autoZero"/>
        <c:auto val="0"/>
        <c:lblAlgn val="ctr"/>
        <c:lblOffset val="100"/>
        <c:noMultiLvlLbl val="1"/>
      </c:catAx>
      <c:valAx>
        <c:axId val="555558336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Relative [%]</a:t>
                </a:r>
              </a:p>
            </c:rich>
          </c:tx>
          <c:layout>
            <c:manualLayout>
              <c:xMode val="edge"/>
              <c:yMode val="edge"/>
              <c:x val="0.1373019525941504"/>
              <c:y val="4.3389060602170494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555549320"/>
        <c:crosses val="autoZero"/>
        <c:crossBetween val="between"/>
        <c:majorUnit val="20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27293409556666853"/>
          <c:y val="0.63221741870523884"/>
          <c:w val="0.42469819352887778"/>
          <c:h val="0.10168777809904565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5F89D9-60DA-4678-A9B2-EC8AAA73003F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1E63A7-1E27-4031-953B-AEFF6155D43E}">
      <dgm:prSet/>
      <dgm:spPr>
        <a:solidFill>
          <a:srgbClr val="92D050"/>
        </a:solidFill>
      </dgm:spPr>
      <dgm:t>
        <a:bodyPr/>
        <a:lstStyle/>
        <a:p>
          <a:pPr rtl="0"/>
          <a:r>
            <a:rPr lang="sl-SI" b="1" dirty="0" smtClean="0"/>
            <a:t>1. </a:t>
          </a:r>
          <a:r>
            <a:rPr lang="en-US" b="1" dirty="0" smtClean="0"/>
            <a:t>It saves money in the long term</a:t>
          </a:r>
          <a:endParaRPr lang="sl-SI" dirty="0"/>
        </a:p>
      </dgm:t>
    </dgm:pt>
    <dgm:pt modelId="{AB0D1A97-9C9D-4F73-B690-E501A1655CD9}" type="parTrans" cxnId="{9E5D1FD6-EF76-4CBE-B832-F363486AF3B2}">
      <dgm:prSet/>
      <dgm:spPr/>
      <dgm:t>
        <a:bodyPr/>
        <a:lstStyle/>
        <a:p>
          <a:endParaRPr lang="en-US"/>
        </a:p>
      </dgm:t>
    </dgm:pt>
    <dgm:pt modelId="{97A10975-92AB-4E41-886E-3D22ADFFBE08}" type="sibTrans" cxnId="{9E5D1FD6-EF76-4CBE-B832-F363486AF3B2}">
      <dgm:prSet/>
      <dgm:spPr/>
      <dgm:t>
        <a:bodyPr/>
        <a:lstStyle/>
        <a:p>
          <a:endParaRPr lang="en-US"/>
        </a:p>
      </dgm:t>
    </dgm:pt>
    <dgm:pt modelId="{3B31FE5A-4D0E-4611-B636-97938A6AA341}">
      <dgm:prSet/>
      <dgm:spPr>
        <a:solidFill>
          <a:srgbClr val="92D050"/>
        </a:solidFill>
      </dgm:spPr>
      <dgm:t>
        <a:bodyPr/>
        <a:lstStyle/>
        <a:p>
          <a:pPr rtl="0"/>
          <a:r>
            <a:rPr lang="sl-SI" b="1" dirty="0" smtClean="0"/>
            <a:t>2. </a:t>
          </a:r>
          <a:r>
            <a:rPr lang="sl-SI" b="1" dirty="0" err="1" smtClean="0"/>
            <a:t>Consumers</a:t>
          </a:r>
          <a:r>
            <a:rPr lang="sl-SI" b="1" dirty="0" smtClean="0"/>
            <a:t> </a:t>
          </a:r>
          <a:r>
            <a:rPr lang="sl-SI" b="1" dirty="0" err="1" smtClean="0"/>
            <a:t>recognize</a:t>
          </a:r>
          <a:r>
            <a:rPr lang="sl-SI" b="1" dirty="0" smtClean="0"/>
            <a:t> </a:t>
          </a:r>
          <a:r>
            <a:rPr lang="sl-SI" b="1" dirty="0" err="1" smtClean="0"/>
            <a:t>green</a:t>
          </a:r>
          <a:r>
            <a:rPr lang="sl-SI" b="1" dirty="0" smtClean="0"/>
            <a:t> </a:t>
          </a:r>
          <a:r>
            <a:rPr lang="sl-SI" b="1" dirty="0" err="1" smtClean="0"/>
            <a:t>companies</a:t>
          </a:r>
          <a:endParaRPr lang="sl-SI" dirty="0"/>
        </a:p>
      </dgm:t>
    </dgm:pt>
    <dgm:pt modelId="{0BBB2AA5-1BC3-4BF9-96C7-77E1015C4CE5}" type="parTrans" cxnId="{BB2AAAF0-8C53-4315-BD16-189B38931CDC}">
      <dgm:prSet/>
      <dgm:spPr/>
      <dgm:t>
        <a:bodyPr/>
        <a:lstStyle/>
        <a:p>
          <a:endParaRPr lang="en-US"/>
        </a:p>
      </dgm:t>
    </dgm:pt>
    <dgm:pt modelId="{7EAB28FC-46BF-4779-A0D9-01B1779A013D}" type="sibTrans" cxnId="{BB2AAAF0-8C53-4315-BD16-189B38931CDC}">
      <dgm:prSet/>
      <dgm:spPr/>
      <dgm:t>
        <a:bodyPr/>
        <a:lstStyle/>
        <a:p>
          <a:endParaRPr lang="en-US"/>
        </a:p>
      </dgm:t>
    </dgm:pt>
    <dgm:pt modelId="{3E4F262F-AFAE-46F0-A853-12AF709809CF}">
      <dgm:prSet/>
      <dgm:spPr>
        <a:solidFill>
          <a:srgbClr val="92D050"/>
        </a:solidFill>
      </dgm:spPr>
      <dgm:t>
        <a:bodyPr/>
        <a:lstStyle/>
        <a:p>
          <a:pPr rtl="0"/>
          <a:r>
            <a:rPr lang="sl-SI" b="1" dirty="0" smtClean="0"/>
            <a:t>3. </a:t>
          </a:r>
          <a:r>
            <a:rPr lang="en-US" b="1" dirty="0" smtClean="0"/>
            <a:t>Go Green for your Employees</a:t>
          </a:r>
          <a:endParaRPr lang="sl-SI" dirty="0"/>
        </a:p>
      </dgm:t>
    </dgm:pt>
    <dgm:pt modelId="{C9B20BB6-6620-429F-A17D-4E713B5E49DF}" type="parTrans" cxnId="{0E1D8C41-D93C-4561-AD27-062CFF8FE29A}">
      <dgm:prSet/>
      <dgm:spPr/>
      <dgm:t>
        <a:bodyPr/>
        <a:lstStyle/>
        <a:p>
          <a:endParaRPr lang="en-US"/>
        </a:p>
      </dgm:t>
    </dgm:pt>
    <dgm:pt modelId="{84C65842-DA59-4095-93E5-55DAC7652A34}" type="sibTrans" cxnId="{0E1D8C41-D93C-4561-AD27-062CFF8FE29A}">
      <dgm:prSet/>
      <dgm:spPr/>
      <dgm:t>
        <a:bodyPr/>
        <a:lstStyle/>
        <a:p>
          <a:endParaRPr lang="en-US"/>
        </a:p>
      </dgm:t>
    </dgm:pt>
    <dgm:pt modelId="{0DC2F4C6-BCC9-4C58-B438-3582D545EA69}">
      <dgm:prSet/>
      <dgm:spPr>
        <a:solidFill>
          <a:srgbClr val="92D050"/>
        </a:solidFill>
      </dgm:spPr>
      <dgm:t>
        <a:bodyPr/>
        <a:lstStyle/>
        <a:p>
          <a:pPr rtl="0"/>
          <a:r>
            <a:rPr lang="sl-SI" b="1" dirty="0" smtClean="0"/>
            <a:t>4. It</a:t>
          </a:r>
          <a:r>
            <a:rPr lang="en-US" b="1" dirty="0" smtClean="0"/>
            <a:t> can stimulate innovation</a:t>
          </a:r>
          <a:endParaRPr lang="sl-SI" dirty="0"/>
        </a:p>
      </dgm:t>
    </dgm:pt>
    <dgm:pt modelId="{91B941A8-EF10-4B0C-A508-70FCAA60F155}" type="parTrans" cxnId="{D70C490E-C315-4050-BB20-128440F51561}">
      <dgm:prSet/>
      <dgm:spPr/>
      <dgm:t>
        <a:bodyPr/>
        <a:lstStyle/>
        <a:p>
          <a:endParaRPr lang="en-US"/>
        </a:p>
      </dgm:t>
    </dgm:pt>
    <dgm:pt modelId="{955557CD-EE2F-4052-94D5-62B460BAA6C5}" type="sibTrans" cxnId="{D70C490E-C315-4050-BB20-128440F51561}">
      <dgm:prSet/>
      <dgm:spPr/>
      <dgm:t>
        <a:bodyPr/>
        <a:lstStyle/>
        <a:p>
          <a:endParaRPr lang="en-US"/>
        </a:p>
      </dgm:t>
    </dgm:pt>
    <dgm:pt modelId="{63D680C1-C059-46D7-ACBA-72E4DA7FA5FF}">
      <dgm:prSet/>
      <dgm:spPr>
        <a:solidFill>
          <a:srgbClr val="92D050"/>
        </a:solidFill>
      </dgm:spPr>
      <dgm:t>
        <a:bodyPr/>
        <a:lstStyle/>
        <a:p>
          <a:pPr rtl="0"/>
          <a:r>
            <a:rPr lang="sl-SI" b="1" dirty="0" smtClean="0"/>
            <a:t>5. It </a:t>
          </a:r>
          <a:r>
            <a:rPr lang="sl-SI" b="1" dirty="0" err="1" smtClean="0"/>
            <a:t>helps</a:t>
          </a:r>
          <a:r>
            <a:rPr lang="sl-SI" b="1" dirty="0" smtClean="0"/>
            <a:t> </a:t>
          </a:r>
          <a:r>
            <a:rPr lang="sl-SI" b="1" dirty="0" err="1" smtClean="0"/>
            <a:t>the</a:t>
          </a:r>
          <a:r>
            <a:rPr lang="sl-SI" b="1" dirty="0" smtClean="0"/>
            <a:t> </a:t>
          </a:r>
          <a:r>
            <a:rPr lang="sl-SI" b="1" dirty="0" err="1" smtClean="0"/>
            <a:t>environment</a:t>
          </a:r>
          <a:endParaRPr lang="sl-SI" dirty="0"/>
        </a:p>
      </dgm:t>
    </dgm:pt>
    <dgm:pt modelId="{C2C4266A-F4FD-497A-BDA9-EFF84CA9D2F0}" type="parTrans" cxnId="{11490BED-A493-4790-804E-0FA4D627609A}">
      <dgm:prSet/>
      <dgm:spPr/>
      <dgm:t>
        <a:bodyPr/>
        <a:lstStyle/>
        <a:p>
          <a:endParaRPr lang="en-US"/>
        </a:p>
      </dgm:t>
    </dgm:pt>
    <dgm:pt modelId="{544DF57B-6BBB-4293-A7E7-E404E72057F4}" type="sibTrans" cxnId="{11490BED-A493-4790-804E-0FA4D627609A}">
      <dgm:prSet/>
      <dgm:spPr/>
      <dgm:t>
        <a:bodyPr/>
        <a:lstStyle/>
        <a:p>
          <a:endParaRPr lang="en-US"/>
        </a:p>
      </dgm:t>
    </dgm:pt>
    <dgm:pt modelId="{1450A34D-640E-4EA3-9C01-FE9FB17EB866}" type="pres">
      <dgm:prSet presAssocID="{C45F89D9-60DA-4678-A9B2-EC8AAA73003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B7A753-9653-4213-945A-6D897EFD6A8E}" type="pres">
      <dgm:prSet presAssocID="{C45F89D9-60DA-4678-A9B2-EC8AAA73003F}" presName="wedge1" presStyleLbl="node1" presStyleIdx="0" presStyleCnt="5"/>
      <dgm:spPr/>
      <dgm:t>
        <a:bodyPr/>
        <a:lstStyle/>
        <a:p>
          <a:endParaRPr lang="en-US"/>
        </a:p>
      </dgm:t>
    </dgm:pt>
    <dgm:pt modelId="{6998183B-7E29-44D1-9A46-0A537926363D}" type="pres">
      <dgm:prSet presAssocID="{C45F89D9-60DA-4678-A9B2-EC8AAA73003F}" presName="dummy1a" presStyleCnt="0"/>
      <dgm:spPr/>
    </dgm:pt>
    <dgm:pt modelId="{B08F4028-3086-4C8D-874B-E1DDCA4FE07B}" type="pres">
      <dgm:prSet presAssocID="{C45F89D9-60DA-4678-A9B2-EC8AAA73003F}" presName="dummy1b" presStyleCnt="0"/>
      <dgm:spPr/>
    </dgm:pt>
    <dgm:pt modelId="{54877AAF-1133-4EED-8744-8D0FF033CA17}" type="pres">
      <dgm:prSet presAssocID="{C45F89D9-60DA-4678-A9B2-EC8AAA73003F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87CE51-863A-45DE-B360-7B27BEE6D646}" type="pres">
      <dgm:prSet presAssocID="{C45F89D9-60DA-4678-A9B2-EC8AAA73003F}" presName="wedge2" presStyleLbl="node1" presStyleIdx="1" presStyleCnt="5"/>
      <dgm:spPr/>
      <dgm:t>
        <a:bodyPr/>
        <a:lstStyle/>
        <a:p>
          <a:endParaRPr lang="en-US"/>
        </a:p>
      </dgm:t>
    </dgm:pt>
    <dgm:pt modelId="{ACBB83CF-5ADA-4BC2-8992-FA5DEAD8C8B5}" type="pres">
      <dgm:prSet presAssocID="{C45F89D9-60DA-4678-A9B2-EC8AAA73003F}" presName="dummy2a" presStyleCnt="0"/>
      <dgm:spPr/>
    </dgm:pt>
    <dgm:pt modelId="{612D6F4B-2FC3-4D00-814C-D72912443396}" type="pres">
      <dgm:prSet presAssocID="{C45F89D9-60DA-4678-A9B2-EC8AAA73003F}" presName="dummy2b" presStyleCnt="0"/>
      <dgm:spPr/>
    </dgm:pt>
    <dgm:pt modelId="{EC65FD86-7BD7-446F-B19A-02FF8C5FCBDA}" type="pres">
      <dgm:prSet presAssocID="{C45F89D9-60DA-4678-A9B2-EC8AAA73003F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04C21B-B4C0-47A5-BC02-BFE8D5B75588}" type="pres">
      <dgm:prSet presAssocID="{C45F89D9-60DA-4678-A9B2-EC8AAA73003F}" presName="wedge3" presStyleLbl="node1" presStyleIdx="2" presStyleCnt="5"/>
      <dgm:spPr/>
      <dgm:t>
        <a:bodyPr/>
        <a:lstStyle/>
        <a:p>
          <a:endParaRPr lang="en-US"/>
        </a:p>
      </dgm:t>
    </dgm:pt>
    <dgm:pt modelId="{638512F2-2357-4AB0-81E8-929BD98024F7}" type="pres">
      <dgm:prSet presAssocID="{C45F89D9-60DA-4678-A9B2-EC8AAA73003F}" presName="dummy3a" presStyleCnt="0"/>
      <dgm:spPr/>
    </dgm:pt>
    <dgm:pt modelId="{05BAC3DE-8201-4932-8178-13241A0526C3}" type="pres">
      <dgm:prSet presAssocID="{C45F89D9-60DA-4678-A9B2-EC8AAA73003F}" presName="dummy3b" presStyleCnt="0"/>
      <dgm:spPr/>
    </dgm:pt>
    <dgm:pt modelId="{3148E56E-A8B5-4767-979D-4E7C68ABC883}" type="pres">
      <dgm:prSet presAssocID="{C45F89D9-60DA-4678-A9B2-EC8AAA73003F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2D017A-9753-4C9E-AA78-6FC07B66BB97}" type="pres">
      <dgm:prSet presAssocID="{C45F89D9-60DA-4678-A9B2-EC8AAA73003F}" presName="wedge4" presStyleLbl="node1" presStyleIdx="3" presStyleCnt="5"/>
      <dgm:spPr/>
      <dgm:t>
        <a:bodyPr/>
        <a:lstStyle/>
        <a:p>
          <a:endParaRPr lang="en-US"/>
        </a:p>
      </dgm:t>
    </dgm:pt>
    <dgm:pt modelId="{68F2C652-B957-4C82-8F97-3E9C3AB9361C}" type="pres">
      <dgm:prSet presAssocID="{C45F89D9-60DA-4678-A9B2-EC8AAA73003F}" presName="dummy4a" presStyleCnt="0"/>
      <dgm:spPr/>
    </dgm:pt>
    <dgm:pt modelId="{CB5BFA1C-2E37-45C3-A21D-C8F569B20DC5}" type="pres">
      <dgm:prSet presAssocID="{C45F89D9-60DA-4678-A9B2-EC8AAA73003F}" presName="dummy4b" presStyleCnt="0"/>
      <dgm:spPr/>
    </dgm:pt>
    <dgm:pt modelId="{81CA8A70-B7D8-4D2C-BCBF-22D0AD8AA31C}" type="pres">
      <dgm:prSet presAssocID="{C45F89D9-60DA-4678-A9B2-EC8AAA73003F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159767-661E-4FA1-9C58-00E8DD0DEB24}" type="pres">
      <dgm:prSet presAssocID="{C45F89D9-60DA-4678-A9B2-EC8AAA73003F}" presName="wedge5" presStyleLbl="node1" presStyleIdx="4" presStyleCnt="5"/>
      <dgm:spPr/>
      <dgm:t>
        <a:bodyPr/>
        <a:lstStyle/>
        <a:p>
          <a:endParaRPr lang="en-US"/>
        </a:p>
      </dgm:t>
    </dgm:pt>
    <dgm:pt modelId="{BA49C4B3-8B1F-436E-8409-FCE6158D65DA}" type="pres">
      <dgm:prSet presAssocID="{C45F89D9-60DA-4678-A9B2-EC8AAA73003F}" presName="dummy5a" presStyleCnt="0"/>
      <dgm:spPr/>
    </dgm:pt>
    <dgm:pt modelId="{38953CF6-01A0-4BB6-BB3E-894A767C0DAC}" type="pres">
      <dgm:prSet presAssocID="{C45F89D9-60DA-4678-A9B2-EC8AAA73003F}" presName="dummy5b" presStyleCnt="0"/>
      <dgm:spPr/>
    </dgm:pt>
    <dgm:pt modelId="{B3F75172-53ED-4E97-9314-53C8BED9D913}" type="pres">
      <dgm:prSet presAssocID="{C45F89D9-60DA-4678-A9B2-EC8AAA73003F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622700-B407-4BDE-8931-BF6799A2445D}" type="pres">
      <dgm:prSet presAssocID="{97A10975-92AB-4E41-886E-3D22ADFFBE08}" presName="arrowWedge1" presStyleLbl="fgSibTrans2D1" presStyleIdx="0" presStyleCnt="5"/>
      <dgm:spPr>
        <a:solidFill>
          <a:srgbClr val="00B050"/>
        </a:solidFill>
      </dgm:spPr>
    </dgm:pt>
    <dgm:pt modelId="{E5055BE4-A245-4FD3-AAAA-61EC6A128C92}" type="pres">
      <dgm:prSet presAssocID="{7EAB28FC-46BF-4779-A0D9-01B1779A013D}" presName="arrowWedge2" presStyleLbl="fgSibTrans2D1" presStyleIdx="1" presStyleCnt="5"/>
      <dgm:spPr>
        <a:solidFill>
          <a:srgbClr val="00B050"/>
        </a:solidFill>
      </dgm:spPr>
    </dgm:pt>
    <dgm:pt modelId="{4C62992F-1091-4B87-A531-64318259DEBA}" type="pres">
      <dgm:prSet presAssocID="{84C65842-DA59-4095-93E5-55DAC7652A34}" presName="arrowWedge3" presStyleLbl="fgSibTrans2D1" presStyleIdx="2" presStyleCnt="5"/>
      <dgm:spPr>
        <a:solidFill>
          <a:srgbClr val="00B050"/>
        </a:solidFill>
      </dgm:spPr>
    </dgm:pt>
    <dgm:pt modelId="{1899C348-6471-4ECC-8E3A-0163AF27A3C7}" type="pres">
      <dgm:prSet presAssocID="{955557CD-EE2F-4052-94D5-62B460BAA6C5}" presName="arrowWedge4" presStyleLbl="fgSibTrans2D1" presStyleIdx="3" presStyleCnt="5"/>
      <dgm:spPr>
        <a:solidFill>
          <a:srgbClr val="00B050"/>
        </a:solidFill>
      </dgm:spPr>
    </dgm:pt>
    <dgm:pt modelId="{F8F5B59B-B831-401E-A89C-BB9190D24978}" type="pres">
      <dgm:prSet presAssocID="{544DF57B-6BBB-4293-A7E7-E404E72057F4}" presName="arrowWedge5" presStyleLbl="fgSibTrans2D1" presStyleIdx="4" presStyleCnt="5"/>
      <dgm:spPr>
        <a:solidFill>
          <a:srgbClr val="00B050"/>
        </a:solidFill>
      </dgm:spPr>
    </dgm:pt>
  </dgm:ptLst>
  <dgm:cxnLst>
    <dgm:cxn modelId="{D70C490E-C315-4050-BB20-128440F51561}" srcId="{C45F89D9-60DA-4678-A9B2-EC8AAA73003F}" destId="{0DC2F4C6-BCC9-4C58-B438-3582D545EA69}" srcOrd="3" destOrd="0" parTransId="{91B941A8-EF10-4B0C-A508-70FCAA60F155}" sibTransId="{955557CD-EE2F-4052-94D5-62B460BAA6C5}"/>
    <dgm:cxn modelId="{B4FB3721-54BB-4725-B5F6-A0D624A79F0F}" type="presOf" srcId="{3B31FE5A-4D0E-4611-B636-97938A6AA341}" destId="{5387CE51-863A-45DE-B360-7B27BEE6D646}" srcOrd="0" destOrd="0" presId="urn:microsoft.com/office/officeart/2005/8/layout/cycle8"/>
    <dgm:cxn modelId="{0E1D8C41-D93C-4561-AD27-062CFF8FE29A}" srcId="{C45F89D9-60DA-4678-A9B2-EC8AAA73003F}" destId="{3E4F262F-AFAE-46F0-A853-12AF709809CF}" srcOrd="2" destOrd="0" parTransId="{C9B20BB6-6620-429F-A17D-4E713B5E49DF}" sibTransId="{84C65842-DA59-4095-93E5-55DAC7652A34}"/>
    <dgm:cxn modelId="{6AD3B5C9-B38C-4E8E-8279-090D6EEEB5EC}" type="presOf" srcId="{63D680C1-C059-46D7-ACBA-72E4DA7FA5FF}" destId="{B3F75172-53ED-4E97-9314-53C8BED9D913}" srcOrd="1" destOrd="0" presId="urn:microsoft.com/office/officeart/2005/8/layout/cycle8"/>
    <dgm:cxn modelId="{F06E50C1-F90B-49F1-93DB-66C9AEAC573E}" type="presOf" srcId="{0DC2F4C6-BCC9-4C58-B438-3582D545EA69}" destId="{81CA8A70-B7D8-4D2C-BCBF-22D0AD8AA31C}" srcOrd="1" destOrd="0" presId="urn:microsoft.com/office/officeart/2005/8/layout/cycle8"/>
    <dgm:cxn modelId="{070310B8-A968-47BD-941E-79DF3DCC2169}" type="presOf" srcId="{3E4F262F-AFAE-46F0-A853-12AF709809CF}" destId="{3148E56E-A8B5-4767-979D-4E7C68ABC883}" srcOrd="1" destOrd="0" presId="urn:microsoft.com/office/officeart/2005/8/layout/cycle8"/>
    <dgm:cxn modelId="{01528B98-E8A0-461F-964B-4B8CEC5FEB03}" type="presOf" srcId="{C45F89D9-60DA-4678-A9B2-EC8AAA73003F}" destId="{1450A34D-640E-4EA3-9C01-FE9FB17EB866}" srcOrd="0" destOrd="0" presId="urn:microsoft.com/office/officeart/2005/8/layout/cycle8"/>
    <dgm:cxn modelId="{23A887F7-29DD-449A-822E-7FAF0CB03980}" type="presOf" srcId="{3B31FE5A-4D0E-4611-B636-97938A6AA341}" destId="{EC65FD86-7BD7-446F-B19A-02FF8C5FCBDA}" srcOrd="1" destOrd="0" presId="urn:microsoft.com/office/officeart/2005/8/layout/cycle8"/>
    <dgm:cxn modelId="{5BF77CE6-1200-4C39-B7E8-1D30D1508341}" type="presOf" srcId="{63D680C1-C059-46D7-ACBA-72E4DA7FA5FF}" destId="{D9159767-661E-4FA1-9C58-00E8DD0DEB24}" srcOrd="0" destOrd="0" presId="urn:microsoft.com/office/officeart/2005/8/layout/cycle8"/>
    <dgm:cxn modelId="{11490BED-A493-4790-804E-0FA4D627609A}" srcId="{C45F89D9-60DA-4678-A9B2-EC8AAA73003F}" destId="{63D680C1-C059-46D7-ACBA-72E4DA7FA5FF}" srcOrd="4" destOrd="0" parTransId="{C2C4266A-F4FD-497A-BDA9-EFF84CA9D2F0}" sibTransId="{544DF57B-6BBB-4293-A7E7-E404E72057F4}"/>
    <dgm:cxn modelId="{BF770E4E-354B-4A32-BD8B-E0CC276F2C80}" type="presOf" srcId="{0DC2F4C6-BCC9-4C58-B438-3582D545EA69}" destId="{712D017A-9753-4C9E-AA78-6FC07B66BB97}" srcOrd="0" destOrd="0" presId="urn:microsoft.com/office/officeart/2005/8/layout/cycle8"/>
    <dgm:cxn modelId="{BB2AAAF0-8C53-4315-BD16-189B38931CDC}" srcId="{C45F89D9-60DA-4678-A9B2-EC8AAA73003F}" destId="{3B31FE5A-4D0E-4611-B636-97938A6AA341}" srcOrd="1" destOrd="0" parTransId="{0BBB2AA5-1BC3-4BF9-96C7-77E1015C4CE5}" sibTransId="{7EAB28FC-46BF-4779-A0D9-01B1779A013D}"/>
    <dgm:cxn modelId="{9E5D1FD6-EF76-4CBE-B832-F363486AF3B2}" srcId="{C45F89D9-60DA-4678-A9B2-EC8AAA73003F}" destId="{2C1E63A7-1E27-4031-953B-AEFF6155D43E}" srcOrd="0" destOrd="0" parTransId="{AB0D1A97-9C9D-4F73-B690-E501A1655CD9}" sibTransId="{97A10975-92AB-4E41-886E-3D22ADFFBE08}"/>
    <dgm:cxn modelId="{E926FA61-CFC9-4AC5-8C77-38FE061E3F86}" type="presOf" srcId="{2C1E63A7-1E27-4031-953B-AEFF6155D43E}" destId="{58B7A753-9653-4213-945A-6D897EFD6A8E}" srcOrd="0" destOrd="0" presId="urn:microsoft.com/office/officeart/2005/8/layout/cycle8"/>
    <dgm:cxn modelId="{E40D2AAD-F942-49EC-9C21-736DCDFFB7CE}" type="presOf" srcId="{3E4F262F-AFAE-46F0-A853-12AF709809CF}" destId="{3404C21B-B4C0-47A5-BC02-BFE8D5B75588}" srcOrd="0" destOrd="0" presId="urn:microsoft.com/office/officeart/2005/8/layout/cycle8"/>
    <dgm:cxn modelId="{B29F20CA-D570-4048-A51A-4551A8171A01}" type="presOf" srcId="{2C1E63A7-1E27-4031-953B-AEFF6155D43E}" destId="{54877AAF-1133-4EED-8744-8D0FF033CA17}" srcOrd="1" destOrd="0" presId="urn:microsoft.com/office/officeart/2005/8/layout/cycle8"/>
    <dgm:cxn modelId="{7FEF2F1F-740D-407C-823E-3AD2927480A8}" type="presParOf" srcId="{1450A34D-640E-4EA3-9C01-FE9FB17EB866}" destId="{58B7A753-9653-4213-945A-6D897EFD6A8E}" srcOrd="0" destOrd="0" presId="urn:microsoft.com/office/officeart/2005/8/layout/cycle8"/>
    <dgm:cxn modelId="{CC8ECE6D-A417-430D-BF94-CAB955638A38}" type="presParOf" srcId="{1450A34D-640E-4EA3-9C01-FE9FB17EB866}" destId="{6998183B-7E29-44D1-9A46-0A537926363D}" srcOrd="1" destOrd="0" presId="urn:microsoft.com/office/officeart/2005/8/layout/cycle8"/>
    <dgm:cxn modelId="{06354841-3E73-4FCD-905F-04FE810BE3C6}" type="presParOf" srcId="{1450A34D-640E-4EA3-9C01-FE9FB17EB866}" destId="{B08F4028-3086-4C8D-874B-E1DDCA4FE07B}" srcOrd="2" destOrd="0" presId="urn:microsoft.com/office/officeart/2005/8/layout/cycle8"/>
    <dgm:cxn modelId="{4AA0BB81-E6B8-4792-9E75-654EDAFE29C9}" type="presParOf" srcId="{1450A34D-640E-4EA3-9C01-FE9FB17EB866}" destId="{54877AAF-1133-4EED-8744-8D0FF033CA17}" srcOrd="3" destOrd="0" presId="urn:microsoft.com/office/officeart/2005/8/layout/cycle8"/>
    <dgm:cxn modelId="{4E3337DF-6BCE-4237-8627-DCB3203EEA92}" type="presParOf" srcId="{1450A34D-640E-4EA3-9C01-FE9FB17EB866}" destId="{5387CE51-863A-45DE-B360-7B27BEE6D646}" srcOrd="4" destOrd="0" presId="urn:microsoft.com/office/officeart/2005/8/layout/cycle8"/>
    <dgm:cxn modelId="{3EB4DCC9-C565-4960-81F1-9960302361A1}" type="presParOf" srcId="{1450A34D-640E-4EA3-9C01-FE9FB17EB866}" destId="{ACBB83CF-5ADA-4BC2-8992-FA5DEAD8C8B5}" srcOrd="5" destOrd="0" presId="urn:microsoft.com/office/officeart/2005/8/layout/cycle8"/>
    <dgm:cxn modelId="{0559F24E-6DC0-4123-8EE3-8055197B9857}" type="presParOf" srcId="{1450A34D-640E-4EA3-9C01-FE9FB17EB866}" destId="{612D6F4B-2FC3-4D00-814C-D72912443396}" srcOrd="6" destOrd="0" presId="urn:microsoft.com/office/officeart/2005/8/layout/cycle8"/>
    <dgm:cxn modelId="{C9AD793B-D5CF-490D-B742-221282DC4721}" type="presParOf" srcId="{1450A34D-640E-4EA3-9C01-FE9FB17EB866}" destId="{EC65FD86-7BD7-446F-B19A-02FF8C5FCBDA}" srcOrd="7" destOrd="0" presId="urn:microsoft.com/office/officeart/2005/8/layout/cycle8"/>
    <dgm:cxn modelId="{96C0624A-C02F-4129-948C-D59B391A5092}" type="presParOf" srcId="{1450A34D-640E-4EA3-9C01-FE9FB17EB866}" destId="{3404C21B-B4C0-47A5-BC02-BFE8D5B75588}" srcOrd="8" destOrd="0" presId="urn:microsoft.com/office/officeart/2005/8/layout/cycle8"/>
    <dgm:cxn modelId="{A0332D94-F2A5-4BDD-BDBF-66D2DE336900}" type="presParOf" srcId="{1450A34D-640E-4EA3-9C01-FE9FB17EB866}" destId="{638512F2-2357-4AB0-81E8-929BD98024F7}" srcOrd="9" destOrd="0" presId="urn:microsoft.com/office/officeart/2005/8/layout/cycle8"/>
    <dgm:cxn modelId="{7A99D023-553A-4D87-B659-CACAEDE3DDEF}" type="presParOf" srcId="{1450A34D-640E-4EA3-9C01-FE9FB17EB866}" destId="{05BAC3DE-8201-4932-8178-13241A0526C3}" srcOrd="10" destOrd="0" presId="urn:microsoft.com/office/officeart/2005/8/layout/cycle8"/>
    <dgm:cxn modelId="{F9EF4EDE-756E-4B4F-9DE3-54E9A081B28E}" type="presParOf" srcId="{1450A34D-640E-4EA3-9C01-FE9FB17EB866}" destId="{3148E56E-A8B5-4767-979D-4E7C68ABC883}" srcOrd="11" destOrd="0" presId="urn:microsoft.com/office/officeart/2005/8/layout/cycle8"/>
    <dgm:cxn modelId="{B88E3D3B-DB87-4363-8ED8-F7B6AC954F22}" type="presParOf" srcId="{1450A34D-640E-4EA3-9C01-FE9FB17EB866}" destId="{712D017A-9753-4C9E-AA78-6FC07B66BB97}" srcOrd="12" destOrd="0" presId="urn:microsoft.com/office/officeart/2005/8/layout/cycle8"/>
    <dgm:cxn modelId="{95079F0F-106A-481E-8BF9-ABC835AE4B49}" type="presParOf" srcId="{1450A34D-640E-4EA3-9C01-FE9FB17EB866}" destId="{68F2C652-B957-4C82-8F97-3E9C3AB9361C}" srcOrd="13" destOrd="0" presId="urn:microsoft.com/office/officeart/2005/8/layout/cycle8"/>
    <dgm:cxn modelId="{59D1E563-183E-4D11-8F75-D0FFABBDE3C5}" type="presParOf" srcId="{1450A34D-640E-4EA3-9C01-FE9FB17EB866}" destId="{CB5BFA1C-2E37-45C3-A21D-C8F569B20DC5}" srcOrd="14" destOrd="0" presId="urn:microsoft.com/office/officeart/2005/8/layout/cycle8"/>
    <dgm:cxn modelId="{A3A579BC-9924-492B-A7CC-4AF1F31DDBB2}" type="presParOf" srcId="{1450A34D-640E-4EA3-9C01-FE9FB17EB866}" destId="{81CA8A70-B7D8-4D2C-BCBF-22D0AD8AA31C}" srcOrd="15" destOrd="0" presId="urn:microsoft.com/office/officeart/2005/8/layout/cycle8"/>
    <dgm:cxn modelId="{9FEB7BBD-8B5F-4859-8D20-52C0D98DC504}" type="presParOf" srcId="{1450A34D-640E-4EA3-9C01-FE9FB17EB866}" destId="{D9159767-661E-4FA1-9C58-00E8DD0DEB24}" srcOrd="16" destOrd="0" presId="urn:microsoft.com/office/officeart/2005/8/layout/cycle8"/>
    <dgm:cxn modelId="{D130FF5F-5EDA-4659-B173-915579BA57C9}" type="presParOf" srcId="{1450A34D-640E-4EA3-9C01-FE9FB17EB866}" destId="{BA49C4B3-8B1F-436E-8409-FCE6158D65DA}" srcOrd="17" destOrd="0" presId="urn:microsoft.com/office/officeart/2005/8/layout/cycle8"/>
    <dgm:cxn modelId="{EB321CC1-FDD1-4B0B-BE6D-B8E7DC4680FA}" type="presParOf" srcId="{1450A34D-640E-4EA3-9C01-FE9FB17EB866}" destId="{38953CF6-01A0-4BB6-BB3E-894A767C0DAC}" srcOrd="18" destOrd="0" presId="urn:microsoft.com/office/officeart/2005/8/layout/cycle8"/>
    <dgm:cxn modelId="{6752AF78-ED1E-4762-8079-B75291A8C2F8}" type="presParOf" srcId="{1450A34D-640E-4EA3-9C01-FE9FB17EB866}" destId="{B3F75172-53ED-4E97-9314-53C8BED9D913}" srcOrd="19" destOrd="0" presId="urn:microsoft.com/office/officeart/2005/8/layout/cycle8"/>
    <dgm:cxn modelId="{58CF11F7-BADC-4E28-9A8C-014C8418269F}" type="presParOf" srcId="{1450A34D-640E-4EA3-9C01-FE9FB17EB866}" destId="{23622700-B407-4BDE-8931-BF6799A2445D}" srcOrd="20" destOrd="0" presId="urn:microsoft.com/office/officeart/2005/8/layout/cycle8"/>
    <dgm:cxn modelId="{084D034D-DAB9-457C-8935-1B0DFA57542F}" type="presParOf" srcId="{1450A34D-640E-4EA3-9C01-FE9FB17EB866}" destId="{E5055BE4-A245-4FD3-AAAA-61EC6A128C92}" srcOrd="21" destOrd="0" presId="urn:microsoft.com/office/officeart/2005/8/layout/cycle8"/>
    <dgm:cxn modelId="{67F48595-08AB-4F76-B82B-7FF9B25D1294}" type="presParOf" srcId="{1450A34D-640E-4EA3-9C01-FE9FB17EB866}" destId="{4C62992F-1091-4B87-A531-64318259DEBA}" srcOrd="22" destOrd="0" presId="urn:microsoft.com/office/officeart/2005/8/layout/cycle8"/>
    <dgm:cxn modelId="{EEC3C645-3043-4AC1-8E4F-D655B4E25CEC}" type="presParOf" srcId="{1450A34D-640E-4EA3-9C01-FE9FB17EB866}" destId="{1899C348-6471-4ECC-8E3A-0163AF27A3C7}" srcOrd="23" destOrd="0" presId="urn:microsoft.com/office/officeart/2005/8/layout/cycle8"/>
    <dgm:cxn modelId="{36383D4A-C301-4BFA-81AD-74FAAB1BBF9D}" type="presParOf" srcId="{1450A34D-640E-4EA3-9C01-FE9FB17EB866}" destId="{F8F5B59B-B831-401E-A89C-BB9190D24978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D84EE1-DA0B-49AB-B9C7-D80A109CAB1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CC04BC-3A20-48F8-961D-1F7CE2417316}">
      <dgm:prSet phldrT="[Text]" custT="1"/>
      <dgm:spPr>
        <a:solidFill>
          <a:schemeClr val="bg1">
            <a:lumMod val="75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en-GB" sz="4400" noProof="0" dirty="0" smtClean="0">
              <a:solidFill>
                <a:schemeClr val="tx1"/>
              </a:solidFill>
            </a:rPr>
            <a:t>GEN-I business pillars</a:t>
          </a:r>
          <a:endParaRPr lang="en-GB" sz="4400" noProof="0" dirty="0">
            <a:solidFill>
              <a:schemeClr val="tx1"/>
            </a:solidFill>
          </a:endParaRPr>
        </a:p>
      </dgm:t>
    </dgm:pt>
    <dgm:pt modelId="{1D08EE6F-B9E1-4FF0-B728-07F13535FEDB}" type="parTrans" cxnId="{B11A5237-7CEB-421D-8FDA-3A6AECBB8935}">
      <dgm:prSet/>
      <dgm:spPr/>
      <dgm:t>
        <a:bodyPr/>
        <a:lstStyle/>
        <a:p>
          <a:endParaRPr lang="en-US"/>
        </a:p>
      </dgm:t>
    </dgm:pt>
    <dgm:pt modelId="{D66FAC69-62BA-43BA-8E68-48E7EBC4168E}" type="sibTrans" cxnId="{B11A5237-7CEB-421D-8FDA-3A6AECBB8935}">
      <dgm:prSet/>
      <dgm:spPr/>
      <dgm:t>
        <a:bodyPr/>
        <a:lstStyle/>
        <a:p>
          <a:endParaRPr lang="en-US"/>
        </a:p>
      </dgm:t>
    </dgm:pt>
    <dgm:pt modelId="{6B024DDD-AB49-4D60-9FED-F7DA5D861B5D}">
      <dgm:prSet phldrT="[Text]" custT="1"/>
      <dgm:spPr>
        <a:solidFill>
          <a:schemeClr val="bg1">
            <a:lumMod val="95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 anchor="t"/>
        <a:lstStyle/>
        <a:p>
          <a:r>
            <a:rPr lang="en-GB" sz="2000" noProof="0" dirty="0" smtClean="0">
              <a:solidFill>
                <a:schemeClr val="tx1"/>
              </a:solidFill>
            </a:rPr>
            <a:t>Electricity and gas </a:t>
          </a:r>
          <a:br>
            <a:rPr lang="en-GB" sz="2000" noProof="0" dirty="0" smtClean="0">
              <a:solidFill>
                <a:schemeClr val="tx1"/>
              </a:solidFill>
            </a:rPr>
          </a:br>
          <a:r>
            <a:rPr lang="en-GB" sz="2000" noProof="0" dirty="0" smtClean="0">
              <a:solidFill>
                <a:schemeClr val="tx1"/>
              </a:solidFill>
            </a:rPr>
            <a:t>sales</a:t>
          </a:r>
          <a:endParaRPr lang="en-GB" sz="2000" noProof="0" dirty="0">
            <a:solidFill>
              <a:schemeClr val="tx1"/>
            </a:solidFill>
          </a:endParaRPr>
        </a:p>
      </dgm:t>
    </dgm:pt>
    <dgm:pt modelId="{E3F30043-14D9-4186-877D-CC23E94C2CBE}" type="parTrans" cxnId="{F9828687-F45C-4E01-9235-116CDE3EF8AC}">
      <dgm:prSet/>
      <dgm:spPr/>
      <dgm:t>
        <a:bodyPr/>
        <a:lstStyle/>
        <a:p>
          <a:endParaRPr lang="en-US"/>
        </a:p>
      </dgm:t>
    </dgm:pt>
    <dgm:pt modelId="{AAD1AD37-4A6A-44A4-BEFD-EA52C5F0B29B}" type="sibTrans" cxnId="{F9828687-F45C-4E01-9235-116CDE3EF8AC}">
      <dgm:prSet/>
      <dgm:spPr/>
      <dgm:t>
        <a:bodyPr/>
        <a:lstStyle/>
        <a:p>
          <a:endParaRPr lang="en-US"/>
        </a:p>
      </dgm:t>
    </dgm:pt>
    <dgm:pt modelId="{8F9DBB75-B79B-4BC7-BF94-875D4938B088}">
      <dgm:prSet phldrT="[Text]" custT="1"/>
      <dgm:spPr>
        <a:solidFill>
          <a:schemeClr val="bg1">
            <a:lumMod val="95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 anchor="t"/>
        <a:lstStyle/>
        <a:p>
          <a:r>
            <a:rPr lang="en-GB" sz="2000" noProof="0" dirty="0" smtClean="0">
              <a:solidFill>
                <a:schemeClr val="tx1"/>
              </a:solidFill>
            </a:rPr>
            <a:t>Electricity and gas trading</a:t>
          </a:r>
          <a:endParaRPr lang="en-GB" sz="2000" noProof="0" dirty="0">
            <a:solidFill>
              <a:schemeClr val="tx1"/>
            </a:solidFill>
          </a:endParaRPr>
        </a:p>
      </dgm:t>
    </dgm:pt>
    <dgm:pt modelId="{1C8D4416-F9D9-4D11-85AF-DD5EDE99E2B3}" type="parTrans" cxnId="{1B06B900-E2F5-465F-8FCA-CAC5F0F16506}">
      <dgm:prSet/>
      <dgm:spPr/>
      <dgm:t>
        <a:bodyPr/>
        <a:lstStyle/>
        <a:p>
          <a:endParaRPr lang="en-US"/>
        </a:p>
      </dgm:t>
    </dgm:pt>
    <dgm:pt modelId="{92947574-7439-4BA4-AABE-7AF98C128FFE}" type="sibTrans" cxnId="{1B06B900-E2F5-465F-8FCA-CAC5F0F16506}">
      <dgm:prSet/>
      <dgm:spPr/>
      <dgm:t>
        <a:bodyPr/>
        <a:lstStyle/>
        <a:p>
          <a:endParaRPr lang="en-US"/>
        </a:p>
      </dgm:t>
    </dgm:pt>
    <dgm:pt modelId="{963F2BB1-F790-4010-8C43-99ECC9F63137}">
      <dgm:prSet phldrT="[Text]" custT="1"/>
      <dgm:spPr>
        <a:solidFill>
          <a:schemeClr val="bg1">
            <a:lumMod val="95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 anchor="t"/>
        <a:lstStyle/>
        <a:p>
          <a:r>
            <a:rPr lang="en-GB" sz="2000" noProof="0" dirty="0" smtClean="0">
              <a:solidFill>
                <a:schemeClr val="tx1"/>
              </a:solidFill>
            </a:rPr>
            <a:t>Energy services</a:t>
          </a:r>
          <a:endParaRPr lang="en-GB" sz="2000" noProof="0" dirty="0">
            <a:solidFill>
              <a:schemeClr val="tx1"/>
            </a:solidFill>
          </a:endParaRPr>
        </a:p>
      </dgm:t>
    </dgm:pt>
    <dgm:pt modelId="{2DA570B9-4EF6-49D4-BBA7-7D1090660958}" type="parTrans" cxnId="{3C2B79C4-9F54-4DB4-90E1-7E440C7DAAB3}">
      <dgm:prSet/>
      <dgm:spPr/>
      <dgm:t>
        <a:bodyPr/>
        <a:lstStyle/>
        <a:p>
          <a:endParaRPr lang="en-US"/>
        </a:p>
      </dgm:t>
    </dgm:pt>
    <dgm:pt modelId="{0C532BE4-3904-4493-9AEE-C7D2959AE178}" type="sibTrans" cxnId="{3C2B79C4-9F54-4DB4-90E1-7E440C7DAAB3}">
      <dgm:prSet/>
      <dgm:spPr/>
      <dgm:t>
        <a:bodyPr/>
        <a:lstStyle/>
        <a:p>
          <a:endParaRPr lang="en-US"/>
        </a:p>
      </dgm:t>
    </dgm:pt>
    <dgm:pt modelId="{7CE3ED86-5C90-4CF1-8507-87DF9B6877A7}" type="pres">
      <dgm:prSet presAssocID="{03D84EE1-DA0B-49AB-B9C7-D80A109CAB1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BBE424-A563-4984-8EA4-EF2D471834B0}" type="pres">
      <dgm:prSet presAssocID="{69CC04BC-3A20-48F8-961D-1F7CE2417316}" presName="roof" presStyleLbl="dkBgShp" presStyleIdx="0" presStyleCnt="2"/>
      <dgm:spPr/>
      <dgm:t>
        <a:bodyPr/>
        <a:lstStyle/>
        <a:p>
          <a:endParaRPr lang="en-US"/>
        </a:p>
      </dgm:t>
    </dgm:pt>
    <dgm:pt modelId="{D1A2D59D-70F1-4AA5-828C-8D693F1CF12B}" type="pres">
      <dgm:prSet presAssocID="{69CC04BC-3A20-48F8-961D-1F7CE2417316}" presName="pillars" presStyleCnt="0"/>
      <dgm:spPr/>
    </dgm:pt>
    <dgm:pt modelId="{3E8745E0-BB43-4D62-B7C0-7DD5C464444A}" type="pres">
      <dgm:prSet presAssocID="{69CC04BC-3A20-48F8-961D-1F7CE2417316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1A9E08-E78C-4409-81DD-CCB82627BBE6}" type="pres">
      <dgm:prSet presAssocID="{8F9DBB75-B79B-4BC7-BF94-875D4938B088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72B2A8-A6E1-4C08-89A6-DBC49A97F971}" type="pres">
      <dgm:prSet presAssocID="{963F2BB1-F790-4010-8C43-99ECC9F63137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D44519-6339-4703-9964-9F069B20BD5F}" type="pres">
      <dgm:prSet presAssocID="{69CC04BC-3A20-48F8-961D-1F7CE2417316}" presName="base" presStyleLbl="dkBgShp" presStyleIdx="1" presStyleCnt="2"/>
      <dgm:spPr>
        <a:solidFill>
          <a:schemeClr val="bg1">
            <a:lumMod val="75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n-US"/>
        </a:p>
      </dgm:t>
    </dgm:pt>
  </dgm:ptLst>
  <dgm:cxnLst>
    <dgm:cxn modelId="{BE1876C6-0548-4F58-9B93-C444D4C4A63D}" type="presOf" srcId="{03D84EE1-DA0B-49AB-B9C7-D80A109CAB13}" destId="{7CE3ED86-5C90-4CF1-8507-87DF9B6877A7}" srcOrd="0" destOrd="0" presId="urn:microsoft.com/office/officeart/2005/8/layout/hList3"/>
    <dgm:cxn modelId="{5074AFB6-4B3F-4035-B9B5-F6DF9747D527}" type="presOf" srcId="{8F9DBB75-B79B-4BC7-BF94-875D4938B088}" destId="{841A9E08-E78C-4409-81DD-CCB82627BBE6}" srcOrd="0" destOrd="0" presId="urn:microsoft.com/office/officeart/2005/8/layout/hList3"/>
    <dgm:cxn modelId="{AB71E327-DCF5-42C8-B947-1884E91F2C22}" type="presOf" srcId="{963F2BB1-F790-4010-8C43-99ECC9F63137}" destId="{A972B2A8-A6E1-4C08-89A6-DBC49A97F971}" srcOrd="0" destOrd="0" presId="urn:microsoft.com/office/officeart/2005/8/layout/hList3"/>
    <dgm:cxn modelId="{F9828687-F45C-4E01-9235-116CDE3EF8AC}" srcId="{69CC04BC-3A20-48F8-961D-1F7CE2417316}" destId="{6B024DDD-AB49-4D60-9FED-F7DA5D861B5D}" srcOrd="0" destOrd="0" parTransId="{E3F30043-14D9-4186-877D-CC23E94C2CBE}" sibTransId="{AAD1AD37-4A6A-44A4-BEFD-EA52C5F0B29B}"/>
    <dgm:cxn modelId="{3C2B79C4-9F54-4DB4-90E1-7E440C7DAAB3}" srcId="{69CC04BC-3A20-48F8-961D-1F7CE2417316}" destId="{963F2BB1-F790-4010-8C43-99ECC9F63137}" srcOrd="2" destOrd="0" parTransId="{2DA570B9-4EF6-49D4-BBA7-7D1090660958}" sibTransId="{0C532BE4-3904-4493-9AEE-C7D2959AE178}"/>
    <dgm:cxn modelId="{D6CFE3FE-0826-4FF4-99AB-31223B4321F1}" type="presOf" srcId="{69CC04BC-3A20-48F8-961D-1F7CE2417316}" destId="{A2BBE424-A563-4984-8EA4-EF2D471834B0}" srcOrd="0" destOrd="0" presId="urn:microsoft.com/office/officeart/2005/8/layout/hList3"/>
    <dgm:cxn modelId="{C1F7564C-316E-422C-A454-88A56B4EB807}" type="presOf" srcId="{6B024DDD-AB49-4D60-9FED-F7DA5D861B5D}" destId="{3E8745E0-BB43-4D62-B7C0-7DD5C464444A}" srcOrd="0" destOrd="0" presId="urn:microsoft.com/office/officeart/2005/8/layout/hList3"/>
    <dgm:cxn modelId="{1B06B900-E2F5-465F-8FCA-CAC5F0F16506}" srcId="{69CC04BC-3A20-48F8-961D-1F7CE2417316}" destId="{8F9DBB75-B79B-4BC7-BF94-875D4938B088}" srcOrd="1" destOrd="0" parTransId="{1C8D4416-F9D9-4D11-85AF-DD5EDE99E2B3}" sibTransId="{92947574-7439-4BA4-AABE-7AF98C128FFE}"/>
    <dgm:cxn modelId="{B11A5237-7CEB-421D-8FDA-3A6AECBB8935}" srcId="{03D84EE1-DA0B-49AB-B9C7-D80A109CAB13}" destId="{69CC04BC-3A20-48F8-961D-1F7CE2417316}" srcOrd="0" destOrd="0" parTransId="{1D08EE6F-B9E1-4FF0-B728-07F13535FEDB}" sibTransId="{D66FAC69-62BA-43BA-8E68-48E7EBC4168E}"/>
    <dgm:cxn modelId="{6814E081-FDC1-4BB6-9774-932EADD6BB23}" type="presParOf" srcId="{7CE3ED86-5C90-4CF1-8507-87DF9B6877A7}" destId="{A2BBE424-A563-4984-8EA4-EF2D471834B0}" srcOrd="0" destOrd="0" presId="urn:microsoft.com/office/officeart/2005/8/layout/hList3"/>
    <dgm:cxn modelId="{025EB9B7-FDF2-4B0A-A519-1AF92C010EEF}" type="presParOf" srcId="{7CE3ED86-5C90-4CF1-8507-87DF9B6877A7}" destId="{D1A2D59D-70F1-4AA5-828C-8D693F1CF12B}" srcOrd="1" destOrd="0" presId="urn:microsoft.com/office/officeart/2005/8/layout/hList3"/>
    <dgm:cxn modelId="{D3D963E9-6BB6-4803-832A-1BF72B043573}" type="presParOf" srcId="{D1A2D59D-70F1-4AA5-828C-8D693F1CF12B}" destId="{3E8745E0-BB43-4D62-B7C0-7DD5C464444A}" srcOrd="0" destOrd="0" presId="urn:microsoft.com/office/officeart/2005/8/layout/hList3"/>
    <dgm:cxn modelId="{1D7D3DC3-786B-400D-8C9A-ED0B1C488130}" type="presParOf" srcId="{D1A2D59D-70F1-4AA5-828C-8D693F1CF12B}" destId="{841A9E08-E78C-4409-81DD-CCB82627BBE6}" srcOrd="1" destOrd="0" presId="urn:microsoft.com/office/officeart/2005/8/layout/hList3"/>
    <dgm:cxn modelId="{66EEC931-D6CB-4A85-8BFF-834DDC075B52}" type="presParOf" srcId="{D1A2D59D-70F1-4AA5-828C-8D693F1CF12B}" destId="{A972B2A8-A6E1-4C08-89A6-DBC49A97F971}" srcOrd="2" destOrd="0" presId="urn:microsoft.com/office/officeart/2005/8/layout/hList3"/>
    <dgm:cxn modelId="{CED55354-338D-4CEC-B126-9F03A4CD6FC4}" type="presParOf" srcId="{7CE3ED86-5C90-4CF1-8507-87DF9B6877A7}" destId="{D9D44519-6339-4703-9964-9F069B20BD5F}" srcOrd="2" destOrd="0" presId="urn:microsoft.com/office/officeart/2005/8/layout/hList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0.44579</cdr:x>
      <cdr:y>0.91552</cdr:y>
    </cdr:from>
    <cdr:to>
      <cdr:x>0.65625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17622" y="1987600"/>
          <a:ext cx="622061" cy="1834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l-SI" sz="1100" b="1" dirty="0" err="1"/>
            <a:t>week</a:t>
          </a:r>
          <a:r>
            <a:rPr lang="sl-SI" sz="1100" b="1" dirty="0"/>
            <a:t> </a:t>
          </a:r>
          <a:r>
            <a:rPr lang="sl-SI" sz="1100" b="1" dirty="0" err="1"/>
            <a:t>number</a:t>
          </a:r>
          <a:endParaRPr lang="sl-SI" sz="11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0.44423</cdr:x>
      <cdr:y>0.88159</cdr:y>
    </cdr:from>
    <cdr:to>
      <cdr:x>0.67252</cdr:x>
      <cdr:y>0.96307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210480" y="1984394"/>
          <a:ext cx="622061" cy="1834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l-SI" sz="1100" b="1" dirty="0" err="1" smtClean="0"/>
            <a:t>week</a:t>
          </a:r>
          <a:endParaRPr lang="sl-SI" sz="11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0.43352</cdr:x>
      <cdr:y>0.88386</cdr:y>
    </cdr:from>
    <cdr:to>
      <cdr:x>0.64734</cdr:x>
      <cdr:y>0.96351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261280" y="2035194"/>
          <a:ext cx="622061" cy="1834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l-SI" sz="1100" b="1" dirty="0" err="1" smtClean="0"/>
            <a:t>week</a:t>
          </a:r>
          <a:endParaRPr lang="sl-SI" sz="11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0.03102</cdr:x>
      <cdr:y>0.10694</cdr:y>
    </cdr:from>
    <cdr:to>
      <cdr:x>0.22445</cdr:x>
      <cdr:y>0.21576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1924" y="271464"/>
          <a:ext cx="100965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l-SI" sz="1100"/>
        </a:p>
      </cdr:txBody>
    </cdr:sp>
  </cdr:relSizeAnchor>
  <cdr:relSizeAnchor xmlns:cdr="http://schemas.openxmlformats.org/drawingml/2006/chartDrawing">
    <cdr:from>
      <cdr:x>0.46789</cdr:x>
      <cdr:y>0.90208</cdr:y>
    </cdr:from>
    <cdr:to>
      <cdr:x>0.69866</cdr:x>
      <cdr:y>0.98088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261280" y="2099650"/>
          <a:ext cx="622061" cy="1834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l-SI" sz="1100" b="1" dirty="0" err="1" smtClean="0"/>
            <a:t>week</a:t>
          </a:r>
          <a:endParaRPr lang="sl-SI" sz="11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0.44379</cdr:x>
      <cdr:y>0.80044</cdr:y>
    </cdr:from>
    <cdr:to>
      <cdr:x>0.67013</cdr:x>
      <cdr:y>0.87289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219716" y="2026461"/>
          <a:ext cx="622061" cy="1834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l-SI" sz="1100" b="1" dirty="0" err="1" smtClean="0"/>
            <a:t>week</a:t>
          </a:r>
          <a:endParaRPr lang="sl-SI" sz="11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0.44883</cdr:x>
      <cdr:y>0.89139</cdr:y>
    </cdr:from>
    <cdr:to>
      <cdr:x>0.68415</cdr:x>
      <cdr:y>0.96853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186466" y="2119218"/>
          <a:ext cx="622061" cy="1834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l-SI" sz="1100" b="1" dirty="0" err="1" smtClean="0"/>
            <a:t>week</a:t>
          </a:r>
          <a:endParaRPr lang="sl-SI" sz="11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130F2-3283-4167-A994-D4AFC08B1581}" type="datetimeFigureOut">
              <a:rPr lang="sl-SI" smtClean="0"/>
              <a:t>19. 11. 2018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DC5CD-A89F-4180-8394-805A7016CD2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9274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4B0D9-9024-40B9-BE52-3303776FD3A8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0628E-358E-4F6B-BE13-6D3AC0ACE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97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0628E-358E-4F6B-BE13-6D3AC0ACEF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90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0628E-358E-4F6B-BE13-6D3AC0ACEF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74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0628E-358E-4F6B-BE13-6D3AC0ACEF0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08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1100" b="1" dirty="0" smtClean="0"/>
              <a:t>Funkcionalnosti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dirty="0" smtClean="0"/>
              <a:t>avtonomno delovanje z ali brez priključitve na električno omrežje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dirty="0" smtClean="0"/>
              <a:t>primerna za odročne kraje, kot tudi za urbana področja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dirty="0" smtClean="0"/>
              <a:t>modularnost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l-SI" dirty="0" smtClean="0"/>
              <a:t> z ali brez hranilnika energije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l-SI" dirty="0" smtClean="0"/>
              <a:t>Z in brez sončne elektrarne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l-SI" dirty="0" smtClean="0"/>
              <a:t>Z in brez priključitve na omrežje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l-SI" dirty="0" smtClean="0"/>
              <a:t>Z in brez polnilnega mesta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dirty="0" smtClean="0"/>
              <a:t>prost prehod energije od avta do avta, od avta do hiše, baterije do omrežja, avta do omrežja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dirty="0" smtClean="0"/>
              <a:t>aplikacija za lastnika naprave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dirty="0" smtClean="0"/>
              <a:t>aplikacija za gosta</a:t>
            </a:r>
          </a:p>
          <a:p>
            <a:endParaRPr lang="sl-SI" sz="1100" dirty="0" smtClean="0"/>
          </a:p>
          <a:p>
            <a:r>
              <a:rPr lang="sl-SI" sz="1100" b="1" dirty="0" smtClean="0"/>
              <a:t>Ekonomski in sociološki aspekt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100" dirty="0" smtClean="0"/>
              <a:t>Klasična dobava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100" dirty="0" smtClean="0"/>
              <a:t>Delitev energije (od lastnika baterije, lastnika avta(hranilnik)  do potreb gosta (polnjenje svojega hranilnika energije na kolesih)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100" dirty="0" smtClean="0"/>
              <a:t>Možna samooskrba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100" dirty="0" smtClean="0"/>
              <a:t>Solidarnost (avto=mobilna baterija!)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100" dirty="0" smtClean="0"/>
              <a:t>Koncepti aktivnega odjemalca na avtonomen način</a:t>
            </a:r>
          </a:p>
          <a:p>
            <a:endParaRPr lang="sl-SI" sz="1100" dirty="0" smtClean="0"/>
          </a:p>
          <a:p>
            <a:r>
              <a:rPr lang="sl-SI" sz="1100" b="1" dirty="0" smtClean="0"/>
              <a:t>Videz?</a:t>
            </a:r>
          </a:p>
          <a:p>
            <a:endParaRPr lang="sl-SI" sz="1100" b="1" dirty="0" smtClean="0"/>
          </a:p>
          <a:p>
            <a:r>
              <a:rPr lang="sl-SI" sz="1100" b="1" dirty="0" err="1" smtClean="0"/>
              <a:t>Made</a:t>
            </a:r>
            <a:r>
              <a:rPr lang="sl-SI" sz="1100" b="1" dirty="0" smtClean="0"/>
              <a:t> in </a:t>
            </a:r>
            <a:r>
              <a:rPr lang="sl-SI" sz="1100" b="1" dirty="0" err="1" smtClean="0"/>
              <a:t>Slovenia</a:t>
            </a:r>
            <a:endParaRPr lang="sl-SI" sz="11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dirty="0" smtClean="0"/>
              <a:t>GEN-I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l-SI" dirty="0" smtClean="0"/>
              <a:t>Najboljši strokovnjaki na področju energetskih trgov in storitev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l-SI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dirty="0" smtClean="0"/>
              <a:t>REC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l-SI" dirty="0" smtClean="0"/>
              <a:t>Najboljši strokovnjaki obvladovanja baterijskih sklopov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l-SI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dirty="0" smtClean="0"/>
              <a:t>INŠTITUT METRON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l-SI" dirty="0" smtClean="0"/>
              <a:t>Najboljši strokovnjaki na področju e-mobilnosti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l-SI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dirty="0" smtClean="0"/>
              <a:t>NETIS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l-SI" dirty="0" smtClean="0"/>
              <a:t>Najboljši strokovnjaki v </a:t>
            </a:r>
            <a:r>
              <a:rPr lang="sl-SI" dirty="0" err="1" smtClean="0"/>
              <a:t>IoT</a:t>
            </a:r>
            <a:r>
              <a:rPr lang="sl-SI" dirty="0" smtClean="0"/>
              <a:t> in tehnologijah razpršenih evidenc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l-SI" dirty="0" smtClean="0"/>
          </a:p>
          <a:p>
            <a:endParaRPr lang="sl-SI" sz="1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0628E-358E-4F6B-BE13-6D3AC0ACEF0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47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0628E-358E-4F6B-BE13-6D3AC0ACEF0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15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100000">
              <a:srgbClr val="002936"/>
            </a:gs>
            <a:gs pos="0">
              <a:srgbClr val="315E7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717" y="3602038"/>
            <a:ext cx="7664207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9524" y="627957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02716" y="1137764"/>
            <a:ext cx="7664208" cy="1961423"/>
          </a:xfrm>
        </p:spPr>
        <p:txBody>
          <a:bodyPr anchor="t" anchorCtr="0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16" y="6244646"/>
            <a:ext cx="75247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43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294" y="6223093"/>
            <a:ext cx="871656" cy="48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33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294" y="6223093"/>
            <a:ext cx="871656" cy="48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18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294" y="6223093"/>
            <a:ext cx="871656" cy="48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75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294" y="6223093"/>
            <a:ext cx="871656" cy="48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65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294" y="6223093"/>
            <a:ext cx="871656" cy="48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3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294" y="6223093"/>
            <a:ext cx="871656" cy="48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48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294" y="6223093"/>
            <a:ext cx="871656" cy="48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8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294" y="6223093"/>
            <a:ext cx="871656" cy="48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444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294" y="6223093"/>
            <a:ext cx="871656" cy="48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0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294" y="6223093"/>
            <a:ext cx="871656" cy="48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81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315E70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474847"/>
          </a:solidFill>
          <a:latin typeface="+mn-lt"/>
          <a:ea typeface="+mn-ea"/>
          <a:cs typeface="+mn-cs"/>
        </a:defRPr>
      </a:lvl1pPr>
      <a:lvl2pPr marL="511175" indent="-2809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74847"/>
          </a:solidFill>
          <a:latin typeface="+mn-lt"/>
          <a:ea typeface="+mn-ea"/>
          <a:cs typeface="+mn-cs"/>
        </a:defRPr>
      </a:lvl2pPr>
      <a:lvl3pPr marL="741363" indent="-2301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74847"/>
          </a:solidFill>
          <a:latin typeface="+mn-lt"/>
          <a:ea typeface="+mn-ea"/>
          <a:cs typeface="+mn-cs"/>
        </a:defRPr>
      </a:lvl3pPr>
      <a:lvl4pPr marL="914400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474847"/>
          </a:solidFill>
          <a:latin typeface="+mn-lt"/>
          <a:ea typeface="+mn-ea"/>
          <a:cs typeface="+mn-cs"/>
        </a:defRPr>
      </a:lvl4pPr>
      <a:lvl5pPr marL="1087438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47484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0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9.jpg"/><Relationship Id="rId4" Type="http://schemas.openxmlformats.org/officeDocument/2006/relationships/diagramLayout" Target="../diagrams/layout2.xml"/><Relationship Id="rId9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WhIP0n1Xbo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chart" Target="../charts/chart10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02717" y="4112923"/>
            <a:ext cx="7664207" cy="1655762"/>
          </a:xfrm>
        </p:spPr>
        <p:txBody>
          <a:bodyPr/>
          <a:lstStyle/>
          <a:p>
            <a:r>
              <a:rPr lang="en-GB" dirty="0" err="1" smtClean="0"/>
              <a:t>Dr.</a:t>
            </a:r>
            <a:r>
              <a:rPr lang="en-GB" dirty="0" smtClean="0"/>
              <a:t> Dejan Paravan</a:t>
            </a:r>
          </a:p>
          <a:p>
            <a:r>
              <a:rPr lang="en-GB" dirty="0" smtClean="0"/>
              <a:t>Chief innovation officer, GEN-I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2716" y="1137764"/>
            <a:ext cx="7664208" cy="2464274"/>
          </a:xfrm>
        </p:spPr>
        <p:txBody>
          <a:bodyPr>
            <a:normAutofit/>
          </a:bodyPr>
          <a:lstStyle/>
          <a:p>
            <a:r>
              <a:rPr lang="en-GB" dirty="0" smtClean="0"/>
              <a:t>TRENDS ON ENERGY MARKETS </a:t>
            </a:r>
            <a:br>
              <a:rPr lang="en-GB" dirty="0" smtClean="0"/>
            </a:br>
            <a:r>
              <a:rPr lang="en-GB" dirty="0" smtClean="0"/>
              <a:t>and</a:t>
            </a:r>
            <a:br>
              <a:rPr lang="en-GB" dirty="0" smtClean="0"/>
            </a:br>
            <a:r>
              <a:rPr lang="en-GB" dirty="0" smtClean="0"/>
              <a:t>AN INSIGHT INTO THE FUTURE DEVELOPMENT OF ENERGY SECTOR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Nova </a:t>
            </a:r>
            <a:r>
              <a:rPr lang="en-GB" dirty="0" err="1" smtClean="0"/>
              <a:t>Gorica</a:t>
            </a:r>
            <a:r>
              <a:rPr lang="en-GB" dirty="0" smtClean="0"/>
              <a:t>, 13.11.2018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527" y="6167132"/>
            <a:ext cx="1083698" cy="4277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448" y="6167132"/>
            <a:ext cx="1178161" cy="4277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632" y="5912317"/>
            <a:ext cx="642872" cy="68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6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different compared to one year ago? </a:t>
            </a:r>
            <a:br>
              <a:rPr lang="en-GB" dirty="0" smtClean="0"/>
            </a:br>
            <a:r>
              <a:rPr lang="en-GB" dirty="0" smtClean="0">
                <a:solidFill>
                  <a:srgbClr val="C00000"/>
                </a:solidFill>
              </a:rPr>
              <a:t>Region CWE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Demand in Europe is 2-3% higher compared to 2017</a:t>
            </a:r>
          </a:p>
          <a:p>
            <a:r>
              <a:rPr lang="en-GB" dirty="0" smtClean="0"/>
              <a:t>10% growth in hydro and wind production</a:t>
            </a:r>
          </a:p>
          <a:p>
            <a:r>
              <a:rPr lang="en-GB" dirty="0" smtClean="0"/>
              <a:t>Hydro production 15% higher compared to 2017, although record high snow conditions in winter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C00000"/>
                </a:solidFill>
              </a:rPr>
              <a:t>The main reason for electricity price growth were EUA (CO2)</a:t>
            </a:r>
          </a:p>
          <a:p>
            <a:pPr lvl="1"/>
            <a:r>
              <a:rPr lang="en-GB" dirty="0" smtClean="0"/>
              <a:t>Average CO2 price during 2017 was 5.8€/t, today the price is app. 20€/t. EUA growth of 1€ reflects in 0.9€/MWh growth in electricity price.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Price of gas went up by more than 30%</a:t>
            </a:r>
          </a:p>
          <a:p>
            <a:pPr marL="0" indent="0">
              <a:buNone/>
            </a:pP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185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Déjà vu: is 2018 comparable with 2008?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GB" smtClean="0"/>
              <a:t>11</a:t>
            </a:fld>
            <a:endParaRPr lang="en-GB" dirty="0"/>
          </a:p>
        </p:txBody>
      </p:sp>
      <p:pic>
        <p:nvPicPr>
          <p:cNvPr id="2050" name="Chart 2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90689"/>
            <a:ext cx="7880926" cy="405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38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Déjà</a:t>
            </a:r>
            <a:r>
              <a:rPr lang="sl-SI" dirty="0"/>
              <a:t> </a:t>
            </a:r>
            <a:r>
              <a:rPr lang="sl-SI" dirty="0" err="1"/>
              <a:t>vu</a:t>
            </a:r>
            <a:r>
              <a:rPr lang="sl-SI" dirty="0"/>
              <a:t>: is 2018 </a:t>
            </a:r>
            <a:r>
              <a:rPr lang="sl-SI" dirty="0" err="1"/>
              <a:t>comparable</a:t>
            </a:r>
            <a:r>
              <a:rPr lang="sl-SI" dirty="0"/>
              <a:t> </a:t>
            </a:r>
            <a:r>
              <a:rPr lang="sl-SI" dirty="0" err="1"/>
              <a:t>with</a:t>
            </a:r>
            <a:r>
              <a:rPr lang="sl-SI" dirty="0"/>
              <a:t> 2008?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48353" y="1690689"/>
            <a:ext cx="109564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600" dirty="0" smtClean="0">
                <a:solidFill>
                  <a:srgbClr val="C00000"/>
                </a:solidFill>
              </a:rPr>
              <a:t>!</a:t>
            </a:r>
          </a:p>
          <a:p>
            <a:pPr algn="ctr"/>
            <a:r>
              <a:rPr lang="sl-SI" sz="2000" dirty="0" smtClean="0">
                <a:solidFill>
                  <a:srgbClr val="C00000"/>
                </a:solidFill>
              </a:rPr>
              <a:t>Scale…</a:t>
            </a:r>
            <a:endParaRPr lang="sl-SI" sz="2000" dirty="0">
              <a:solidFill>
                <a:srgbClr val="C00000"/>
              </a:solidFill>
            </a:endParaRPr>
          </a:p>
        </p:txBody>
      </p:sp>
      <p:pic>
        <p:nvPicPr>
          <p:cNvPr id="1026" name="Chart 1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90689"/>
            <a:ext cx="7562938" cy="401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56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Déjà</a:t>
            </a:r>
            <a:r>
              <a:rPr lang="sl-SI" dirty="0"/>
              <a:t> </a:t>
            </a:r>
            <a:r>
              <a:rPr lang="sl-SI" dirty="0" err="1"/>
              <a:t>vu</a:t>
            </a:r>
            <a:r>
              <a:rPr lang="sl-SI" dirty="0"/>
              <a:t>: is 2018 </a:t>
            </a:r>
            <a:r>
              <a:rPr lang="sl-SI" dirty="0" err="1"/>
              <a:t>comparable</a:t>
            </a:r>
            <a:r>
              <a:rPr lang="sl-SI" dirty="0"/>
              <a:t> </a:t>
            </a:r>
            <a:r>
              <a:rPr lang="sl-SI" dirty="0" err="1"/>
              <a:t>with</a:t>
            </a:r>
            <a:r>
              <a:rPr lang="sl-SI" dirty="0"/>
              <a:t> 2008?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pic>
        <p:nvPicPr>
          <p:cNvPr id="4099" name="Picture 5" descr="image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90689"/>
            <a:ext cx="8082555" cy="357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16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381564"/>
          </a:xfrm>
        </p:spPr>
        <p:txBody>
          <a:bodyPr anchor="t">
            <a:normAutofit fontScale="90000"/>
          </a:bodyPr>
          <a:lstStyle/>
          <a:p>
            <a:r>
              <a:rPr lang="sl-SI" dirty="0"/>
              <a:t>ELES bo z zakupom moči za sistemske storitve v letu 2019 prihranil 21 milijonov evrov, glede na leto 2018 pa bodo stroški nižji za deset milijon evrov. </a:t>
            </a:r>
            <a:r>
              <a:rPr lang="sl-SI" dirty="0">
                <a:solidFill>
                  <a:srgbClr val="C00000"/>
                </a:solidFill>
              </a:rPr>
              <a:t>Vrsta sprememb pa zahteva skrbno ukrepanje v bilančnih skupinah</a:t>
            </a:r>
            <a:r>
              <a:rPr lang="sl-SI" dirty="0"/>
              <a:t>.</a:t>
            </a:r>
            <a:br>
              <a:rPr lang="sl-SI" dirty="0"/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838700"/>
            <a:ext cx="7886700" cy="13382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i="1" dirty="0" smtClean="0"/>
              <a:t>„Višje </a:t>
            </a:r>
            <a:r>
              <a:rPr lang="sl-SI" i="1" dirty="0"/>
              <a:t>cene bodo vplivale na stroške izravnave slovenskih bilančnih skupin. Kakšni bodo dejanski stroški izravnave, bo odvisno predvsem od kakovosti napovedi dobav in porabe bilančnih skupin</a:t>
            </a:r>
            <a:r>
              <a:rPr lang="sl-SI" i="1" dirty="0" smtClean="0"/>
              <a:t>.“</a:t>
            </a:r>
            <a:endParaRPr lang="sl-SI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271" t="19630" r="27188" b="28519"/>
          <a:stretch/>
        </p:blipFill>
        <p:spPr>
          <a:xfrm>
            <a:off x="140118" y="128901"/>
            <a:ext cx="8863764" cy="44161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49376" y="1628078"/>
            <a:ext cx="1583473" cy="2241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578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Trends on energy markets - overview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000" dirty="0" smtClean="0"/>
              <a:t>Maine</a:t>
            </a:r>
            <a:r>
              <a:rPr lang="en-GB" sz="2000" dirty="0" smtClean="0"/>
              <a:t> reason for electricity price growth were EUA, price</a:t>
            </a:r>
            <a:r>
              <a:rPr lang="sl-SI" sz="2000" dirty="0" smtClean="0"/>
              <a:t>s</a:t>
            </a:r>
            <a:r>
              <a:rPr lang="en-GB" sz="2000" dirty="0" smtClean="0"/>
              <a:t> of energy commodities and economic growth</a:t>
            </a:r>
          </a:p>
          <a:p>
            <a:r>
              <a:rPr lang="en-GB" sz="2000" dirty="0" smtClean="0"/>
              <a:t>Current situation:</a:t>
            </a:r>
          </a:p>
          <a:p>
            <a:pPr lvl="1"/>
            <a:r>
              <a:rPr lang="en-GB" sz="1800" dirty="0" smtClean="0"/>
              <a:t>EUA market is extremely volatile (history shows that is subject to regulatory intervention)</a:t>
            </a:r>
          </a:p>
          <a:p>
            <a:pPr lvl="1"/>
            <a:r>
              <a:rPr lang="en-GB" sz="1800" dirty="0" smtClean="0"/>
              <a:t>Growth of commodity prices has stopped/(?)trend change</a:t>
            </a:r>
          </a:p>
          <a:p>
            <a:pPr lvl="1"/>
            <a:r>
              <a:rPr lang="en-GB" sz="1800" dirty="0" smtClean="0"/>
              <a:t>Economic growth is cooling down, stock markets on wild ride </a:t>
            </a:r>
          </a:p>
          <a:p>
            <a:r>
              <a:rPr lang="en-GB" sz="2000" b="1" dirty="0" smtClean="0">
                <a:solidFill>
                  <a:srgbClr val="C00000"/>
                </a:solidFill>
              </a:rPr>
              <a:t>Extremely high volatility </a:t>
            </a:r>
            <a:r>
              <a:rPr lang="en-GB" sz="2000" dirty="0" smtClean="0"/>
              <a:t>on the market</a:t>
            </a:r>
          </a:p>
          <a:p>
            <a:r>
              <a:rPr lang="en-GB" sz="2000" dirty="0" smtClean="0"/>
              <a:t>Spreads between years age coming down, but still present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078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T</a:t>
            </a:r>
            <a:r>
              <a:rPr lang="en-US" dirty="0" smtClean="0"/>
              <a:t>he future development of energy sector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err="1" smtClean="0"/>
              <a:t>going</a:t>
            </a:r>
            <a:r>
              <a:rPr lang="sl-SI" dirty="0" smtClean="0"/>
              <a:t> </a:t>
            </a:r>
            <a:r>
              <a:rPr lang="sl-SI" dirty="0" err="1" smtClean="0"/>
              <a:t>green</a:t>
            </a:r>
            <a:endParaRPr lang="sl-SI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03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ovezana slik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3" r="11977"/>
          <a:stretch/>
        </p:blipFill>
        <p:spPr bwMode="auto">
          <a:xfrm>
            <a:off x="-8312" y="464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52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Going green: </a:t>
            </a:r>
            <a:br>
              <a:rPr lang="en-GB" dirty="0" smtClean="0"/>
            </a:br>
            <a:r>
              <a:rPr lang="en-GB" b="0" dirty="0" smtClean="0"/>
              <a:t>when a company makes a concerted effort to reduce its negative environmental impact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450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/>
              <a:t>Why?</a:t>
            </a:r>
            <a:endParaRPr lang="en-GB" sz="5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5083202"/>
              </p:ext>
            </p:extLst>
          </p:nvPr>
        </p:nvGraphicFramePr>
        <p:xfrm>
          <a:off x="1762298" y="365125"/>
          <a:ext cx="6753052" cy="5811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124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B7A753-9653-4213-945A-6D897EFD6A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58B7A753-9653-4213-945A-6D897EFD6A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622700-B407-4BDE-8931-BF6799A24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23622700-B407-4BDE-8931-BF6799A244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87CE51-863A-45DE-B360-7B27BEE6D6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5387CE51-863A-45DE-B360-7B27BEE6D6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055BE4-A245-4FD3-AAAA-61EC6A128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E5055BE4-A245-4FD3-AAAA-61EC6A128C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04C21B-B4C0-47A5-BC02-BFE8D5B75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3404C21B-B4C0-47A5-BC02-BFE8D5B755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62992F-1091-4B87-A531-64318259DE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4C62992F-1091-4B87-A531-64318259DE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2D017A-9753-4C9E-AA78-6FC07B66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712D017A-9753-4C9E-AA78-6FC07B66B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99C348-6471-4ECC-8E3A-0163AF27A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graphicEl>
                                              <a:dgm id="{1899C348-6471-4ECC-8E3A-0163AF27A3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159767-661E-4FA1-9C58-00E8DD0DE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D9159767-661E-4FA1-9C58-00E8DD0DEB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F5B59B-B831-401E-A89C-BB9190D249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F8F5B59B-B831-401E-A89C-BB9190D249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on energy markets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78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  <p:pic>
        <p:nvPicPr>
          <p:cNvPr id="4098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717"/>
            <a:ext cx="9144000" cy="646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45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716706" y="6400413"/>
            <a:ext cx="17105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200" dirty="0" err="1">
                <a:solidFill>
                  <a:srgbClr val="474847"/>
                </a:solidFill>
                <a:latin typeface="Source Sans Pro"/>
              </a:rPr>
              <a:t>Source</a:t>
            </a:r>
            <a:r>
              <a:rPr lang="sl-SI" sz="1200" dirty="0">
                <a:solidFill>
                  <a:srgbClr val="474847"/>
                </a:solidFill>
                <a:latin typeface="Source Sans Pro"/>
              </a:rPr>
              <a:t>: IPCC (2014) </a:t>
            </a:r>
            <a:endParaRPr lang="sl-SI" sz="1200" dirty="0">
              <a:solidFill>
                <a:srgbClr val="474847"/>
              </a:solidFill>
            </a:endParaRPr>
          </a:p>
        </p:txBody>
      </p:sp>
      <p:pic>
        <p:nvPicPr>
          <p:cNvPr id="5124" name="Picture 4" descr="https://www.epa.gov/sites/production/files/2016-05/global_emissions_sector_20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842963"/>
            <a:ext cx="4695825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41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63" y="1019278"/>
            <a:ext cx="6675960" cy="443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524" y="533149"/>
            <a:ext cx="675495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229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767398"/>
              </p:ext>
            </p:extLst>
          </p:nvPr>
        </p:nvGraphicFramePr>
        <p:xfrm>
          <a:off x="628650" y="1119044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GB" smtClean="0"/>
              <a:t>24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/>
          <a:srcRect l="20069" t="28333" r="27361" b="20128"/>
          <a:stretch/>
        </p:blipFill>
        <p:spPr>
          <a:xfrm>
            <a:off x="3479912" y="3343151"/>
            <a:ext cx="2184176" cy="11598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93009" y="3282469"/>
            <a:ext cx="1961104" cy="5852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99925" y="3977103"/>
            <a:ext cx="1954187" cy="461665"/>
          </a:xfrm>
          <a:prstGeom prst="rect">
            <a:avLst/>
          </a:prstGeom>
          <a:solidFill>
            <a:srgbClr val="1E596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e-Mobility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1" y="4492859"/>
            <a:ext cx="1981800" cy="4675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68549" y="3343151"/>
            <a:ext cx="892826" cy="8928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0202" y="3343151"/>
            <a:ext cx="892826" cy="8928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99925" y="4548134"/>
            <a:ext cx="1954187" cy="369332"/>
          </a:xfrm>
          <a:prstGeom prst="rect">
            <a:avLst/>
          </a:prstGeom>
          <a:solidFill>
            <a:srgbClr val="1E596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Demand response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208599"/>
            <a:ext cx="9144000" cy="5649402"/>
            <a:chOff x="119270" y="644056"/>
            <a:chExt cx="9039970" cy="558181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863" t="20064" r="33723" b="8131"/>
            <a:stretch/>
          </p:blipFill>
          <p:spPr>
            <a:xfrm>
              <a:off x="119270" y="644056"/>
              <a:ext cx="9039970" cy="5581815"/>
            </a:xfrm>
            <a:prstGeom prst="rect">
              <a:avLst/>
            </a:prstGeom>
          </p:spPr>
        </p:pic>
        <p:sp>
          <p:nvSpPr>
            <p:cNvPr id="2" name="Sun 1"/>
            <p:cNvSpPr/>
            <p:nvPr/>
          </p:nvSpPr>
          <p:spPr>
            <a:xfrm>
              <a:off x="5271715" y="5367130"/>
              <a:ext cx="230588" cy="222637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pic>
        <p:nvPicPr>
          <p:cNvPr id="6" name="Picture 5" descr="GS_PPT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86" b="83304"/>
          <a:stretch/>
        </p:blipFill>
        <p:spPr>
          <a:xfrm>
            <a:off x="0" y="0"/>
            <a:ext cx="9151951" cy="120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2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Fleksibility</a:t>
            </a:r>
            <a:r>
              <a:rPr lang="en-GB" dirty="0" smtClean="0"/>
              <a:t> – demand response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GB" smtClean="0"/>
              <a:t>26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9250" t="14593" r="16916" b="6000"/>
          <a:stretch/>
        </p:blipFill>
        <p:spPr>
          <a:xfrm>
            <a:off x="2775585" y="1613107"/>
            <a:ext cx="3592830" cy="47432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6423497"/>
            <a:ext cx="16866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https://youtu.be/RWhIP0n1Xbo</a:t>
            </a:r>
            <a:endParaRPr lang="en-GB" sz="900" dirty="0"/>
          </a:p>
        </p:txBody>
      </p:sp>
      <p:pic>
        <p:nvPicPr>
          <p:cNvPr id="1026" name="Picture 2" descr="https://yt3.ggpht.com/a-/AN66SAwePHYsL50cYUjafSgUDW5xU5vLRU4kbNbuHg=s48-mo-c-c0xffffffff-rj-k-n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5456555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89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14" y="1643263"/>
            <a:ext cx="7504319" cy="39372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Autonomous charging station for EV, 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en-GB" dirty="0" smtClean="0"/>
              <a:t>working on distributed ledger technologies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706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28</a:t>
            </a:fld>
            <a:endParaRPr lang="en-US" dirty="0"/>
          </a:p>
        </p:txBody>
      </p:sp>
      <p:pic>
        <p:nvPicPr>
          <p:cNvPr id="6146" name="Picture 2" descr="Slikovni rezultat za energy aud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74" y="1242753"/>
            <a:ext cx="7774652" cy="437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56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054" t="10711" r="23095" b="24516"/>
          <a:stretch/>
        </p:blipFill>
        <p:spPr>
          <a:xfrm>
            <a:off x="198904" y="658309"/>
            <a:ext cx="8746193" cy="554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9573267"/>
              </p:ext>
            </p:extLst>
          </p:nvPr>
        </p:nvGraphicFramePr>
        <p:xfrm>
          <a:off x="1066800" y="1486472"/>
          <a:ext cx="7369603" cy="4940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Oil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744095" y="2256905"/>
            <a:ext cx="269230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23313" y="2926081"/>
            <a:ext cx="271309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291840" y="3009207"/>
            <a:ext cx="3272772" cy="16126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9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Rezultat iskanja slik za key account manager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797" y="1315359"/>
            <a:ext cx="3174591" cy="317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GB" smtClean="0"/>
              <a:t>30</a:t>
            </a:fld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266517" y="4489951"/>
            <a:ext cx="630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365134" y="2902655"/>
            <a:ext cx="1017639" cy="158729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 smtClean="0"/>
              <a:t>Energy</a:t>
            </a:r>
            <a:endParaRPr lang="en-GB" sz="1350" dirty="0"/>
          </a:p>
        </p:txBody>
      </p:sp>
      <p:sp>
        <p:nvSpPr>
          <p:cNvPr id="7" name="Rectangle 6"/>
          <p:cNvSpPr/>
          <p:nvPr/>
        </p:nvSpPr>
        <p:spPr>
          <a:xfrm>
            <a:off x="2476793" y="1315360"/>
            <a:ext cx="1017639" cy="15872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 smtClean="0"/>
              <a:t>Network charges, levies and taxes</a:t>
            </a:r>
            <a:endParaRPr lang="en-GB" sz="1350" dirty="0"/>
          </a:p>
        </p:txBody>
      </p:sp>
      <p:sp>
        <p:nvSpPr>
          <p:cNvPr id="8" name="Rectangle 7"/>
          <p:cNvSpPr/>
          <p:nvPr/>
        </p:nvSpPr>
        <p:spPr>
          <a:xfrm>
            <a:off x="3959470" y="1315361"/>
            <a:ext cx="1017639" cy="121674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Self-consumption</a:t>
            </a:r>
            <a:endParaRPr lang="en-GB" sz="12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3576919" y="1315360"/>
            <a:ext cx="300082" cy="3174591"/>
            <a:chOff x="4769219" y="1224116"/>
            <a:chExt cx="400108" cy="4232788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4816378" y="1224116"/>
              <a:ext cx="0" cy="423278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16200000">
              <a:off x="4358293" y="3140455"/>
              <a:ext cx="1221959" cy="40010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350" dirty="0" smtClean="0">
                  <a:solidFill>
                    <a:srgbClr val="FF0000"/>
                  </a:solidFill>
                </a:rPr>
                <a:t>Energy bill</a:t>
              </a:r>
              <a:endParaRPr lang="en-GB" sz="135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050827" y="3277978"/>
            <a:ext cx="507831" cy="1211973"/>
            <a:chOff x="9401099" y="3840940"/>
            <a:chExt cx="677107" cy="1615964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9402096" y="3840940"/>
              <a:ext cx="0" cy="1615964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 rot="16200000">
              <a:off x="9026644" y="4215395"/>
              <a:ext cx="1426018" cy="677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 dirty="0" smtClean="0">
                  <a:solidFill>
                    <a:srgbClr val="00B050"/>
                  </a:solidFill>
                </a:rPr>
                <a:t>New </a:t>
              </a:r>
              <a:br>
                <a:rPr lang="en-GB" sz="1350" dirty="0" smtClean="0">
                  <a:solidFill>
                    <a:srgbClr val="00B050"/>
                  </a:solidFill>
                </a:rPr>
              </a:br>
              <a:r>
                <a:rPr lang="en-GB" sz="1350" dirty="0" smtClean="0">
                  <a:solidFill>
                    <a:srgbClr val="00B050"/>
                  </a:solidFill>
                </a:rPr>
                <a:t>energy bill</a:t>
              </a:r>
              <a:endParaRPr lang="en-GB" sz="1350" dirty="0">
                <a:solidFill>
                  <a:srgbClr val="00B050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5071128" y="2532103"/>
            <a:ext cx="1017639" cy="21569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Flexibility</a:t>
            </a:r>
            <a:endParaRPr lang="en-GB" sz="1200" dirty="0"/>
          </a:p>
        </p:txBody>
      </p:sp>
      <p:sp>
        <p:nvSpPr>
          <p:cNvPr id="18" name="Rectangle 17"/>
          <p:cNvSpPr/>
          <p:nvPr/>
        </p:nvSpPr>
        <p:spPr>
          <a:xfrm>
            <a:off x="5590158" y="2794808"/>
            <a:ext cx="1017639" cy="21569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EMS</a:t>
            </a:r>
            <a:endParaRPr lang="en-GB" sz="1200" dirty="0"/>
          </a:p>
        </p:txBody>
      </p:sp>
      <p:sp>
        <p:nvSpPr>
          <p:cNvPr id="19" name="Rectangle 18"/>
          <p:cNvSpPr/>
          <p:nvPr/>
        </p:nvSpPr>
        <p:spPr>
          <a:xfrm>
            <a:off x="6021549" y="3062284"/>
            <a:ext cx="1018800" cy="21569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E-mobility</a:t>
            </a:r>
            <a:endParaRPr lang="en-GB" sz="1200" dirty="0"/>
          </a:p>
        </p:txBody>
      </p:sp>
      <p:pic>
        <p:nvPicPr>
          <p:cNvPr id="1026" name="Picture 2" descr="Rezultat iskanja slik za key account mana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066" y="2944520"/>
            <a:ext cx="1545431" cy="154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362795" y="5591947"/>
            <a:ext cx="1019977" cy="49584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Electricity</a:t>
            </a:r>
            <a:endParaRPr lang="en-GB" sz="1200" dirty="0"/>
          </a:p>
        </p:txBody>
      </p:sp>
      <p:sp>
        <p:nvSpPr>
          <p:cNvPr id="23" name="Rectangle 22"/>
          <p:cNvSpPr/>
          <p:nvPr/>
        </p:nvSpPr>
        <p:spPr>
          <a:xfrm>
            <a:off x="1362795" y="6265394"/>
            <a:ext cx="1019977" cy="4968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Gas</a:t>
            </a:r>
            <a:endParaRPr lang="en-GB" sz="1200" dirty="0"/>
          </a:p>
        </p:txBody>
      </p:sp>
      <p:sp>
        <p:nvSpPr>
          <p:cNvPr id="25" name="Rectangle 24"/>
          <p:cNvSpPr/>
          <p:nvPr/>
        </p:nvSpPr>
        <p:spPr>
          <a:xfrm>
            <a:off x="1362795" y="4917542"/>
            <a:ext cx="1019977" cy="4968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 smtClean="0"/>
              <a:t>GoO</a:t>
            </a:r>
            <a:endParaRPr lang="en-GB" sz="1200" dirty="0"/>
          </a:p>
        </p:txBody>
      </p:sp>
      <p:sp>
        <p:nvSpPr>
          <p:cNvPr id="27" name="Rectangle 26"/>
          <p:cNvSpPr/>
          <p:nvPr/>
        </p:nvSpPr>
        <p:spPr>
          <a:xfrm>
            <a:off x="2483851" y="4916468"/>
            <a:ext cx="1116000" cy="1845726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/>
              <a:t>Purchasing strategy consultancy and managing energy costs</a:t>
            </a:r>
            <a:endParaRPr lang="en-GB" sz="1200" b="1" dirty="0"/>
          </a:p>
        </p:txBody>
      </p:sp>
      <p:sp>
        <p:nvSpPr>
          <p:cNvPr id="28" name="Rectangle 27"/>
          <p:cNvSpPr/>
          <p:nvPr/>
        </p:nvSpPr>
        <p:spPr>
          <a:xfrm>
            <a:off x="3729516" y="4916468"/>
            <a:ext cx="1116000" cy="1846800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/>
              <a:t>Self-consumption</a:t>
            </a:r>
            <a:r>
              <a:rPr lang="en-GB" sz="1400" b="1" dirty="0" smtClean="0"/>
              <a:t> (own production)</a:t>
            </a:r>
            <a:endParaRPr lang="en-GB" sz="1400" b="1" dirty="0"/>
          </a:p>
        </p:txBody>
      </p:sp>
      <p:sp>
        <p:nvSpPr>
          <p:cNvPr id="29" name="Rectangle 28"/>
          <p:cNvSpPr/>
          <p:nvPr/>
        </p:nvSpPr>
        <p:spPr>
          <a:xfrm>
            <a:off x="4975319" y="4916468"/>
            <a:ext cx="1116000" cy="1846800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err="1" smtClean="0"/>
              <a:t>Fleksibility</a:t>
            </a:r>
            <a:r>
              <a:rPr lang="en-GB" sz="1400" b="1" dirty="0" smtClean="0"/>
              <a:t/>
            </a:r>
            <a:br>
              <a:rPr lang="en-GB" sz="1400" b="1" dirty="0" smtClean="0"/>
            </a:br>
            <a:r>
              <a:rPr lang="en-GB" sz="1400" b="1" dirty="0" smtClean="0"/>
              <a:t>(DR)</a:t>
            </a:r>
            <a:endParaRPr lang="en-GB" sz="1400" b="1" dirty="0"/>
          </a:p>
        </p:txBody>
      </p:sp>
      <p:sp>
        <p:nvSpPr>
          <p:cNvPr id="31" name="Rectangle 30"/>
          <p:cNvSpPr/>
          <p:nvPr/>
        </p:nvSpPr>
        <p:spPr>
          <a:xfrm>
            <a:off x="6221122" y="4916468"/>
            <a:ext cx="1116000" cy="1846800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Energy monitoring and energy </a:t>
            </a:r>
            <a:r>
              <a:rPr lang="en-GB" sz="1200" b="1" dirty="0" smtClean="0"/>
              <a:t>management</a:t>
            </a:r>
            <a:endParaRPr lang="en-GB" sz="1400" b="1" dirty="0"/>
          </a:p>
        </p:txBody>
      </p:sp>
      <p:sp>
        <p:nvSpPr>
          <p:cNvPr id="32" name="Rectangle 31"/>
          <p:cNvSpPr/>
          <p:nvPr/>
        </p:nvSpPr>
        <p:spPr>
          <a:xfrm>
            <a:off x="7466926" y="4916468"/>
            <a:ext cx="1116000" cy="1846800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E-mobility</a:t>
            </a:r>
            <a:endParaRPr lang="en-GB" sz="1400" b="1" dirty="0"/>
          </a:p>
        </p:txBody>
      </p:sp>
      <p:sp>
        <p:nvSpPr>
          <p:cNvPr id="30" name="Title 2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315E7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GEN-I as a partner for going green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210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8" grpId="0" animBg="1"/>
      <p:bldP spid="19" grpId="0" animBg="1"/>
      <p:bldP spid="27" grpId="0" animBg="1"/>
      <p:bldP spid="28" grpId="0" animBg="1"/>
      <p:bldP spid="29" grpId="0" animBg="1"/>
      <p:bldP spid="31" grpId="0" animBg="1"/>
      <p:bldP spid="3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Thynk you for your attention!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1650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7760583"/>
              </p:ext>
            </p:extLst>
          </p:nvPr>
        </p:nvGraphicFramePr>
        <p:xfrm>
          <a:off x="947737" y="1637212"/>
          <a:ext cx="7248525" cy="3962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Coal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691272" y="2693043"/>
            <a:ext cx="2106066" cy="10103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797338" y="2244437"/>
            <a:ext cx="307571" cy="5486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4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3495800"/>
              </p:ext>
            </p:extLst>
          </p:nvPr>
        </p:nvGraphicFramePr>
        <p:xfrm>
          <a:off x="677933" y="1604065"/>
          <a:ext cx="7158923" cy="4052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EUA (CO</a:t>
            </a:r>
            <a:r>
              <a:rPr lang="sl-SI" baseline="-25000" dirty="0" smtClean="0"/>
              <a:t>2</a:t>
            </a:r>
            <a:r>
              <a:rPr lang="sl-SI" dirty="0" smtClean="0"/>
              <a:t>)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782592" y="2212089"/>
            <a:ext cx="496388" cy="83475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pSp>
        <p:nvGrpSpPr>
          <p:cNvPr id="11" name="Group 10"/>
          <p:cNvGrpSpPr/>
          <p:nvPr/>
        </p:nvGrpSpPr>
        <p:grpSpPr>
          <a:xfrm>
            <a:off x="4740233" y="109552"/>
            <a:ext cx="3096623" cy="1836709"/>
            <a:chOff x="1657350" y="1866353"/>
            <a:chExt cx="3096623" cy="183670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8389" t="10346" r="66500" b="85111"/>
            <a:stretch/>
          </p:blipFill>
          <p:spPr>
            <a:xfrm>
              <a:off x="1657350" y="1866353"/>
              <a:ext cx="3096623" cy="3151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l="25326" t="42033" r="45730" b="32684"/>
            <a:stretch/>
          </p:blipFill>
          <p:spPr>
            <a:xfrm>
              <a:off x="1657350" y="2181497"/>
              <a:ext cx="3096623" cy="152156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cxnSp>
        <p:nvCxnSpPr>
          <p:cNvPr id="12" name="Straight Arrow Connector 11"/>
          <p:cNvCxnSpPr/>
          <p:nvPr/>
        </p:nvCxnSpPr>
        <p:spPr>
          <a:xfrm flipV="1">
            <a:off x="3892138" y="3046844"/>
            <a:ext cx="2999113" cy="11973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18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4972356"/>
              </p:ext>
            </p:extLst>
          </p:nvPr>
        </p:nvGraphicFramePr>
        <p:xfrm>
          <a:off x="1014153" y="1609895"/>
          <a:ext cx="7501197" cy="404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Natural</a:t>
            </a:r>
            <a:r>
              <a:rPr lang="sl-SI" dirty="0" smtClean="0"/>
              <a:t> gas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719750" y="2610196"/>
            <a:ext cx="2351908" cy="115428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952682" y="1945178"/>
            <a:ext cx="340822" cy="6650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09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Hydrological situation in the region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GB" smtClean="0"/>
              <a:t>7</a:t>
            </a:fld>
            <a:endParaRPr lang="en-GB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6753960"/>
              </p:ext>
            </p:extLst>
          </p:nvPr>
        </p:nvGraphicFramePr>
        <p:xfrm>
          <a:off x="179488" y="1627913"/>
          <a:ext cx="2955723" cy="2171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343735"/>
              </p:ext>
            </p:extLst>
          </p:nvPr>
        </p:nvGraphicFramePr>
        <p:xfrm>
          <a:off x="3182669" y="1631119"/>
          <a:ext cx="2724903" cy="2250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389627"/>
              </p:ext>
            </p:extLst>
          </p:nvPr>
        </p:nvGraphicFramePr>
        <p:xfrm>
          <a:off x="226086" y="3906981"/>
          <a:ext cx="2909372" cy="2302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7306724"/>
              </p:ext>
            </p:extLst>
          </p:nvPr>
        </p:nvGraphicFramePr>
        <p:xfrm>
          <a:off x="3182669" y="3882042"/>
          <a:ext cx="2695661" cy="2327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5640416"/>
              </p:ext>
            </p:extLst>
          </p:nvPr>
        </p:nvGraphicFramePr>
        <p:xfrm>
          <a:off x="5955030" y="1627912"/>
          <a:ext cx="2748395" cy="2531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2017822"/>
              </p:ext>
            </p:extLst>
          </p:nvPr>
        </p:nvGraphicFramePr>
        <p:xfrm>
          <a:off x="6007502" y="3906981"/>
          <a:ext cx="2643449" cy="2377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98941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0601280"/>
              </p:ext>
            </p:extLst>
          </p:nvPr>
        </p:nvGraphicFramePr>
        <p:xfrm>
          <a:off x="628650" y="1438081"/>
          <a:ext cx="7686675" cy="5038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Electricity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869281" y="2763644"/>
            <a:ext cx="1119250" cy="14449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904105" y="2285999"/>
            <a:ext cx="242368" cy="4776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10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Spreads</a:t>
            </a:r>
            <a:r>
              <a:rPr lang="sl-SI" dirty="0" smtClean="0"/>
              <a:t> </a:t>
            </a:r>
            <a:r>
              <a:rPr lang="sl-SI" dirty="0" err="1" smtClean="0"/>
              <a:t>between</a:t>
            </a:r>
            <a:r>
              <a:rPr lang="sl-SI" dirty="0" smtClean="0"/>
              <a:t> </a:t>
            </a:r>
            <a:r>
              <a:rPr lang="sl-SI" dirty="0" err="1" smtClean="0"/>
              <a:t>years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pic>
        <p:nvPicPr>
          <p:cNvPr id="1026" name="Chart 2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" y="1690690"/>
            <a:ext cx="7886700" cy="357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35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-I_master_brands_PPT">
  <a:themeElements>
    <a:clrScheme name="Gen-i">
      <a:dk1>
        <a:srgbClr val="002936"/>
      </a:dk1>
      <a:lt1>
        <a:sysClr val="window" lastClr="FFFFFF"/>
      </a:lt1>
      <a:dk2>
        <a:srgbClr val="315E70"/>
      </a:dk2>
      <a:lt2>
        <a:srgbClr val="FFFFFF"/>
      </a:lt2>
      <a:accent1>
        <a:srgbClr val="315E70"/>
      </a:accent1>
      <a:accent2>
        <a:srgbClr val="474847"/>
      </a:accent2>
      <a:accent3>
        <a:srgbClr val="407B92"/>
      </a:accent3>
      <a:accent4>
        <a:srgbClr val="5C9EB8"/>
      </a:accent4>
      <a:accent5>
        <a:srgbClr val="4BACC6"/>
      </a:accent5>
      <a:accent6>
        <a:srgbClr val="82B4C8"/>
      </a:accent6>
      <a:hlink>
        <a:srgbClr val="474847"/>
      </a:hlink>
      <a:folHlink>
        <a:srgbClr val="002936"/>
      </a:folHlink>
    </a:clrScheme>
    <a:fontScheme name="Gen-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FFA5E1B-67B1-4AE1-9A27-4697F68CB587}" vid="{88362D41-FC03-429D-BE1D-9AFB19BCF6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6521</TotalTime>
  <Words>654</Words>
  <Application>Microsoft Office PowerPoint</Application>
  <PresentationFormat>Diaprojekcija na zaslonu (4:3)</PresentationFormat>
  <Paragraphs>156</Paragraphs>
  <Slides>31</Slides>
  <Notes>5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31</vt:i4>
      </vt:variant>
    </vt:vector>
  </HeadingPairs>
  <TitlesOfParts>
    <vt:vector size="35" baseType="lpstr">
      <vt:lpstr>Arial</vt:lpstr>
      <vt:lpstr>Calibri</vt:lpstr>
      <vt:lpstr>Source Sans Pro</vt:lpstr>
      <vt:lpstr>GEN-I_master_brands_PPT</vt:lpstr>
      <vt:lpstr>TRENDS ON ENERGY MARKETS  and AN INSIGHT INTO THE FUTURE DEVELOPMENT OF ENERGY SECTOR</vt:lpstr>
      <vt:lpstr>Trends on energy markets</vt:lpstr>
      <vt:lpstr>Oil</vt:lpstr>
      <vt:lpstr>Coal</vt:lpstr>
      <vt:lpstr>EUA (CO2)</vt:lpstr>
      <vt:lpstr>Natural gas</vt:lpstr>
      <vt:lpstr>Hydrological situation in the region</vt:lpstr>
      <vt:lpstr>Electricity</vt:lpstr>
      <vt:lpstr>Spreads between years</vt:lpstr>
      <vt:lpstr>What is different compared to one year ago?  Region CWE</vt:lpstr>
      <vt:lpstr>Déjà vu: is 2018 comparable with 2008?</vt:lpstr>
      <vt:lpstr>Déjà vu: is 2018 comparable with 2008?</vt:lpstr>
      <vt:lpstr>Déjà vu: is 2018 comparable with 2008?</vt:lpstr>
      <vt:lpstr>ELES bo z zakupom moči za sistemske storitve v letu 2019 prihranil 21 milijonov evrov, glede na leto 2018 pa bodo stroški nižji za deset milijon evrov. Vrsta sprememb pa zahteva skrbno ukrepanje v bilančnih skupinah. </vt:lpstr>
      <vt:lpstr>Trends on energy markets - overview</vt:lpstr>
      <vt:lpstr>The future development of energy sector and going green</vt:lpstr>
      <vt:lpstr>PowerPointova predstavitev</vt:lpstr>
      <vt:lpstr>Going green:  when a company makes a concerted effort to reduce its negative environmental impact</vt:lpstr>
      <vt:lpstr>Why?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Fleksibility – demand response</vt:lpstr>
      <vt:lpstr>Autonomous charging station for EV,  working on distributed ledger technologies</vt:lpstr>
      <vt:lpstr>PowerPointova predstavitev</vt:lpstr>
      <vt:lpstr>PowerPointova predstavitev</vt:lpstr>
      <vt:lpstr>PowerPointova predstavitev</vt:lpstr>
      <vt:lpstr>  Thynk you for your attention!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Matevž Lapajne</dc:creator>
  <cp:lastModifiedBy>Petra Prebil</cp:lastModifiedBy>
  <cp:revision>281</cp:revision>
  <cp:lastPrinted>2017-10-04T21:42:03Z</cp:lastPrinted>
  <dcterms:created xsi:type="dcterms:W3CDTF">2017-01-30T14:17:33Z</dcterms:created>
  <dcterms:modified xsi:type="dcterms:W3CDTF">2018-11-19T12:30:00Z</dcterms:modified>
</cp:coreProperties>
</file>