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79" r:id="rId5"/>
    <p:sldId id="280" r:id="rId6"/>
    <p:sldId id="281" r:id="rId7"/>
    <p:sldId id="282" r:id="rId8"/>
    <p:sldId id="292" r:id="rId9"/>
    <p:sldId id="283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F61"/>
    <a:srgbClr val="F9C148"/>
    <a:srgbClr val="42B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2" autoAdjust="0"/>
    <p:restoredTop sz="94668"/>
  </p:normalViewPr>
  <p:slideViewPr>
    <p:cSldViewPr snapToGrid="0">
      <p:cViewPr varScale="1">
        <p:scale>
          <a:sx n="77" d="100"/>
          <a:sy n="77" d="100"/>
        </p:scale>
        <p:origin x="8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Buh" userId="0895517c-a916-4a86-bef9-5aeb2849fdbd" providerId="ADAL" clId="{AE1E1382-A80D-4248-A9AB-8D71425B7387}"/>
    <pc:docChg chg="delSld modSld">
      <pc:chgData name="Tina Buh" userId="0895517c-a916-4a86-bef9-5aeb2849fdbd" providerId="ADAL" clId="{AE1E1382-A80D-4248-A9AB-8D71425B7387}" dt="2025-08-26T21:04:57.978" v="68" actId="403"/>
      <pc:docMkLst>
        <pc:docMk/>
      </pc:docMkLst>
      <pc:sldChg chg="modSp mod">
        <pc:chgData name="Tina Buh" userId="0895517c-a916-4a86-bef9-5aeb2849fdbd" providerId="ADAL" clId="{AE1E1382-A80D-4248-A9AB-8D71425B7387}" dt="2025-08-26T21:04:11.450" v="58" actId="20577"/>
        <pc:sldMkLst>
          <pc:docMk/>
          <pc:sldMk cId="930304338" sldId="281"/>
        </pc:sldMkLst>
        <pc:spChg chg="mod">
          <ac:chgData name="Tina Buh" userId="0895517c-a916-4a86-bef9-5aeb2849fdbd" providerId="ADAL" clId="{AE1E1382-A80D-4248-A9AB-8D71425B7387}" dt="2025-08-26T21:04:11.450" v="58" actId="20577"/>
          <ac:spMkLst>
            <pc:docMk/>
            <pc:sldMk cId="930304338" sldId="281"/>
            <ac:spMk id="5" creationId="{5FA86568-7AFB-78B8-2D0D-35CF476F3928}"/>
          </ac:spMkLst>
        </pc:spChg>
      </pc:sldChg>
      <pc:sldChg chg="modSp mod">
        <pc:chgData name="Tina Buh" userId="0895517c-a916-4a86-bef9-5aeb2849fdbd" providerId="ADAL" clId="{AE1E1382-A80D-4248-A9AB-8D71425B7387}" dt="2025-08-26T21:04:57.978" v="68" actId="403"/>
        <pc:sldMkLst>
          <pc:docMk/>
          <pc:sldMk cId="667967005" sldId="283"/>
        </pc:sldMkLst>
        <pc:spChg chg="mod">
          <ac:chgData name="Tina Buh" userId="0895517c-a916-4a86-bef9-5aeb2849fdbd" providerId="ADAL" clId="{AE1E1382-A80D-4248-A9AB-8D71425B7387}" dt="2025-08-26T21:04:57.978" v="68" actId="403"/>
          <ac:spMkLst>
            <pc:docMk/>
            <pc:sldMk cId="667967005" sldId="283"/>
            <ac:spMk id="9" creationId="{68EEE521-2828-5BA2-A503-579EA0972B82}"/>
          </ac:spMkLst>
        </pc:spChg>
        <pc:spChg chg="mod">
          <ac:chgData name="Tina Buh" userId="0895517c-a916-4a86-bef9-5aeb2849fdbd" providerId="ADAL" clId="{AE1E1382-A80D-4248-A9AB-8D71425B7387}" dt="2025-08-26T21:04:39.664" v="63" actId="403"/>
          <ac:spMkLst>
            <pc:docMk/>
            <pc:sldMk cId="667967005" sldId="283"/>
            <ac:spMk id="10" creationId="{467B7027-7A34-AD81-C83B-DC9B6F697C28}"/>
          </ac:spMkLst>
        </pc:spChg>
        <pc:spChg chg="mod">
          <ac:chgData name="Tina Buh" userId="0895517c-a916-4a86-bef9-5aeb2849fdbd" providerId="ADAL" clId="{AE1E1382-A80D-4248-A9AB-8D71425B7387}" dt="2025-08-26T21:04:54.320" v="67" actId="403"/>
          <ac:spMkLst>
            <pc:docMk/>
            <pc:sldMk cId="667967005" sldId="283"/>
            <ac:spMk id="11" creationId="{0DAE67AB-F2C3-0C11-4C4C-827CD4F32445}"/>
          </ac:spMkLst>
        </pc:spChg>
        <pc:spChg chg="mod">
          <ac:chgData name="Tina Buh" userId="0895517c-a916-4a86-bef9-5aeb2849fdbd" providerId="ADAL" clId="{AE1E1382-A80D-4248-A9AB-8D71425B7387}" dt="2025-08-26T21:04:42.623" v="64" actId="403"/>
          <ac:spMkLst>
            <pc:docMk/>
            <pc:sldMk cId="667967005" sldId="283"/>
            <ac:spMk id="12" creationId="{36CFA03C-9C6A-614F-83A5-E66854DD369C}"/>
          </ac:spMkLst>
        </pc:spChg>
        <pc:spChg chg="mod">
          <ac:chgData name="Tina Buh" userId="0895517c-a916-4a86-bef9-5aeb2849fdbd" providerId="ADAL" clId="{AE1E1382-A80D-4248-A9AB-8D71425B7387}" dt="2025-08-26T21:04:32.755" v="61" actId="404"/>
          <ac:spMkLst>
            <pc:docMk/>
            <pc:sldMk cId="667967005" sldId="283"/>
            <ac:spMk id="13" creationId="{8176B30F-805B-40C4-B7E7-1FB47786ECEB}"/>
          </ac:spMkLst>
        </pc:spChg>
        <pc:spChg chg="mod">
          <ac:chgData name="Tina Buh" userId="0895517c-a916-4a86-bef9-5aeb2849fdbd" providerId="ADAL" clId="{AE1E1382-A80D-4248-A9AB-8D71425B7387}" dt="2025-08-26T21:04:46.404" v="65" actId="403"/>
          <ac:spMkLst>
            <pc:docMk/>
            <pc:sldMk cId="667967005" sldId="283"/>
            <ac:spMk id="14" creationId="{7AC09D0D-582C-89AC-76D2-90FF29A55C8C}"/>
          </ac:spMkLst>
        </pc:spChg>
        <pc:spChg chg="mod">
          <ac:chgData name="Tina Buh" userId="0895517c-a916-4a86-bef9-5aeb2849fdbd" providerId="ADAL" clId="{AE1E1382-A80D-4248-A9AB-8D71425B7387}" dt="2025-08-26T21:04:36.647" v="62" actId="403"/>
          <ac:spMkLst>
            <pc:docMk/>
            <pc:sldMk cId="667967005" sldId="283"/>
            <ac:spMk id="15" creationId="{2A48C8A6-DD08-0E5E-F07D-3F6B70998D29}"/>
          </ac:spMkLst>
        </pc:spChg>
        <pc:spChg chg="mod">
          <ac:chgData name="Tina Buh" userId="0895517c-a916-4a86-bef9-5aeb2849fdbd" providerId="ADAL" clId="{AE1E1382-A80D-4248-A9AB-8D71425B7387}" dt="2025-08-26T21:04:50.538" v="66" actId="403"/>
          <ac:spMkLst>
            <pc:docMk/>
            <pc:sldMk cId="667967005" sldId="283"/>
            <ac:spMk id="16" creationId="{1DB72F12-AE3B-3ADE-CEE5-2765971268B1}"/>
          </ac:spMkLst>
        </pc:spChg>
      </pc:sldChg>
      <pc:sldChg chg="del">
        <pc:chgData name="Tina Buh" userId="0895517c-a916-4a86-bef9-5aeb2849fdbd" providerId="ADAL" clId="{AE1E1382-A80D-4248-A9AB-8D71425B7387}" dt="2025-08-26T21:01:17.826" v="0" actId="47"/>
        <pc:sldMkLst>
          <pc:docMk/>
          <pc:sldMk cId="586423211" sldId="284"/>
        </pc:sldMkLst>
      </pc:sldChg>
      <pc:sldChg chg="del">
        <pc:chgData name="Tina Buh" userId="0895517c-a916-4a86-bef9-5aeb2849fdbd" providerId="ADAL" clId="{AE1E1382-A80D-4248-A9AB-8D71425B7387}" dt="2025-08-26T21:01:31.804" v="3" actId="47"/>
        <pc:sldMkLst>
          <pc:docMk/>
          <pc:sldMk cId="1152433085" sldId="285"/>
        </pc:sldMkLst>
      </pc:sldChg>
      <pc:sldChg chg="del">
        <pc:chgData name="Tina Buh" userId="0895517c-a916-4a86-bef9-5aeb2849fdbd" providerId="ADAL" clId="{AE1E1382-A80D-4248-A9AB-8D71425B7387}" dt="2025-08-26T21:01:23.706" v="1" actId="47"/>
        <pc:sldMkLst>
          <pc:docMk/>
          <pc:sldMk cId="1766306225" sldId="289"/>
        </pc:sldMkLst>
      </pc:sldChg>
      <pc:sldChg chg="del">
        <pc:chgData name="Tina Buh" userId="0895517c-a916-4a86-bef9-5aeb2849fdbd" providerId="ADAL" clId="{AE1E1382-A80D-4248-A9AB-8D71425B7387}" dt="2025-08-26T21:01:27.174" v="2" actId="47"/>
        <pc:sldMkLst>
          <pc:docMk/>
          <pc:sldMk cId="3460513633" sldId="290"/>
        </pc:sldMkLst>
      </pc:sldChg>
      <pc:sldChg chg="modSp mod">
        <pc:chgData name="Tina Buh" userId="0895517c-a916-4a86-bef9-5aeb2849fdbd" providerId="ADAL" clId="{AE1E1382-A80D-4248-A9AB-8D71425B7387}" dt="2025-08-26T21:02:57.190" v="38" actId="1076"/>
        <pc:sldMkLst>
          <pc:docMk/>
          <pc:sldMk cId="372374249" sldId="292"/>
        </pc:sldMkLst>
        <pc:spChg chg="mod">
          <ac:chgData name="Tina Buh" userId="0895517c-a916-4a86-bef9-5aeb2849fdbd" providerId="ADAL" clId="{AE1E1382-A80D-4248-A9AB-8D71425B7387}" dt="2025-08-26T21:02:21.728" v="15" actId="403"/>
          <ac:spMkLst>
            <pc:docMk/>
            <pc:sldMk cId="372374249" sldId="292"/>
            <ac:spMk id="12" creationId="{E80BA229-3233-8059-F674-18D7897CC871}"/>
          </ac:spMkLst>
        </pc:spChg>
        <pc:spChg chg="mod">
          <ac:chgData name="Tina Buh" userId="0895517c-a916-4a86-bef9-5aeb2849fdbd" providerId="ADAL" clId="{AE1E1382-A80D-4248-A9AB-8D71425B7387}" dt="2025-08-26T21:02:36.105" v="27" actId="404"/>
          <ac:spMkLst>
            <pc:docMk/>
            <pc:sldMk cId="372374249" sldId="292"/>
            <ac:spMk id="13" creationId="{45322648-4A77-14A0-E50F-5B9EEDB70A4F}"/>
          </ac:spMkLst>
        </pc:spChg>
        <pc:spChg chg="mod">
          <ac:chgData name="Tina Buh" userId="0895517c-a916-4a86-bef9-5aeb2849fdbd" providerId="ADAL" clId="{AE1E1382-A80D-4248-A9AB-8D71425B7387}" dt="2025-08-26T21:02:41.993" v="33" actId="403"/>
          <ac:spMkLst>
            <pc:docMk/>
            <pc:sldMk cId="372374249" sldId="292"/>
            <ac:spMk id="14" creationId="{9ABBD2CF-7AE5-E851-D80D-F96E0E6C33DD}"/>
          </ac:spMkLst>
        </pc:spChg>
        <pc:spChg chg="mod">
          <ac:chgData name="Tina Buh" userId="0895517c-a916-4a86-bef9-5aeb2849fdbd" providerId="ADAL" clId="{AE1E1382-A80D-4248-A9AB-8D71425B7387}" dt="2025-08-26T21:02:51.766" v="37" actId="1076"/>
          <ac:spMkLst>
            <pc:docMk/>
            <pc:sldMk cId="372374249" sldId="292"/>
            <ac:spMk id="15" creationId="{D3C0D902-2FE7-7FA4-DD85-D9ACE81BD2BA}"/>
          </ac:spMkLst>
        </pc:spChg>
        <pc:spChg chg="mod">
          <ac:chgData name="Tina Buh" userId="0895517c-a916-4a86-bef9-5aeb2849fdbd" providerId="ADAL" clId="{AE1E1382-A80D-4248-A9AB-8D71425B7387}" dt="2025-08-26T21:02:28.235" v="20" actId="403"/>
          <ac:spMkLst>
            <pc:docMk/>
            <pc:sldMk cId="372374249" sldId="292"/>
            <ac:spMk id="16" creationId="{EB9A4224-E548-AF85-CDDB-10DF75209464}"/>
          </ac:spMkLst>
        </pc:spChg>
        <pc:spChg chg="mod">
          <ac:chgData name="Tina Buh" userId="0895517c-a916-4a86-bef9-5aeb2849fdbd" providerId="ADAL" clId="{AE1E1382-A80D-4248-A9AB-8D71425B7387}" dt="2025-08-26T21:02:03.722" v="9" actId="403"/>
          <ac:spMkLst>
            <pc:docMk/>
            <pc:sldMk cId="372374249" sldId="292"/>
            <ac:spMk id="18" creationId="{DE66BA9B-4C89-F723-8232-BCD2518A872D}"/>
          </ac:spMkLst>
        </pc:spChg>
        <pc:grpChg chg="mod">
          <ac:chgData name="Tina Buh" userId="0895517c-a916-4a86-bef9-5aeb2849fdbd" providerId="ADAL" clId="{AE1E1382-A80D-4248-A9AB-8D71425B7387}" dt="2025-08-26T21:02:57.190" v="38" actId="1076"/>
          <ac:grpSpMkLst>
            <pc:docMk/>
            <pc:sldMk cId="372374249" sldId="292"/>
            <ac:grpSpMk id="9" creationId="{85BB5537-07B8-BA4E-BBB5-B319F53D719E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FC6C5-93BE-448D-8954-EB9994CE24C1}" type="datetimeFigureOut">
              <a:rPr lang="en-GB" smtClean="0"/>
              <a:t>23/08/2025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5CF07-9F3B-464C-8F07-059137E79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36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jpeg"/><Relationship Id="rId3" Type="http://schemas.openxmlformats.org/officeDocument/2006/relationships/image" Target="../media/image19.svg"/><Relationship Id="rId21" Type="http://schemas.openxmlformats.org/officeDocument/2006/relationships/image" Target="../media/image37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jpeg"/><Relationship Id="rId2" Type="http://schemas.openxmlformats.org/officeDocument/2006/relationships/image" Target="../media/image18.pn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29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24" Type="http://schemas.openxmlformats.org/officeDocument/2006/relationships/image" Target="../media/image40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28" Type="http://schemas.openxmlformats.org/officeDocument/2006/relationships/image" Target="../media/image44.png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31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E031065F-3C08-7046-86F8-0C329AE1BD9D}"/>
              </a:ext>
            </a:extLst>
          </p:cNvPr>
          <p:cNvSpPr/>
          <p:nvPr userDrawn="1"/>
        </p:nvSpPr>
        <p:spPr>
          <a:xfrm>
            <a:off x="6096000" y="6337340"/>
            <a:ext cx="7587098" cy="520079"/>
          </a:xfrm>
          <a:prstGeom prst="parallelogram">
            <a:avLst>
              <a:gd name="adj" fmla="val 299000"/>
            </a:avLst>
          </a:prstGeom>
          <a:solidFill>
            <a:srgbClr val="42B6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6C118-7493-B46B-BCBA-D446B4FFD1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28800"/>
            <a:ext cx="9144000" cy="1681162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Add your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0A8F89-142E-02D5-F619-F840FF6570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41148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the presenter name(s)</a:t>
            </a:r>
            <a:endParaRPr lang="en-GB" dirty="0"/>
          </a:p>
        </p:txBody>
      </p:sp>
      <p:sp>
        <p:nvSpPr>
          <p:cNvPr id="21" name="Text Placeholder 37">
            <a:extLst>
              <a:ext uri="{FF2B5EF4-FFF2-40B4-BE49-F238E27FC236}">
                <a16:creationId xmlns:a16="http://schemas.microsoft.com/office/drawing/2014/main" id="{E99006C5-4541-FE2C-BA5C-BFFE69A009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1" y="3602038"/>
            <a:ext cx="4114800" cy="1655762"/>
          </a:xfrm>
          <a:noFill/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400" b="0"/>
            </a:lvl1pPr>
          </a:lstStyle>
          <a:p>
            <a:pPr lvl="0"/>
            <a:r>
              <a:rPr lang="en-GB" dirty="0"/>
              <a:t>Add the meeting title and the venue/place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F926D80-FA2B-C875-8CD8-7B320F9B85AC}"/>
              </a:ext>
            </a:extLst>
          </p:cNvPr>
          <p:cNvSpPr/>
          <p:nvPr userDrawn="1"/>
        </p:nvSpPr>
        <p:spPr>
          <a:xfrm>
            <a:off x="-1543994" y="6337921"/>
            <a:ext cx="7639993" cy="520079"/>
          </a:xfrm>
          <a:prstGeom prst="parallelogram">
            <a:avLst>
              <a:gd name="adj" fmla="val 299000"/>
            </a:avLst>
          </a:prstGeom>
          <a:solidFill>
            <a:srgbClr val="F9C1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D4F6E6-2F94-C918-9D70-F2B4F2C0089D}"/>
              </a:ext>
            </a:extLst>
          </p:cNvPr>
          <p:cNvGrpSpPr/>
          <p:nvPr userDrawn="1"/>
        </p:nvGrpSpPr>
        <p:grpSpPr>
          <a:xfrm>
            <a:off x="14909" y="1"/>
            <a:ext cx="12162183" cy="1800000"/>
            <a:chOff x="0" y="1"/>
            <a:chExt cx="12162183" cy="1800000"/>
          </a:xfrm>
        </p:grpSpPr>
        <p:pic>
          <p:nvPicPr>
            <p:cNvPr id="12" name="Picture 11" descr="A black background with blue and green text&#10;&#10;AI-generated content may be incorrect.">
              <a:extLst>
                <a:ext uri="{FF2B5EF4-FFF2-40B4-BE49-F238E27FC236}">
                  <a16:creationId xmlns:a16="http://schemas.microsoft.com/office/drawing/2014/main" id="{223AB717-2697-0BFE-8322-5917BB410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12462" r="23053" b="4775"/>
            <a:stretch/>
          </p:blipFill>
          <p:spPr>
            <a:xfrm>
              <a:off x="0" y="1"/>
              <a:ext cx="4102148" cy="1800000"/>
            </a:xfrm>
            <a:prstGeom prst="rect">
              <a:avLst/>
            </a:prstGeom>
          </p:spPr>
        </p:pic>
        <p:pic>
          <p:nvPicPr>
            <p:cNvPr id="13" name="Picture 12" descr="A blue square with white text&#10;&#10;AI-generated content may be incorrect.">
              <a:extLst>
                <a:ext uri="{FF2B5EF4-FFF2-40B4-BE49-F238E27FC236}">
                  <a16:creationId xmlns:a16="http://schemas.microsoft.com/office/drawing/2014/main" id="{6E274A77-C673-6304-C9BE-FC6E0BC56C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012" y="179999"/>
              <a:ext cx="3454157" cy="1440000"/>
            </a:xfrm>
            <a:prstGeom prst="rect">
              <a:avLst/>
            </a:prstGeom>
          </p:spPr>
        </p:pic>
        <p:pic>
          <p:nvPicPr>
            <p:cNvPr id="14" name="Picture 13" descr="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E370BFB4-D754-E412-4AFB-81A44A821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4183" y="466269"/>
              <a:ext cx="3888000" cy="867461"/>
            </a:xfrm>
            <a:prstGeom prst="rect">
              <a:avLst/>
            </a:prstGeom>
          </p:spPr>
        </p:pic>
      </p:grp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756E60A-E632-782C-1454-254EE97EC8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7949" y="6402540"/>
            <a:ext cx="2743200" cy="36512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F2C7CCBE-991A-40A5-B4B9-4987FC14424E}" type="datetime1">
              <a:rPr lang="en-GB" smtClean="0"/>
              <a:t>23/08/2025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2D041-949A-7B1B-E2C0-CF1E7B68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16892" y="6414816"/>
            <a:ext cx="5973476" cy="352849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Agreement No: 101183898-EDU-2024-PI-ALL-INNO</a:t>
            </a:r>
          </a:p>
        </p:txBody>
      </p:sp>
    </p:spTree>
    <p:extLst>
      <p:ext uri="{BB962C8B-B14F-4D97-AF65-F5344CB8AC3E}">
        <p14:creationId xmlns:p14="http://schemas.microsoft.com/office/powerpoint/2010/main" val="1328910973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D89E-7C95-D0FD-5926-C779F714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83546-AEBD-797A-000A-AC956BC2B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C753-7F76-2A44-B1D1-A7F2668A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Agreement No: 101183898-EDU-2024-PI-ALL-INNO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6737E-82CA-E5C8-FF05-51FFC225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81675-5E72-4819-BC54-80164E38AE06}" type="slidenum">
              <a:rPr lang="en-GB" smtClean="0"/>
              <a:t>‹#›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BAF456-5F33-73E8-229B-58146E1C0AF4}"/>
              </a:ext>
            </a:extLst>
          </p:cNvPr>
          <p:cNvGrpSpPr/>
          <p:nvPr userDrawn="1"/>
        </p:nvGrpSpPr>
        <p:grpSpPr>
          <a:xfrm>
            <a:off x="1" y="0"/>
            <a:ext cx="12191999" cy="1080001"/>
            <a:chOff x="0" y="0"/>
            <a:chExt cx="12191999" cy="1080001"/>
          </a:xfrm>
        </p:grpSpPr>
        <p:pic>
          <p:nvPicPr>
            <p:cNvPr id="12" name="Picture 11" descr="A blue square with white text&#10;&#10;AI-generated content may be incorrect.">
              <a:extLst>
                <a:ext uri="{FF2B5EF4-FFF2-40B4-BE49-F238E27FC236}">
                  <a16:creationId xmlns:a16="http://schemas.microsoft.com/office/drawing/2014/main" id="{B30D203B-39EB-33B8-0F41-F2BB3FCCC3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381" y="1"/>
              <a:ext cx="2590618" cy="1080000"/>
            </a:xfrm>
            <a:prstGeom prst="rect">
              <a:avLst/>
            </a:prstGeom>
          </p:spPr>
        </p:pic>
        <p:pic>
          <p:nvPicPr>
            <p:cNvPr id="14" name="Picture 13" descr="A black background with blue and green text&#10;&#10;AI-generated content may be incorrect.">
              <a:extLst>
                <a:ext uri="{FF2B5EF4-FFF2-40B4-BE49-F238E27FC236}">
                  <a16:creationId xmlns:a16="http://schemas.microsoft.com/office/drawing/2014/main" id="{C9D5134D-FEEB-1D91-2FB4-25F03094FC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12462" r="23053" b="4775"/>
            <a:stretch/>
          </p:blipFill>
          <p:spPr>
            <a:xfrm>
              <a:off x="0" y="1"/>
              <a:ext cx="2461289" cy="1080000"/>
            </a:xfrm>
            <a:prstGeom prst="rect">
              <a:avLst/>
            </a:prstGeom>
          </p:spPr>
        </p:pic>
        <p:pic>
          <p:nvPicPr>
            <p:cNvPr id="16" name="Picture 15" descr="A blue flag with yellow stars&#10;&#10;AI-generated content may be incorrect.">
              <a:extLst>
                <a:ext uri="{FF2B5EF4-FFF2-40B4-BE49-F238E27FC236}">
                  <a16:creationId xmlns:a16="http://schemas.microsoft.com/office/drawing/2014/main" id="{1263C7DD-AA2D-3636-3FE4-85C677F7E8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289" y="0"/>
              <a:ext cx="1026342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52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27604-7AD6-AD0B-FB95-E3032172D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58226-AFEA-DC1B-081D-5787E63E4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3929"/>
            <a:ext cx="5181600" cy="35530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CE231-8459-C9B3-8F8A-3542B8A76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3929"/>
            <a:ext cx="5181600" cy="355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2F8F5-B2F8-98CE-0106-3166592C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Agreement No: 101183898-EDU-2024-PI-ALL-INNO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8EB53-8554-FAEA-0AC4-B9DF8514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81675-5E72-4819-BC54-80164E38AE06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2D1020-2771-E0A8-8C42-28E082947E06}"/>
              </a:ext>
            </a:extLst>
          </p:cNvPr>
          <p:cNvGrpSpPr/>
          <p:nvPr userDrawn="1"/>
        </p:nvGrpSpPr>
        <p:grpSpPr>
          <a:xfrm>
            <a:off x="0" y="0"/>
            <a:ext cx="12191999" cy="1080001"/>
            <a:chOff x="0" y="0"/>
            <a:chExt cx="12191999" cy="1080001"/>
          </a:xfrm>
        </p:grpSpPr>
        <p:pic>
          <p:nvPicPr>
            <p:cNvPr id="9" name="Picture 8" descr="A blue square with white text&#10;&#10;AI-generated content may be incorrect.">
              <a:extLst>
                <a:ext uri="{FF2B5EF4-FFF2-40B4-BE49-F238E27FC236}">
                  <a16:creationId xmlns:a16="http://schemas.microsoft.com/office/drawing/2014/main" id="{8B9BD6C3-370A-0C44-4B30-A2EDDD8CE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381" y="1"/>
              <a:ext cx="2590618" cy="1080000"/>
            </a:xfrm>
            <a:prstGeom prst="rect">
              <a:avLst/>
            </a:prstGeom>
          </p:spPr>
        </p:pic>
        <p:pic>
          <p:nvPicPr>
            <p:cNvPr id="10" name="Picture 9" descr="A black background with blue and green text&#10;&#10;AI-generated content may be incorrect.">
              <a:extLst>
                <a:ext uri="{FF2B5EF4-FFF2-40B4-BE49-F238E27FC236}">
                  <a16:creationId xmlns:a16="http://schemas.microsoft.com/office/drawing/2014/main" id="{0929FC36-93DB-8EE3-94F0-E690591E8C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12462" r="23053" b="4775"/>
            <a:stretch/>
          </p:blipFill>
          <p:spPr>
            <a:xfrm>
              <a:off x="0" y="1"/>
              <a:ext cx="2461289" cy="1080000"/>
            </a:xfrm>
            <a:prstGeom prst="rect">
              <a:avLst/>
            </a:prstGeom>
          </p:spPr>
        </p:pic>
        <p:pic>
          <p:nvPicPr>
            <p:cNvPr id="11" name="Picture 10" descr="A blue flag with yellow stars&#10;&#10;AI-generated content may be incorrect.">
              <a:extLst>
                <a:ext uri="{FF2B5EF4-FFF2-40B4-BE49-F238E27FC236}">
                  <a16:creationId xmlns:a16="http://schemas.microsoft.com/office/drawing/2014/main" id="{D14D65FC-4776-23C7-89CB-A0A7E505EC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289" y="0"/>
              <a:ext cx="1026342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791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9C1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F9F4-4822-2D7B-9DBB-04E17D60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43F6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CB523-78A5-AE26-3270-09D4226D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Agreement No: 101183898-EDU-2024-PI-ALL-INNO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F8779-8BCE-0BED-64CE-5E74FE6C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81675-5E72-4819-BC54-80164E38AE06}" type="slidenum">
              <a:rPr lang="en-GB" smtClean="0"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8F381-0F98-1E43-65A3-1B74B7767A1E}"/>
              </a:ext>
            </a:extLst>
          </p:cNvPr>
          <p:cNvGrpSpPr/>
          <p:nvPr userDrawn="1"/>
        </p:nvGrpSpPr>
        <p:grpSpPr>
          <a:xfrm>
            <a:off x="0" y="0"/>
            <a:ext cx="12192000" cy="1080000"/>
            <a:chOff x="0" y="0"/>
            <a:chExt cx="12192000" cy="1080000"/>
          </a:xfrm>
        </p:grpSpPr>
        <p:pic>
          <p:nvPicPr>
            <p:cNvPr id="7" name="Picture 6" descr="A flag with stars in a circle&#10;&#10;AI-generated content may be incorrect.">
              <a:extLst>
                <a:ext uri="{FF2B5EF4-FFF2-40B4-BE49-F238E27FC236}">
                  <a16:creationId xmlns:a16="http://schemas.microsoft.com/office/drawing/2014/main" id="{3DA1B04F-C8C1-1696-CF9F-1D315D9EB2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900" y="0"/>
              <a:ext cx="1026343" cy="1080000"/>
            </a:xfrm>
            <a:prstGeom prst="rect">
              <a:avLst/>
            </a:prstGeom>
          </p:spPr>
        </p:pic>
        <p:pic>
          <p:nvPicPr>
            <p:cNvPr id="8" name="Picture 7" descr="A blue and white sign&#10;&#10;AI-generated content may be incorrect.">
              <a:extLst>
                <a:ext uri="{FF2B5EF4-FFF2-40B4-BE49-F238E27FC236}">
                  <a16:creationId xmlns:a16="http://schemas.microsoft.com/office/drawing/2014/main" id="{B1361DC5-7998-66E5-BC48-9B3FAC56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382" y="0"/>
              <a:ext cx="2590618" cy="1080000"/>
            </a:xfrm>
            <a:prstGeom prst="rect">
              <a:avLst/>
            </a:prstGeom>
          </p:spPr>
        </p:pic>
        <p:pic>
          <p:nvPicPr>
            <p:cNvPr id="9" name="Picture 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7D18A634-56B4-3B6F-C7A7-E5B5BCE1E6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7" t="12641" r="22589" b="5926"/>
            <a:stretch/>
          </p:blipFill>
          <p:spPr>
            <a:xfrm>
              <a:off x="0" y="0"/>
              <a:ext cx="2510900" cy="1080000"/>
            </a:xfrm>
            <a:prstGeom prst="rect">
              <a:avLst/>
            </a:prstGeom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F48138-9E0D-BE74-3C28-616B05B3A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3931"/>
            <a:ext cx="10515600" cy="3553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88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42B6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F9F4-4822-2D7B-9DBB-04E17D60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43F6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CB523-78A5-AE26-3270-09D4226D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Agreement No: 101183898-EDU-2024-PI-ALL-INNO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F8779-8BCE-0BED-64CE-5E74FE6C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81675-5E72-4819-BC54-80164E38AE0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4FD419-ED6E-3F34-0409-A9D253779931}"/>
              </a:ext>
            </a:extLst>
          </p:cNvPr>
          <p:cNvGrpSpPr/>
          <p:nvPr userDrawn="1"/>
        </p:nvGrpSpPr>
        <p:grpSpPr>
          <a:xfrm>
            <a:off x="0" y="0"/>
            <a:ext cx="12192000" cy="1080000"/>
            <a:chOff x="0" y="0"/>
            <a:chExt cx="12192000" cy="1080000"/>
          </a:xfrm>
        </p:grpSpPr>
        <p:pic>
          <p:nvPicPr>
            <p:cNvPr id="7" name="Picture 6" descr="A flag with stars in a circle&#10;&#10;AI-generated content may be incorrect.">
              <a:extLst>
                <a:ext uri="{FF2B5EF4-FFF2-40B4-BE49-F238E27FC236}">
                  <a16:creationId xmlns:a16="http://schemas.microsoft.com/office/drawing/2014/main" id="{B125E7D4-2923-996B-5ACF-18C64384BE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900" y="0"/>
              <a:ext cx="1026343" cy="1080000"/>
            </a:xfrm>
            <a:prstGeom prst="rect">
              <a:avLst/>
            </a:prstGeom>
          </p:spPr>
        </p:pic>
        <p:pic>
          <p:nvPicPr>
            <p:cNvPr id="8" name="Picture 7" descr="A blue and white sign&#10;&#10;AI-generated content may be incorrect.">
              <a:extLst>
                <a:ext uri="{FF2B5EF4-FFF2-40B4-BE49-F238E27FC236}">
                  <a16:creationId xmlns:a16="http://schemas.microsoft.com/office/drawing/2014/main" id="{2C4384E6-56E6-3E41-EF57-B089A780D5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382" y="0"/>
              <a:ext cx="2590618" cy="1080000"/>
            </a:xfrm>
            <a:prstGeom prst="rect">
              <a:avLst/>
            </a:prstGeom>
          </p:spPr>
        </p:pic>
        <p:pic>
          <p:nvPicPr>
            <p:cNvPr id="9" name="Picture 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4E5E7A86-3730-CE2D-9995-7F261725B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7" t="12641" r="22589" b="5926"/>
            <a:stretch/>
          </p:blipFill>
          <p:spPr>
            <a:xfrm>
              <a:off x="0" y="0"/>
              <a:ext cx="2510900" cy="1080000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F6CC7C-6C60-307C-7269-0751030F2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3931"/>
            <a:ext cx="10515600" cy="3553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60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43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F9F4-4822-2D7B-9DBB-04E17D60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F9C1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CB523-78A5-AE26-3270-09D4226D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Agreement No: 101183898-EDU-2024-PI-ALL-INNO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F8779-8BCE-0BED-64CE-5E74FE6C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81675-5E72-4819-BC54-80164E38AE0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7E4F91-02C6-60AE-2954-447BC7FB0D7C}"/>
              </a:ext>
            </a:extLst>
          </p:cNvPr>
          <p:cNvGrpSpPr/>
          <p:nvPr userDrawn="1"/>
        </p:nvGrpSpPr>
        <p:grpSpPr>
          <a:xfrm>
            <a:off x="-1" y="0"/>
            <a:ext cx="12192001" cy="1080000"/>
            <a:chOff x="-1" y="0"/>
            <a:chExt cx="12192001" cy="1080000"/>
          </a:xfrm>
        </p:grpSpPr>
        <p:pic>
          <p:nvPicPr>
            <p:cNvPr id="9" name="Picture 8" descr="A blue and white sign&#10;&#10;AI-generated content may be incorrect.">
              <a:extLst>
                <a:ext uri="{FF2B5EF4-FFF2-40B4-BE49-F238E27FC236}">
                  <a16:creationId xmlns:a16="http://schemas.microsoft.com/office/drawing/2014/main" id="{69C87C49-FF44-B467-5554-F6DF4B6653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382" y="0"/>
              <a:ext cx="2590618" cy="1080000"/>
            </a:xfrm>
            <a:prstGeom prst="rect">
              <a:avLst/>
            </a:prstGeom>
          </p:spPr>
        </p:pic>
        <p:pic>
          <p:nvPicPr>
            <p:cNvPr id="20" name="Picture 19" descr="A blue flag with yellow stars&#10;&#10;AI-generated content may be incorrect.">
              <a:extLst>
                <a:ext uri="{FF2B5EF4-FFF2-40B4-BE49-F238E27FC236}">
                  <a16:creationId xmlns:a16="http://schemas.microsoft.com/office/drawing/2014/main" id="{840F565C-A8F3-8412-7639-8BD14C1D05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5424" y="0"/>
              <a:ext cx="1026343" cy="1080000"/>
            </a:xfrm>
            <a:prstGeom prst="rect">
              <a:avLst/>
            </a:prstGeom>
          </p:spPr>
        </p:pic>
        <p:pic>
          <p:nvPicPr>
            <p:cNvPr id="22" name="Picture 21" descr="A green and yellow logo&#10;&#10;AI-generated content may be incorrect.">
              <a:extLst>
                <a:ext uri="{FF2B5EF4-FFF2-40B4-BE49-F238E27FC236}">
                  <a16:creationId xmlns:a16="http://schemas.microsoft.com/office/drawing/2014/main" id="{32D3687F-25A4-9903-0B8D-05632AEF8C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3" t="17652" r="23931" b="11101"/>
            <a:stretch/>
          </p:blipFill>
          <p:spPr>
            <a:xfrm>
              <a:off x="-1" y="0"/>
              <a:ext cx="2765425" cy="1080000"/>
            </a:xfrm>
            <a:prstGeom prst="rect">
              <a:avLst/>
            </a:prstGeom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70B2E1C-04ED-082B-8682-3FC8F8C9F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3931"/>
            <a:ext cx="10515600" cy="3553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28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B1E9A8CF-50CF-3801-1216-CF4A50A49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r="23825"/>
          <a:stretch/>
        </p:blipFill>
        <p:spPr>
          <a:xfrm>
            <a:off x="1" y="85736"/>
            <a:ext cx="12191999" cy="6686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8F9F4-4822-2D7B-9DBB-04E17D60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CB523-78A5-AE26-3270-09D4226D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Agreement No: 101183898-EDU-2024-PI-ALL-INNO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F8779-8BCE-0BED-64CE-5E74FE6C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81675-5E72-4819-BC54-80164E38AE06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29ABD8-CD83-F38B-1666-6FD2E59E70E5}"/>
              </a:ext>
            </a:extLst>
          </p:cNvPr>
          <p:cNvGrpSpPr/>
          <p:nvPr userDrawn="1"/>
        </p:nvGrpSpPr>
        <p:grpSpPr>
          <a:xfrm>
            <a:off x="0" y="0"/>
            <a:ext cx="12191999" cy="1080001"/>
            <a:chOff x="0" y="0"/>
            <a:chExt cx="12191999" cy="1080001"/>
          </a:xfrm>
        </p:grpSpPr>
        <p:pic>
          <p:nvPicPr>
            <p:cNvPr id="10" name="Picture 9" descr="A blue square with white text&#10;&#10;AI-generated content may be incorrect.">
              <a:extLst>
                <a:ext uri="{FF2B5EF4-FFF2-40B4-BE49-F238E27FC236}">
                  <a16:creationId xmlns:a16="http://schemas.microsoft.com/office/drawing/2014/main" id="{B47ACC35-180A-F6CD-37B1-0321F9E2AD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381" y="1"/>
              <a:ext cx="2590618" cy="1080000"/>
            </a:xfrm>
            <a:prstGeom prst="rect">
              <a:avLst/>
            </a:prstGeom>
          </p:spPr>
        </p:pic>
        <p:pic>
          <p:nvPicPr>
            <p:cNvPr id="11" name="Picture 10" descr="A black background with blue and green text&#10;&#10;AI-generated content may be incorrect.">
              <a:extLst>
                <a:ext uri="{FF2B5EF4-FFF2-40B4-BE49-F238E27FC236}">
                  <a16:creationId xmlns:a16="http://schemas.microsoft.com/office/drawing/2014/main" id="{3CDD3A76-7E86-88AB-56FB-56957D489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12462" r="23053" b="4775"/>
            <a:stretch/>
          </p:blipFill>
          <p:spPr>
            <a:xfrm>
              <a:off x="0" y="1"/>
              <a:ext cx="2461289" cy="1080000"/>
            </a:xfrm>
            <a:prstGeom prst="rect">
              <a:avLst/>
            </a:prstGeom>
          </p:spPr>
        </p:pic>
        <p:pic>
          <p:nvPicPr>
            <p:cNvPr id="12" name="Picture 11" descr="A blue flag with yellow stars&#10;&#10;AI-generated content may be incorrect.">
              <a:extLst>
                <a:ext uri="{FF2B5EF4-FFF2-40B4-BE49-F238E27FC236}">
                  <a16:creationId xmlns:a16="http://schemas.microsoft.com/office/drawing/2014/main" id="{48E26A2A-1615-B4FD-DBC3-A6AFD58F24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289" y="0"/>
              <a:ext cx="1026342" cy="1080000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CFEF6E-0A45-5847-EC3B-4767E2072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3931"/>
            <a:ext cx="10515600" cy="3553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048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Media">
    <p:bg>
      <p:bgPr>
        <a:solidFill>
          <a:srgbClr val="F9C1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CB523-78A5-AE26-3270-09D4226D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Agreement No: 101183898-EDU-2024-PI-ALL-INNO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F8779-8BCE-0BED-64CE-5E74FE6C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81675-5E72-4819-BC54-80164E38AE06}" type="slidenum">
              <a:rPr lang="en-GB" smtClean="0"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8F381-0F98-1E43-65A3-1B74B7767A1E}"/>
              </a:ext>
            </a:extLst>
          </p:cNvPr>
          <p:cNvGrpSpPr/>
          <p:nvPr userDrawn="1"/>
        </p:nvGrpSpPr>
        <p:grpSpPr>
          <a:xfrm>
            <a:off x="0" y="0"/>
            <a:ext cx="12192000" cy="1080000"/>
            <a:chOff x="0" y="0"/>
            <a:chExt cx="12192000" cy="1080000"/>
          </a:xfrm>
        </p:grpSpPr>
        <p:pic>
          <p:nvPicPr>
            <p:cNvPr id="7" name="Picture 6" descr="A flag with stars in a circle&#10;&#10;AI-generated content may be incorrect.">
              <a:extLst>
                <a:ext uri="{FF2B5EF4-FFF2-40B4-BE49-F238E27FC236}">
                  <a16:creationId xmlns:a16="http://schemas.microsoft.com/office/drawing/2014/main" id="{3DA1B04F-C8C1-1696-CF9F-1D315D9EB2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900" y="0"/>
              <a:ext cx="1026343" cy="1080000"/>
            </a:xfrm>
            <a:prstGeom prst="rect">
              <a:avLst/>
            </a:prstGeom>
          </p:spPr>
        </p:pic>
        <p:pic>
          <p:nvPicPr>
            <p:cNvPr id="8" name="Picture 7" descr="A blue and white sign&#10;&#10;AI-generated content may be incorrect.">
              <a:extLst>
                <a:ext uri="{FF2B5EF4-FFF2-40B4-BE49-F238E27FC236}">
                  <a16:creationId xmlns:a16="http://schemas.microsoft.com/office/drawing/2014/main" id="{B1361DC5-7998-66E5-BC48-9B3FAC56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382" y="0"/>
              <a:ext cx="2590618" cy="1080000"/>
            </a:xfrm>
            <a:prstGeom prst="rect">
              <a:avLst/>
            </a:prstGeom>
          </p:spPr>
        </p:pic>
        <p:pic>
          <p:nvPicPr>
            <p:cNvPr id="9" name="Picture 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7D18A634-56B4-3B6F-C7A7-E5B5BCE1E6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7" t="12641" r="22589" b="5926"/>
            <a:stretch/>
          </p:blipFill>
          <p:spPr>
            <a:xfrm>
              <a:off x="0" y="0"/>
              <a:ext cx="2510900" cy="108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961B21-A5F6-3559-951F-AD80122AC84E}"/>
              </a:ext>
            </a:extLst>
          </p:cNvPr>
          <p:cNvGrpSpPr/>
          <p:nvPr userDrawn="1"/>
        </p:nvGrpSpPr>
        <p:grpSpPr>
          <a:xfrm>
            <a:off x="782507" y="3398159"/>
            <a:ext cx="10626985" cy="2520000"/>
            <a:chOff x="838200" y="2752116"/>
            <a:chExt cx="10626985" cy="2520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7C02440-FFEC-4119-7361-EBCE4E4AA574}"/>
                </a:ext>
              </a:extLst>
            </p:cNvPr>
            <p:cNvGrpSpPr/>
            <p:nvPr userDrawn="1"/>
          </p:nvGrpSpPr>
          <p:grpSpPr>
            <a:xfrm>
              <a:off x="838200" y="2752116"/>
              <a:ext cx="2698177" cy="1260000"/>
              <a:chOff x="838200" y="2693959"/>
              <a:chExt cx="2698177" cy="1260000"/>
            </a:xfrm>
          </p:grpSpPr>
          <p:pic>
            <p:nvPicPr>
              <p:cNvPr id="18" name="Picture 17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5F90D460-F097-C4CC-BB88-A3C0AA8C5A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2693959"/>
                <a:ext cx="1358665" cy="1260000"/>
              </a:xfrm>
              <a:prstGeom prst="rect">
                <a:avLst/>
              </a:prstGeom>
            </p:spPr>
          </p:pic>
          <p:pic>
            <p:nvPicPr>
              <p:cNvPr id="21" name="Picture 20" descr="A qr code on a white background&#10;&#10;AI-generated content may be incorrect.">
                <a:extLst>
                  <a:ext uri="{FF2B5EF4-FFF2-40B4-BE49-F238E27FC236}">
                    <a16:creationId xmlns:a16="http://schemas.microsoft.com/office/drawing/2014/main" id="{839C2903-D74F-6FBA-2494-CC8727D0159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6377" y="2693959"/>
                <a:ext cx="1260000" cy="126000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20B60E3-58C4-55C9-3987-D902EDF73402}"/>
                </a:ext>
              </a:extLst>
            </p:cNvPr>
            <p:cNvGrpSpPr/>
            <p:nvPr userDrawn="1"/>
          </p:nvGrpSpPr>
          <p:grpSpPr>
            <a:xfrm>
              <a:off x="3456865" y="4012116"/>
              <a:ext cx="2949373" cy="1260000"/>
              <a:chOff x="5182046" y="2752116"/>
              <a:chExt cx="2949373" cy="1260000"/>
            </a:xfrm>
          </p:grpSpPr>
          <p:pic>
            <p:nvPicPr>
              <p:cNvPr id="15" name="Picture 14" descr="A black arrow on a white background&#10;&#10;AI-generated content may be incorrect.">
                <a:extLst>
                  <a:ext uri="{FF2B5EF4-FFF2-40B4-BE49-F238E27FC236}">
                    <a16:creationId xmlns:a16="http://schemas.microsoft.com/office/drawing/2014/main" id="{EA2317B0-F505-DF40-E9B4-2B9F6E2BD5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2046" y="2842116"/>
                <a:ext cx="1530348" cy="1080000"/>
              </a:xfrm>
              <a:prstGeom prst="rect">
                <a:avLst/>
              </a:prstGeom>
            </p:spPr>
          </p:pic>
          <p:pic>
            <p:nvPicPr>
              <p:cNvPr id="23" name="Picture 22" descr="A qr code on a white background&#10;&#10;AI-generated content may be incorrect.">
                <a:extLst>
                  <a:ext uri="{FF2B5EF4-FFF2-40B4-BE49-F238E27FC236}">
                    <a16:creationId xmlns:a16="http://schemas.microsoft.com/office/drawing/2014/main" id="{93B344E0-BFF1-FF2D-6807-BC6E5CF05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419" y="2752116"/>
                <a:ext cx="1260000" cy="1260000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4342018-5010-2597-B0B6-55DF699E1D27}"/>
                </a:ext>
              </a:extLst>
            </p:cNvPr>
            <p:cNvGrpSpPr/>
            <p:nvPr userDrawn="1"/>
          </p:nvGrpSpPr>
          <p:grpSpPr>
            <a:xfrm>
              <a:off x="8875612" y="4012116"/>
              <a:ext cx="2589573" cy="1260000"/>
              <a:chOff x="838200" y="5037930"/>
              <a:chExt cx="2589573" cy="1260000"/>
            </a:xfrm>
          </p:grpSpPr>
          <p:pic>
            <p:nvPicPr>
              <p:cNvPr id="16" name="Picture 15" descr="A black letter f in a white circle&#10;&#10;AI-generated content may be incorrect.">
                <a:extLst>
                  <a:ext uri="{FF2B5EF4-FFF2-40B4-BE49-F238E27FC236}">
                    <a16:creationId xmlns:a16="http://schemas.microsoft.com/office/drawing/2014/main" id="{BB0815A7-5B05-49C0-1E05-50FB2808C9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5037930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5" name="Picture 24" descr="A qr code on a white background&#10;&#10;AI-generated content may be incorrect.">
                <a:extLst>
                  <a:ext uri="{FF2B5EF4-FFF2-40B4-BE49-F238E27FC236}">
                    <a16:creationId xmlns:a16="http://schemas.microsoft.com/office/drawing/2014/main" id="{DA288536-C4C2-41FB-B807-7FF5B6B580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7773" y="5037930"/>
                <a:ext cx="1260000" cy="126000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0FCBF0B-0FA0-97FC-635C-34E0BB177AED}"/>
                </a:ext>
              </a:extLst>
            </p:cNvPr>
            <p:cNvGrpSpPr/>
            <p:nvPr userDrawn="1"/>
          </p:nvGrpSpPr>
          <p:grpSpPr>
            <a:xfrm>
              <a:off x="6326726" y="2756778"/>
              <a:ext cx="2618459" cy="1260000"/>
              <a:chOff x="7025744" y="4652194"/>
              <a:chExt cx="2618459" cy="1260000"/>
            </a:xfrm>
          </p:grpSpPr>
          <p:pic>
            <p:nvPicPr>
              <p:cNvPr id="17" name="Picture 16" descr="A logo of a camera&#10;&#10;AI-generated content may be incorrect.">
                <a:extLst>
                  <a:ext uri="{FF2B5EF4-FFF2-40B4-BE49-F238E27FC236}">
                    <a16:creationId xmlns:a16="http://schemas.microsoft.com/office/drawing/2014/main" id="{E936C525-8EEF-C2A9-AA56-4D30F9B16A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5744" y="4652194"/>
                <a:ext cx="1260583" cy="1260000"/>
              </a:xfrm>
              <a:prstGeom prst="rect">
                <a:avLst/>
              </a:prstGeom>
            </p:spPr>
          </p:pic>
          <p:pic>
            <p:nvPicPr>
              <p:cNvPr id="27" name="Picture 26" descr="A qr code on a white background&#10;&#10;AI-generated content may be incorrect.">
                <a:extLst>
                  <a:ext uri="{FF2B5EF4-FFF2-40B4-BE49-F238E27FC236}">
                    <a16:creationId xmlns:a16="http://schemas.microsoft.com/office/drawing/2014/main" id="{D0874279-862E-8762-3361-2B3F677842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4203" y="4652194"/>
                <a:ext cx="1260000" cy="1260000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496051F-0135-3147-BA9E-B64E5C0BF16D}"/>
              </a:ext>
            </a:extLst>
          </p:cNvPr>
          <p:cNvSpPr txBox="1"/>
          <p:nvPr userDrawn="1"/>
        </p:nvSpPr>
        <p:spPr>
          <a:xfrm>
            <a:off x="3896029" y="1345091"/>
            <a:ext cx="43999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43F61"/>
                </a:solidFill>
              </a:rPr>
              <a:t>Follow us</a:t>
            </a:r>
          </a:p>
          <a:p>
            <a:pPr algn="ctr"/>
            <a:r>
              <a:rPr lang="en-GB" sz="4400" b="0" dirty="0">
                <a:solidFill>
                  <a:srgbClr val="043F61"/>
                </a:solidFill>
              </a:rPr>
              <a:t>“</a:t>
            </a:r>
            <a:r>
              <a:rPr lang="en-GB" sz="4400" b="0" dirty="0" err="1">
                <a:solidFill>
                  <a:srgbClr val="043F61"/>
                </a:solidFill>
              </a:rPr>
              <a:t>AgriFoodSkills</a:t>
            </a:r>
            <a:r>
              <a:rPr lang="en-GB" sz="4400" b="0" dirty="0">
                <a:solidFill>
                  <a:srgbClr val="043F6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514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A62F4295-CD00-A47D-68EA-E3D24C07A6E9}"/>
              </a:ext>
            </a:extLst>
          </p:cNvPr>
          <p:cNvSpPr/>
          <p:nvPr userDrawn="1"/>
        </p:nvSpPr>
        <p:spPr>
          <a:xfrm>
            <a:off x="-4478" y="6143261"/>
            <a:ext cx="12196478" cy="720000"/>
          </a:xfrm>
          <a:prstGeom prst="rect">
            <a:avLst/>
          </a:prstGeom>
          <a:solidFill>
            <a:srgbClr val="F9C1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800" b="1" dirty="0">
              <a:solidFill>
                <a:srgbClr val="043F61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BAAA357-4A6F-BC5A-3BA8-532196760343}"/>
              </a:ext>
            </a:extLst>
          </p:cNvPr>
          <p:cNvGrpSpPr/>
          <p:nvPr userDrawn="1"/>
        </p:nvGrpSpPr>
        <p:grpSpPr>
          <a:xfrm>
            <a:off x="9221370" y="6233261"/>
            <a:ext cx="2719659" cy="540000"/>
            <a:chOff x="6448357" y="6233261"/>
            <a:chExt cx="2719659" cy="54000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5CA3FC5-6A1D-72EF-6596-4CDB68F306E4}"/>
                </a:ext>
              </a:extLst>
            </p:cNvPr>
            <p:cNvSpPr txBox="1"/>
            <p:nvPr userDrawn="1"/>
          </p:nvSpPr>
          <p:spPr>
            <a:xfrm>
              <a:off x="6987468" y="6306894"/>
              <a:ext cx="21805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043F61"/>
                  </a:solidFill>
                </a:rPr>
                <a:t>agrifoodskills.eu</a:t>
              </a:r>
            </a:p>
          </p:txBody>
        </p:sp>
        <p:pic>
          <p:nvPicPr>
            <p:cNvPr id="46" name="Graphic 45" descr="World with solid fill">
              <a:extLst>
                <a:ext uri="{FF2B5EF4-FFF2-40B4-BE49-F238E27FC236}">
                  <a16:creationId xmlns:a16="http://schemas.microsoft.com/office/drawing/2014/main" id="{1003E761-B478-65CF-1B08-EC712D4E11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167" t="9848" r="9674" b="9892"/>
            <a:stretch/>
          </p:blipFill>
          <p:spPr>
            <a:xfrm>
              <a:off x="6448357" y="6233261"/>
              <a:ext cx="539325" cy="540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A0CEEA-0FC2-A32A-7C5C-DF0A33E6FDF3}"/>
              </a:ext>
            </a:extLst>
          </p:cNvPr>
          <p:cNvGrpSpPr/>
          <p:nvPr userDrawn="1"/>
        </p:nvGrpSpPr>
        <p:grpSpPr>
          <a:xfrm>
            <a:off x="313988" y="6230228"/>
            <a:ext cx="3940638" cy="540000"/>
            <a:chOff x="313988" y="6261758"/>
            <a:chExt cx="3940638" cy="5400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043626-CDC0-EF98-0DFE-9E99FC91BE41}"/>
                </a:ext>
              </a:extLst>
            </p:cNvPr>
            <p:cNvSpPr txBox="1"/>
            <p:nvPr userDrawn="1"/>
          </p:nvSpPr>
          <p:spPr>
            <a:xfrm>
              <a:off x="853313" y="6342599"/>
              <a:ext cx="3401313" cy="378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043F61"/>
                  </a:solidFill>
                </a:rPr>
                <a:t>pact-for-skills.ec.europa.eu</a:t>
              </a:r>
            </a:p>
          </p:txBody>
        </p:sp>
        <p:pic>
          <p:nvPicPr>
            <p:cNvPr id="37" name="Graphic 36" descr="World with solid fill">
              <a:extLst>
                <a:ext uri="{FF2B5EF4-FFF2-40B4-BE49-F238E27FC236}">
                  <a16:creationId xmlns:a16="http://schemas.microsoft.com/office/drawing/2014/main" id="{E2603089-B075-69AB-638C-83B7ABF97A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167" t="9848" r="9674" b="9892"/>
            <a:stretch/>
          </p:blipFill>
          <p:spPr>
            <a:xfrm>
              <a:off x="313988" y="6261758"/>
              <a:ext cx="539325" cy="540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B5A6F-6B2E-D4E1-4EC0-062CD6BF5539}"/>
              </a:ext>
            </a:extLst>
          </p:cNvPr>
          <p:cNvGrpSpPr/>
          <p:nvPr userDrawn="1"/>
        </p:nvGrpSpPr>
        <p:grpSpPr>
          <a:xfrm>
            <a:off x="853313" y="91035"/>
            <a:ext cx="10485375" cy="6000076"/>
            <a:chOff x="853313" y="91035"/>
            <a:chExt cx="10485375" cy="6000076"/>
          </a:xfrm>
        </p:grpSpPr>
        <p:pic>
          <p:nvPicPr>
            <p:cNvPr id="35" name="Picture 34" descr="A close up of words&#10;&#10;AI-generated content may be incorrect.">
              <a:extLst>
                <a:ext uri="{FF2B5EF4-FFF2-40B4-BE49-F238E27FC236}">
                  <a16:creationId xmlns:a16="http://schemas.microsoft.com/office/drawing/2014/main" id="{EEAA019C-5EA7-2041-A200-14C0D1681F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095" y="1368650"/>
              <a:ext cx="7107048" cy="3571345"/>
            </a:xfrm>
            <a:prstGeom prst="rect">
              <a:avLst/>
            </a:prstGeom>
          </p:spPr>
        </p:pic>
        <p:pic>
          <p:nvPicPr>
            <p:cNvPr id="8" name="Picture 7" descr="AGRAR Plus Beteiligungsges.m.b.H.">
              <a:extLst>
                <a:ext uri="{FF2B5EF4-FFF2-40B4-BE49-F238E27FC236}">
                  <a16:creationId xmlns:a16="http://schemas.microsoft.com/office/drawing/2014/main" id="{7595C7C1-BE87-CBD4-ABA4-CE0B8708370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132" y="669388"/>
              <a:ext cx="1188859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CCAE84-1F03-A6ED-BE47-D256B6EF20F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235" y="833213"/>
              <a:ext cx="1144827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6CC848-4C8F-185C-8B40-1B5C122DB8C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0119" y="1486768"/>
              <a:ext cx="1144827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DFB8BF-386D-DD60-F8A5-F9231ABD945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1748" y="2092763"/>
              <a:ext cx="858620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699219-38AB-F90D-A565-ADE15506C76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1160" y="2678810"/>
              <a:ext cx="1480091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GRAR Plus Beteiligungsges.m.b.H.">
              <a:extLst>
                <a:ext uri="{FF2B5EF4-FFF2-40B4-BE49-F238E27FC236}">
                  <a16:creationId xmlns:a16="http://schemas.microsoft.com/office/drawing/2014/main" id="{A90F5BCE-2555-3D2D-B4AA-DEE0C0F866F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8" t="28611" r="20608" b="33401"/>
            <a:stretch/>
          </p:blipFill>
          <p:spPr bwMode="auto">
            <a:xfrm>
              <a:off x="9652327" y="3263470"/>
              <a:ext cx="168636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University of Hohenheim">
              <a:extLst>
                <a:ext uri="{FF2B5EF4-FFF2-40B4-BE49-F238E27FC236}">
                  <a16:creationId xmlns:a16="http://schemas.microsoft.com/office/drawing/2014/main" id="{6ED2E996-C271-D7D5-E7D9-1E24C0ADDE5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935" y="4557493"/>
              <a:ext cx="1482394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Centre for Research and Technology Hellas ">
              <a:extLst>
                <a:ext uri="{FF2B5EF4-FFF2-40B4-BE49-F238E27FC236}">
                  <a16:creationId xmlns:a16="http://schemas.microsoft.com/office/drawing/2014/main" id="{B60E6E4E-1C52-DA84-3C5C-7246D0392B9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925" y="425060"/>
              <a:ext cx="1459412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23334B-7DA5-8B71-5C9D-54A74B76ECF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1" t="32909" r="8022" b="33545"/>
            <a:stretch/>
          </p:blipFill>
          <p:spPr bwMode="auto">
            <a:xfrm>
              <a:off x="1003718" y="3687553"/>
              <a:ext cx="1742446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B1D510-93CA-8F0D-9DDF-2F09F408207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998" y="5048911"/>
              <a:ext cx="3245005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University of Hohenheim">
              <a:extLst>
                <a:ext uri="{FF2B5EF4-FFF2-40B4-BE49-F238E27FC236}">
                  <a16:creationId xmlns:a16="http://schemas.microsoft.com/office/drawing/2014/main" id="{40D26591-D5B1-AD5D-84B0-F7334C16F8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24" b="27685"/>
            <a:stretch/>
          </p:blipFill>
          <p:spPr bwMode="auto">
            <a:xfrm>
              <a:off x="6696098" y="5615083"/>
              <a:ext cx="2118158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Centre for Research and Technology Hellas ">
              <a:extLst>
                <a:ext uri="{FF2B5EF4-FFF2-40B4-BE49-F238E27FC236}">
                  <a16:creationId xmlns:a16="http://schemas.microsoft.com/office/drawing/2014/main" id="{86DF1686-A34A-6BB7-00DE-948F804AB57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1654" y="4977027"/>
              <a:ext cx="1144827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10E69C0-D650-0FA7-F971-8D20B3EBE34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313" y="2995296"/>
              <a:ext cx="1480871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48C0EC-FD37-B799-4824-F74BCB65E5B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294" y="4431799"/>
              <a:ext cx="1144827" cy="930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1F3FC3-EF38-FA49-DA27-B9FF0BE2521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797" y="887540"/>
              <a:ext cx="1144827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University of Hohenheim">
              <a:extLst>
                <a:ext uri="{FF2B5EF4-FFF2-40B4-BE49-F238E27FC236}">
                  <a16:creationId xmlns:a16="http://schemas.microsoft.com/office/drawing/2014/main" id="{BAF3DB86-25C3-1DBE-1993-3B5858C32CC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904" y="4963537"/>
              <a:ext cx="1144827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Centre for Research and Technology Hellas ">
              <a:extLst>
                <a:ext uri="{FF2B5EF4-FFF2-40B4-BE49-F238E27FC236}">
                  <a16:creationId xmlns:a16="http://schemas.microsoft.com/office/drawing/2014/main" id="{9E878F37-9AC1-4540-6658-CC1EA617BEB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524" y="252319"/>
              <a:ext cx="1152033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E098E4B0-D014-48BF-CEBC-AC36EE62FD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690" y="5518713"/>
              <a:ext cx="1148417" cy="57239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E19F2C5-23FB-F1C7-3E2D-7ABEDFA4152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5739" y="829565"/>
              <a:ext cx="1144827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22EA568-B4DF-8FB6-C53B-505C95AF57D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618" y="5504849"/>
              <a:ext cx="1144827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University of Hohenheim">
              <a:extLst>
                <a:ext uri="{FF2B5EF4-FFF2-40B4-BE49-F238E27FC236}">
                  <a16:creationId xmlns:a16="http://schemas.microsoft.com/office/drawing/2014/main" id="{1C9BC709-A7D6-1B40-E6E4-44795DC2617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459" y="1916305"/>
              <a:ext cx="1224033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617D61-9C66-C12F-7729-48A478C5897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298" y="2434834"/>
              <a:ext cx="1144827" cy="57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EA6F46E-0C5A-BD8B-84C9-252A4507A69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30" b="21752"/>
            <a:stretch/>
          </p:blipFill>
          <p:spPr bwMode="auto">
            <a:xfrm>
              <a:off x="2199949" y="4141379"/>
              <a:ext cx="927191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54E645-1042-E767-D50E-CE847D90D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181291" y="3978485"/>
              <a:ext cx="1155995" cy="504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30E81ED-AD05-905C-5F09-085DCF17F0A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713" y="1512489"/>
              <a:ext cx="1298397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4F8A902-6747-4CC5-2E4B-B4BD8217EA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/>
            <a:stretch>
              <a:fillRect/>
            </a:stretch>
          </p:blipFill>
          <p:spPr>
            <a:xfrm>
              <a:off x="5444059" y="91035"/>
              <a:ext cx="1255170" cy="540000"/>
            </a:xfrm>
            <a:prstGeom prst="rect">
              <a:avLst/>
            </a:prstGeom>
          </p:spPr>
        </p:pic>
        <p:pic>
          <p:nvPicPr>
            <p:cNvPr id="3" name="Picture 2" descr="A red circle with a bull and a bird on it&#10;&#10;AI-generated content may be incorrect.">
              <a:extLst>
                <a:ext uri="{FF2B5EF4-FFF2-40B4-BE49-F238E27FC236}">
                  <a16:creationId xmlns:a16="http://schemas.microsoft.com/office/drawing/2014/main" id="{D3C576F6-69F1-D505-0EBD-4B7EE57C76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056" y="558539"/>
              <a:ext cx="601643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34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D29034-8802-69D2-6B9D-7147C33C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0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D8A34-EC0E-103B-0B9B-DE7C0C99A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23931"/>
            <a:ext cx="10515600" cy="3553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CA950-EC9E-3571-388C-CD9F7BAC4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4E09A22-8AA2-4FBC-846E-BA02E0D3AE35}" type="datetime1">
              <a:rPr lang="en-GB" smtClean="0"/>
              <a:t>23/08/2025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F8FB-4918-7CBC-B33F-15E83300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Agreement No: 101183898-EDU-2024-PI-ALL-INNO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9DA2E-7897-F9AE-4827-877D02CF3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D81675-5E72-4819-BC54-80164E38AE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0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0" r:id="rId2"/>
    <p:sldLayoutId id="2147483652" r:id="rId3"/>
    <p:sldLayoutId id="2147483661" r:id="rId4"/>
    <p:sldLayoutId id="2147483662" r:id="rId5"/>
    <p:sldLayoutId id="2147483663" r:id="rId6"/>
    <p:sldLayoutId id="2147483660" r:id="rId7"/>
    <p:sldLayoutId id="2147483666" r:id="rId8"/>
    <p:sldLayoutId id="2147483654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2B64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3F6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3F6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3F6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3F6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3F6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725B-FB24-0A29-B9EF-25DF14F22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1" y="1828800"/>
            <a:ext cx="11176000" cy="1681162"/>
          </a:xfrm>
        </p:spPr>
        <p:txBody>
          <a:bodyPr>
            <a:noAutofit/>
          </a:bodyPr>
          <a:lstStyle/>
          <a:p>
            <a:r>
              <a:rPr lang="en-GB" sz="4400" b="1" dirty="0"/>
              <a:t>AGRIFOODSKILLS</a:t>
            </a:r>
            <a:br>
              <a:rPr lang="en-GB" sz="4400" b="1" dirty="0"/>
            </a:br>
            <a:r>
              <a:rPr lang="sl-SI" sz="4400" dirty="0"/>
              <a:t>Gradnja kompetenc za trajnostno prihodnost agroživilstva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EDCED-27E8-AF20-7332-DC457EB0B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067" y="4903939"/>
            <a:ext cx="4114800" cy="785661"/>
          </a:xfrm>
        </p:spPr>
        <p:txBody>
          <a:bodyPr/>
          <a:lstStyle/>
          <a:p>
            <a:r>
              <a:rPr lang="sl-SI" dirty="0"/>
              <a:t>mag. Tina Buh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120C2-C825-66C4-2F01-479C5E059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32149" y="4903938"/>
            <a:ext cx="4114800" cy="785661"/>
          </a:xfrm>
        </p:spPr>
        <p:txBody>
          <a:bodyPr>
            <a:normAutofit fontScale="85000" lnSpcReduction="10000"/>
          </a:bodyPr>
          <a:lstStyle/>
          <a:p>
            <a:r>
              <a:rPr lang="sl-SI" dirty="0"/>
              <a:t>Znanja prihodnosti v agroživilstvu, sejem Agra, Gornja Radgona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62B78-98BD-2C68-C472-E073A3AED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23/08/2025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209C3-DDA4-34A1-A828-7F096ADC4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Agreement No: 101183898-EDU-2024-PI-ALL-INNO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9DA9DE-0B9F-95BC-38F6-8399669D59A6}"/>
              </a:ext>
            </a:extLst>
          </p:cNvPr>
          <p:cNvSpPr txBox="1">
            <a:spLocks/>
          </p:cNvSpPr>
          <p:nvPr/>
        </p:nvSpPr>
        <p:spPr>
          <a:xfrm>
            <a:off x="795867" y="3222777"/>
            <a:ext cx="10888133" cy="168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42B64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rgbClr val="043F61"/>
                </a:solidFill>
                <a:latin typeface="+mn-lt"/>
              </a:rPr>
              <a:t>Strateška skupnost praks in Observatorij Pakta za znanja in spretnosti v agroživilstvu</a:t>
            </a:r>
            <a:endParaRPr lang="en-GB" sz="3200" dirty="0">
              <a:solidFill>
                <a:srgbClr val="043F6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7590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23864-F6FD-3921-39BE-D0E05A94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4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P</a:t>
            </a:r>
            <a:r>
              <a:rPr lang="sl-SI" sz="4000" dirty="0" err="1"/>
              <a:t>regled</a:t>
            </a:r>
            <a:r>
              <a:rPr lang="sl-SI" sz="4000" dirty="0"/>
              <a:t> projekta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AA13-979A-822E-80AC-24736D305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722" y="1884390"/>
            <a:ext cx="7811422" cy="414866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GB" dirty="0"/>
              <a:t>Projekt Erasmus+, ki </a:t>
            </a:r>
            <a:r>
              <a:rPr lang="en-GB" dirty="0" err="1"/>
              <a:t>podpira</a:t>
            </a:r>
            <a:r>
              <a:rPr lang="en-GB" dirty="0"/>
              <a:t> </a:t>
            </a:r>
            <a:r>
              <a:rPr lang="en-GB" dirty="0" err="1"/>
              <a:t>Pakt</a:t>
            </a:r>
            <a:r>
              <a:rPr lang="en-GB" dirty="0"/>
              <a:t> za </a:t>
            </a:r>
            <a:r>
              <a:rPr lang="en-GB" dirty="0" err="1"/>
              <a:t>znanja</a:t>
            </a:r>
            <a:r>
              <a:rPr lang="en-GB" dirty="0"/>
              <a:t> in </a:t>
            </a:r>
            <a:r>
              <a:rPr lang="en-GB" dirty="0" err="1"/>
              <a:t>spretnosti</a:t>
            </a:r>
            <a:r>
              <a:rPr lang="en-GB" dirty="0"/>
              <a:t> v </a:t>
            </a:r>
            <a:r>
              <a:rPr lang="sl-SI" dirty="0"/>
              <a:t>agroživilstvu</a:t>
            </a: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 err="1"/>
              <a:t>Osredotočenost</a:t>
            </a:r>
            <a:r>
              <a:rPr lang="en-GB" dirty="0"/>
              <a:t>: </a:t>
            </a:r>
            <a:r>
              <a:rPr lang="sl-SI" b="1" dirty="0"/>
              <a:t>p</a:t>
            </a:r>
            <a:r>
              <a:rPr lang="en-GB" b="1" dirty="0" err="1"/>
              <a:t>rekvalifikacija</a:t>
            </a:r>
            <a:r>
              <a:rPr lang="en-GB" b="1" dirty="0"/>
              <a:t> in </a:t>
            </a:r>
            <a:r>
              <a:rPr lang="en-GB" b="1" dirty="0" err="1"/>
              <a:t>izpopolnjevanje</a:t>
            </a:r>
            <a:r>
              <a:rPr lang="en-GB" b="1" dirty="0"/>
              <a:t> </a:t>
            </a:r>
            <a:r>
              <a:rPr lang="en-GB" dirty="0"/>
              <a:t>v </a:t>
            </a:r>
            <a:r>
              <a:rPr lang="en-GB" dirty="0" err="1"/>
              <a:t>rastlinski</a:t>
            </a:r>
            <a:r>
              <a:rPr lang="en-GB" dirty="0"/>
              <a:t> in </a:t>
            </a:r>
            <a:r>
              <a:rPr lang="en-GB" dirty="0" err="1"/>
              <a:t>živalski</a:t>
            </a:r>
            <a:r>
              <a:rPr lang="en-GB" dirty="0"/>
              <a:t> </a:t>
            </a:r>
            <a:r>
              <a:rPr lang="en-GB" dirty="0" err="1"/>
              <a:t>pridelavi</a:t>
            </a:r>
            <a:r>
              <a:rPr lang="sl-SI" dirty="0"/>
              <a:t>/prireji</a:t>
            </a:r>
            <a:r>
              <a:rPr lang="en-GB" dirty="0"/>
              <a:t>, </a:t>
            </a:r>
            <a:r>
              <a:rPr lang="en-GB" dirty="0" err="1"/>
              <a:t>živilski</a:t>
            </a:r>
            <a:r>
              <a:rPr lang="en-GB" dirty="0"/>
              <a:t> </a:t>
            </a:r>
            <a:r>
              <a:rPr lang="en-GB" dirty="0" err="1"/>
              <a:t>industriji</a:t>
            </a:r>
            <a:r>
              <a:rPr lang="en-GB" dirty="0"/>
              <a:t> in </a:t>
            </a:r>
            <a:r>
              <a:rPr lang="sl-SI" dirty="0"/>
              <a:t>veterinarstvu</a:t>
            </a: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 err="1"/>
              <a:t>Inovativno</a:t>
            </a:r>
            <a:r>
              <a:rPr lang="en-GB" dirty="0"/>
              <a:t> </a:t>
            </a:r>
            <a:r>
              <a:rPr lang="en-GB" dirty="0" err="1"/>
              <a:t>usposabljanje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področju</a:t>
            </a:r>
            <a:r>
              <a:rPr lang="en-GB" dirty="0"/>
              <a:t> </a:t>
            </a:r>
            <a:r>
              <a:rPr lang="en-GB" dirty="0" err="1"/>
              <a:t>globoke</a:t>
            </a:r>
            <a:r>
              <a:rPr lang="en-GB" dirty="0"/>
              <a:t> </a:t>
            </a:r>
            <a:r>
              <a:rPr lang="en-GB" dirty="0" err="1"/>
              <a:t>tehnologije</a:t>
            </a:r>
            <a:r>
              <a:rPr lang="en-GB" dirty="0"/>
              <a:t>, </a:t>
            </a:r>
            <a:r>
              <a:rPr lang="en-GB" dirty="0" err="1"/>
              <a:t>umetne</a:t>
            </a:r>
            <a:r>
              <a:rPr lang="en-GB" dirty="0"/>
              <a:t> </a:t>
            </a:r>
            <a:r>
              <a:rPr lang="en-GB" dirty="0" err="1"/>
              <a:t>inteligence</a:t>
            </a:r>
            <a:r>
              <a:rPr lang="en-GB" dirty="0"/>
              <a:t>, </a:t>
            </a:r>
            <a:r>
              <a:rPr lang="en-GB" dirty="0" err="1"/>
              <a:t>živil</a:t>
            </a:r>
            <a:r>
              <a:rPr lang="en-GB" dirty="0"/>
              <a:t> </a:t>
            </a:r>
            <a:r>
              <a:rPr lang="en-GB" dirty="0" err="1"/>
              <a:t>prihodnosti</a:t>
            </a:r>
            <a:r>
              <a:rPr lang="en-GB" dirty="0"/>
              <a:t>, </a:t>
            </a:r>
            <a:r>
              <a:rPr lang="en-GB" dirty="0" err="1"/>
              <a:t>zelenih</a:t>
            </a:r>
            <a:r>
              <a:rPr lang="en-GB" dirty="0"/>
              <a:t> in </a:t>
            </a:r>
            <a:r>
              <a:rPr lang="en-GB" dirty="0" err="1"/>
              <a:t>digitalnih</a:t>
            </a:r>
            <a:r>
              <a:rPr lang="en-GB" dirty="0"/>
              <a:t> </a:t>
            </a:r>
            <a:r>
              <a:rPr lang="en-GB" dirty="0" err="1"/>
              <a:t>veščin</a:t>
            </a: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 err="1"/>
              <a:t>Osnova</a:t>
            </a:r>
            <a:r>
              <a:rPr lang="en-GB" dirty="0"/>
              <a:t> za </a:t>
            </a:r>
            <a:r>
              <a:rPr lang="en-GB" dirty="0" err="1"/>
              <a:t>skupnost</a:t>
            </a:r>
            <a:r>
              <a:rPr lang="en-GB" dirty="0"/>
              <a:t> </a:t>
            </a:r>
            <a:r>
              <a:rPr lang="en-GB" dirty="0" err="1"/>
              <a:t>praks</a:t>
            </a:r>
            <a:r>
              <a:rPr lang="en-GB" dirty="0"/>
              <a:t> P4S v </a:t>
            </a:r>
            <a:r>
              <a:rPr lang="sl-SI" dirty="0"/>
              <a:t>agroživilstvu</a:t>
            </a: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sl-SI" b="1" dirty="0"/>
              <a:t>Observatorij</a:t>
            </a:r>
            <a:r>
              <a:rPr lang="en-GB" b="1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dolgoročna</a:t>
            </a:r>
            <a:r>
              <a:rPr lang="en-GB" dirty="0"/>
              <a:t> </a:t>
            </a:r>
            <a:r>
              <a:rPr lang="en-GB" dirty="0" err="1"/>
              <a:t>trajnostna</a:t>
            </a:r>
            <a:r>
              <a:rPr lang="en-GB" dirty="0"/>
              <a:t> </a:t>
            </a:r>
            <a:r>
              <a:rPr lang="en-GB" dirty="0" err="1"/>
              <a:t>struktura</a:t>
            </a:r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82804-496D-A166-8702-C90CF9DB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Agreement No: 101183898-EDU-2024-PI-ALL-INNO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122F6-E662-FE7C-6543-14F01722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1675-5E72-4819-BC54-80164E38AE06}" type="slidenum">
              <a:rPr lang="en-GB" smtClean="0"/>
              <a:t>2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DC2F15-7FC9-3537-63A6-DE1AD7764CF7}"/>
              </a:ext>
            </a:extLst>
          </p:cNvPr>
          <p:cNvGrpSpPr/>
          <p:nvPr/>
        </p:nvGrpSpPr>
        <p:grpSpPr>
          <a:xfrm>
            <a:off x="8527702" y="1101476"/>
            <a:ext cx="3465576" cy="2705161"/>
            <a:chOff x="5494706" y="2971246"/>
            <a:chExt cx="4860000" cy="32442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95D3EF4-4977-CE26-98F5-197D98B0ECC4}"/>
                </a:ext>
              </a:extLst>
            </p:cNvPr>
            <p:cNvGrpSpPr/>
            <p:nvPr/>
          </p:nvGrpSpPr>
          <p:grpSpPr>
            <a:xfrm>
              <a:off x="5494706" y="2973628"/>
              <a:ext cx="4860000" cy="3241881"/>
              <a:chOff x="5494706" y="2973628"/>
              <a:chExt cx="4860000" cy="3241881"/>
            </a:xfrm>
          </p:grpSpPr>
          <p:pic>
            <p:nvPicPr>
              <p:cNvPr id="16" name="Picture 15" descr="A collage of different images of a robot and a cow&#10;&#10;AI-generated content may be incorrect.">
                <a:extLst>
                  <a:ext uri="{FF2B5EF4-FFF2-40B4-BE49-F238E27FC236}">
                    <a16:creationId xmlns:a16="http://schemas.microsoft.com/office/drawing/2014/main" id="{A1FD43CE-EF05-BEED-6313-841B729B1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94706" y="2975509"/>
                <a:ext cx="4860000" cy="3240000"/>
              </a:xfrm>
              <a:prstGeom prst="rect">
                <a:avLst/>
              </a:prstGeom>
            </p:spPr>
          </p:pic>
          <p:pic>
            <p:nvPicPr>
              <p:cNvPr id="17" name="Picture 16" descr="Woman working on fruit packing line">
                <a:extLst>
                  <a:ext uri="{FF2B5EF4-FFF2-40B4-BE49-F238E27FC236}">
                    <a16:creationId xmlns:a16="http://schemas.microsoft.com/office/drawing/2014/main" id="{BAD144C6-4F3B-C026-9515-DC6B2A45D9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>
                <a:fillRect/>
              </a:stretch>
            </p:blipFill>
            <p:spPr>
              <a:xfrm>
                <a:off x="8748511" y="2977208"/>
                <a:ext cx="1602000" cy="1602000"/>
              </a:xfrm>
              <a:prstGeom prst="rect">
                <a:avLst/>
              </a:prstGeom>
            </p:spPr>
          </p:pic>
          <p:pic>
            <p:nvPicPr>
              <p:cNvPr id="18" name="Picture 17" descr="A collage of people in a farm&#10;&#10;AI-generated content may be incorrect.">
                <a:extLst>
                  <a:ext uri="{FF2B5EF4-FFF2-40B4-BE49-F238E27FC236}">
                    <a16:creationId xmlns:a16="http://schemas.microsoft.com/office/drawing/2014/main" id="{373519B7-3DCF-BA4B-1790-8F84F20CAE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32" t="50634" r="66980" b="634"/>
              <a:stretch>
                <a:fillRect/>
              </a:stretch>
            </p:blipFill>
            <p:spPr>
              <a:xfrm>
                <a:off x="7137385" y="2973628"/>
                <a:ext cx="1608746" cy="1608746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17569E7-8EE0-17B7-59CE-935D179AC614}"/>
                </a:ext>
              </a:extLst>
            </p:cNvPr>
            <p:cNvCxnSpPr>
              <a:cxnSpLocks/>
            </p:cNvCxnSpPr>
            <p:nvPr/>
          </p:nvCxnSpPr>
          <p:spPr>
            <a:xfrm>
              <a:off x="8732030" y="2971246"/>
              <a:ext cx="0" cy="162000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37AC0FA-C0BF-1BB9-AA80-2B9BA8247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493" y="3852897"/>
            <a:ext cx="2804580" cy="28685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A8253E-2F6A-B55B-B58D-F61610B1F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2541" y="3806637"/>
            <a:ext cx="2562483" cy="6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42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96FF4-D13F-7094-1E79-2C638062B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Potrebe in utemeljitev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867B3-E1C0-F10E-B172-5B26CC4C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Agreement No: 101183898-EDU-2024-PI-ALL-INNO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0155D-4ECF-2927-805F-F42FA90F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1675-5E72-4819-BC54-80164E38AE06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A86568-7AFB-78B8-2D0D-35CF476F3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Agroživilski</a:t>
            </a:r>
            <a:r>
              <a:rPr lang="en-GB" dirty="0"/>
              <a:t> </a:t>
            </a:r>
            <a:r>
              <a:rPr lang="en-GB" dirty="0" err="1"/>
              <a:t>sektor</a:t>
            </a:r>
            <a:r>
              <a:rPr lang="en-GB" dirty="0"/>
              <a:t> EU </a:t>
            </a:r>
            <a:r>
              <a:rPr lang="en-GB" dirty="0" err="1"/>
              <a:t>zaposluje</a:t>
            </a:r>
            <a:r>
              <a:rPr lang="en-GB" dirty="0"/>
              <a:t> &gt;13 </a:t>
            </a:r>
            <a:r>
              <a:rPr lang="en-GB" dirty="0" err="1"/>
              <a:t>milijonov</a:t>
            </a:r>
            <a:r>
              <a:rPr lang="en-GB" dirty="0"/>
              <a:t> </a:t>
            </a:r>
            <a:r>
              <a:rPr lang="en-GB" dirty="0" err="1"/>
              <a:t>ljudi</a:t>
            </a:r>
            <a:r>
              <a:rPr lang="en-GB" dirty="0"/>
              <a:t>, </a:t>
            </a:r>
            <a:r>
              <a:rPr lang="en-GB" dirty="0" err="1"/>
              <a:t>vendar</a:t>
            </a:r>
            <a:r>
              <a:rPr lang="en-GB" dirty="0"/>
              <a:t> se </a:t>
            </a:r>
            <a:r>
              <a:rPr lang="en-GB" dirty="0" err="1"/>
              <a:t>sooča</a:t>
            </a:r>
            <a:r>
              <a:rPr lang="en-GB" dirty="0"/>
              <a:t> z:</a:t>
            </a:r>
          </a:p>
          <a:p>
            <a:pPr lvl="1"/>
            <a:r>
              <a:rPr lang="en-GB" dirty="0" err="1"/>
              <a:t>Zmanjševanjem</a:t>
            </a:r>
            <a:r>
              <a:rPr lang="en-GB" dirty="0"/>
              <a:t> </a:t>
            </a:r>
            <a:r>
              <a:rPr lang="en-GB" dirty="0" err="1"/>
              <a:t>vrzeli</a:t>
            </a:r>
            <a:r>
              <a:rPr lang="en-GB" dirty="0"/>
              <a:t> v </a:t>
            </a:r>
            <a:r>
              <a:rPr lang="en-GB" dirty="0" err="1"/>
              <a:t>delovni</a:t>
            </a:r>
            <a:r>
              <a:rPr lang="en-GB" dirty="0"/>
              <a:t> </a:t>
            </a:r>
            <a:r>
              <a:rPr lang="en-GB" dirty="0" err="1"/>
              <a:t>sili</a:t>
            </a:r>
            <a:r>
              <a:rPr lang="en-GB" dirty="0"/>
              <a:t> in </a:t>
            </a:r>
            <a:r>
              <a:rPr lang="en-GB" dirty="0" err="1"/>
              <a:t>znanjih</a:t>
            </a:r>
            <a:endParaRPr lang="sl-SI" dirty="0"/>
          </a:p>
          <a:p>
            <a:pPr lvl="1"/>
            <a:r>
              <a:rPr lang="en-GB" dirty="0" err="1"/>
              <a:t>Staranjem</a:t>
            </a:r>
            <a:r>
              <a:rPr lang="en-GB" dirty="0"/>
              <a:t> </a:t>
            </a:r>
            <a:r>
              <a:rPr lang="en-GB" dirty="0" err="1"/>
              <a:t>delovne</a:t>
            </a:r>
            <a:r>
              <a:rPr lang="en-GB" dirty="0"/>
              <a:t> sile, </a:t>
            </a:r>
            <a:r>
              <a:rPr lang="en-GB" dirty="0" err="1"/>
              <a:t>omejenim</a:t>
            </a:r>
            <a:r>
              <a:rPr lang="en-GB" dirty="0"/>
              <a:t> </a:t>
            </a:r>
            <a:r>
              <a:rPr lang="en-GB" dirty="0" err="1"/>
              <a:t>usposabljanjem</a:t>
            </a:r>
            <a:endParaRPr lang="en-GB" dirty="0"/>
          </a:p>
          <a:p>
            <a:r>
              <a:rPr lang="en-GB" dirty="0" err="1"/>
              <a:t>Nujno</a:t>
            </a:r>
            <a:r>
              <a:rPr lang="en-GB" dirty="0"/>
              <a:t> </a:t>
            </a:r>
            <a:r>
              <a:rPr lang="en-GB" dirty="0" err="1"/>
              <a:t>potrebo</a:t>
            </a:r>
            <a:r>
              <a:rPr lang="en-GB" dirty="0"/>
              <a:t> po </a:t>
            </a:r>
            <a:r>
              <a:rPr lang="en-GB" dirty="0" err="1"/>
              <a:t>zelenih</a:t>
            </a:r>
            <a:r>
              <a:rPr lang="en-GB" dirty="0"/>
              <a:t>, </a:t>
            </a:r>
            <a:r>
              <a:rPr lang="en-GB" dirty="0" err="1"/>
              <a:t>digitalnih</a:t>
            </a:r>
            <a:r>
              <a:rPr lang="en-GB" dirty="0"/>
              <a:t>, </a:t>
            </a:r>
            <a:r>
              <a:rPr lang="en-GB" dirty="0" err="1"/>
              <a:t>prečnih</a:t>
            </a:r>
            <a:r>
              <a:rPr lang="en-GB" dirty="0"/>
              <a:t> in </a:t>
            </a:r>
            <a:r>
              <a:rPr lang="en-GB" dirty="0" err="1"/>
              <a:t>globoko</a:t>
            </a:r>
            <a:r>
              <a:rPr lang="en-GB" dirty="0"/>
              <a:t> </a:t>
            </a:r>
            <a:r>
              <a:rPr lang="en-GB" dirty="0" err="1"/>
              <a:t>tehnoloških</a:t>
            </a:r>
            <a:r>
              <a:rPr lang="en-GB" dirty="0"/>
              <a:t> </a:t>
            </a:r>
            <a:r>
              <a:rPr lang="en-GB" dirty="0" err="1"/>
              <a:t>znanjih</a:t>
            </a:r>
            <a:endParaRPr lang="en-GB" dirty="0"/>
          </a:p>
          <a:p>
            <a:r>
              <a:rPr lang="en-GB" dirty="0"/>
              <a:t>AGRIFOODSKILLS </a:t>
            </a:r>
            <a:r>
              <a:rPr lang="sl-SI" dirty="0"/>
              <a:t>(FIELDS, I-</a:t>
            </a:r>
            <a:r>
              <a:rPr lang="sl-SI" dirty="0" err="1"/>
              <a:t>restart</a:t>
            </a:r>
            <a:r>
              <a:rPr lang="sl-SI" dirty="0"/>
              <a:t>) </a:t>
            </a:r>
            <a:r>
              <a:rPr lang="en-GB" dirty="0" err="1"/>
              <a:t>obravnava</a:t>
            </a:r>
            <a:r>
              <a:rPr lang="en-GB" dirty="0"/>
              <a:t> </a:t>
            </a:r>
            <a:r>
              <a:rPr lang="en-GB" dirty="0" err="1"/>
              <a:t>nujne</a:t>
            </a:r>
            <a:r>
              <a:rPr lang="en-GB" dirty="0"/>
              <a:t> </a:t>
            </a:r>
            <a:r>
              <a:rPr lang="en-GB" dirty="0" err="1"/>
              <a:t>potrebe</a:t>
            </a:r>
            <a:r>
              <a:rPr lang="en-GB" dirty="0"/>
              <a:t> po </a:t>
            </a:r>
            <a:r>
              <a:rPr lang="en-GB" dirty="0" err="1"/>
              <a:t>izpopolnjevanju</a:t>
            </a:r>
            <a:r>
              <a:rPr lang="en-GB" dirty="0"/>
              <a:t> in </a:t>
            </a:r>
            <a:r>
              <a:rPr lang="en-GB" dirty="0" err="1"/>
              <a:t>napovedovanju</a:t>
            </a:r>
            <a:r>
              <a:rPr lang="en-GB" dirty="0"/>
              <a:t> </a:t>
            </a:r>
            <a:r>
              <a:rPr lang="en-GB" dirty="0" err="1"/>
              <a:t>prihodnjih</a:t>
            </a:r>
            <a:r>
              <a:rPr lang="en-GB" dirty="0"/>
              <a:t> </a:t>
            </a:r>
            <a:r>
              <a:rPr lang="en-GB" dirty="0" err="1"/>
              <a:t>znanj</a:t>
            </a:r>
            <a:r>
              <a:rPr lang="en-GB" dirty="0"/>
              <a:t> in </a:t>
            </a:r>
            <a:r>
              <a:rPr lang="en-GB" dirty="0" err="1"/>
              <a:t>spretnosti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3030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324C1-881C-0E10-6611-7789ABE3A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384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K</a:t>
            </a:r>
            <a:r>
              <a:rPr lang="sl-SI" dirty="0" err="1"/>
              <a:t>ljučni</a:t>
            </a:r>
            <a:r>
              <a:rPr lang="sl-SI" dirty="0"/>
              <a:t> cilji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31562-A008-F7EA-0B8E-83DD1497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Agreement No: 101183898-EDU-2024-PI-ALL-INNO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96D55-41FE-39A7-DFFC-9C8F57B7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1675-5E72-4819-BC54-80164E38AE06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666A09-D910-5A7F-69F8-C0C191CD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6512" y="2154975"/>
            <a:ext cx="6897331" cy="384431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strategije</a:t>
            </a:r>
            <a:r>
              <a:rPr lang="en-GB" dirty="0"/>
              <a:t> za </a:t>
            </a:r>
            <a:r>
              <a:rPr lang="en-GB" dirty="0" err="1"/>
              <a:t>sektorsko</a:t>
            </a:r>
            <a:r>
              <a:rPr lang="en-GB" dirty="0"/>
              <a:t> </a:t>
            </a:r>
            <a:r>
              <a:rPr lang="en-GB" dirty="0" err="1"/>
              <a:t>sodelovanje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področju</a:t>
            </a:r>
            <a:r>
              <a:rPr lang="en-GB" dirty="0"/>
              <a:t> </a:t>
            </a:r>
            <a:r>
              <a:rPr lang="en-GB" dirty="0" err="1"/>
              <a:t>znanj</a:t>
            </a:r>
            <a:r>
              <a:rPr lang="en-GB" dirty="0"/>
              <a:t> in </a:t>
            </a:r>
            <a:r>
              <a:rPr lang="en-GB" dirty="0" err="1"/>
              <a:t>spretnosti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err="1"/>
              <a:t>Oblikovanje</a:t>
            </a:r>
            <a:r>
              <a:rPr lang="en-GB" dirty="0"/>
              <a:t> </a:t>
            </a:r>
            <a:r>
              <a:rPr lang="en-GB" dirty="0" err="1"/>
              <a:t>evropskih</a:t>
            </a:r>
            <a:r>
              <a:rPr lang="en-GB" dirty="0"/>
              <a:t> </a:t>
            </a:r>
            <a:r>
              <a:rPr lang="en-GB" dirty="0" err="1"/>
              <a:t>sektorskih</a:t>
            </a:r>
            <a:r>
              <a:rPr lang="en-GB" dirty="0"/>
              <a:t> </a:t>
            </a:r>
            <a:r>
              <a:rPr lang="en-GB" dirty="0" err="1"/>
              <a:t>učnih</a:t>
            </a:r>
            <a:r>
              <a:rPr lang="en-GB" dirty="0"/>
              <a:t> </a:t>
            </a:r>
            <a:r>
              <a:rPr lang="en-GB" dirty="0" err="1"/>
              <a:t>načrtov</a:t>
            </a:r>
            <a:r>
              <a:rPr lang="en-GB" dirty="0"/>
              <a:t> in </a:t>
            </a:r>
            <a:r>
              <a:rPr lang="en-GB" dirty="0" err="1"/>
              <a:t>programov</a:t>
            </a:r>
            <a:r>
              <a:rPr lang="en-GB" dirty="0"/>
              <a:t> </a:t>
            </a:r>
            <a:r>
              <a:rPr lang="en-GB" dirty="0" err="1"/>
              <a:t>usposabljanja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err="1"/>
              <a:t>Izvajanje</a:t>
            </a:r>
            <a:r>
              <a:rPr lang="en-GB" dirty="0"/>
              <a:t> </a:t>
            </a:r>
            <a:r>
              <a:rPr lang="en-GB" dirty="0" err="1"/>
              <a:t>osnovnih</a:t>
            </a:r>
            <a:r>
              <a:rPr lang="en-GB" dirty="0"/>
              <a:t> </a:t>
            </a:r>
            <a:r>
              <a:rPr lang="en-GB" dirty="0" err="1"/>
              <a:t>učnih</a:t>
            </a:r>
            <a:r>
              <a:rPr lang="en-GB" dirty="0"/>
              <a:t> </a:t>
            </a:r>
            <a:r>
              <a:rPr lang="en-GB" dirty="0" err="1"/>
              <a:t>načrtov</a:t>
            </a:r>
            <a:r>
              <a:rPr lang="en-GB" dirty="0"/>
              <a:t> in </a:t>
            </a:r>
            <a:r>
              <a:rPr lang="en-GB" dirty="0" err="1"/>
              <a:t>pilotnih</a:t>
            </a:r>
            <a:r>
              <a:rPr lang="en-GB" dirty="0"/>
              <a:t> </a:t>
            </a:r>
            <a:r>
              <a:rPr lang="en-GB" dirty="0" err="1"/>
              <a:t>usposabljanj</a:t>
            </a:r>
            <a:r>
              <a:rPr lang="en-GB" dirty="0"/>
              <a:t> (10 </a:t>
            </a:r>
            <a:r>
              <a:rPr lang="en-GB" dirty="0" err="1"/>
              <a:t>držav</a:t>
            </a:r>
            <a:r>
              <a:rPr lang="en-GB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/>
              <a:t>Vzpostavitev</a:t>
            </a:r>
            <a:r>
              <a:rPr lang="en-GB" dirty="0"/>
              <a:t> in </a:t>
            </a:r>
            <a:r>
              <a:rPr lang="en-GB" dirty="0" err="1"/>
              <a:t>delovanje</a:t>
            </a:r>
            <a:r>
              <a:rPr lang="en-GB" dirty="0"/>
              <a:t> </a:t>
            </a:r>
            <a:r>
              <a:rPr lang="en-GB" dirty="0" err="1"/>
              <a:t>observatorija</a:t>
            </a:r>
            <a:r>
              <a:rPr lang="en-GB" dirty="0"/>
              <a:t> </a:t>
            </a:r>
            <a:r>
              <a:rPr lang="sl-SI" dirty="0"/>
              <a:t>Pakta </a:t>
            </a:r>
            <a:r>
              <a:rPr lang="en-GB" dirty="0"/>
              <a:t>za </a:t>
            </a:r>
            <a:r>
              <a:rPr lang="en-GB" dirty="0" err="1"/>
              <a:t>znanja</a:t>
            </a:r>
            <a:r>
              <a:rPr lang="en-GB" dirty="0"/>
              <a:t> in </a:t>
            </a:r>
            <a:r>
              <a:rPr lang="en-GB" dirty="0" err="1"/>
              <a:t>spretnosti</a:t>
            </a:r>
            <a:r>
              <a:rPr lang="sl-SI" dirty="0"/>
              <a:t> v agroživilstvu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err="1"/>
              <a:t>Zagotavljanje</a:t>
            </a:r>
            <a:r>
              <a:rPr lang="en-GB" dirty="0"/>
              <a:t> </a:t>
            </a:r>
            <a:r>
              <a:rPr lang="en-GB" dirty="0" err="1"/>
              <a:t>dolgoročne</a:t>
            </a:r>
            <a:r>
              <a:rPr lang="en-GB" dirty="0"/>
              <a:t> </a:t>
            </a:r>
            <a:r>
              <a:rPr lang="en-GB" dirty="0" err="1"/>
              <a:t>trajnosti</a:t>
            </a:r>
            <a:r>
              <a:rPr lang="en-GB" dirty="0"/>
              <a:t> z </a:t>
            </a:r>
            <a:r>
              <a:rPr lang="en-GB" dirty="0" err="1"/>
              <a:t>načrtom</a:t>
            </a:r>
            <a:r>
              <a:rPr lang="en-GB" dirty="0"/>
              <a:t> in </a:t>
            </a:r>
            <a:r>
              <a:rPr lang="en-GB" dirty="0" err="1"/>
              <a:t>poslovnim</a:t>
            </a:r>
            <a:r>
              <a:rPr lang="en-GB" dirty="0"/>
              <a:t> </a:t>
            </a:r>
            <a:r>
              <a:rPr lang="en-GB" dirty="0" err="1"/>
              <a:t>modelom</a:t>
            </a:r>
            <a:endParaRPr lang="sl-SI" dirty="0"/>
          </a:p>
          <a:p>
            <a:pPr marL="514350" indent="-514350">
              <a:buFont typeface="+mj-lt"/>
              <a:buAutoNum type="arabicPeriod"/>
            </a:pPr>
            <a:endParaRPr lang="sl-SI" dirty="0"/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721852-D2A3-57A0-5DDA-1A3EA1A78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01" y="3042931"/>
            <a:ext cx="4987667" cy="33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9609CA9-F801-A343-D3A1-3542FC3B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CCBE-991A-40A5-B4B9-4987FC14424E}" type="datetime1">
              <a:rPr lang="en-GB" smtClean="0"/>
              <a:t>26/08/2025</a:t>
            </a:fld>
            <a:endParaRPr lang="en-GB" dirty="0"/>
          </a:p>
        </p:txBody>
      </p:sp>
      <p:pic>
        <p:nvPicPr>
          <p:cNvPr id="3075" name="image1.png" descr="Slika, ki vsebuje besede besedilo&#10;&#10;Opis je samodejno ustvarjen">
            <a:extLst>
              <a:ext uri="{FF2B5EF4-FFF2-40B4-BE49-F238E27FC236}">
                <a16:creationId xmlns:a16="http://schemas.microsoft.com/office/drawing/2014/main" id="{31A1830D-E218-9329-C66F-5244EDC61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49" y="4878775"/>
            <a:ext cx="3238539" cy="8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Slika 642953763" descr="Slika, ki vsebuje besede logotip&#10;&#10;Opis je samodejno ustvarjen">
            <a:extLst>
              <a:ext uri="{FF2B5EF4-FFF2-40B4-BE49-F238E27FC236}">
                <a16:creationId xmlns:a16="http://schemas.microsoft.com/office/drawing/2014/main" id="{68063701-B803-7DE3-423C-A5CE517FD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157" y="3791856"/>
            <a:ext cx="3474547" cy="10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00238B98-7C02-265F-B66A-1325EBE1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259" y="17478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D723AB-1421-1049-283F-CB261301A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259" y="22050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85BB5537-07B8-BA4E-BBB5-B319F53D719E}"/>
              </a:ext>
            </a:extLst>
          </p:cNvPr>
          <p:cNvGrpSpPr/>
          <p:nvPr/>
        </p:nvGrpSpPr>
        <p:grpSpPr>
          <a:xfrm>
            <a:off x="4985619" y="1848678"/>
            <a:ext cx="3360538" cy="4313581"/>
            <a:chOff x="5505168" y="4223883"/>
            <a:chExt cx="2176433" cy="3110555"/>
          </a:xfrm>
        </p:grpSpPr>
        <p:grpSp>
          <p:nvGrpSpPr>
            <p:cNvPr id="10" name="Group 91">
              <a:extLst>
                <a:ext uri="{FF2B5EF4-FFF2-40B4-BE49-F238E27FC236}">
                  <a16:creationId xmlns:a16="http://schemas.microsoft.com/office/drawing/2014/main" id="{DC88084F-AA67-C5D8-8B7B-62DA7CC71AE7}"/>
                </a:ext>
              </a:extLst>
            </p:cNvPr>
            <p:cNvGrpSpPr/>
            <p:nvPr/>
          </p:nvGrpSpPr>
          <p:grpSpPr>
            <a:xfrm>
              <a:off x="5505168" y="4223883"/>
              <a:ext cx="2176433" cy="3110555"/>
              <a:chOff x="5505168" y="4309608"/>
              <a:chExt cx="2176433" cy="3110555"/>
            </a:xfrm>
          </p:grpSpPr>
          <p:pic>
            <p:nvPicPr>
              <p:cNvPr id="17" name="Picture 89">
                <a:extLst>
                  <a:ext uri="{FF2B5EF4-FFF2-40B4-BE49-F238E27FC236}">
                    <a16:creationId xmlns:a16="http://schemas.microsoft.com/office/drawing/2014/main" id="{89233BBF-F487-E8F6-B78E-5C62043D6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07645" y="4373866"/>
                <a:ext cx="2173956" cy="3046297"/>
              </a:xfrm>
              <a:prstGeom prst="rect">
                <a:avLst/>
              </a:prstGeom>
            </p:spPr>
          </p:pic>
          <p:sp>
            <p:nvSpPr>
              <p:cNvPr id="18" name="TextBox 90">
                <a:extLst>
                  <a:ext uri="{FF2B5EF4-FFF2-40B4-BE49-F238E27FC236}">
                    <a16:creationId xmlns:a16="http://schemas.microsoft.com/office/drawing/2014/main" id="{DE66BA9B-4C89-F723-8232-BCD2518A872D}"/>
                  </a:ext>
                </a:extLst>
              </p:cNvPr>
              <p:cNvSpPr txBox="1"/>
              <p:nvPr/>
            </p:nvSpPr>
            <p:spPr>
              <a:xfrm>
                <a:off x="5505168" y="4309608"/>
                <a:ext cx="2173956" cy="46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l-SI" sz="3600" b="1" dirty="0">
                    <a:solidFill>
                      <a:srgbClr val="043F61"/>
                    </a:solidFill>
                  </a:rPr>
                  <a:t>Baza podatkov</a:t>
                </a:r>
                <a:endParaRPr lang="en-US" sz="3600" b="1" dirty="0">
                  <a:solidFill>
                    <a:srgbClr val="043F61"/>
                  </a:solidFill>
                </a:endParaRPr>
              </a:p>
            </p:txBody>
          </p:sp>
        </p:grpSp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1C4F564E-ED75-448F-1267-16CD8A466A7D}"/>
                </a:ext>
              </a:extLst>
            </p:cNvPr>
            <p:cNvGrpSpPr/>
            <p:nvPr/>
          </p:nvGrpSpPr>
          <p:grpSpPr>
            <a:xfrm>
              <a:off x="5933900" y="5664511"/>
              <a:ext cx="1290722" cy="1444433"/>
              <a:chOff x="5933900" y="5664511"/>
              <a:chExt cx="1290722" cy="1444433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E80BA229-3233-8059-F674-18D7897CC871}"/>
                  </a:ext>
                </a:extLst>
              </p:cNvPr>
              <p:cNvSpPr txBox="1"/>
              <p:nvPr/>
            </p:nvSpPr>
            <p:spPr>
              <a:xfrm>
                <a:off x="5933900" y="5664511"/>
                <a:ext cx="1260000" cy="244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l-SI" sz="1600" dirty="0"/>
                  <a:t>UČNI NAČRTI</a:t>
                </a:r>
                <a:endParaRPr lang="en-GB" sz="1600" dirty="0"/>
              </a:p>
            </p:txBody>
          </p:sp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45322648-4A77-14A0-E50F-5B9EEDB70A4F}"/>
                  </a:ext>
                </a:extLst>
              </p:cNvPr>
              <p:cNvSpPr txBox="1"/>
              <p:nvPr/>
            </p:nvSpPr>
            <p:spPr>
              <a:xfrm>
                <a:off x="5940327" y="6298207"/>
                <a:ext cx="1260000" cy="2219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sl-SI" sz="1400" dirty="0">
                    <a:solidFill>
                      <a:srgbClr val="043F61"/>
                    </a:solidFill>
                  </a:rPr>
                  <a:t>ZAKONODAJA</a:t>
                </a:r>
                <a:endParaRPr lang="en-GB" sz="1400" dirty="0">
                  <a:solidFill>
                    <a:srgbClr val="043F61"/>
                  </a:solidFill>
                </a:endParaRPr>
              </a:p>
            </p:txBody>
          </p:sp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9ABBD2CF-7AE5-E851-D80D-F96E0E6C33DD}"/>
                  </a:ext>
                </a:extLst>
              </p:cNvPr>
              <p:cNvSpPr txBox="1"/>
              <p:nvPr/>
            </p:nvSpPr>
            <p:spPr>
              <a:xfrm>
                <a:off x="5958037" y="6597676"/>
                <a:ext cx="1260000" cy="244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43F61"/>
                    </a:solidFill>
                  </a:rPr>
                  <a:t>PROJE</a:t>
                </a:r>
                <a:r>
                  <a:rPr lang="sl-SI" sz="1600" dirty="0">
                    <a:solidFill>
                      <a:srgbClr val="043F61"/>
                    </a:solidFill>
                  </a:rPr>
                  <a:t>KTI</a:t>
                </a:r>
                <a:endParaRPr lang="en-GB" sz="1600" dirty="0"/>
              </a:p>
            </p:txBody>
          </p:sp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D3C0D902-2FE7-7FA4-DD85-D9ACE81BD2BA}"/>
                  </a:ext>
                </a:extLst>
              </p:cNvPr>
              <p:cNvSpPr txBox="1"/>
              <p:nvPr/>
            </p:nvSpPr>
            <p:spPr>
              <a:xfrm>
                <a:off x="5964622" y="6920295"/>
                <a:ext cx="1260000" cy="18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sl-SI" sz="1100" dirty="0">
                    <a:solidFill>
                      <a:srgbClr val="043F61"/>
                    </a:solidFill>
                  </a:rPr>
                  <a:t>MOŽNOSTI FINANCIRANJA</a:t>
                </a:r>
                <a:endParaRPr lang="en-GB" sz="1100" dirty="0">
                  <a:solidFill>
                    <a:srgbClr val="043F61"/>
                  </a:solidFill>
                </a:endParaRPr>
              </a:p>
            </p:txBody>
          </p:sp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id="{EB9A4224-E548-AF85-CDDB-10DF75209464}"/>
                  </a:ext>
                </a:extLst>
              </p:cNvPr>
              <p:cNvSpPr txBox="1"/>
              <p:nvPr/>
            </p:nvSpPr>
            <p:spPr>
              <a:xfrm>
                <a:off x="5940327" y="5981359"/>
                <a:ext cx="1260000" cy="2219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sl-SI" sz="1400" dirty="0">
                    <a:solidFill>
                      <a:srgbClr val="043F61"/>
                    </a:solidFill>
                  </a:rPr>
                  <a:t>DOBRE PRAKSE</a:t>
                </a:r>
                <a:endParaRPr lang="en-GB" sz="1400" dirty="0">
                  <a:solidFill>
                    <a:srgbClr val="043F6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7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449A-A088-CC03-4D3C-B9BA9AF23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67" y="6754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Observatorij Pakta za znanja in spretnosti v agroživilstvu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27F06-B1FE-8F0C-8666-3E3B0CCC3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Agreement No: 101183898-EDU-2024-PI-ALL-INNO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E1468-5458-6F30-1617-2132AE1D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1675-5E72-4819-BC54-80164E38AE06}" type="slidenum">
              <a:rPr lang="en-GB" smtClean="0"/>
              <a:t>6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4160E1-2015-5EDF-BB04-1833B85F2463}"/>
              </a:ext>
            </a:extLst>
          </p:cNvPr>
          <p:cNvGrpSpPr/>
          <p:nvPr/>
        </p:nvGrpSpPr>
        <p:grpSpPr>
          <a:xfrm>
            <a:off x="2599287" y="1623526"/>
            <a:ext cx="6993420" cy="4555516"/>
            <a:chOff x="5367626" y="747477"/>
            <a:chExt cx="5080772" cy="3289972"/>
          </a:xfrm>
        </p:grpSpPr>
        <p:pic>
          <p:nvPicPr>
            <p:cNvPr id="8" name="Picture 7" descr="A group of people sitting around a table with laptops and books&#10;&#10;AI-generated content may be incorrect.">
              <a:extLst>
                <a:ext uri="{FF2B5EF4-FFF2-40B4-BE49-F238E27FC236}">
                  <a16:creationId xmlns:a16="http://schemas.microsoft.com/office/drawing/2014/main" id="{92036565-5C56-D144-9611-D909C92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2712" y="1024476"/>
              <a:ext cx="2498067" cy="24980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EEE521-2828-5BA2-A503-579EA0972B82}"/>
                </a:ext>
              </a:extLst>
            </p:cNvPr>
            <p:cNvSpPr txBox="1"/>
            <p:nvPr/>
          </p:nvSpPr>
          <p:spPr>
            <a:xfrm>
              <a:off x="9108389" y="1994311"/>
              <a:ext cx="1340009" cy="37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400" b="1" dirty="0">
                  <a:solidFill>
                    <a:srgbClr val="043F61"/>
                  </a:solidFill>
                </a:rPr>
                <a:t>Komunikacija in obveščanje</a:t>
              </a:r>
              <a:endParaRPr lang="en-GB" sz="1400" b="1" dirty="0">
                <a:solidFill>
                  <a:srgbClr val="043F6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7B7027-7A34-AD81-C83B-DC9B6F697C28}"/>
                </a:ext>
              </a:extLst>
            </p:cNvPr>
            <p:cNvSpPr txBox="1"/>
            <p:nvPr/>
          </p:nvSpPr>
          <p:spPr>
            <a:xfrm>
              <a:off x="8718137" y="1072944"/>
              <a:ext cx="1348490" cy="22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400" b="1" dirty="0">
                  <a:solidFill>
                    <a:srgbClr val="043F61"/>
                  </a:solidFill>
                </a:rPr>
                <a:t>Analitika kompetenc</a:t>
              </a:r>
              <a:endParaRPr lang="en-GB" sz="1400" b="1" dirty="0">
                <a:solidFill>
                  <a:srgbClr val="043F6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AE67AB-F2C3-0C11-4C4C-827CD4F32445}"/>
                </a:ext>
              </a:extLst>
            </p:cNvPr>
            <p:cNvSpPr txBox="1"/>
            <p:nvPr/>
          </p:nvSpPr>
          <p:spPr>
            <a:xfrm>
              <a:off x="9139460" y="3032364"/>
              <a:ext cx="1252896" cy="37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400" b="1" dirty="0">
                  <a:solidFill>
                    <a:srgbClr val="043F61"/>
                  </a:solidFill>
                </a:rPr>
                <a:t>Kakovost in certifikati</a:t>
              </a:r>
              <a:endParaRPr lang="en-GB" sz="1400" b="1" dirty="0">
                <a:solidFill>
                  <a:srgbClr val="043F6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CFA03C-9C6A-614F-83A5-E66854DD369C}"/>
                </a:ext>
              </a:extLst>
            </p:cNvPr>
            <p:cNvSpPr txBox="1"/>
            <p:nvPr/>
          </p:nvSpPr>
          <p:spPr>
            <a:xfrm>
              <a:off x="5436043" y="1989781"/>
              <a:ext cx="1363110" cy="37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400" b="1" dirty="0">
                  <a:solidFill>
                    <a:srgbClr val="043F61"/>
                  </a:solidFill>
                </a:rPr>
                <a:t>Zasnova učenja z </a:t>
              </a:r>
              <a:r>
                <a:rPr lang="sl-SI" sz="1400" b="1" dirty="0" err="1">
                  <a:solidFill>
                    <a:srgbClr val="043F61"/>
                  </a:solidFill>
                </a:rPr>
                <a:t>mikrodokazili</a:t>
              </a:r>
              <a:endParaRPr lang="en-GB" sz="1400" b="1" dirty="0">
                <a:solidFill>
                  <a:srgbClr val="043F6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76B30F-805B-40C4-B7E7-1FB47786ECEB}"/>
                </a:ext>
              </a:extLst>
            </p:cNvPr>
            <p:cNvSpPr txBox="1"/>
            <p:nvPr/>
          </p:nvSpPr>
          <p:spPr>
            <a:xfrm>
              <a:off x="5836864" y="997186"/>
              <a:ext cx="1385529" cy="37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400" b="1" dirty="0" err="1">
                  <a:solidFill>
                    <a:srgbClr val="043F61"/>
                  </a:solidFill>
                </a:rPr>
                <a:t>Repozitorij</a:t>
              </a:r>
              <a:r>
                <a:rPr lang="sl-SI" sz="1400" b="1" dirty="0">
                  <a:solidFill>
                    <a:srgbClr val="043F61"/>
                  </a:solidFill>
                </a:rPr>
                <a:t> vsebin usposabljanj</a:t>
              </a:r>
              <a:endParaRPr lang="en-GB" sz="1400" b="1" dirty="0">
                <a:solidFill>
                  <a:srgbClr val="043F6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C09D0D-582C-89AC-76D2-90FF29A55C8C}"/>
                </a:ext>
              </a:extLst>
            </p:cNvPr>
            <p:cNvSpPr txBox="1"/>
            <p:nvPr/>
          </p:nvSpPr>
          <p:spPr>
            <a:xfrm>
              <a:off x="5367626" y="3051642"/>
              <a:ext cx="1473662" cy="37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400" b="1" dirty="0">
                  <a:solidFill>
                    <a:srgbClr val="043F61"/>
                  </a:solidFill>
                </a:rPr>
                <a:t>Forum o scenarijih in politikah 2050</a:t>
              </a:r>
              <a:endParaRPr lang="en-GB" sz="1400" b="1" dirty="0">
                <a:solidFill>
                  <a:srgbClr val="043F6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48C8A6-DD08-0E5E-F07D-3F6B70998D29}"/>
                </a:ext>
              </a:extLst>
            </p:cNvPr>
            <p:cNvSpPr txBox="1"/>
            <p:nvPr/>
          </p:nvSpPr>
          <p:spPr>
            <a:xfrm>
              <a:off x="7376587" y="747477"/>
              <a:ext cx="1150315" cy="22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400" b="1" dirty="0">
                  <a:solidFill>
                    <a:srgbClr val="043F61"/>
                  </a:solidFill>
                </a:rPr>
                <a:t>Spremljanje</a:t>
              </a:r>
              <a:endParaRPr lang="en-GB" sz="1400" b="1" dirty="0">
                <a:solidFill>
                  <a:srgbClr val="043F6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B72F12-AE3B-3ADE-CEE5-2765971268B1}"/>
                </a:ext>
              </a:extLst>
            </p:cNvPr>
            <p:cNvSpPr txBox="1"/>
            <p:nvPr/>
          </p:nvSpPr>
          <p:spPr>
            <a:xfrm>
              <a:off x="6951416" y="3659582"/>
              <a:ext cx="2000655" cy="37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400" b="1" dirty="0">
                  <a:solidFill>
                    <a:srgbClr val="043F61"/>
                  </a:solidFill>
                </a:rPr>
                <a:t>Poslovni model in dolgoročni akcijski načrt</a:t>
              </a:r>
              <a:endParaRPr lang="en-GB" sz="1400" b="1" dirty="0">
                <a:solidFill>
                  <a:srgbClr val="043F61"/>
                </a:solidFill>
              </a:endParaRPr>
            </a:p>
          </p:txBody>
        </p:sp>
      </p:grpSp>
      <p:pic>
        <p:nvPicPr>
          <p:cNvPr id="5" name="Slika 642953763" descr="Slika, ki vsebuje besede logotip&#10;&#10;Opis je samodejno ustvarjen">
            <a:extLst>
              <a:ext uri="{FF2B5EF4-FFF2-40B4-BE49-F238E27FC236}">
                <a16:creationId xmlns:a16="http://schemas.microsoft.com/office/drawing/2014/main" id="{219349C2-446D-0BC2-4C6E-860B31CF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47" y="1866101"/>
            <a:ext cx="1907110" cy="5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967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155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D093CA6EE9724F9D59C7B4BDDB6CF3" ma:contentTypeVersion="18" ma:contentTypeDescription="Ustvari nov dokument." ma:contentTypeScope="" ma:versionID="a87d03acad88d853810d6d7d6fdac799">
  <xsd:schema xmlns:xsd="http://www.w3.org/2001/XMLSchema" xmlns:xs="http://www.w3.org/2001/XMLSchema" xmlns:p="http://schemas.microsoft.com/office/2006/metadata/properties" xmlns:ns2="703cdf61-9bdb-4ab1-bf99-aabb6c694d24" xmlns:ns3="e0c4cf2c-1396-48e0-9fb8-701f9c1f262a" targetNamespace="http://schemas.microsoft.com/office/2006/metadata/properties" ma:root="true" ma:fieldsID="07faf577168e3cacf3bf907cff9333c7" ns2:_="" ns3:_="">
    <xsd:import namespace="703cdf61-9bdb-4ab1-bf99-aabb6c694d24"/>
    <xsd:import namespace="e0c4cf2c-1396-48e0-9fb8-701f9c1f262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cdf61-9bdb-4ab1-bf99-aabb6c694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045dbe8-36ce-414e-b890-92d4d91653f2}" ma:internalName="TaxCatchAll" ma:showField="CatchAllData" ma:web="703cdf61-9bdb-4ab1-bf99-aabb6c694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4cf2c-1396-48e0-9fb8-701f9c1f2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c4cf2c-1396-48e0-9fb8-701f9c1f262a">
      <Terms xmlns="http://schemas.microsoft.com/office/infopath/2007/PartnerControls"/>
    </lcf76f155ced4ddcb4097134ff3c332f>
    <TaxCatchAll xmlns="703cdf61-9bdb-4ab1-bf99-aabb6c694d24" xsi:nil="true"/>
  </documentManagement>
</p:properties>
</file>

<file path=customXml/itemProps1.xml><?xml version="1.0" encoding="utf-8"?>
<ds:datastoreItem xmlns:ds="http://schemas.openxmlformats.org/officeDocument/2006/customXml" ds:itemID="{47BB7E41-A0D1-46B0-825C-65ADCE3036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3cdf61-9bdb-4ab1-bf99-aabb6c694d24"/>
    <ds:schemaRef ds:uri="e0c4cf2c-1396-48e0-9fb8-701f9c1f2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88CED1-1E1C-42B8-8AE5-E69A2DF76D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F14049-AB43-4173-9453-2B0DDA94576B}">
  <ds:schemaRefs>
    <ds:schemaRef ds:uri="http://schemas.microsoft.com/office/2006/metadata/properties"/>
    <ds:schemaRef ds:uri="http://schemas.microsoft.com/office/infopath/2007/PartnerControls"/>
    <ds:schemaRef ds:uri="e0c4cf2c-1396-48e0-9fb8-701f9c1f262a"/>
    <ds:schemaRef ds:uri="703cdf61-9bdb-4ab1-bf99-aabb6c694d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6598</TotalTime>
  <Words>279</Words>
  <Application>Microsoft Office PowerPoint</Application>
  <PresentationFormat>Širokozaslonsko</PresentationFormat>
  <Paragraphs>48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Wingdings</vt:lpstr>
      <vt:lpstr>Office Theme</vt:lpstr>
      <vt:lpstr>AGRIFOODSKILLS Gradnja kompetenc za trajnostno prihodnost agroživilstva</vt:lpstr>
      <vt:lpstr>Pregled projekta</vt:lpstr>
      <vt:lpstr>Potrebe in utemeljitev</vt:lpstr>
      <vt:lpstr>Ključni cilji</vt:lpstr>
      <vt:lpstr>PowerPointova predstavitev</vt:lpstr>
      <vt:lpstr>Observatorij Pakta za znanja in spretnosti v agroživilstvu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Foteini Chrysanthopoulou</dc:creator>
  <cp:lastModifiedBy>Tina Buh</cp:lastModifiedBy>
  <cp:revision>53</cp:revision>
  <dcterms:created xsi:type="dcterms:W3CDTF">2025-03-24T08:33:53Z</dcterms:created>
  <dcterms:modified xsi:type="dcterms:W3CDTF">2025-08-26T21:04:59Z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0x0101001FD093CA6EE9724F9D59C7B4BDDB6CF3</vt:lpwstr>
  </property>
  <property fmtid="{D5CDD505-2E9C-101B-9397-08002B2CF9AE}" pid="3" name="MediaServiceImageTags">
    <vt:lpwstr/>
  </property>
</Properties>
</file>