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g"/>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6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charts/chart1.xml" ContentType="application/vnd.openxmlformats-officedocument.drawingml.chart+xml"/>
  <Override PartName="/ppt/theme/themeOverride1.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5.jpg" ContentType="image/jpeg"/>
  <Override PartName="/ppt/media/image11.jpg" ContentType="image/jpeg"/>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 id="2147483733" r:id="rId4"/>
    <p:sldMasterId id="2147483864" r:id="rId5"/>
    <p:sldMasterId id="2147483870" r:id="rId6"/>
    <p:sldMasterId id="2147483882" r:id="rId7"/>
    <p:sldMasterId id="2147483894" r:id="rId8"/>
  </p:sldMasterIdLst>
  <p:notesMasterIdLst>
    <p:notesMasterId r:id="rId30"/>
  </p:notesMasterIdLst>
  <p:sldIdLst>
    <p:sldId id="307" r:id="rId9"/>
    <p:sldId id="548" r:id="rId10"/>
    <p:sldId id="396" r:id="rId11"/>
    <p:sldId id="383" r:id="rId12"/>
    <p:sldId id="546" r:id="rId13"/>
    <p:sldId id="544" r:id="rId14"/>
    <p:sldId id="349" r:id="rId15"/>
    <p:sldId id="563" r:id="rId16"/>
    <p:sldId id="427" r:id="rId17"/>
    <p:sldId id="551" r:id="rId18"/>
    <p:sldId id="503" r:id="rId19"/>
    <p:sldId id="555" r:id="rId20"/>
    <p:sldId id="341" r:id="rId21"/>
    <p:sldId id="557" r:id="rId22"/>
    <p:sldId id="435" r:id="rId23"/>
    <p:sldId id="556" r:id="rId24"/>
    <p:sldId id="560" r:id="rId25"/>
    <p:sldId id="373" r:id="rId26"/>
    <p:sldId id="552" r:id="rId27"/>
    <p:sldId id="561" r:id="rId28"/>
    <p:sldId id="256" r:id="rId2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BA5"/>
    <a:srgbClr val="A29993"/>
    <a:srgbClr val="2CBECC"/>
    <a:srgbClr val="B3AA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7" d="100"/>
          <a:sy n="77" d="100"/>
        </p:scale>
        <p:origin x="268" y="56"/>
      </p:cViewPr>
      <p:guideLst/>
    </p:cSldViewPr>
  </p:slideViewPr>
  <p:notesTextViewPr>
    <p:cViewPr>
      <p:scale>
        <a:sx n="1" d="1"/>
        <a:sy n="1" d="1"/>
      </p:scale>
      <p:origin x="0" y="0"/>
    </p:cViewPr>
  </p:notesTextViewPr>
  <p:sorterViewPr>
    <p:cViewPr>
      <p:scale>
        <a:sx n="100" d="100"/>
        <a:sy n="100" d="100"/>
      </p:scale>
      <p:origin x="0" y="-9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ustomXml" Target="../customXml/item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800">
                <a:latin typeface="Calibri" panose="020F0502020204030204" pitchFamily="34" charset="0"/>
                <a:cs typeface="Calibri" panose="020F0502020204030204" pitchFamily="34" charset="0"/>
              </a:defRPr>
            </a:pPr>
            <a:r>
              <a:rPr lang="sl-SI" sz="1800" b="1" i="0" baseline="0">
                <a:effectLst/>
                <a:latin typeface="Calibri" panose="020F0502020204030204" pitchFamily="34" charset="0"/>
                <a:cs typeface="Calibri" panose="020F0502020204030204" pitchFamily="34" charset="0"/>
              </a:rPr>
              <a:t>Vsebnost OLEACEINA in OLEOKANTALA v oljih 2017</a:t>
            </a:r>
            <a:endParaRPr lang="en-US" sz="1800">
              <a:effectLst/>
              <a:latin typeface="Calibri" panose="020F0502020204030204" pitchFamily="34" charset="0"/>
              <a:cs typeface="Calibri" panose="020F0502020204030204" pitchFamily="34" charset="0"/>
            </a:endParaRPr>
          </a:p>
        </c:rich>
      </c:tx>
      <c:overlay val="0"/>
    </c:title>
    <c:autoTitleDeleted val="0"/>
    <c:plotArea>
      <c:layout/>
      <c:barChart>
        <c:barDir val="col"/>
        <c:grouping val="clustered"/>
        <c:varyColors val="0"/>
        <c:ser>
          <c:idx val="0"/>
          <c:order val="0"/>
          <c:tx>
            <c:strRef>
              <c:f>POVZETEK!$B$36</c:f>
              <c:strCache>
                <c:ptCount val="1"/>
                <c:pt idx="0">
                  <c:v>DMO-Agl-dA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POVZETEK!$B$65:$B$69</c:f>
                <c:numCache>
                  <c:formatCode>General</c:formatCode>
                  <c:ptCount val="5"/>
                  <c:pt idx="0">
                    <c:v>46.750000000000014</c:v>
                  </c:pt>
                  <c:pt idx="1">
                    <c:v>35.049999999999997</c:v>
                  </c:pt>
                  <c:pt idx="2">
                    <c:v>39.675000000000011</c:v>
                  </c:pt>
                  <c:pt idx="3">
                    <c:v>15.125</c:v>
                  </c:pt>
                  <c:pt idx="4">
                    <c:v>13.850000000000001</c:v>
                  </c:pt>
                </c:numCache>
              </c:numRef>
            </c:plus>
            <c:minus>
              <c:numRef>
                <c:f>POVZETEK!$B$58:$B$62</c:f>
                <c:numCache>
                  <c:formatCode>General</c:formatCode>
                  <c:ptCount val="5"/>
                  <c:pt idx="0">
                    <c:v>43.449999999999989</c:v>
                  </c:pt>
                  <c:pt idx="1">
                    <c:v>36.949999999999996</c:v>
                  </c:pt>
                  <c:pt idx="2">
                    <c:v>29.324999999999996</c:v>
                  </c:pt>
                  <c:pt idx="3">
                    <c:v>16.375000000000007</c:v>
                  </c:pt>
                  <c:pt idx="4">
                    <c:v>23.249999999999996</c:v>
                  </c:pt>
                </c:numCache>
              </c:numRef>
            </c:minus>
            <c:spPr>
              <a:ln w="28575">
                <a:solidFill>
                  <a:srgbClr val="FF0000"/>
                </a:solidFill>
              </a:ln>
            </c:spPr>
          </c:errBars>
          <c:cat>
            <c:strRef>
              <c:f>POVZETEK!$A$37:$A$41</c:f>
              <c:strCache>
                <c:ptCount val="5"/>
                <c:pt idx="0">
                  <c:v>KONTROLA (0 %)</c:v>
                </c:pt>
                <c:pt idx="1">
                  <c:v>15 %</c:v>
                </c:pt>
                <c:pt idx="2">
                  <c:v>33 %</c:v>
                </c:pt>
                <c:pt idx="3">
                  <c:v>40 %</c:v>
                </c:pt>
                <c:pt idx="4">
                  <c:v>100 %</c:v>
                </c:pt>
              </c:strCache>
            </c:strRef>
          </c:cat>
          <c:val>
            <c:numRef>
              <c:f>POVZETEK!$B$37:$B$41</c:f>
              <c:numCache>
                <c:formatCode>#,#00</c:formatCode>
                <c:ptCount val="5"/>
                <c:pt idx="0">
                  <c:v>94.649999999999991</c:v>
                </c:pt>
                <c:pt idx="1">
                  <c:v>62.05</c:v>
                </c:pt>
                <c:pt idx="2">
                  <c:v>84.724999999999994</c:v>
                </c:pt>
                <c:pt idx="3">
                  <c:v>66.775000000000006</c:v>
                </c:pt>
                <c:pt idx="4">
                  <c:v>37.049999999999997</c:v>
                </c:pt>
              </c:numCache>
            </c:numRef>
          </c:val>
          <c:extLst>
            <c:ext xmlns:c16="http://schemas.microsoft.com/office/drawing/2014/chart" uri="{C3380CC4-5D6E-409C-BE32-E72D297353CC}">
              <c16:uniqueId val="{00000000-5991-43FA-B000-89D44B37CE3D}"/>
            </c:ext>
          </c:extLst>
        </c:ser>
        <c:ser>
          <c:idx val="1"/>
          <c:order val="1"/>
          <c:tx>
            <c:strRef>
              <c:f>POVZETEK!$C$36</c:f>
              <c:strCache>
                <c:ptCount val="1"/>
                <c:pt idx="0">
                  <c:v>DML-Agl-dA</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POVZETEK!$C$65:$C$69</c:f>
                <c:numCache>
                  <c:formatCode>General</c:formatCode>
                  <c:ptCount val="5"/>
                  <c:pt idx="0">
                    <c:v>24.750000000000007</c:v>
                  </c:pt>
                  <c:pt idx="1">
                    <c:v>50.45</c:v>
                  </c:pt>
                  <c:pt idx="2">
                    <c:v>15.524999999999999</c:v>
                  </c:pt>
                  <c:pt idx="3">
                    <c:v>27.5</c:v>
                  </c:pt>
                  <c:pt idx="4">
                    <c:v>18.875</c:v>
                  </c:pt>
                </c:numCache>
              </c:numRef>
            </c:plus>
            <c:minus>
              <c:numRef>
                <c:f>POVZETEK!$C$58:$C$62</c:f>
                <c:numCache>
                  <c:formatCode>General</c:formatCode>
                  <c:ptCount val="5"/>
                  <c:pt idx="0">
                    <c:v>17.649999999999999</c:v>
                  </c:pt>
                  <c:pt idx="1">
                    <c:v>34.049999999999997</c:v>
                  </c:pt>
                  <c:pt idx="2">
                    <c:v>10.375</c:v>
                  </c:pt>
                  <c:pt idx="3">
                    <c:v>25.700000000000003</c:v>
                  </c:pt>
                  <c:pt idx="4">
                    <c:v>21.925000000000001</c:v>
                  </c:pt>
                </c:numCache>
              </c:numRef>
            </c:minus>
            <c:spPr>
              <a:ln w="28575">
                <a:solidFill>
                  <a:srgbClr val="FF0000"/>
                </a:solidFill>
              </a:ln>
            </c:spPr>
          </c:errBars>
          <c:cat>
            <c:strRef>
              <c:f>POVZETEK!$A$37:$A$41</c:f>
              <c:strCache>
                <c:ptCount val="5"/>
                <c:pt idx="0">
                  <c:v>KONTROLA (0 %)</c:v>
                </c:pt>
                <c:pt idx="1">
                  <c:v>15 %</c:v>
                </c:pt>
                <c:pt idx="2">
                  <c:v>33 %</c:v>
                </c:pt>
                <c:pt idx="3">
                  <c:v>40 %</c:v>
                </c:pt>
                <c:pt idx="4">
                  <c:v>100 %</c:v>
                </c:pt>
              </c:strCache>
            </c:strRef>
          </c:cat>
          <c:val>
            <c:numRef>
              <c:f>POVZETEK!$C$37:$C$41</c:f>
              <c:numCache>
                <c:formatCode>#,#00</c:formatCode>
                <c:ptCount val="5"/>
                <c:pt idx="0">
                  <c:v>43.15</c:v>
                </c:pt>
                <c:pt idx="1">
                  <c:v>51.55</c:v>
                </c:pt>
                <c:pt idx="2">
                  <c:v>47.075000000000003</c:v>
                </c:pt>
                <c:pt idx="3">
                  <c:v>64.7</c:v>
                </c:pt>
                <c:pt idx="4">
                  <c:v>36.225000000000001</c:v>
                </c:pt>
              </c:numCache>
            </c:numRef>
          </c:val>
          <c:extLst>
            <c:ext xmlns:c16="http://schemas.microsoft.com/office/drawing/2014/chart" uri="{C3380CC4-5D6E-409C-BE32-E72D297353CC}">
              <c16:uniqueId val="{00000001-5991-43FA-B000-89D44B37CE3D}"/>
            </c:ext>
          </c:extLst>
        </c:ser>
        <c:dLbls>
          <c:showLegendKey val="0"/>
          <c:showVal val="0"/>
          <c:showCatName val="0"/>
          <c:showSerName val="0"/>
          <c:showPercent val="0"/>
          <c:showBubbleSize val="0"/>
        </c:dLbls>
        <c:gapWidth val="150"/>
        <c:axId val="43672704"/>
        <c:axId val="43674240"/>
      </c:barChart>
      <c:catAx>
        <c:axId val="43672704"/>
        <c:scaling>
          <c:orientation val="minMax"/>
        </c:scaling>
        <c:delete val="0"/>
        <c:axPos val="b"/>
        <c:numFmt formatCode="General" sourceLinked="0"/>
        <c:majorTickMark val="out"/>
        <c:minorTickMark val="none"/>
        <c:tickLblPos val="nextTo"/>
        <c:crossAx val="43674240"/>
        <c:crosses val="autoZero"/>
        <c:auto val="1"/>
        <c:lblAlgn val="ctr"/>
        <c:lblOffset val="100"/>
        <c:noMultiLvlLbl val="0"/>
      </c:catAx>
      <c:valAx>
        <c:axId val="43674240"/>
        <c:scaling>
          <c:orientation val="minMax"/>
          <c:max val="150"/>
          <c:min val="0"/>
        </c:scaling>
        <c:delete val="0"/>
        <c:axPos val="l"/>
        <c:majorGridlines/>
        <c:title>
          <c:tx>
            <c:rich>
              <a:bodyPr rot="-5400000" vert="horz"/>
              <a:lstStyle/>
              <a:p>
                <a:pPr>
                  <a:defRPr/>
                </a:pPr>
                <a:r>
                  <a:rPr lang="en-US"/>
                  <a:t>Vsebnost (mg/kg)</a:t>
                </a:r>
              </a:p>
            </c:rich>
          </c:tx>
          <c:overlay val="0"/>
        </c:title>
        <c:numFmt formatCode="#.##0" sourceLinked="0"/>
        <c:majorTickMark val="out"/>
        <c:minorTickMark val="none"/>
        <c:tickLblPos val="nextTo"/>
        <c:crossAx val="43672704"/>
        <c:crosses val="autoZero"/>
        <c:crossBetween val="between"/>
      </c:valAx>
    </c:plotArea>
    <c:legend>
      <c:legendPos val="b"/>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A6C572-2EFC-4B6C-8C52-6EDD41E2533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36AD4C9F-0544-4BC6-A3B5-7E7A0A047DE4}">
      <dgm:prSet custT="1"/>
      <dgm:spPr/>
      <dgm:t>
        <a:bodyPr/>
        <a:lstStyle/>
        <a:p>
          <a:r>
            <a:rPr lang="sl-SI" sz="2800" dirty="0"/>
            <a:t>UVHVVR</a:t>
          </a:r>
        </a:p>
        <a:p>
          <a:r>
            <a:rPr lang="sl-SI" sz="1400" dirty="0"/>
            <a:t>STATUS URADNEGA LABORATORIJA ZA  UGOTAVLAJNJE KAKOVOSTI IN PRISTNOSTI OLJČNEGA OLJA SLO IN ČEŠKO, REFERENČNI LABORATORIJ  </a:t>
          </a:r>
        </a:p>
      </dgm:t>
    </dgm:pt>
    <dgm:pt modelId="{551B830F-924C-4297-8D8F-946775F562E9}" type="parTrans" cxnId="{15B0D259-6EA0-41AD-8D9C-B219574C9883}">
      <dgm:prSet/>
      <dgm:spPr/>
      <dgm:t>
        <a:bodyPr/>
        <a:lstStyle/>
        <a:p>
          <a:endParaRPr lang="en-US"/>
        </a:p>
      </dgm:t>
    </dgm:pt>
    <dgm:pt modelId="{30D69932-26E5-47B4-8C98-845AB90DDD89}" type="sibTrans" cxnId="{15B0D259-6EA0-41AD-8D9C-B219574C9883}">
      <dgm:prSet/>
      <dgm:spPr>
        <a:solidFill>
          <a:schemeClr val="accent1"/>
        </a:solidFill>
      </dgm:spPr>
      <dgm:t>
        <a:bodyPr/>
        <a:lstStyle/>
        <a:p>
          <a:endParaRPr lang="en-US"/>
        </a:p>
      </dgm:t>
    </dgm:pt>
    <dgm:pt modelId="{0C947431-FA96-4D80-BE3A-C89CF2AB59C5}">
      <dgm:prSet custT="1"/>
      <dgm:spPr/>
      <dgm:t>
        <a:bodyPr/>
        <a:lstStyle/>
        <a:p>
          <a:r>
            <a:rPr lang="sl-SI" sz="2800" dirty="0"/>
            <a:t>CERTIFIKACIJSKE ORGANE  (ZOP</a:t>
          </a:r>
          <a:r>
            <a:rPr lang="sl-SI" sz="2900" dirty="0"/>
            <a:t>)</a:t>
          </a:r>
          <a:endParaRPr lang="en-US" sz="2900" dirty="0"/>
        </a:p>
      </dgm:t>
    </dgm:pt>
    <dgm:pt modelId="{69A8A51F-9D7F-4BF1-B95E-E862C439FA06}" type="parTrans" cxnId="{85462399-C6A8-4818-9F9F-E9BE62B72C4E}">
      <dgm:prSet/>
      <dgm:spPr/>
      <dgm:t>
        <a:bodyPr/>
        <a:lstStyle/>
        <a:p>
          <a:endParaRPr lang="en-US"/>
        </a:p>
      </dgm:t>
    </dgm:pt>
    <dgm:pt modelId="{2B44C869-6F62-4EF6-8656-03BC98F2EEC9}" type="sibTrans" cxnId="{85462399-C6A8-4818-9F9F-E9BE62B72C4E}">
      <dgm:prSet/>
      <dgm:spPr/>
      <dgm:t>
        <a:bodyPr/>
        <a:lstStyle/>
        <a:p>
          <a:endParaRPr lang="en-US"/>
        </a:p>
      </dgm:t>
    </dgm:pt>
    <dgm:pt modelId="{06362243-F2EF-4C53-B900-450098EE3C70}">
      <dgm:prSet custT="1"/>
      <dgm:spPr/>
      <dgm:t>
        <a:bodyPr/>
        <a:lstStyle/>
        <a:p>
          <a:r>
            <a:rPr lang="sl-SI" sz="2800" dirty="0"/>
            <a:t>JAVNA SLUŽBA IZ OLJKARSTVA</a:t>
          </a:r>
          <a:endParaRPr lang="en-US" sz="2800" dirty="0"/>
        </a:p>
      </dgm:t>
    </dgm:pt>
    <dgm:pt modelId="{9BD849D6-A403-41A5-B13E-A26DFC8B216C}" type="parTrans" cxnId="{9F090048-007C-422C-8586-F29400DCBFFE}">
      <dgm:prSet/>
      <dgm:spPr/>
      <dgm:t>
        <a:bodyPr/>
        <a:lstStyle/>
        <a:p>
          <a:endParaRPr lang="en-US"/>
        </a:p>
      </dgm:t>
    </dgm:pt>
    <dgm:pt modelId="{CDD0786A-C534-431B-A81D-30B4625B65E9}" type="sibTrans" cxnId="{9F090048-007C-422C-8586-F29400DCBFFE}">
      <dgm:prSet/>
      <dgm:spPr/>
      <dgm:t>
        <a:bodyPr/>
        <a:lstStyle/>
        <a:p>
          <a:endParaRPr lang="en-US"/>
        </a:p>
      </dgm:t>
    </dgm:pt>
    <dgm:pt modelId="{CA69D280-9D64-42A5-A883-1BA872DCD62B}">
      <dgm:prSet custT="1"/>
      <dgm:spPr/>
      <dgm:t>
        <a:bodyPr/>
        <a:lstStyle/>
        <a:p>
          <a:r>
            <a:rPr lang="sl-SI" sz="2800" dirty="0"/>
            <a:t>RAZISKAVE</a:t>
          </a:r>
        </a:p>
        <a:p>
          <a:r>
            <a:rPr lang="sl-SI" sz="2800" dirty="0"/>
            <a:t>HORIZON 2020, CRP</a:t>
          </a:r>
          <a:endParaRPr lang="en-US" sz="2800" dirty="0"/>
        </a:p>
      </dgm:t>
    </dgm:pt>
    <dgm:pt modelId="{69D7E256-3133-4AF6-A7FB-3ED632F5D280}" type="parTrans" cxnId="{0BD5EBA0-DF20-4CD7-B36C-D350E3D5BB54}">
      <dgm:prSet/>
      <dgm:spPr/>
      <dgm:t>
        <a:bodyPr/>
        <a:lstStyle/>
        <a:p>
          <a:endParaRPr lang="en-US"/>
        </a:p>
      </dgm:t>
    </dgm:pt>
    <dgm:pt modelId="{B4CB3003-6D7F-49B8-8C82-073FD8BE80F1}" type="sibTrans" cxnId="{0BD5EBA0-DF20-4CD7-B36C-D350E3D5BB54}">
      <dgm:prSet/>
      <dgm:spPr/>
      <dgm:t>
        <a:bodyPr/>
        <a:lstStyle/>
        <a:p>
          <a:endParaRPr lang="en-US"/>
        </a:p>
      </dgm:t>
    </dgm:pt>
    <dgm:pt modelId="{5FAA2ED6-0FFA-45AF-B412-EC319C8AD8AA}">
      <dgm:prSet custT="1"/>
      <dgm:spPr/>
      <dgm:t>
        <a:bodyPr/>
        <a:lstStyle/>
        <a:p>
          <a:r>
            <a:rPr lang="sl-SI" sz="2800" dirty="0"/>
            <a:t>PODPORA PROIZVAJALCEM, POTROŠNIKOM</a:t>
          </a:r>
          <a:endParaRPr lang="en-US" sz="2800" dirty="0"/>
        </a:p>
      </dgm:t>
    </dgm:pt>
    <dgm:pt modelId="{070C647B-32E2-4AC5-8B8B-F9DE9F2E3FB7}" type="parTrans" cxnId="{32CDC015-A908-428A-BAA9-0A6F2806EB48}">
      <dgm:prSet/>
      <dgm:spPr/>
      <dgm:t>
        <a:bodyPr/>
        <a:lstStyle/>
        <a:p>
          <a:endParaRPr lang="en-US"/>
        </a:p>
      </dgm:t>
    </dgm:pt>
    <dgm:pt modelId="{6A36027F-2AB5-4FC0-83C8-353904804D8E}" type="sibTrans" cxnId="{32CDC015-A908-428A-BAA9-0A6F2806EB48}">
      <dgm:prSet/>
      <dgm:spPr/>
      <dgm:t>
        <a:bodyPr/>
        <a:lstStyle/>
        <a:p>
          <a:endParaRPr lang="en-US"/>
        </a:p>
      </dgm:t>
    </dgm:pt>
    <dgm:pt modelId="{C4C3AEE3-2986-44A8-A0D3-35F27E448461}">
      <dgm:prSet custT="1"/>
      <dgm:spPr/>
      <dgm:t>
        <a:bodyPr/>
        <a:lstStyle/>
        <a:p>
          <a:r>
            <a:rPr lang="sl-SI" sz="2800" dirty="0"/>
            <a:t>IZOBRAŽEVANJE</a:t>
          </a:r>
          <a:endParaRPr lang="en-US" sz="2800" dirty="0"/>
        </a:p>
      </dgm:t>
    </dgm:pt>
    <dgm:pt modelId="{734A3F2B-0422-4FD2-BD9E-78EBACE296C3}" type="parTrans" cxnId="{5AA3980F-A6DF-4E6F-9D6D-2A88F724046A}">
      <dgm:prSet/>
      <dgm:spPr/>
      <dgm:t>
        <a:bodyPr/>
        <a:lstStyle/>
        <a:p>
          <a:endParaRPr lang="en-US"/>
        </a:p>
      </dgm:t>
    </dgm:pt>
    <dgm:pt modelId="{F0E43013-D8FE-4795-A2DE-D4077C073DFB}" type="sibTrans" cxnId="{5AA3980F-A6DF-4E6F-9D6D-2A88F724046A}">
      <dgm:prSet/>
      <dgm:spPr/>
      <dgm:t>
        <a:bodyPr/>
        <a:lstStyle/>
        <a:p>
          <a:endParaRPr lang="en-US"/>
        </a:p>
      </dgm:t>
    </dgm:pt>
    <dgm:pt modelId="{E075BEA0-9DD7-4A53-9B86-65622B7956F0}" type="pres">
      <dgm:prSet presAssocID="{3BA6C572-2EFC-4B6C-8C52-6EDD41E25330}" presName="Name0" presStyleCnt="0">
        <dgm:presLayoutVars>
          <dgm:dir/>
          <dgm:resizeHandles val="exact"/>
        </dgm:presLayoutVars>
      </dgm:prSet>
      <dgm:spPr/>
    </dgm:pt>
    <dgm:pt modelId="{F08D45BE-8AA9-4DC9-8979-E0A48D8E943C}" type="pres">
      <dgm:prSet presAssocID="{36AD4C9F-0544-4BC6-A3B5-7E7A0A047DE4}" presName="node" presStyleLbl="node1" presStyleIdx="0" presStyleCnt="6" custScaleX="103312" custScaleY="107125" custLinFactNeighborX="-266" custLinFactNeighborY="1345">
        <dgm:presLayoutVars>
          <dgm:bulletEnabled val="1"/>
        </dgm:presLayoutVars>
      </dgm:prSet>
      <dgm:spPr/>
    </dgm:pt>
    <dgm:pt modelId="{52727954-4C9C-4885-A135-348F4B05E2F1}" type="pres">
      <dgm:prSet presAssocID="{30D69932-26E5-47B4-8C98-845AB90DDD89}" presName="sibTrans" presStyleLbl="sibTrans1D1" presStyleIdx="0" presStyleCnt="5"/>
      <dgm:spPr/>
    </dgm:pt>
    <dgm:pt modelId="{2F7685F0-F8EF-4836-824C-B7E878377653}" type="pres">
      <dgm:prSet presAssocID="{30D69932-26E5-47B4-8C98-845AB90DDD89}" presName="connectorText" presStyleLbl="sibTrans1D1" presStyleIdx="0" presStyleCnt="5"/>
      <dgm:spPr/>
    </dgm:pt>
    <dgm:pt modelId="{23B217AF-0240-4D01-B529-A68B7F575E8D}" type="pres">
      <dgm:prSet presAssocID="{0C947431-FA96-4D80-BE3A-C89CF2AB59C5}" presName="node" presStyleLbl="node1" presStyleIdx="1" presStyleCnt="6" custScaleX="118574" custScaleY="103697" custLinFactNeighborX="-2296" custLinFactNeighborY="670">
        <dgm:presLayoutVars>
          <dgm:bulletEnabled val="1"/>
        </dgm:presLayoutVars>
      </dgm:prSet>
      <dgm:spPr/>
    </dgm:pt>
    <dgm:pt modelId="{AA0C9172-1CDD-4B4A-95D8-16F793087B7D}" type="pres">
      <dgm:prSet presAssocID="{2B44C869-6F62-4EF6-8656-03BC98F2EEC9}" presName="sibTrans" presStyleLbl="sibTrans1D1" presStyleIdx="1" presStyleCnt="5"/>
      <dgm:spPr/>
    </dgm:pt>
    <dgm:pt modelId="{DC39D449-AFB3-4796-A031-1948BB1AE0F2}" type="pres">
      <dgm:prSet presAssocID="{2B44C869-6F62-4EF6-8656-03BC98F2EEC9}" presName="connectorText" presStyleLbl="sibTrans1D1" presStyleIdx="1" presStyleCnt="5"/>
      <dgm:spPr/>
    </dgm:pt>
    <dgm:pt modelId="{988E0419-5BE9-4B4F-98C0-BFFF94941EB3}" type="pres">
      <dgm:prSet presAssocID="{06362243-F2EF-4C53-B900-450098EE3C70}" presName="node" presStyleLbl="node1" presStyleIdx="2" presStyleCnt="6" custScaleX="103433" custScaleY="100181">
        <dgm:presLayoutVars>
          <dgm:bulletEnabled val="1"/>
        </dgm:presLayoutVars>
      </dgm:prSet>
      <dgm:spPr/>
    </dgm:pt>
    <dgm:pt modelId="{78351BE7-4AFC-4398-B121-E53DB317C763}" type="pres">
      <dgm:prSet presAssocID="{CDD0786A-C534-431B-A81D-30B4625B65E9}" presName="sibTrans" presStyleLbl="sibTrans1D1" presStyleIdx="2" presStyleCnt="5"/>
      <dgm:spPr/>
    </dgm:pt>
    <dgm:pt modelId="{C7F4E9B8-6D86-4204-A501-5689510CFB21}" type="pres">
      <dgm:prSet presAssocID="{CDD0786A-C534-431B-A81D-30B4625B65E9}" presName="connectorText" presStyleLbl="sibTrans1D1" presStyleIdx="2" presStyleCnt="5"/>
      <dgm:spPr/>
    </dgm:pt>
    <dgm:pt modelId="{FA9A50C5-5310-4275-9AE5-BABF57978522}" type="pres">
      <dgm:prSet presAssocID="{CA69D280-9D64-42A5-A883-1BA872DCD62B}" presName="node" presStyleLbl="node1" presStyleIdx="3" presStyleCnt="6" custScaleX="112739" custScaleY="103984" custLinFactNeighborX="-266" custLinFactNeighborY="-1004">
        <dgm:presLayoutVars>
          <dgm:bulletEnabled val="1"/>
        </dgm:presLayoutVars>
      </dgm:prSet>
      <dgm:spPr/>
    </dgm:pt>
    <dgm:pt modelId="{9AB4B6E4-9A35-4001-8DE3-8A0970B48E31}" type="pres">
      <dgm:prSet presAssocID="{B4CB3003-6D7F-49B8-8C82-073FD8BE80F1}" presName="sibTrans" presStyleLbl="sibTrans1D1" presStyleIdx="3" presStyleCnt="5"/>
      <dgm:spPr/>
    </dgm:pt>
    <dgm:pt modelId="{2192213C-541A-452B-8D3B-41D2F4E2D29A}" type="pres">
      <dgm:prSet presAssocID="{B4CB3003-6D7F-49B8-8C82-073FD8BE80F1}" presName="connectorText" presStyleLbl="sibTrans1D1" presStyleIdx="3" presStyleCnt="5"/>
      <dgm:spPr/>
    </dgm:pt>
    <dgm:pt modelId="{AE7AACAF-9607-4149-A4B6-D036AFCB9EB6}" type="pres">
      <dgm:prSet presAssocID="{5FAA2ED6-0FFA-45AF-B412-EC319C8AD8AA}" presName="node" presStyleLbl="node1" presStyleIdx="4" presStyleCnt="6" custScaleX="122327" custScaleY="105061" custLinFactNeighborX="-687" custLinFactNeighborY="-1145">
        <dgm:presLayoutVars>
          <dgm:bulletEnabled val="1"/>
        </dgm:presLayoutVars>
      </dgm:prSet>
      <dgm:spPr/>
    </dgm:pt>
    <dgm:pt modelId="{4D5DAC92-B4CF-45B2-87EE-7A2162213C69}" type="pres">
      <dgm:prSet presAssocID="{6A36027F-2AB5-4FC0-83C8-353904804D8E}" presName="sibTrans" presStyleLbl="sibTrans1D1" presStyleIdx="4" presStyleCnt="5"/>
      <dgm:spPr/>
    </dgm:pt>
    <dgm:pt modelId="{C5FBF747-AC8A-41DE-821C-7B1828A9A3AD}" type="pres">
      <dgm:prSet presAssocID="{6A36027F-2AB5-4FC0-83C8-353904804D8E}" presName="connectorText" presStyleLbl="sibTrans1D1" presStyleIdx="4" presStyleCnt="5"/>
      <dgm:spPr/>
    </dgm:pt>
    <dgm:pt modelId="{A9DA16F2-AAB5-4A83-9096-01EBB6B30260}" type="pres">
      <dgm:prSet presAssocID="{C4C3AEE3-2986-44A8-A0D3-35F27E448461}" presName="node" presStyleLbl="node1" presStyleIdx="5" presStyleCnt="6" custScaleX="112858" custLinFactNeighborX="266" custLinFactNeighborY="-104">
        <dgm:presLayoutVars>
          <dgm:bulletEnabled val="1"/>
        </dgm:presLayoutVars>
      </dgm:prSet>
      <dgm:spPr/>
    </dgm:pt>
  </dgm:ptLst>
  <dgm:cxnLst>
    <dgm:cxn modelId="{5AA3980F-A6DF-4E6F-9D6D-2A88F724046A}" srcId="{3BA6C572-2EFC-4B6C-8C52-6EDD41E25330}" destId="{C4C3AEE3-2986-44A8-A0D3-35F27E448461}" srcOrd="5" destOrd="0" parTransId="{734A3F2B-0422-4FD2-BD9E-78EBACE296C3}" sibTransId="{F0E43013-D8FE-4795-A2DE-D4077C073DFB}"/>
    <dgm:cxn modelId="{32CDC015-A908-428A-BAA9-0A6F2806EB48}" srcId="{3BA6C572-2EFC-4B6C-8C52-6EDD41E25330}" destId="{5FAA2ED6-0FFA-45AF-B412-EC319C8AD8AA}" srcOrd="4" destOrd="0" parTransId="{070C647B-32E2-4AC5-8B8B-F9DE9F2E3FB7}" sibTransId="{6A36027F-2AB5-4FC0-83C8-353904804D8E}"/>
    <dgm:cxn modelId="{49108E33-B802-4C1D-B921-BF4C6C00FC6B}" type="presOf" srcId="{36AD4C9F-0544-4BC6-A3B5-7E7A0A047DE4}" destId="{F08D45BE-8AA9-4DC9-8979-E0A48D8E943C}" srcOrd="0" destOrd="0" presId="urn:microsoft.com/office/officeart/2016/7/layout/RepeatingBendingProcessNew"/>
    <dgm:cxn modelId="{9DB8F83B-020E-435F-8B19-96E66DD90F9F}" type="presOf" srcId="{6A36027F-2AB5-4FC0-83C8-353904804D8E}" destId="{4D5DAC92-B4CF-45B2-87EE-7A2162213C69}" srcOrd="0" destOrd="0" presId="urn:microsoft.com/office/officeart/2016/7/layout/RepeatingBendingProcessNew"/>
    <dgm:cxn modelId="{9F090048-007C-422C-8586-F29400DCBFFE}" srcId="{3BA6C572-2EFC-4B6C-8C52-6EDD41E25330}" destId="{06362243-F2EF-4C53-B900-450098EE3C70}" srcOrd="2" destOrd="0" parTransId="{9BD849D6-A403-41A5-B13E-A26DFC8B216C}" sibTransId="{CDD0786A-C534-431B-A81D-30B4625B65E9}"/>
    <dgm:cxn modelId="{B86F9F70-4AE8-4923-A36D-83026D776E53}" type="presOf" srcId="{30D69932-26E5-47B4-8C98-845AB90DDD89}" destId="{2F7685F0-F8EF-4836-824C-B7E878377653}" srcOrd="1" destOrd="0" presId="urn:microsoft.com/office/officeart/2016/7/layout/RepeatingBendingProcessNew"/>
    <dgm:cxn modelId="{5A44F975-1F25-4B4C-A193-6B067BA786CF}" type="presOf" srcId="{CDD0786A-C534-431B-A81D-30B4625B65E9}" destId="{78351BE7-4AFC-4398-B121-E53DB317C763}" srcOrd="0" destOrd="0" presId="urn:microsoft.com/office/officeart/2016/7/layout/RepeatingBendingProcessNew"/>
    <dgm:cxn modelId="{9AC51E56-012A-4A59-9FA7-78C6BC6B312E}" type="presOf" srcId="{CA69D280-9D64-42A5-A883-1BA872DCD62B}" destId="{FA9A50C5-5310-4275-9AE5-BABF57978522}" srcOrd="0" destOrd="0" presId="urn:microsoft.com/office/officeart/2016/7/layout/RepeatingBendingProcessNew"/>
    <dgm:cxn modelId="{D5796657-173A-443E-8D46-A3C971013B3B}" type="presOf" srcId="{CDD0786A-C534-431B-A81D-30B4625B65E9}" destId="{C7F4E9B8-6D86-4204-A501-5689510CFB21}" srcOrd="1" destOrd="0" presId="urn:microsoft.com/office/officeart/2016/7/layout/RepeatingBendingProcessNew"/>
    <dgm:cxn modelId="{15B0D259-6EA0-41AD-8D9C-B219574C9883}" srcId="{3BA6C572-2EFC-4B6C-8C52-6EDD41E25330}" destId="{36AD4C9F-0544-4BC6-A3B5-7E7A0A047DE4}" srcOrd="0" destOrd="0" parTransId="{551B830F-924C-4297-8D8F-946775F562E9}" sibTransId="{30D69932-26E5-47B4-8C98-845AB90DDD89}"/>
    <dgm:cxn modelId="{039E2C7E-5CC0-4D87-95EC-1D5121840CBF}" type="presOf" srcId="{C4C3AEE3-2986-44A8-A0D3-35F27E448461}" destId="{A9DA16F2-AAB5-4A83-9096-01EBB6B30260}" srcOrd="0" destOrd="0" presId="urn:microsoft.com/office/officeart/2016/7/layout/RepeatingBendingProcessNew"/>
    <dgm:cxn modelId="{8C9FBD85-1C65-4619-94E8-ED7B79AD6EB2}" type="presOf" srcId="{3BA6C572-2EFC-4B6C-8C52-6EDD41E25330}" destId="{E075BEA0-9DD7-4A53-9B86-65622B7956F0}" srcOrd="0" destOrd="0" presId="urn:microsoft.com/office/officeart/2016/7/layout/RepeatingBendingProcessNew"/>
    <dgm:cxn modelId="{92B6F48B-0FCD-4265-A580-AFE2E7DB50C5}" type="presOf" srcId="{B4CB3003-6D7F-49B8-8C82-073FD8BE80F1}" destId="{9AB4B6E4-9A35-4001-8DE3-8A0970B48E31}" srcOrd="0" destOrd="0" presId="urn:microsoft.com/office/officeart/2016/7/layout/RepeatingBendingProcessNew"/>
    <dgm:cxn modelId="{85462399-C6A8-4818-9F9F-E9BE62B72C4E}" srcId="{3BA6C572-2EFC-4B6C-8C52-6EDD41E25330}" destId="{0C947431-FA96-4D80-BE3A-C89CF2AB59C5}" srcOrd="1" destOrd="0" parTransId="{69A8A51F-9D7F-4BF1-B95E-E862C439FA06}" sibTransId="{2B44C869-6F62-4EF6-8656-03BC98F2EEC9}"/>
    <dgm:cxn modelId="{0BD5EBA0-DF20-4CD7-B36C-D350E3D5BB54}" srcId="{3BA6C572-2EFC-4B6C-8C52-6EDD41E25330}" destId="{CA69D280-9D64-42A5-A883-1BA872DCD62B}" srcOrd="3" destOrd="0" parTransId="{69D7E256-3133-4AF6-A7FB-3ED632F5D280}" sibTransId="{B4CB3003-6D7F-49B8-8C82-073FD8BE80F1}"/>
    <dgm:cxn modelId="{4C9CC2B1-07BD-4C04-B390-A875B04A38CF}" type="presOf" srcId="{0C947431-FA96-4D80-BE3A-C89CF2AB59C5}" destId="{23B217AF-0240-4D01-B529-A68B7F575E8D}" srcOrd="0" destOrd="0" presId="urn:microsoft.com/office/officeart/2016/7/layout/RepeatingBendingProcessNew"/>
    <dgm:cxn modelId="{A29D40BF-8E97-4A9D-92FB-D0CA103B66D5}" type="presOf" srcId="{2B44C869-6F62-4EF6-8656-03BC98F2EEC9}" destId="{AA0C9172-1CDD-4B4A-95D8-16F793087B7D}" srcOrd="0" destOrd="0" presId="urn:microsoft.com/office/officeart/2016/7/layout/RepeatingBendingProcessNew"/>
    <dgm:cxn modelId="{3EDD4ABF-A925-45DF-B077-5C14BE3191CD}" type="presOf" srcId="{5FAA2ED6-0FFA-45AF-B412-EC319C8AD8AA}" destId="{AE7AACAF-9607-4149-A4B6-D036AFCB9EB6}" srcOrd="0" destOrd="0" presId="urn:microsoft.com/office/officeart/2016/7/layout/RepeatingBendingProcessNew"/>
    <dgm:cxn modelId="{992CBECB-EDE5-49F4-832B-17AD041C7043}" type="presOf" srcId="{6A36027F-2AB5-4FC0-83C8-353904804D8E}" destId="{C5FBF747-AC8A-41DE-821C-7B1828A9A3AD}" srcOrd="1" destOrd="0" presId="urn:microsoft.com/office/officeart/2016/7/layout/RepeatingBendingProcessNew"/>
    <dgm:cxn modelId="{C9E2B2CE-0A60-4A0D-BA82-E8F24C4EA0B4}" type="presOf" srcId="{30D69932-26E5-47B4-8C98-845AB90DDD89}" destId="{52727954-4C9C-4885-A135-348F4B05E2F1}" srcOrd="0" destOrd="0" presId="urn:microsoft.com/office/officeart/2016/7/layout/RepeatingBendingProcessNew"/>
    <dgm:cxn modelId="{460C2EE0-BEE4-4CA8-B95A-05C39DE49025}" type="presOf" srcId="{B4CB3003-6D7F-49B8-8C82-073FD8BE80F1}" destId="{2192213C-541A-452B-8D3B-41D2F4E2D29A}" srcOrd="1" destOrd="0" presId="urn:microsoft.com/office/officeart/2016/7/layout/RepeatingBendingProcessNew"/>
    <dgm:cxn modelId="{B43034ED-DEBA-42B8-B3FE-F77A55AB55B2}" type="presOf" srcId="{2B44C869-6F62-4EF6-8656-03BC98F2EEC9}" destId="{DC39D449-AFB3-4796-A031-1948BB1AE0F2}" srcOrd="1" destOrd="0" presId="urn:microsoft.com/office/officeart/2016/7/layout/RepeatingBendingProcessNew"/>
    <dgm:cxn modelId="{365F2EF4-3BAE-4EC6-8AF3-EC717EED1E58}" type="presOf" srcId="{06362243-F2EF-4C53-B900-450098EE3C70}" destId="{988E0419-5BE9-4B4F-98C0-BFFF94941EB3}" srcOrd="0" destOrd="0" presId="urn:microsoft.com/office/officeart/2016/7/layout/RepeatingBendingProcessNew"/>
    <dgm:cxn modelId="{567263B1-5A3E-4645-BCF0-8247F1D48C3D}" type="presParOf" srcId="{E075BEA0-9DD7-4A53-9B86-65622B7956F0}" destId="{F08D45BE-8AA9-4DC9-8979-E0A48D8E943C}" srcOrd="0" destOrd="0" presId="urn:microsoft.com/office/officeart/2016/7/layout/RepeatingBendingProcessNew"/>
    <dgm:cxn modelId="{859E9EEE-C9A0-4DB5-B3F8-8095B0D2E20C}" type="presParOf" srcId="{E075BEA0-9DD7-4A53-9B86-65622B7956F0}" destId="{52727954-4C9C-4885-A135-348F4B05E2F1}" srcOrd="1" destOrd="0" presId="urn:microsoft.com/office/officeart/2016/7/layout/RepeatingBendingProcessNew"/>
    <dgm:cxn modelId="{5BB26809-DF36-41E7-8F59-FBD7744986E8}" type="presParOf" srcId="{52727954-4C9C-4885-A135-348F4B05E2F1}" destId="{2F7685F0-F8EF-4836-824C-B7E878377653}" srcOrd="0" destOrd="0" presId="urn:microsoft.com/office/officeart/2016/7/layout/RepeatingBendingProcessNew"/>
    <dgm:cxn modelId="{7346BF1E-D861-45BE-BC89-ADCCB281D06F}" type="presParOf" srcId="{E075BEA0-9DD7-4A53-9B86-65622B7956F0}" destId="{23B217AF-0240-4D01-B529-A68B7F575E8D}" srcOrd="2" destOrd="0" presId="urn:microsoft.com/office/officeart/2016/7/layout/RepeatingBendingProcessNew"/>
    <dgm:cxn modelId="{D5FAF9B7-C51C-4256-B1EF-5408A32682CD}" type="presParOf" srcId="{E075BEA0-9DD7-4A53-9B86-65622B7956F0}" destId="{AA0C9172-1CDD-4B4A-95D8-16F793087B7D}" srcOrd="3" destOrd="0" presId="urn:microsoft.com/office/officeart/2016/7/layout/RepeatingBendingProcessNew"/>
    <dgm:cxn modelId="{8A954BD0-9A92-4849-A902-A972829CEEC5}" type="presParOf" srcId="{AA0C9172-1CDD-4B4A-95D8-16F793087B7D}" destId="{DC39D449-AFB3-4796-A031-1948BB1AE0F2}" srcOrd="0" destOrd="0" presId="urn:microsoft.com/office/officeart/2016/7/layout/RepeatingBendingProcessNew"/>
    <dgm:cxn modelId="{87BC0965-0598-43BD-BDCC-684FF436A568}" type="presParOf" srcId="{E075BEA0-9DD7-4A53-9B86-65622B7956F0}" destId="{988E0419-5BE9-4B4F-98C0-BFFF94941EB3}" srcOrd="4" destOrd="0" presId="urn:microsoft.com/office/officeart/2016/7/layout/RepeatingBendingProcessNew"/>
    <dgm:cxn modelId="{1933102B-8523-4A82-95DC-8E15F6DEE1AB}" type="presParOf" srcId="{E075BEA0-9DD7-4A53-9B86-65622B7956F0}" destId="{78351BE7-4AFC-4398-B121-E53DB317C763}" srcOrd="5" destOrd="0" presId="urn:microsoft.com/office/officeart/2016/7/layout/RepeatingBendingProcessNew"/>
    <dgm:cxn modelId="{FAA5F851-4AA6-4254-97EC-3F2C85BCA2A4}" type="presParOf" srcId="{78351BE7-4AFC-4398-B121-E53DB317C763}" destId="{C7F4E9B8-6D86-4204-A501-5689510CFB21}" srcOrd="0" destOrd="0" presId="urn:microsoft.com/office/officeart/2016/7/layout/RepeatingBendingProcessNew"/>
    <dgm:cxn modelId="{940937C1-3B0A-47B4-9553-D3EF3B726225}" type="presParOf" srcId="{E075BEA0-9DD7-4A53-9B86-65622B7956F0}" destId="{FA9A50C5-5310-4275-9AE5-BABF57978522}" srcOrd="6" destOrd="0" presId="urn:microsoft.com/office/officeart/2016/7/layout/RepeatingBendingProcessNew"/>
    <dgm:cxn modelId="{D03A36C5-A88E-4EDD-BDFC-C15BCF4CB550}" type="presParOf" srcId="{E075BEA0-9DD7-4A53-9B86-65622B7956F0}" destId="{9AB4B6E4-9A35-4001-8DE3-8A0970B48E31}" srcOrd="7" destOrd="0" presId="urn:microsoft.com/office/officeart/2016/7/layout/RepeatingBendingProcessNew"/>
    <dgm:cxn modelId="{5418E46A-3F68-40FE-81DD-C0693829D7DF}" type="presParOf" srcId="{9AB4B6E4-9A35-4001-8DE3-8A0970B48E31}" destId="{2192213C-541A-452B-8D3B-41D2F4E2D29A}" srcOrd="0" destOrd="0" presId="urn:microsoft.com/office/officeart/2016/7/layout/RepeatingBendingProcessNew"/>
    <dgm:cxn modelId="{3BF53F99-812E-4AD5-8AB9-35A21AFFE243}" type="presParOf" srcId="{E075BEA0-9DD7-4A53-9B86-65622B7956F0}" destId="{AE7AACAF-9607-4149-A4B6-D036AFCB9EB6}" srcOrd="8" destOrd="0" presId="urn:microsoft.com/office/officeart/2016/7/layout/RepeatingBendingProcessNew"/>
    <dgm:cxn modelId="{1F456742-1ECE-4265-BBC4-235F6E2BFEEE}" type="presParOf" srcId="{E075BEA0-9DD7-4A53-9B86-65622B7956F0}" destId="{4D5DAC92-B4CF-45B2-87EE-7A2162213C69}" srcOrd="9" destOrd="0" presId="urn:microsoft.com/office/officeart/2016/7/layout/RepeatingBendingProcessNew"/>
    <dgm:cxn modelId="{5384CA8A-866E-46CB-9D56-70741E3D319A}" type="presParOf" srcId="{4D5DAC92-B4CF-45B2-87EE-7A2162213C69}" destId="{C5FBF747-AC8A-41DE-821C-7B1828A9A3AD}" srcOrd="0" destOrd="0" presId="urn:microsoft.com/office/officeart/2016/7/layout/RepeatingBendingProcessNew"/>
    <dgm:cxn modelId="{8D54109F-670F-494F-BC6B-035BF6723E2C}" type="presParOf" srcId="{E075BEA0-9DD7-4A53-9B86-65622B7956F0}" destId="{A9DA16F2-AAB5-4A83-9096-01EBB6B30260}"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27954-4C9C-4885-A135-348F4B05E2F1}">
      <dsp:nvSpPr>
        <dsp:cNvPr id="0" name=""/>
        <dsp:cNvSpPr/>
      </dsp:nvSpPr>
      <dsp:spPr>
        <a:xfrm>
          <a:off x="2755731" y="995400"/>
          <a:ext cx="527671" cy="91440"/>
        </a:xfrm>
        <a:custGeom>
          <a:avLst/>
          <a:gdLst/>
          <a:ahLst/>
          <a:cxnLst/>
          <a:rect l="0" t="0" r="0" b="0"/>
          <a:pathLst>
            <a:path>
              <a:moveTo>
                <a:pt x="0" y="56502"/>
              </a:moveTo>
              <a:lnTo>
                <a:pt x="280935" y="56502"/>
              </a:lnTo>
              <a:lnTo>
                <a:pt x="280935" y="45720"/>
              </a:lnTo>
              <a:lnTo>
                <a:pt x="52767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5607" y="1038056"/>
        <a:ext cx="27918" cy="6129"/>
      </dsp:txXfrm>
    </dsp:sp>
    <dsp:sp modelId="{F08D45BE-8AA9-4DC9-8979-E0A48D8E943C}">
      <dsp:nvSpPr>
        <dsp:cNvPr id="0" name=""/>
        <dsp:cNvSpPr/>
      </dsp:nvSpPr>
      <dsp:spPr>
        <a:xfrm>
          <a:off x="7118" y="196325"/>
          <a:ext cx="2750412" cy="17111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UVHVVR</a:t>
          </a:r>
        </a:p>
        <a:p>
          <a:pPr marL="0" lvl="0" indent="0" algn="ctr" defTabSz="1244600">
            <a:lnSpc>
              <a:spcPct val="90000"/>
            </a:lnSpc>
            <a:spcBef>
              <a:spcPct val="0"/>
            </a:spcBef>
            <a:spcAft>
              <a:spcPct val="35000"/>
            </a:spcAft>
            <a:buNone/>
          </a:pPr>
          <a:r>
            <a:rPr lang="sl-SI" sz="1400" kern="1200" dirty="0"/>
            <a:t>STATUS URADNEGA LABORATORIJA ZA  UGOTAVLAJNJE KAKOVOSTI IN PRISTNOSTI OLJČNEGA OLJA SLO IN ČEŠKO, REFERENČNI LABORATORIJ  </a:t>
          </a:r>
        </a:p>
      </dsp:txBody>
      <dsp:txXfrm>
        <a:off x="7118" y="196325"/>
        <a:ext cx="2750412" cy="1711154"/>
      </dsp:txXfrm>
    </dsp:sp>
    <dsp:sp modelId="{AA0C9172-1CDD-4B4A-95D8-16F793087B7D}">
      <dsp:nvSpPr>
        <dsp:cNvPr id="0" name=""/>
        <dsp:cNvSpPr/>
      </dsp:nvSpPr>
      <dsp:spPr>
        <a:xfrm>
          <a:off x="6470726" y="984698"/>
          <a:ext cx="642840" cy="91440"/>
        </a:xfrm>
        <a:custGeom>
          <a:avLst/>
          <a:gdLst/>
          <a:ahLst/>
          <a:cxnLst/>
          <a:rect l="0" t="0" r="0" b="0"/>
          <a:pathLst>
            <a:path>
              <a:moveTo>
                <a:pt x="0" y="56422"/>
              </a:moveTo>
              <a:lnTo>
                <a:pt x="338520" y="56422"/>
              </a:lnTo>
              <a:lnTo>
                <a:pt x="338520" y="45720"/>
              </a:lnTo>
              <a:lnTo>
                <a:pt x="64284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5308" y="1027354"/>
        <a:ext cx="33676" cy="6129"/>
      </dsp:txXfrm>
    </dsp:sp>
    <dsp:sp modelId="{23B217AF-0240-4D01-B529-A68B7F575E8D}">
      <dsp:nvSpPr>
        <dsp:cNvPr id="0" name=""/>
        <dsp:cNvSpPr/>
      </dsp:nvSpPr>
      <dsp:spPr>
        <a:xfrm>
          <a:off x="3315802" y="212922"/>
          <a:ext cx="3156723" cy="16563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CERTIFIKACIJSKE ORGANE  (ZOP</a:t>
          </a:r>
          <a:r>
            <a:rPr lang="sl-SI" sz="2900" kern="1200" dirty="0"/>
            <a:t>)</a:t>
          </a:r>
          <a:endParaRPr lang="en-US" sz="2900" kern="1200" dirty="0"/>
        </a:p>
      </dsp:txBody>
      <dsp:txXfrm>
        <a:off x="3315802" y="212922"/>
        <a:ext cx="3156723" cy="1656397"/>
      </dsp:txXfrm>
    </dsp:sp>
    <dsp:sp modelId="{78351BE7-4AFC-4398-B121-E53DB317C763}">
      <dsp:nvSpPr>
        <dsp:cNvPr id="0" name=""/>
        <dsp:cNvSpPr/>
      </dsp:nvSpPr>
      <dsp:spPr>
        <a:xfrm>
          <a:off x="1507809" y="1828736"/>
          <a:ext cx="7014974" cy="629739"/>
        </a:xfrm>
        <a:custGeom>
          <a:avLst/>
          <a:gdLst/>
          <a:ahLst/>
          <a:cxnLst/>
          <a:rect l="0" t="0" r="0" b="0"/>
          <a:pathLst>
            <a:path>
              <a:moveTo>
                <a:pt x="7014974" y="0"/>
              </a:moveTo>
              <a:lnTo>
                <a:pt x="7014974" y="331969"/>
              </a:lnTo>
              <a:lnTo>
                <a:pt x="0" y="331969"/>
              </a:lnTo>
              <a:lnTo>
                <a:pt x="0" y="62973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39146" y="2140541"/>
        <a:ext cx="352299" cy="6129"/>
      </dsp:txXfrm>
    </dsp:sp>
    <dsp:sp modelId="{988E0419-5BE9-4B4F-98C0-BFFF94941EB3}">
      <dsp:nvSpPr>
        <dsp:cNvPr id="0" name=""/>
        <dsp:cNvSpPr/>
      </dsp:nvSpPr>
      <dsp:spPr>
        <a:xfrm>
          <a:off x="7145966" y="230301"/>
          <a:ext cx="2753634" cy="16002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JAVNA SLUŽBA IZ OLJKARSTVA</a:t>
          </a:r>
          <a:endParaRPr lang="en-US" sz="2800" kern="1200" dirty="0"/>
        </a:p>
      </dsp:txBody>
      <dsp:txXfrm>
        <a:off x="7145966" y="230301"/>
        <a:ext cx="2753634" cy="1600234"/>
      </dsp:txXfrm>
    </dsp:sp>
    <dsp:sp modelId="{9AB4B6E4-9A35-4001-8DE3-8A0970B48E31}">
      <dsp:nvSpPr>
        <dsp:cNvPr id="0" name=""/>
        <dsp:cNvSpPr/>
      </dsp:nvSpPr>
      <dsp:spPr>
        <a:xfrm>
          <a:off x="3006700" y="3273394"/>
          <a:ext cx="570507" cy="91440"/>
        </a:xfrm>
        <a:custGeom>
          <a:avLst/>
          <a:gdLst/>
          <a:ahLst/>
          <a:cxnLst/>
          <a:rect l="0" t="0" r="0" b="0"/>
          <a:pathLst>
            <a:path>
              <a:moveTo>
                <a:pt x="0" y="47972"/>
              </a:moveTo>
              <a:lnTo>
                <a:pt x="302353" y="47972"/>
              </a:lnTo>
              <a:lnTo>
                <a:pt x="302353" y="45720"/>
              </a:lnTo>
              <a:lnTo>
                <a:pt x="570507"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6926" y="3316049"/>
        <a:ext cx="30055" cy="6129"/>
      </dsp:txXfrm>
    </dsp:sp>
    <dsp:sp modelId="{FA9A50C5-5310-4275-9AE5-BABF57978522}">
      <dsp:nvSpPr>
        <dsp:cNvPr id="0" name=""/>
        <dsp:cNvSpPr/>
      </dsp:nvSpPr>
      <dsp:spPr>
        <a:xfrm>
          <a:off x="7118" y="2490875"/>
          <a:ext cx="3001382" cy="16609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RAZISKAVE</a:t>
          </a:r>
        </a:p>
        <a:p>
          <a:pPr marL="0" lvl="0" indent="0" algn="ctr" defTabSz="1244600">
            <a:lnSpc>
              <a:spcPct val="90000"/>
            </a:lnSpc>
            <a:spcBef>
              <a:spcPct val="0"/>
            </a:spcBef>
            <a:spcAft>
              <a:spcPct val="35000"/>
            </a:spcAft>
            <a:buNone/>
          </a:pPr>
          <a:r>
            <a:rPr lang="sl-SI" sz="2800" kern="1200" dirty="0"/>
            <a:t>HORIZON 2020, CRP</a:t>
          </a:r>
          <a:endParaRPr lang="en-US" sz="2800" kern="1200" dirty="0"/>
        </a:p>
      </dsp:txBody>
      <dsp:txXfrm>
        <a:off x="7118" y="2490875"/>
        <a:ext cx="3001382" cy="1660981"/>
      </dsp:txXfrm>
    </dsp:sp>
    <dsp:sp modelId="{4D5DAC92-B4CF-45B2-87EE-7A2162213C69}">
      <dsp:nvSpPr>
        <dsp:cNvPr id="0" name=""/>
        <dsp:cNvSpPr/>
      </dsp:nvSpPr>
      <dsp:spPr>
        <a:xfrm>
          <a:off x="6864445" y="3273394"/>
          <a:ext cx="607086" cy="91440"/>
        </a:xfrm>
        <a:custGeom>
          <a:avLst/>
          <a:gdLst/>
          <a:ahLst/>
          <a:cxnLst/>
          <a:rect l="0" t="0" r="0" b="0"/>
          <a:pathLst>
            <a:path>
              <a:moveTo>
                <a:pt x="0" y="45720"/>
              </a:moveTo>
              <a:lnTo>
                <a:pt x="320643" y="45720"/>
              </a:lnTo>
              <a:lnTo>
                <a:pt x="320643" y="62348"/>
              </a:lnTo>
              <a:lnTo>
                <a:pt x="607086" y="62348"/>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52040" y="3316049"/>
        <a:ext cx="31895" cy="6129"/>
      </dsp:txXfrm>
    </dsp:sp>
    <dsp:sp modelId="{AE7AACAF-9607-4149-A4B6-D036AFCB9EB6}">
      <dsp:nvSpPr>
        <dsp:cNvPr id="0" name=""/>
        <dsp:cNvSpPr/>
      </dsp:nvSpPr>
      <dsp:spPr>
        <a:xfrm>
          <a:off x="3609607" y="2480021"/>
          <a:ext cx="3256637" cy="167818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PODPORA PROIZVAJALCEM, POTROŠNIKOM</a:t>
          </a:r>
          <a:endParaRPr lang="en-US" sz="2800" kern="1200" dirty="0"/>
        </a:p>
      </dsp:txBody>
      <dsp:txXfrm>
        <a:off x="3609607" y="2480021"/>
        <a:ext cx="3256637" cy="1678185"/>
      </dsp:txXfrm>
    </dsp:sp>
    <dsp:sp modelId="{A9DA16F2-AAB5-4A83-9096-01EBB6B30260}">
      <dsp:nvSpPr>
        <dsp:cNvPr id="0" name=""/>
        <dsp:cNvSpPr/>
      </dsp:nvSpPr>
      <dsp:spPr>
        <a:xfrm>
          <a:off x="7503931" y="2537070"/>
          <a:ext cx="3004550" cy="15973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452" tIns="136932" rIns="130452" bIns="136932" numCol="1" spcCol="1270" anchor="ctr" anchorCtr="0">
          <a:noAutofit/>
        </a:bodyPr>
        <a:lstStyle/>
        <a:p>
          <a:pPr marL="0" lvl="0" indent="0" algn="ctr" defTabSz="1244600">
            <a:lnSpc>
              <a:spcPct val="90000"/>
            </a:lnSpc>
            <a:spcBef>
              <a:spcPct val="0"/>
            </a:spcBef>
            <a:spcAft>
              <a:spcPct val="35000"/>
            </a:spcAft>
            <a:buNone/>
          </a:pPr>
          <a:r>
            <a:rPr lang="sl-SI" sz="2800" kern="1200" dirty="0"/>
            <a:t>IZOBRAŽEVANJE</a:t>
          </a:r>
          <a:endParaRPr lang="en-US" sz="2800" kern="1200" dirty="0"/>
        </a:p>
      </dsp:txBody>
      <dsp:txXfrm>
        <a:off x="7503931" y="2537070"/>
        <a:ext cx="3004550" cy="159734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E9C80-9C2C-4B35-B594-8A073F410B25}" type="datetimeFigureOut">
              <a:rPr lang="en-SI" smtClean="0"/>
              <a:t>24/08/2022</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92F58-16B0-421F-9D0B-18073221857D}" type="slidenum">
              <a:rPr lang="en-SI" smtClean="0"/>
              <a:t>‹#›</a:t>
            </a:fld>
            <a:endParaRPr lang="en-SI"/>
          </a:p>
        </p:txBody>
      </p:sp>
    </p:spTree>
    <p:extLst>
      <p:ext uri="{BB962C8B-B14F-4D97-AF65-F5344CB8AC3E}">
        <p14:creationId xmlns:p14="http://schemas.microsoft.com/office/powerpoint/2010/main" val="397295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a:lstStyle/>
          <a:p>
            <a:endParaRPr lang="sl-SI"/>
          </a:p>
        </p:txBody>
      </p:sp>
      <p:sp>
        <p:nvSpPr>
          <p:cNvPr id="4" name="Označba mesta za številko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sl-SI"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l-SI"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2672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3908-92BF-4CBB-8F87-7E91CB09A8BD}" type="slidenum">
              <a:rPr kumimoji="0" lang="sl-S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l-S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027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a:lstStyle/>
          <a:p>
            <a:endParaRPr lang="sl-SI"/>
          </a:p>
        </p:txBody>
      </p:sp>
      <p:sp>
        <p:nvSpPr>
          <p:cNvPr id="4" name="Označba mesta za številko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79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1F43CA-BEB3-48D2-BAA0-90B446460F8D}"/>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FA5A2E50-01AC-41F2-978F-024F55CFF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B5775A46-6CF3-4F6C-8CA5-D75052AAD2A8}"/>
              </a:ext>
            </a:extLst>
          </p:cNvPr>
          <p:cNvSpPr>
            <a:spLocks noGrp="1"/>
          </p:cNvSpPr>
          <p:nvPr>
            <p:ph type="dt" sz="half" idx="10"/>
          </p:nvPr>
        </p:nvSpPr>
        <p:spPr/>
        <p:txBody>
          <a:bodyPr/>
          <a:lstStyle/>
          <a:p>
            <a:fld id="{248DDE86-A146-4603-A723-CF82113D5B6E}" type="datetime4">
              <a:rPr lang="sl-SI" smtClean="0"/>
              <a:t>24. avgust 2022</a:t>
            </a:fld>
            <a:endParaRPr lang="sl-SI"/>
          </a:p>
        </p:txBody>
      </p:sp>
      <p:sp>
        <p:nvSpPr>
          <p:cNvPr id="5" name="Označba mesta noge 4">
            <a:extLst>
              <a:ext uri="{FF2B5EF4-FFF2-40B4-BE49-F238E27FC236}">
                <a16:creationId xmlns:a16="http://schemas.microsoft.com/office/drawing/2014/main" id="{33894DFF-EA23-48FD-A669-9BE83969511B}"/>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4DA89B84-B2A5-494C-BB16-544FB29E1BB8}"/>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281346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8F7C60-8062-4EE0-8ED1-F92B1227FAF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8110743-0590-4F64-911A-DB803AC94496}"/>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101D75-0D14-46CD-8D49-28518BC45B74}"/>
              </a:ext>
            </a:extLst>
          </p:cNvPr>
          <p:cNvSpPr>
            <a:spLocks noGrp="1"/>
          </p:cNvSpPr>
          <p:nvPr>
            <p:ph type="dt" sz="half" idx="10"/>
          </p:nvPr>
        </p:nvSpPr>
        <p:spPr/>
        <p:txBody>
          <a:bodyPr/>
          <a:lstStyle/>
          <a:p>
            <a:fld id="{8DCE1D79-6A6C-410C-934D-2E9890FC8775}" type="datetime4">
              <a:rPr lang="sl-SI" smtClean="0"/>
              <a:t>24. avgust 2022</a:t>
            </a:fld>
            <a:endParaRPr lang="sl-SI"/>
          </a:p>
        </p:txBody>
      </p:sp>
      <p:sp>
        <p:nvSpPr>
          <p:cNvPr id="5" name="Označba mesta noge 4">
            <a:extLst>
              <a:ext uri="{FF2B5EF4-FFF2-40B4-BE49-F238E27FC236}">
                <a16:creationId xmlns:a16="http://schemas.microsoft.com/office/drawing/2014/main" id="{53D1877B-433B-4284-9C6D-2B301907B6A8}"/>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ED233E32-4BC8-40FE-83FA-4752AAFF6E81}"/>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49861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8801A9C-6B64-4893-8647-FB97E0AFCCF0}"/>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AE78D68D-7B1C-4D72-9FC6-E74CCB3E99B3}"/>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8E6CD6E-5807-4B10-904D-ADD772951C34}"/>
              </a:ext>
            </a:extLst>
          </p:cNvPr>
          <p:cNvSpPr>
            <a:spLocks noGrp="1"/>
          </p:cNvSpPr>
          <p:nvPr>
            <p:ph type="dt" sz="half" idx="10"/>
          </p:nvPr>
        </p:nvSpPr>
        <p:spPr/>
        <p:txBody>
          <a:bodyPr/>
          <a:lstStyle/>
          <a:p>
            <a:fld id="{4420D600-980C-48AE-8FE3-91213837091A}" type="datetime4">
              <a:rPr lang="sl-SI" smtClean="0"/>
              <a:t>24. avgust 2022</a:t>
            </a:fld>
            <a:endParaRPr lang="sl-SI"/>
          </a:p>
        </p:txBody>
      </p:sp>
      <p:sp>
        <p:nvSpPr>
          <p:cNvPr id="5" name="Označba mesta noge 4">
            <a:extLst>
              <a:ext uri="{FF2B5EF4-FFF2-40B4-BE49-F238E27FC236}">
                <a16:creationId xmlns:a16="http://schemas.microsoft.com/office/drawing/2014/main" id="{29DBEA3E-C091-499F-8E7A-474222BBC1DC}"/>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128E8BC0-348C-4702-B379-4BAF6E3B5F65}"/>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197017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6206D2-DBD4-4991-A902-BAC07F2534FB}"/>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17F04D7D-E9AA-443B-A09E-BAA1D1F61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8E218D68-70A0-4AAD-93C3-AA54BC9E4508}"/>
              </a:ext>
            </a:extLst>
          </p:cNvPr>
          <p:cNvSpPr>
            <a:spLocks noGrp="1"/>
          </p:cNvSpPr>
          <p:nvPr>
            <p:ph type="dt" sz="half" idx="10"/>
          </p:nvPr>
        </p:nvSpPr>
        <p:spPr/>
        <p:txBody>
          <a:bodyPr/>
          <a:lstStyle/>
          <a:p>
            <a:fld id="{442EFD06-8D73-42FB-8E5C-D99E61F71179}" type="datetime4">
              <a:rPr lang="sl-SI" smtClean="0"/>
              <a:t>24. avgust 2022</a:t>
            </a:fld>
            <a:endParaRPr lang="sl-SI"/>
          </a:p>
        </p:txBody>
      </p:sp>
      <p:sp>
        <p:nvSpPr>
          <p:cNvPr id="5" name="Označba mesta noge 4">
            <a:extLst>
              <a:ext uri="{FF2B5EF4-FFF2-40B4-BE49-F238E27FC236}">
                <a16:creationId xmlns:a16="http://schemas.microsoft.com/office/drawing/2014/main" id="{D4C880F3-D47E-45CD-BC99-6C84631A49E8}"/>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EFB0FD9D-C388-4602-BCE7-AE81A5ACA0E4}"/>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2114743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3FC6BF-9D68-4A1D-9939-ADC11CFC7309}"/>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82300F9-75BC-4104-973A-BE7C86402B16}"/>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1939B80-C659-4673-ADF2-D45C17AF4498}"/>
              </a:ext>
            </a:extLst>
          </p:cNvPr>
          <p:cNvSpPr>
            <a:spLocks noGrp="1"/>
          </p:cNvSpPr>
          <p:nvPr>
            <p:ph type="dt" sz="half" idx="10"/>
          </p:nvPr>
        </p:nvSpPr>
        <p:spPr/>
        <p:txBody>
          <a:bodyPr/>
          <a:lstStyle/>
          <a:p>
            <a:fld id="{5F7B139E-31F6-4610-A149-ADD6E61955E3}" type="datetime4">
              <a:rPr lang="sl-SI" smtClean="0"/>
              <a:t>24. avgust 2022</a:t>
            </a:fld>
            <a:endParaRPr lang="sl-SI"/>
          </a:p>
        </p:txBody>
      </p:sp>
      <p:sp>
        <p:nvSpPr>
          <p:cNvPr id="5" name="Označba mesta noge 4">
            <a:extLst>
              <a:ext uri="{FF2B5EF4-FFF2-40B4-BE49-F238E27FC236}">
                <a16:creationId xmlns:a16="http://schemas.microsoft.com/office/drawing/2014/main" id="{DF611EA5-0F30-47A5-9CDC-095AA44F78C0}"/>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3524F3B8-C480-4A17-9AB7-0600B9E4C660}"/>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84100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F16A73-916E-41D2-988B-2F4B3645EC2C}"/>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66560650-57A7-48A0-BA39-0B5EC7311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D6E13D32-7918-4CB0-B994-E2510C5D868B}"/>
              </a:ext>
            </a:extLst>
          </p:cNvPr>
          <p:cNvSpPr>
            <a:spLocks noGrp="1"/>
          </p:cNvSpPr>
          <p:nvPr>
            <p:ph type="dt" sz="half" idx="10"/>
          </p:nvPr>
        </p:nvSpPr>
        <p:spPr/>
        <p:txBody>
          <a:bodyPr/>
          <a:lstStyle/>
          <a:p>
            <a:fld id="{73893AE2-1CB5-4A61-AC7B-DBBBC7C27FF3}" type="datetime4">
              <a:rPr lang="sl-SI" smtClean="0"/>
              <a:t>24. avgust 2022</a:t>
            </a:fld>
            <a:endParaRPr lang="sl-SI"/>
          </a:p>
        </p:txBody>
      </p:sp>
      <p:sp>
        <p:nvSpPr>
          <p:cNvPr id="5" name="Označba mesta noge 4">
            <a:extLst>
              <a:ext uri="{FF2B5EF4-FFF2-40B4-BE49-F238E27FC236}">
                <a16:creationId xmlns:a16="http://schemas.microsoft.com/office/drawing/2014/main" id="{7AF343D4-E5C2-4E76-B520-800308AA052C}"/>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40A2E116-D57F-4FA4-B234-1A4FC9ED1475}"/>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185399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1C89D6-B956-45BF-B324-24B93E3C237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6B6125E3-07B3-4E28-9A3B-F774AA195C3D}"/>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86F2BE4B-FEB9-4A64-A53C-2BF97C9A4F62}"/>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857B87B6-2888-44D3-9D04-EDC91E3A688E}"/>
              </a:ext>
            </a:extLst>
          </p:cNvPr>
          <p:cNvSpPr>
            <a:spLocks noGrp="1"/>
          </p:cNvSpPr>
          <p:nvPr>
            <p:ph type="dt" sz="half" idx="10"/>
          </p:nvPr>
        </p:nvSpPr>
        <p:spPr/>
        <p:txBody>
          <a:bodyPr/>
          <a:lstStyle/>
          <a:p>
            <a:fld id="{01BC975D-8C2A-45C5-9914-F75D3F590B2D}" type="datetime4">
              <a:rPr lang="sl-SI" smtClean="0"/>
              <a:t>24. avgust 2022</a:t>
            </a:fld>
            <a:endParaRPr lang="sl-SI"/>
          </a:p>
        </p:txBody>
      </p:sp>
      <p:sp>
        <p:nvSpPr>
          <p:cNvPr id="6" name="Označba mesta noge 5">
            <a:extLst>
              <a:ext uri="{FF2B5EF4-FFF2-40B4-BE49-F238E27FC236}">
                <a16:creationId xmlns:a16="http://schemas.microsoft.com/office/drawing/2014/main" id="{E070BDD3-0CAC-404E-B69F-DD2132AE2886}"/>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C7843067-DF17-4741-BF51-66FDB473AEA5}"/>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112098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78442D-7936-4DF8-A1C7-21BC6181DD20}"/>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743643A-E887-4594-87DB-F3B5014AC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C36FD580-294C-4968-8A8D-ECEBE7DBDFFD}"/>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34C7FD96-A588-4891-8D7D-B8A186204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2FB36790-F1B5-4017-B731-9D4247EB75B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DD5C39F-B059-4E32-B7E8-E649B2E6ECEE}"/>
              </a:ext>
            </a:extLst>
          </p:cNvPr>
          <p:cNvSpPr>
            <a:spLocks noGrp="1"/>
          </p:cNvSpPr>
          <p:nvPr>
            <p:ph type="dt" sz="half" idx="10"/>
          </p:nvPr>
        </p:nvSpPr>
        <p:spPr/>
        <p:txBody>
          <a:bodyPr/>
          <a:lstStyle/>
          <a:p>
            <a:fld id="{8D81AD75-9897-4337-88BD-060DBCD23538}" type="datetime4">
              <a:rPr lang="sl-SI" smtClean="0"/>
              <a:t>24. avgust 2022</a:t>
            </a:fld>
            <a:endParaRPr lang="sl-SI"/>
          </a:p>
        </p:txBody>
      </p:sp>
      <p:sp>
        <p:nvSpPr>
          <p:cNvPr id="8" name="Označba mesta noge 7">
            <a:extLst>
              <a:ext uri="{FF2B5EF4-FFF2-40B4-BE49-F238E27FC236}">
                <a16:creationId xmlns:a16="http://schemas.microsoft.com/office/drawing/2014/main" id="{687F349F-8045-4E2C-8585-D1F96881C458}"/>
              </a:ext>
            </a:extLst>
          </p:cNvPr>
          <p:cNvSpPr>
            <a:spLocks noGrp="1"/>
          </p:cNvSpPr>
          <p:nvPr>
            <p:ph type="ftr" sz="quarter" idx="11"/>
          </p:nvPr>
        </p:nvSpPr>
        <p:spPr/>
        <p:txBody>
          <a:bodyPr/>
          <a:lstStyle/>
          <a:p>
            <a:r>
              <a:rPr lang="sl-SI"/>
              <a:t>SRIP 24 8 2022</a:t>
            </a:r>
          </a:p>
        </p:txBody>
      </p:sp>
      <p:sp>
        <p:nvSpPr>
          <p:cNvPr id="9" name="Označba mesta številke diapozitiva 8">
            <a:extLst>
              <a:ext uri="{FF2B5EF4-FFF2-40B4-BE49-F238E27FC236}">
                <a16:creationId xmlns:a16="http://schemas.microsoft.com/office/drawing/2014/main" id="{55F7F9AB-95BC-47DF-9842-3DCED54EE58B}"/>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3321724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990680-3706-4A94-9A6B-68847C3987AA}"/>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3920956-B3B1-46FA-8907-8DC07A725B07}"/>
              </a:ext>
            </a:extLst>
          </p:cNvPr>
          <p:cNvSpPr>
            <a:spLocks noGrp="1"/>
          </p:cNvSpPr>
          <p:nvPr>
            <p:ph type="dt" sz="half" idx="10"/>
          </p:nvPr>
        </p:nvSpPr>
        <p:spPr/>
        <p:txBody>
          <a:bodyPr/>
          <a:lstStyle/>
          <a:p>
            <a:fld id="{F37C8EDE-C80F-467B-8028-ABDD06C506CD}" type="datetime4">
              <a:rPr lang="sl-SI" smtClean="0"/>
              <a:t>24. avgust 2022</a:t>
            </a:fld>
            <a:endParaRPr lang="sl-SI"/>
          </a:p>
        </p:txBody>
      </p:sp>
      <p:sp>
        <p:nvSpPr>
          <p:cNvPr id="4" name="Označba mesta noge 3">
            <a:extLst>
              <a:ext uri="{FF2B5EF4-FFF2-40B4-BE49-F238E27FC236}">
                <a16:creationId xmlns:a16="http://schemas.microsoft.com/office/drawing/2014/main" id="{1075082C-5995-4A05-B408-E9FD97EAA216}"/>
              </a:ext>
            </a:extLst>
          </p:cNvPr>
          <p:cNvSpPr>
            <a:spLocks noGrp="1"/>
          </p:cNvSpPr>
          <p:nvPr>
            <p:ph type="ftr" sz="quarter" idx="11"/>
          </p:nvPr>
        </p:nvSpPr>
        <p:spPr/>
        <p:txBody>
          <a:bodyPr/>
          <a:lstStyle/>
          <a:p>
            <a:r>
              <a:rPr lang="sl-SI"/>
              <a:t>SRIP 24 8 2022</a:t>
            </a:r>
          </a:p>
        </p:txBody>
      </p:sp>
      <p:sp>
        <p:nvSpPr>
          <p:cNvPr id="5" name="Označba mesta številke diapozitiva 4">
            <a:extLst>
              <a:ext uri="{FF2B5EF4-FFF2-40B4-BE49-F238E27FC236}">
                <a16:creationId xmlns:a16="http://schemas.microsoft.com/office/drawing/2014/main" id="{66896664-79A8-4919-B831-0094297E1383}"/>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220880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CF866DBE-7AFA-4DC3-B666-184B0714485F}"/>
              </a:ext>
            </a:extLst>
          </p:cNvPr>
          <p:cNvSpPr>
            <a:spLocks noGrp="1"/>
          </p:cNvSpPr>
          <p:nvPr>
            <p:ph type="dt" sz="half" idx="10"/>
          </p:nvPr>
        </p:nvSpPr>
        <p:spPr/>
        <p:txBody>
          <a:bodyPr/>
          <a:lstStyle/>
          <a:p>
            <a:fld id="{4492EF7F-85ED-4912-87B5-204F3425245F}" type="datetime4">
              <a:rPr lang="sl-SI" smtClean="0"/>
              <a:t>24. avgust 2022</a:t>
            </a:fld>
            <a:endParaRPr lang="sl-SI"/>
          </a:p>
        </p:txBody>
      </p:sp>
      <p:sp>
        <p:nvSpPr>
          <p:cNvPr id="3" name="Označba mesta noge 2">
            <a:extLst>
              <a:ext uri="{FF2B5EF4-FFF2-40B4-BE49-F238E27FC236}">
                <a16:creationId xmlns:a16="http://schemas.microsoft.com/office/drawing/2014/main" id="{0AB59AE4-02D3-48F3-BF90-3EB972BF3397}"/>
              </a:ext>
            </a:extLst>
          </p:cNvPr>
          <p:cNvSpPr>
            <a:spLocks noGrp="1"/>
          </p:cNvSpPr>
          <p:nvPr>
            <p:ph type="ftr" sz="quarter" idx="11"/>
          </p:nvPr>
        </p:nvSpPr>
        <p:spPr/>
        <p:txBody>
          <a:bodyPr/>
          <a:lstStyle/>
          <a:p>
            <a:r>
              <a:rPr lang="sl-SI"/>
              <a:t>SRIP 24 8 2022</a:t>
            </a:r>
          </a:p>
        </p:txBody>
      </p:sp>
      <p:sp>
        <p:nvSpPr>
          <p:cNvPr id="4" name="Označba mesta številke diapozitiva 3">
            <a:extLst>
              <a:ext uri="{FF2B5EF4-FFF2-40B4-BE49-F238E27FC236}">
                <a16:creationId xmlns:a16="http://schemas.microsoft.com/office/drawing/2014/main" id="{D755172C-23C8-4039-99CB-EE74304ACB80}"/>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221785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20CFA7-D348-4FEB-85DD-6B63DB2C315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DE898F44-61F3-4DEE-BFF0-CC19C9F26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6BD4598D-8A8A-4A56-BBCC-813C1A610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DCFC367-47C7-4305-875A-92A16A3A8F52}"/>
              </a:ext>
            </a:extLst>
          </p:cNvPr>
          <p:cNvSpPr>
            <a:spLocks noGrp="1"/>
          </p:cNvSpPr>
          <p:nvPr>
            <p:ph type="dt" sz="half" idx="10"/>
          </p:nvPr>
        </p:nvSpPr>
        <p:spPr/>
        <p:txBody>
          <a:bodyPr/>
          <a:lstStyle/>
          <a:p>
            <a:fld id="{5499B33B-50BF-4B6D-A02A-5E4426A5CB4B}" type="datetime4">
              <a:rPr lang="sl-SI" smtClean="0"/>
              <a:t>24. avgust 2022</a:t>
            </a:fld>
            <a:endParaRPr lang="sl-SI"/>
          </a:p>
        </p:txBody>
      </p:sp>
      <p:sp>
        <p:nvSpPr>
          <p:cNvPr id="6" name="Označba mesta noge 5">
            <a:extLst>
              <a:ext uri="{FF2B5EF4-FFF2-40B4-BE49-F238E27FC236}">
                <a16:creationId xmlns:a16="http://schemas.microsoft.com/office/drawing/2014/main" id="{794FB867-6F82-4594-A01D-F925C55884E8}"/>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B9F45443-E2E4-45D1-84B7-E76E0AE0CCCD}"/>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295346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18037D-C166-44EB-8737-959DFDFE649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E045CD2-447C-4996-9241-399115A67BEE}"/>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CE5D6BB-8833-41A0-8117-E769F6178BAC}"/>
              </a:ext>
            </a:extLst>
          </p:cNvPr>
          <p:cNvSpPr>
            <a:spLocks noGrp="1"/>
          </p:cNvSpPr>
          <p:nvPr>
            <p:ph type="dt" sz="half" idx="10"/>
          </p:nvPr>
        </p:nvSpPr>
        <p:spPr/>
        <p:txBody>
          <a:bodyPr/>
          <a:lstStyle/>
          <a:p>
            <a:fld id="{8F75F58D-8861-4B7E-9FBE-EBB4EDA3B976}" type="datetime4">
              <a:rPr lang="sl-SI" smtClean="0"/>
              <a:t>24. avgust 2022</a:t>
            </a:fld>
            <a:endParaRPr lang="sl-SI"/>
          </a:p>
        </p:txBody>
      </p:sp>
      <p:sp>
        <p:nvSpPr>
          <p:cNvPr id="5" name="Označba mesta noge 4">
            <a:extLst>
              <a:ext uri="{FF2B5EF4-FFF2-40B4-BE49-F238E27FC236}">
                <a16:creationId xmlns:a16="http://schemas.microsoft.com/office/drawing/2014/main" id="{C05999E3-BBD0-46EF-9293-DB827B2AB2E9}"/>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9F3570E7-E5F9-43DB-A9ED-BB03BE428E71}"/>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35454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77092B-E640-4992-9980-0777C6A2F64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CCC737CF-F664-4715-A19C-D6B22189A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4E749809-1700-4C13-8B8A-B01F26A606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747CB97-1219-40E9-81A0-D7C28667B5EA}"/>
              </a:ext>
            </a:extLst>
          </p:cNvPr>
          <p:cNvSpPr>
            <a:spLocks noGrp="1"/>
          </p:cNvSpPr>
          <p:nvPr>
            <p:ph type="dt" sz="half" idx="10"/>
          </p:nvPr>
        </p:nvSpPr>
        <p:spPr/>
        <p:txBody>
          <a:bodyPr/>
          <a:lstStyle/>
          <a:p>
            <a:fld id="{1807A135-F64A-4003-AD10-487E7139463B}" type="datetime4">
              <a:rPr lang="sl-SI" smtClean="0"/>
              <a:t>24. avgust 2022</a:t>
            </a:fld>
            <a:endParaRPr lang="sl-SI"/>
          </a:p>
        </p:txBody>
      </p:sp>
      <p:sp>
        <p:nvSpPr>
          <p:cNvPr id="6" name="Označba mesta noge 5">
            <a:extLst>
              <a:ext uri="{FF2B5EF4-FFF2-40B4-BE49-F238E27FC236}">
                <a16:creationId xmlns:a16="http://schemas.microsoft.com/office/drawing/2014/main" id="{80ABB836-4D4B-41B8-9093-570DC22CBAB7}"/>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391E0899-FE75-4BFA-9F1D-6A00EFD05AEC}"/>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526393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E388F5-D178-42A6-A2C9-6A15860440F7}"/>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800E341-A3C9-45AE-8C32-2E92E94E19A8}"/>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27EF076-F43F-4AE7-A49D-777F4F3EB70E}"/>
              </a:ext>
            </a:extLst>
          </p:cNvPr>
          <p:cNvSpPr>
            <a:spLocks noGrp="1"/>
          </p:cNvSpPr>
          <p:nvPr>
            <p:ph type="dt" sz="half" idx="10"/>
          </p:nvPr>
        </p:nvSpPr>
        <p:spPr/>
        <p:txBody>
          <a:bodyPr/>
          <a:lstStyle/>
          <a:p>
            <a:fld id="{52371244-958C-4E6C-8CDD-1589EC0F814A}" type="datetime4">
              <a:rPr lang="sl-SI" smtClean="0"/>
              <a:t>24. avgust 2022</a:t>
            </a:fld>
            <a:endParaRPr lang="sl-SI"/>
          </a:p>
        </p:txBody>
      </p:sp>
      <p:sp>
        <p:nvSpPr>
          <p:cNvPr id="5" name="Označba mesta noge 4">
            <a:extLst>
              <a:ext uri="{FF2B5EF4-FFF2-40B4-BE49-F238E27FC236}">
                <a16:creationId xmlns:a16="http://schemas.microsoft.com/office/drawing/2014/main" id="{9CD6DB3A-3449-49C6-9ED3-961110FAABEC}"/>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80D74757-833C-47C9-93F9-830AA57397C1}"/>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1632658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48B029C-D26D-420E-AC65-3C4AEF03498D}"/>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6F5D3B1-C1C7-4B21-A6B6-DA78BD8665CB}"/>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F654937-FD86-4B4C-8E85-0506B5D0FADA}"/>
              </a:ext>
            </a:extLst>
          </p:cNvPr>
          <p:cNvSpPr>
            <a:spLocks noGrp="1"/>
          </p:cNvSpPr>
          <p:nvPr>
            <p:ph type="dt" sz="half" idx="10"/>
          </p:nvPr>
        </p:nvSpPr>
        <p:spPr/>
        <p:txBody>
          <a:bodyPr/>
          <a:lstStyle/>
          <a:p>
            <a:fld id="{15AEB38F-1C45-4BDB-8856-01860367EA25}" type="datetime4">
              <a:rPr lang="sl-SI" smtClean="0"/>
              <a:t>24. avgust 2022</a:t>
            </a:fld>
            <a:endParaRPr lang="sl-SI"/>
          </a:p>
        </p:txBody>
      </p:sp>
      <p:sp>
        <p:nvSpPr>
          <p:cNvPr id="5" name="Označba mesta noge 4">
            <a:extLst>
              <a:ext uri="{FF2B5EF4-FFF2-40B4-BE49-F238E27FC236}">
                <a16:creationId xmlns:a16="http://schemas.microsoft.com/office/drawing/2014/main" id="{ABA86418-EFEC-4FD1-84FB-D23F337F4A86}"/>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241EAC90-9DFF-4DA8-8583-8FE976BE4A6C}"/>
              </a:ext>
            </a:extLst>
          </p:cNvPr>
          <p:cNvSpPr>
            <a:spLocks noGrp="1"/>
          </p:cNvSpPr>
          <p:nvPr>
            <p:ph type="sldNum" sz="quarter" idx="12"/>
          </p:nvPr>
        </p:nvSpPr>
        <p:spPr/>
        <p:txBody>
          <a:bodyPr/>
          <a:lstStyle/>
          <a:p>
            <a:fld id="{D06CDC79-A1A8-4144-B39D-6FB0EA971F29}" type="slidenum">
              <a:rPr lang="sl-SI" smtClean="0"/>
              <a:t>‹#›</a:t>
            </a:fld>
            <a:endParaRPr lang="sl-SI"/>
          </a:p>
        </p:txBody>
      </p:sp>
    </p:spTree>
    <p:extLst>
      <p:ext uri="{BB962C8B-B14F-4D97-AF65-F5344CB8AC3E}">
        <p14:creationId xmlns:p14="http://schemas.microsoft.com/office/powerpoint/2010/main" val="3836856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8" name="Slika 7" descr="Kopasti beli oblaki na sinje modrem nebu"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Pravokotnik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pic>
        <p:nvPicPr>
          <p:cNvPr id="10" name="Slika 9" descr="Poganjek rastlin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Slika 10" descr="Valovi" title="Slika načrta diapozitiva"/>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Naslov 1"/>
          <p:cNvSpPr>
            <a:spLocks noGrp="1"/>
          </p:cNvSpPr>
          <p:nvPr>
            <p:ph type="ctrTitle"/>
          </p:nvPr>
        </p:nvSpPr>
        <p:spPr>
          <a:xfrm>
            <a:off x="1751777" y="3019706"/>
            <a:ext cx="4846320" cy="2387600"/>
          </a:xfrm>
        </p:spPr>
        <p:txBody>
          <a:bodyPr anchor="b">
            <a:normAutofit/>
          </a:bodyPr>
          <a:lstStyle>
            <a:lvl1pPr algn="l" latinLnBrk="0">
              <a:lnSpc>
                <a:spcPct val="90000"/>
              </a:lnSpc>
              <a:defRPr lang="sl-SI" sz="4800">
                <a:solidFill>
                  <a:schemeClr val="bg1"/>
                </a:solidFill>
              </a:defRPr>
            </a:lvl1pPr>
          </a:lstStyle>
          <a:p>
            <a:r>
              <a:rPr lang="sl-SI" noProof="0" dirty="0"/>
              <a:t>Kliknite, če želite urediti slog naslova matrice</a:t>
            </a:r>
          </a:p>
        </p:txBody>
      </p:sp>
      <p:sp>
        <p:nvSpPr>
          <p:cNvPr id="3" name="Podnaslov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sl-SI" sz="1800">
                <a:solidFill>
                  <a:schemeClr val="bg1"/>
                </a:solidFill>
              </a:defRPr>
            </a:lvl1pPr>
            <a:lvl2pPr marL="457200" indent="0" algn="ctr" latinLnBrk="0">
              <a:buNone/>
              <a:defRPr lang="sl-SI" sz="2000"/>
            </a:lvl2pPr>
            <a:lvl3pPr marL="914400" indent="0" algn="ctr" latinLnBrk="0">
              <a:buNone/>
              <a:defRPr lang="sl-SI" sz="1800"/>
            </a:lvl3pPr>
            <a:lvl4pPr marL="1371600" indent="0" algn="ctr" latinLnBrk="0">
              <a:buNone/>
              <a:defRPr lang="sl-SI" sz="1600"/>
            </a:lvl4pPr>
            <a:lvl5pPr marL="1828800" indent="0" algn="ctr" latinLnBrk="0">
              <a:buNone/>
              <a:defRPr lang="sl-SI" sz="1600"/>
            </a:lvl5pPr>
            <a:lvl6pPr marL="2286000" indent="0" algn="ctr" latinLnBrk="0">
              <a:buNone/>
              <a:defRPr lang="sl-SI" sz="1600"/>
            </a:lvl6pPr>
            <a:lvl7pPr marL="2743200" indent="0" algn="ctr" latinLnBrk="0">
              <a:buNone/>
              <a:defRPr lang="sl-SI" sz="1600"/>
            </a:lvl7pPr>
            <a:lvl8pPr marL="3200400" indent="0" algn="ctr" latinLnBrk="0">
              <a:buNone/>
              <a:defRPr lang="sl-SI" sz="1600"/>
            </a:lvl8pPr>
            <a:lvl9pPr marL="3657600" indent="0" algn="ctr" latinLnBrk="0">
              <a:buNone/>
              <a:defRPr lang="sl-SI" sz="1600"/>
            </a:lvl9pPr>
          </a:lstStyle>
          <a:p>
            <a:r>
              <a:rPr lang="sl-SI" noProof="0" dirty="0"/>
              <a:t>Kliknite, če želite urediti slog podnaslova matrice</a:t>
            </a:r>
          </a:p>
        </p:txBody>
      </p:sp>
    </p:spTree>
    <p:extLst>
      <p:ext uri="{BB962C8B-B14F-4D97-AF65-F5344CB8AC3E}">
        <p14:creationId xmlns:p14="http://schemas.microsoft.com/office/powerpoint/2010/main" val="7752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idx="1"/>
          </p:nvPr>
        </p:nvSpPr>
        <p:spPr/>
        <p:txBody>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66FDCA83-4546-4940-ADDD-5080BC9E0FEB}"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6022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8" name="Pravokotnik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 name="Naslov 1"/>
          <p:cNvSpPr>
            <a:spLocks noGrp="1"/>
          </p:cNvSpPr>
          <p:nvPr>
            <p:ph type="title"/>
          </p:nvPr>
        </p:nvSpPr>
        <p:spPr>
          <a:xfrm>
            <a:off x="1751777" y="2263913"/>
            <a:ext cx="6949440" cy="3143393"/>
          </a:xfrm>
        </p:spPr>
        <p:txBody>
          <a:bodyPr anchor="b"/>
          <a:lstStyle>
            <a:lvl1pPr latinLnBrk="0">
              <a:defRPr lang="sl-SI" sz="6000">
                <a:solidFill>
                  <a:schemeClr val="bg1"/>
                </a:solidFill>
              </a:defRPr>
            </a:lvl1pPr>
          </a:lstStyle>
          <a:p>
            <a:r>
              <a:rPr lang="sl-SI" noProof="0" dirty="0"/>
              <a:t>Kliknite, če želite urediti slog naslova matrice</a:t>
            </a:r>
          </a:p>
        </p:txBody>
      </p:sp>
      <p:sp>
        <p:nvSpPr>
          <p:cNvPr id="3" name="Označba mesta za besedilo 2"/>
          <p:cNvSpPr>
            <a:spLocks noGrp="1"/>
          </p:cNvSpPr>
          <p:nvPr>
            <p:ph type="body" idx="1"/>
          </p:nvPr>
        </p:nvSpPr>
        <p:spPr>
          <a:xfrm>
            <a:off x="1751777" y="5381893"/>
            <a:ext cx="6949440" cy="449523"/>
          </a:xfrm>
        </p:spPr>
        <p:txBody>
          <a:bodyPr/>
          <a:lstStyle>
            <a:lvl1pPr marL="0" indent="0" latinLnBrk="0">
              <a:spcBef>
                <a:spcPts val="0"/>
              </a:spcBef>
              <a:buNone/>
              <a:defRPr lang="sl-SI" sz="2400">
                <a:solidFill>
                  <a:schemeClr val="bg1"/>
                </a:solidFill>
              </a:defRPr>
            </a:lvl1pPr>
            <a:lvl2pPr marL="457200" indent="0" latinLnBrk="0">
              <a:buNone/>
              <a:defRPr lang="sl-SI" sz="2000"/>
            </a:lvl2pPr>
            <a:lvl3pPr marL="914400" indent="0" latinLnBrk="0">
              <a:buNone/>
              <a:defRPr lang="sl-SI" sz="1800"/>
            </a:lvl3pPr>
            <a:lvl4pPr marL="1371600" indent="0" latinLnBrk="0">
              <a:buNone/>
              <a:defRPr lang="sl-SI" sz="1600"/>
            </a:lvl4pPr>
            <a:lvl5pPr marL="1828800" indent="0" latinLnBrk="0">
              <a:buNone/>
              <a:defRPr lang="sl-SI" sz="1600"/>
            </a:lvl5pPr>
            <a:lvl6pPr marL="2286000" indent="0" latinLnBrk="0">
              <a:buNone/>
              <a:defRPr lang="sl-SI" sz="1600"/>
            </a:lvl6pPr>
            <a:lvl7pPr marL="2743200" indent="0" latinLnBrk="0">
              <a:buNone/>
              <a:defRPr lang="sl-SI" sz="1600"/>
            </a:lvl7pPr>
            <a:lvl8pPr marL="3200400" indent="0" latinLnBrk="0">
              <a:buNone/>
              <a:defRPr lang="sl-SI" sz="1600"/>
            </a:lvl8pPr>
            <a:lvl9pPr marL="3657600" indent="0" latinLnBrk="0">
              <a:buNone/>
              <a:defRPr lang="sl-SI" sz="1600"/>
            </a:lvl9pPr>
          </a:lstStyle>
          <a:p>
            <a:pPr lvl="0"/>
            <a:r>
              <a:rPr lang="sl-SI" noProof="0" dirty="0"/>
              <a:t>Kliknite, če želite urediti sloge besedila matrice</a:t>
            </a:r>
          </a:p>
        </p:txBody>
      </p:sp>
      <p:pic>
        <p:nvPicPr>
          <p:cNvPr id="9" name="Slika 8" descr="Valovi"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Slika 10" descr="Rastlinj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6736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sz="half" idx="1"/>
          </p:nvPr>
        </p:nvSpPr>
        <p:spPr>
          <a:xfrm>
            <a:off x="1409700" y="1556281"/>
            <a:ext cx="4610099"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vsebino 3"/>
          <p:cNvSpPr>
            <a:spLocks noGrp="1"/>
          </p:cNvSpPr>
          <p:nvPr>
            <p:ph sz="half" idx="2"/>
          </p:nvPr>
        </p:nvSpPr>
        <p:spPr>
          <a:xfrm>
            <a:off x="6172200" y="1556281"/>
            <a:ext cx="4609775"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datum 4"/>
          <p:cNvSpPr>
            <a:spLocks noGrp="1"/>
          </p:cNvSpPr>
          <p:nvPr>
            <p:ph type="dt" sz="half" idx="10"/>
          </p:nvPr>
        </p:nvSpPr>
        <p:spPr/>
        <p:txBody>
          <a:bodyPr/>
          <a:lstStyle>
            <a:lvl1pPr>
              <a:defRPr/>
            </a:lvl1pPr>
          </a:lstStyle>
          <a:p>
            <a:fld id="{598ADCD0-3397-441B-B8A1-1F18AB74C12E}"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302647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besedilo 2"/>
          <p:cNvSpPr>
            <a:spLocks noGrp="1"/>
          </p:cNvSpPr>
          <p:nvPr>
            <p:ph type="body" idx="1"/>
          </p:nvPr>
        </p:nvSpPr>
        <p:spPr>
          <a:xfrm>
            <a:off x="1409699" y="1554480"/>
            <a:ext cx="4608576"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4" name="Označba mesta za vsebino 3"/>
          <p:cNvSpPr>
            <a:spLocks noGrp="1"/>
          </p:cNvSpPr>
          <p:nvPr>
            <p:ph sz="half" idx="2"/>
          </p:nvPr>
        </p:nvSpPr>
        <p:spPr>
          <a:xfrm>
            <a:off x="1409699" y="2378392"/>
            <a:ext cx="4608576"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besedilo 4"/>
          <p:cNvSpPr>
            <a:spLocks noGrp="1"/>
          </p:cNvSpPr>
          <p:nvPr>
            <p:ph type="body" sz="quarter" idx="3"/>
          </p:nvPr>
        </p:nvSpPr>
        <p:spPr>
          <a:xfrm>
            <a:off x="6172200" y="1554480"/>
            <a:ext cx="4610100"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6" name="Označba mesta za vsebino 5"/>
          <p:cNvSpPr>
            <a:spLocks noGrp="1"/>
          </p:cNvSpPr>
          <p:nvPr>
            <p:ph sz="quarter" idx="4"/>
          </p:nvPr>
        </p:nvSpPr>
        <p:spPr>
          <a:xfrm>
            <a:off x="6172200" y="2378392"/>
            <a:ext cx="4610100"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7" name="Označba mesta za datum 6"/>
          <p:cNvSpPr>
            <a:spLocks noGrp="1"/>
          </p:cNvSpPr>
          <p:nvPr>
            <p:ph type="dt" sz="half" idx="10"/>
          </p:nvPr>
        </p:nvSpPr>
        <p:spPr/>
        <p:txBody>
          <a:bodyPr/>
          <a:lstStyle>
            <a:lvl1pPr>
              <a:defRPr/>
            </a:lvl1pPr>
          </a:lstStyle>
          <a:p>
            <a:fld id="{24130AB5-B150-4DCB-884E-B9FF8B8F76F9}" type="datetime4">
              <a:rPr lang="sl-SI" noProof="0" smtClean="0"/>
              <a:t>24. avgust 2022</a:t>
            </a:fld>
            <a:endParaRPr lang="sl-SI" noProof="0" dirty="0"/>
          </a:p>
        </p:txBody>
      </p:sp>
      <p:sp>
        <p:nvSpPr>
          <p:cNvPr id="8" name="Označba mesta za nogo 7"/>
          <p:cNvSpPr>
            <a:spLocks noGrp="1"/>
          </p:cNvSpPr>
          <p:nvPr>
            <p:ph type="ftr" sz="quarter" idx="11"/>
          </p:nvPr>
        </p:nvSpPr>
        <p:spPr/>
        <p:txBody>
          <a:bodyPr/>
          <a:lstStyle/>
          <a:p>
            <a:r>
              <a:rPr lang="sl-SI" noProof="0"/>
              <a:t>SRIP 24 8 2022</a:t>
            </a:r>
            <a:endParaRPr lang="sl-SI" noProof="0" dirty="0"/>
          </a:p>
        </p:txBody>
      </p:sp>
      <p:sp>
        <p:nvSpPr>
          <p:cNvPr id="9" name="Označba mesta za številko diapozitiva 8"/>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3598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Le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datum 2"/>
          <p:cNvSpPr>
            <a:spLocks noGrp="1"/>
          </p:cNvSpPr>
          <p:nvPr>
            <p:ph type="dt" sz="half" idx="10"/>
          </p:nvPr>
        </p:nvSpPr>
        <p:spPr/>
        <p:txBody>
          <a:bodyPr/>
          <a:lstStyle>
            <a:lvl1pPr>
              <a:defRPr/>
            </a:lvl1pPr>
          </a:lstStyle>
          <a:p>
            <a:fld id="{5C240D52-B9BA-4D0B-8F12-E5F7DF167549}" type="datetime4">
              <a:rPr lang="sl-SI" noProof="0" smtClean="0"/>
              <a:t>24. avgust 2022</a:t>
            </a:fld>
            <a:endParaRPr lang="sl-SI" noProof="0" dirty="0"/>
          </a:p>
        </p:txBody>
      </p:sp>
      <p:sp>
        <p:nvSpPr>
          <p:cNvPr id="4" name="Označba mesta za nogo 3"/>
          <p:cNvSpPr>
            <a:spLocks noGrp="1"/>
          </p:cNvSpPr>
          <p:nvPr>
            <p:ph type="ftr" sz="quarter" idx="11"/>
          </p:nvPr>
        </p:nvSpPr>
        <p:spPr/>
        <p:txBody>
          <a:bodyPr/>
          <a:lstStyle/>
          <a:p>
            <a:r>
              <a:rPr lang="sl-SI" noProof="0"/>
              <a:t>SRIP 24 8 2022</a:t>
            </a:r>
            <a:endParaRPr lang="sl-SI" noProof="0" dirty="0"/>
          </a:p>
        </p:txBody>
      </p:sp>
      <p:sp>
        <p:nvSpPr>
          <p:cNvPr id="5" name="Označba mesta za številko diapozitiva 4"/>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13412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a:lstStyle>
            <a:lvl1pPr>
              <a:defRPr/>
            </a:lvl1pPr>
          </a:lstStyle>
          <a:p>
            <a:fld id="{32D36518-5286-4D61-BA22-7DC00EE50FEE}" type="datetime4">
              <a:rPr lang="sl-SI" noProof="0" smtClean="0"/>
              <a:t>24. avgust 2022</a:t>
            </a:fld>
            <a:endParaRPr lang="sl-SI" noProof="0" dirty="0"/>
          </a:p>
        </p:txBody>
      </p:sp>
      <p:sp>
        <p:nvSpPr>
          <p:cNvPr id="3" name="Označba mesta za nogo 2"/>
          <p:cNvSpPr>
            <a:spLocks noGrp="1"/>
          </p:cNvSpPr>
          <p:nvPr>
            <p:ph type="ftr" sz="quarter" idx="11"/>
          </p:nvPr>
        </p:nvSpPr>
        <p:spPr/>
        <p:txBody>
          <a:bodyPr/>
          <a:lstStyle/>
          <a:p>
            <a:r>
              <a:rPr lang="sl-SI" noProof="0"/>
              <a:t>SRIP 24 8 2022</a:t>
            </a:r>
            <a:endParaRPr lang="sl-SI" noProof="0" dirty="0"/>
          </a:p>
        </p:txBody>
      </p:sp>
      <p:sp>
        <p:nvSpPr>
          <p:cNvPr id="4" name="Označba mesta za številko diapozitiva 3"/>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3297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A7FCFE-3AE1-457D-A3C4-BD4F9A07A6E5}"/>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0802205-15BA-4C6A-949F-6161D7D635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2AB80CF9-019E-4837-8ACC-238FA3D1201E}"/>
              </a:ext>
            </a:extLst>
          </p:cNvPr>
          <p:cNvSpPr>
            <a:spLocks noGrp="1"/>
          </p:cNvSpPr>
          <p:nvPr>
            <p:ph type="dt" sz="half" idx="10"/>
          </p:nvPr>
        </p:nvSpPr>
        <p:spPr/>
        <p:txBody>
          <a:bodyPr/>
          <a:lstStyle/>
          <a:p>
            <a:fld id="{49B0DD2D-AAC0-4B61-8D4F-BFEAEFBCC4D1}" type="datetime4">
              <a:rPr lang="sl-SI" smtClean="0"/>
              <a:t>24. avgust 2022</a:t>
            </a:fld>
            <a:endParaRPr lang="sl-SI"/>
          </a:p>
        </p:txBody>
      </p:sp>
      <p:sp>
        <p:nvSpPr>
          <p:cNvPr id="5" name="Označba mesta noge 4">
            <a:extLst>
              <a:ext uri="{FF2B5EF4-FFF2-40B4-BE49-F238E27FC236}">
                <a16:creationId xmlns:a16="http://schemas.microsoft.com/office/drawing/2014/main" id="{F9F50877-FD1B-479A-9ACC-46D6DF84EF6F}"/>
              </a:ext>
            </a:extLst>
          </p:cNvPr>
          <p:cNvSpPr>
            <a:spLocks noGrp="1"/>
          </p:cNvSpPr>
          <p:nvPr>
            <p:ph type="ftr" sz="quarter" idx="11"/>
          </p:nvPr>
        </p:nvSpPr>
        <p:spPr/>
        <p:txBody>
          <a:bodyPr/>
          <a:lstStyle/>
          <a:p>
            <a:r>
              <a:rPr lang="sl-SI"/>
              <a:t>SRIP 24 8 2022</a:t>
            </a:r>
          </a:p>
        </p:txBody>
      </p:sp>
      <p:sp>
        <p:nvSpPr>
          <p:cNvPr id="6" name="Označba mesta številke diapozitiva 5">
            <a:extLst>
              <a:ext uri="{FF2B5EF4-FFF2-40B4-BE49-F238E27FC236}">
                <a16:creationId xmlns:a16="http://schemas.microsoft.com/office/drawing/2014/main" id="{96AB8E9F-CA2F-436E-AEB5-48B602970FEA}"/>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473804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Vsebin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79"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vsebino 2"/>
          <p:cNvSpPr>
            <a:spLocks noGrp="1"/>
          </p:cNvSpPr>
          <p:nvPr>
            <p:ph idx="1"/>
          </p:nvPr>
        </p:nvSpPr>
        <p:spPr>
          <a:xfrm>
            <a:off x="1409699" y="915923"/>
            <a:ext cx="5216979" cy="5065776"/>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besedilo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9F94BF0F-85E8-4D6C-A322-CA698D0D1D04}"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92799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80"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sliko 2"/>
          <p:cNvSpPr>
            <a:spLocks noGrp="1"/>
          </p:cNvSpPr>
          <p:nvPr>
            <p:ph type="pic" idx="1"/>
          </p:nvPr>
        </p:nvSpPr>
        <p:spPr>
          <a:xfrm>
            <a:off x="0" y="915923"/>
            <a:ext cx="6626677" cy="5065776"/>
          </a:xfrm>
        </p:spPr>
        <p:txBody>
          <a:bodyPr tIns="1371600">
            <a:normAutofit/>
          </a:bodyPr>
          <a:lstStyle>
            <a:lvl1pPr marL="0" indent="0" algn="ctr" latinLnBrk="0">
              <a:spcBef>
                <a:spcPts val="0"/>
              </a:spcBef>
              <a:buNone/>
              <a:defRPr lang="sl-SI" sz="2200"/>
            </a:lvl1pPr>
            <a:lvl2pPr marL="457200" indent="0" latinLnBrk="0">
              <a:buNone/>
              <a:defRPr lang="sl-SI" sz="2800"/>
            </a:lvl2pPr>
            <a:lvl3pPr marL="914400" indent="0" latinLnBrk="0">
              <a:buNone/>
              <a:defRPr lang="sl-SI" sz="2400"/>
            </a:lvl3pPr>
            <a:lvl4pPr marL="1371600" indent="0" latinLnBrk="0">
              <a:buNone/>
              <a:defRPr lang="sl-SI" sz="2000"/>
            </a:lvl4pPr>
            <a:lvl5pPr marL="1828800" indent="0" latinLnBrk="0">
              <a:buNone/>
              <a:defRPr lang="sl-SI" sz="2000"/>
            </a:lvl5pPr>
            <a:lvl6pPr marL="2286000" indent="0" latinLnBrk="0">
              <a:buNone/>
              <a:defRPr lang="sl-SI" sz="2000"/>
            </a:lvl6pPr>
            <a:lvl7pPr marL="2743200" indent="0" latinLnBrk="0">
              <a:buNone/>
              <a:defRPr lang="sl-SI" sz="2000"/>
            </a:lvl7pPr>
            <a:lvl8pPr marL="3200400" indent="0" latinLnBrk="0">
              <a:buNone/>
              <a:defRPr lang="sl-SI" sz="2000"/>
            </a:lvl8pPr>
            <a:lvl9pPr marL="3657600" indent="0" latinLnBrk="0">
              <a:buNone/>
              <a:defRPr lang="sl-SI" sz="2000"/>
            </a:lvl9pPr>
          </a:lstStyle>
          <a:p>
            <a:endParaRPr lang="sl-SI" noProof="0" dirty="0"/>
          </a:p>
        </p:txBody>
      </p:sp>
      <p:sp>
        <p:nvSpPr>
          <p:cNvPr id="4" name="Označba mesta za besedilo 3"/>
          <p:cNvSpPr>
            <a:spLocks noGrp="1"/>
          </p:cNvSpPr>
          <p:nvPr>
            <p:ph type="body" sz="half" idx="2"/>
          </p:nvPr>
        </p:nvSpPr>
        <p:spPr>
          <a:xfrm>
            <a:off x="6626680" y="3446397"/>
            <a:ext cx="4155622" cy="2535304"/>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E8972E40-AAAE-4B7E-A59E-D961BA3362CC}"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326177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navpično besedilo 2"/>
          <p:cNvSpPr>
            <a:spLocks noGrp="1"/>
          </p:cNvSpPr>
          <p:nvPr>
            <p:ph type="body" orient="vert" idx="1"/>
          </p:nvPr>
        </p:nvSpPr>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6AD139BA-4C35-470B-8065-C1EBD0FE5969}"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54075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190500"/>
            <a:ext cx="2057400" cy="5986463"/>
          </a:xfrm>
        </p:spPr>
        <p:txBody>
          <a:bodyPr vert="eaVert"/>
          <a:lstStyle/>
          <a:p>
            <a:r>
              <a:rPr lang="sl-SI" noProof="0" dirty="0"/>
              <a:t>Kliknite, če želite urediti slog naslova matrice</a:t>
            </a:r>
          </a:p>
        </p:txBody>
      </p:sp>
      <p:sp>
        <p:nvSpPr>
          <p:cNvPr id="3" name="Označba mesta za navpično besedilo 2"/>
          <p:cNvSpPr>
            <a:spLocks noGrp="1"/>
          </p:cNvSpPr>
          <p:nvPr>
            <p:ph type="body" orient="vert" idx="1"/>
          </p:nvPr>
        </p:nvSpPr>
        <p:spPr>
          <a:xfrm>
            <a:off x="838200" y="190500"/>
            <a:ext cx="7734300" cy="5986463"/>
          </a:xfrm>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ACA6D705-FA01-401B-A2CA-AEE1A1F10969}"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45055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8" name="Slika 7" descr="Kopasti beli oblaki na sinje modrem nebu"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Pravokotnik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pic>
        <p:nvPicPr>
          <p:cNvPr id="10" name="Slika 9" descr="Poganjek rastlin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Slika 10" descr="Valovi" title="Slika načrta diapozitiva"/>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Naslov 1"/>
          <p:cNvSpPr>
            <a:spLocks noGrp="1"/>
          </p:cNvSpPr>
          <p:nvPr>
            <p:ph type="ctrTitle"/>
          </p:nvPr>
        </p:nvSpPr>
        <p:spPr>
          <a:xfrm>
            <a:off x="1751777" y="3019706"/>
            <a:ext cx="4846320" cy="2387600"/>
          </a:xfrm>
        </p:spPr>
        <p:txBody>
          <a:bodyPr anchor="b">
            <a:normAutofit/>
          </a:bodyPr>
          <a:lstStyle>
            <a:lvl1pPr algn="l" latinLnBrk="0">
              <a:lnSpc>
                <a:spcPct val="90000"/>
              </a:lnSpc>
              <a:defRPr lang="sl-SI" sz="4800">
                <a:solidFill>
                  <a:schemeClr val="bg1"/>
                </a:solidFill>
              </a:defRPr>
            </a:lvl1pPr>
          </a:lstStyle>
          <a:p>
            <a:r>
              <a:rPr lang="sl-SI" noProof="0" dirty="0"/>
              <a:t>Kliknite, če želite urediti slog naslova matrice</a:t>
            </a:r>
          </a:p>
        </p:txBody>
      </p:sp>
      <p:sp>
        <p:nvSpPr>
          <p:cNvPr id="3" name="Podnaslov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sl-SI" sz="1800">
                <a:solidFill>
                  <a:schemeClr val="bg1"/>
                </a:solidFill>
              </a:defRPr>
            </a:lvl1pPr>
            <a:lvl2pPr marL="457200" indent="0" algn="ctr" latinLnBrk="0">
              <a:buNone/>
              <a:defRPr lang="sl-SI" sz="2000"/>
            </a:lvl2pPr>
            <a:lvl3pPr marL="914400" indent="0" algn="ctr" latinLnBrk="0">
              <a:buNone/>
              <a:defRPr lang="sl-SI" sz="1800"/>
            </a:lvl3pPr>
            <a:lvl4pPr marL="1371600" indent="0" algn="ctr" latinLnBrk="0">
              <a:buNone/>
              <a:defRPr lang="sl-SI" sz="1600"/>
            </a:lvl4pPr>
            <a:lvl5pPr marL="1828800" indent="0" algn="ctr" latinLnBrk="0">
              <a:buNone/>
              <a:defRPr lang="sl-SI" sz="1600"/>
            </a:lvl5pPr>
            <a:lvl6pPr marL="2286000" indent="0" algn="ctr" latinLnBrk="0">
              <a:buNone/>
              <a:defRPr lang="sl-SI" sz="1600"/>
            </a:lvl6pPr>
            <a:lvl7pPr marL="2743200" indent="0" algn="ctr" latinLnBrk="0">
              <a:buNone/>
              <a:defRPr lang="sl-SI" sz="1600"/>
            </a:lvl7pPr>
            <a:lvl8pPr marL="3200400" indent="0" algn="ctr" latinLnBrk="0">
              <a:buNone/>
              <a:defRPr lang="sl-SI" sz="1600"/>
            </a:lvl8pPr>
            <a:lvl9pPr marL="3657600" indent="0" algn="ctr" latinLnBrk="0">
              <a:buNone/>
              <a:defRPr lang="sl-SI" sz="1600"/>
            </a:lvl9pPr>
          </a:lstStyle>
          <a:p>
            <a:r>
              <a:rPr lang="sl-SI" noProof="0" dirty="0"/>
              <a:t>Kliknite, če želite urediti slog podnaslova matrice</a:t>
            </a:r>
          </a:p>
        </p:txBody>
      </p:sp>
    </p:spTree>
    <p:extLst>
      <p:ext uri="{BB962C8B-B14F-4D97-AF65-F5344CB8AC3E}">
        <p14:creationId xmlns:p14="http://schemas.microsoft.com/office/powerpoint/2010/main" val="274096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idx="1"/>
          </p:nvPr>
        </p:nvSpPr>
        <p:spPr/>
        <p:txBody>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5B74EA06-3530-4A27-9128-F44C5606C33A}"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180881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8" name="Pravokotnik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 name="Naslov 1"/>
          <p:cNvSpPr>
            <a:spLocks noGrp="1"/>
          </p:cNvSpPr>
          <p:nvPr>
            <p:ph type="title"/>
          </p:nvPr>
        </p:nvSpPr>
        <p:spPr>
          <a:xfrm>
            <a:off x="1751777" y="2263913"/>
            <a:ext cx="6949440" cy="3143393"/>
          </a:xfrm>
        </p:spPr>
        <p:txBody>
          <a:bodyPr anchor="b"/>
          <a:lstStyle>
            <a:lvl1pPr latinLnBrk="0">
              <a:defRPr lang="sl-SI" sz="6000">
                <a:solidFill>
                  <a:schemeClr val="bg1"/>
                </a:solidFill>
              </a:defRPr>
            </a:lvl1pPr>
          </a:lstStyle>
          <a:p>
            <a:r>
              <a:rPr lang="sl-SI" noProof="0" dirty="0"/>
              <a:t>Kliknite, če želite urediti slog naslova matrice</a:t>
            </a:r>
          </a:p>
        </p:txBody>
      </p:sp>
      <p:sp>
        <p:nvSpPr>
          <p:cNvPr id="3" name="Označba mesta za besedilo 2"/>
          <p:cNvSpPr>
            <a:spLocks noGrp="1"/>
          </p:cNvSpPr>
          <p:nvPr>
            <p:ph type="body" idx="1"/>
          </p:nvPr>
        </p:nvSpPr>
        <p:spPr>
          <a:xfrm>
            <a:off x="1751777" y="5381893"/>
            <a:ext cx="6949440" cy="449523"/>
          </a:xfrm>
        </p:spPr>
        <p:txBody>
          <a:bodyPr/>
          <a:lstStyle>
            <a:lvl1pPr marL="0" indent="0" latinLnBrk="0">
              <a:spcBef>
                <a:spcPts val="0"/>
              </a:spcBef>
              <a:buNone/>
              <a:defRPr lang="sl-SI" sz="2400">
                <a:solidFill>
                  <a:schemeClr val="bg1"/>
                </a:solidFill>
              </a:defRPr>
            </a:lvl1pPr>
            <a:lvl2pPr marL="457200" indent="0" latinLnBrk="0">
              <a:buNone/>
              <a:defRPr lang="sl-SI" sz="2000"/>
            </a:lvl2pPr>
            <a:lvl3pPr marL="914400" indent="0" latinLnBrk="0">
              <a:buNone/>
              <a:defRPr lang="sl-SI" sz="1800"/>
            </a:lvl3pPr>
            <a:lvl4pPr marL="1371600" indent="0" latinLnBrk="0">
              <a:buNone/>
              <a:defRPr lang="sl-SI" sz="1600"/>
            </a:lvl4pPr>
            <a:lvl5pPr marL="1828800" indent="0" latinLnBrk="0">
              <a:buNone/>
              <a:defRPr lang="sl-SI" sz="1600"/>
            </a:lvl5pPr>
            <a:lvl6pPr marL="2286000" indent="0" latinLnBrk="0">
              <a:buNone/>
              <a:defRPr lang="sl-SI" sz="1600"/>
            </a:lvl6pPr>
            <a:lvl7pPr marL="2743200" indent="0" latinLnBrk="0">
              <a:buNone/>
              <a:defRPr lang="sl-SI" sz="1600"/>
            </a:lvl7pPr>
            <a:lvl8pPr marL="3200400" indent="0" latinLnBrk="0">
              <a:buNone/>
              <a:defRPr lang="sl-SI" sz="1600"/>
            </a:lvl8pPr>
            <a:lvl9pPr marL="3657600" indent="0" latinLnBrk="0">
              <a:buNone/>
              <a:defRPr lang="sl-SI" sz="1600"/>
            </a:lvl9pPr>
          </a:lstStyle>
          <a:p>
            <a:pPr lvl="0"/>
            <a:r>
              <a:rPr lang="sl-SI" noProof="0" dirty="0"/>
              <a:t>Kliknite, če želite urediti sloge besedila matrice</a:t>
            </a:r>
          </a:p>
        </p:txBody>
      </p:sp>
      <p:pic>
        <p:nvPicPr>
          <p:cNvPr id="9" name="Slika 8" descr="Valovi"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Slika 10" descr="Rastlinj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94250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sz="half" idx="1"/>
          </p:nvPr>
        </p:nvSpPr>
        <p:spPr>
          <a:xfrm>
            <a:off x="1409700" y="1556281"/>
            <a:ext cx="4610099"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vsebino 3"/>
          <p:cNvSpPr>
            <a:spLocks noGrp="1"/>
          </p:cNvSpPr>
          <p:nvPr>
            <p:ph sz="half" idx="2"/>
          </p:nvPr>
        </p:nvSpPr>
        <p:spPr>
          <a:xfrm>
            <a:off x="6172200" y="1556281"/>
            <a:ext cx="4609775"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datum 4"/>
          <p:cNvSpPr>
            <a:spLocks noGrp="1"/>
          </p:cNvSpPr>
          <p:nvPr>
            <p:ph type="dt" sz="half" idx="10"/>
          </p:nvPr>
        </p:nvSpPr>
        <p:spPr/>
        <p:txBody>
          <a:bodyPr/>
          <a:lstStyle>
            <a:lvl1pPr>
              <a:defRPr/>
            </a:lvl1pPr>
          </a:lstStyle>
          <a:p>
            <a:fld id="{EF3AE3D5-4FC9-444B-BFCB-923B9D576D16}"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3337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besedilo 2"/>
          <p:cNvSpPr>
            <a:spLocks noGrp="1"/>
          </p:cNvSpPr>
          <p:nvPr>
            <p:ph type="body" idx="1"/>
          </p:nvPr>
        </p:nvSpPr>
        <p:spPr>
          <a:xfrm>
            <a:off x="1409699" y="1554480"/>
            <a:ext cx="4608576"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4" name="Označba mesta za vsebino 3"/>
          <p:cNvSpPr>
            <a:spLocks noGrp="1"/>
          </p:cNvSpPr>
          <p:nvPr>
            <p:ph sz="half" idx="2"/>
          </p:nvPr>
        </p:nvSpPr>
        <p:spPr>
          <a:xfrm>
            <a:off x="1409699" y="2378392"/>
            <a:ext cx="4608576"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besedilo 4"/>
          <p:cNvSpPr>
            <a:spLocks noGrp="1"/>
          </p:cNvSpPr>
          <p:nvPr>
            <p:ph type="body" sz="quarter" idx="3"/>
          </p:nvPr>
        </p:nvSpPr>
        <p:spPr>
          <a:xfrm>
            <a:off x="6172200" y="1554480"/>
            <a:ext cx="4610100"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6" name="Označba mesta za vsebino 5"/>
          <p:cNvSpPr>
            <a:spLocks noGrp="1"/>
          </p:cNvSpPr>
          <p:nvPr>
            <p:ph sz="quarter" idx="4"/>
          </p:nvPr>
        </p:nvSpPr>
        <p:spPr>
          <a:xfrm>
            <a:off x="6172200" y="2378392"/>
            <a:ext cx="4610100"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7" name="Označba mesta za datum 6"/>
          <p:cNvSpPr>
            <a:spLocks noGrp="1"/>
          </p:cNvSpPr>
          <p:nvPr>
            <p:ph type="dt" sz="half" idx="10"/>
          </p:nvPr>
        </p:nvSpPr>
        <p:spPr/>
        <p:txBody>
          <a:bodyPr/>
          <a:lstStyle>
            <a:lvl1pPr>
              <a:defRPr/>
            </a:lvl1pPr>
          </a:lstStyle>
          <a:p>
            <a:fld id="{5D496A16-7ABD-4DEA-99A2-C6B0E87D612C}" type="datetime4">
              <a:rPr lang="sl-SI" noProof="0" smtClean="0"/>
              <a:t>24. avgust 2022</a:t>
            </a:fld>
            <a:endParaRPr lang="sl-SI" noProof="0" dirty="0"/>
          </a:p>
        </p:txBody>
      </p:sp>
      <p:sp>
        <p:nvSpPr>
          <p:cNvPr id="8" name="Označba mesta za nogo 7"/>
          <p:cNvSpPr>
            <a:spLocks noGrp="1"/>
          </p:cNvSpPr>
          <p:nvPr>
            <p:ph type="ftr" sz="quarter" idx="11"/>
          </p:nvPr>
        </p:nvSpPr>
        <p:spPr/>
        <p:txBody>
          <a:bodyPr/>
          <a:lstStyle/>
          <a:p>
            <a:r>
              <a:rPr lang="sl-SI" noProof="0"/>
              <a:t>SRIP 24 8 2022</a:t>
            </a:r>
            <a:endParaRPr lang="sl-SI" noProof="0" dirty="0"/>
          </a:p>
        </p:txBody>
      </p:sp>
      <p:sp>
        <p:nvSpPr>
          <p:cNvPr id="9" name="Označba mesta za številko diapozitiva 8"/>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174035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Le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datum 2"/>
          <p:cNvSpPr>
            <a:spLocks noGrp="1"/>
          </p:cNvSpPr>
          <p:nvPr>
            <p:ph type="dt" sz="half" idx="10"/>
          </p:nvPr>
        </p:nvSpPr>
        <p:spPr/>
        <p:txBody>
          <a:bodyPr/>
          <a:lstStyle>
            <a:lvl1pPr>
              <a:defRPr/>
            </a:lvl1pPr>
          </a:lstStyle>
          <a:p>
            <a:fld id="{8FD2D9CF-E2A9-4AEB-B5D5-277F7EBE5559}" type="datetime4">
              <a:rPr lang="sl-SI" noProof="0" smtClean="0"/>
              <a:t>24. avgust 2022</a:t>
            </a:fld>
            <a:endParaRPr lang="sl-SI" noProof="0" dirty="0"/>
          </a:p>
        </p:txBody>
      </p:sp>
      <p:sp>
        <p:nvSpPr>
          <p:cNvPr id="4" name="Označba mesta za nogo 3"/>
          <p:cNvSpPr>
            <a:spLocks noGrp="1"/>
          </p:cNvSpPr>
          <p:nvPr>
            <p:ph type="ftr" sz="quarter" idx="11"/>
          </p:nvPr>
        </p:nvSpPr>
        <p:spPr/>
        <p:txBody>
          <a:bodyPr/>
          <a:lstStyle/>
          <a:p>
            <a:r>
              <a:rPr lang="sl-SI" noProof="0"/>
              <a:t>SRIP 24 8 2022</a:t>
            </a:r>
            <a:endParaRPr lang="sl-SI" noProof="0" dirty="0"/>
          </a:p>
        </p:txBody>
      </p:sp>
      <p:sp>
        <p:nvSpPr>
          <p:cNvPr id="5" name="Označba mesta za številko diapozitiva 4"/>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947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B5877E-3C1B-4A64-9519-6A3D2F24DB38}"/>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1F2F9C1-094F-4DD4-8BBF-8D2D54BEC99E}"/>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7FE85F3-C758-4C7D-9DD8-58DEEC7DC61B}"/>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DEAE9BF0-C882-4F02-BA2F-03B7BF45FED0}"/>
              </a:ext>
            </a:extLst>
          </p:cNvPr>
          <p:cNvSpPr>
            <a:spLocks noGrp="1"/>
          </p:cNvSpPr>
          <p:nvPr>
            <p:ph type="dt" sz="half" idx="10"/>
          </p:nvPr>
        </p:nvSpPr>
        <p:spPr/>
        <p:txBody>
          <a:bodyPr/>
          <a:lstStyle/>
          <a:p>
            <a:fld id="{ABE44F00-6DA4-4176-AEE4-57301C140E60}" type="datetime4">
              <a:rPr lang="sl-SI" smtClean="0"/>
              <a:t>24. avgust 2022</a:t>
            </a:fld>
            <a:endParaRPr lang="sl-SI"/>
          </a:p>
        </p:txBody>
      </p:sp>
      <p:sp>
        <p:nvSpPr>
          <p:cNvPr id="6" name="Označba mesta noge 5">
            <a:extLst>
              <a:ext uri="{FF2B5EF4-FFF2-40B4-BE49-F238E27FC236}">
                <a16:creationId xmlns:a16="http://schemas.microsoft.com/office/drawing/2014/main" id="{1D013DC9-739E-4756-A658-4A04A9DDA31B}"/>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532AB9F2-E284-4375-AE5F-E38CA4472CD4}"/>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224132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a:lstStyle>
            <a:lvl1pPr>
              <a:defRPr/>
            </a:lvl1pPr>
          </a:lstStyle>
          <a:p>
            <a:fld id="{34002438-A79E-41DD-B8D1-28363E9E92E4}" type="datetime4">
              <a:rPr lang="sl-SI" noProof="0" smtClean="0"/>
              <a:t>24. avgust 2022</a:t>
            </a:fld>
            <a:endParaRPr lang="sl-SI" noProof="0" dirty="0"/>
          </a:p>
        </p:txBody>
      </p:sp>
      <p:sp>
        <p:nvSpPr>
          <p:cNvPr id="3" name="Označba mesta za nogo 2"/>
          <p:cNvSpPr>
            <a:spLocks noGrp="1"/>
          </p:cNvSpPr>
          <p:nvPr>
            <p:ph type="ftr" sz="quarter" idx="11"/>
          </p:nvPr>
        </p:nvSpPr>
        <p:spPr/>
        <p:txBody>
          <a:bodyPr/>
          <a:lstStyle/>
          <a:p>
            <a:r>
              <a:rPr lang="sl-SI" noProof="0"/>
              <a:t>SRIP 24 8 2022</a:t>
            </a:r>
            <a:endParaRPr lang="sl-SI" noProof="0" dirty="0"/>
          </a:p>
        </p:txBody>
      </p:sp>
      <p:sp>
        <p:nvSpPr>
          <p:cNvPr id="4" name="Označba mesta za številko diapozitiva 3"/>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282224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Vsebin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79"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vsebino 2"/>
          <p:cNvSpPr>
            <a:spLocks noGrp="1"/>
          </p:cNvSpPr>
          <p:nvPr>
            <p:ph idx="1"/>
          </p:nvPr>
        </p:nvSpPr>
        <p:spPr>
          <a:xfrm>
            <a:off x="1409699" y="915923"/>
            <a:ext cx="5216979" cy="5065776"/>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besedilo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A52F1852-C2D3-4682-8D92-1BDFF3CCE522}"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33573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80"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sliko 2"/>
          <p:cNvSpPr>
            <a:spLocks noGrp="1"/>
          </p:cNvSpPr>
          <p:nvPr>
            <p:ph type="pic" idx="1"/>
          </p:nvPr>
        </p:nvSpPr>
        <p:spPr>
          <a:xfrm>
            <a:off x="0" y="915923"/>
            <a:ext cx="6626677" cy="5065776"/>
          </a:xfrm>
        </p:spPr>
        <p:txBody>
          <a:bodyPr tIns="1371600">
            <a:normAutofit/>
          </a:bodyPr>
          <a:lstStyle>
            <a:lvl1pPr marL="0" indent="0" algn="ctr" latinLnBrk="0">
              <a:spcBef>
                <a:spcPts val="0"/>
              </a:spcBef>
              <a:buNone/>
              <a:defRPr lang="sl-SI" sz="2200"/>
            </a:lvl1pPr>
            <a:lvl2pPr marL="457200" indent="0" latinLnBrk="0">
              <a:buNone/>
              <a:defRPr lang="sl-SI" sz="2800"/>
            </a:lvl2pPr>
            <a:lvl3pPr marL="914400" indent="0" latinLnBrk="0">
              <a:buNone/>
              <a:defRPr lang="sl-SI" sz="2400"/>
            </a:lvl3pPr>
            <a:lvl4pPr marL="1371600" indent="0" latinLnBrk="0">
              <a:buNone/>
              <a:defRPr lang="sl-SI" sz="2000"/>
            </a:lvl4pPr>
            <a:lvl5pPr marL="1828800" indent="0" latinLnBrk="0">
              <a:buNone/>
              <a:defRPr lang="sl-SI" sz="2000"/>
            </a:lvl5pPr>
            <a:lvl6pPr marL="2286000" indent="0" latinLnBrk="0">
              <a:buNone/>
              <a:defRPr lang="sl-SI" sz="2000"/>
            </a:lvl6pPr>
            <a:lvl7pPr marL="2743200" indent="0" latinLnBrk="0">
              <a:buNone/>
              <a:defRPr lang="sl-SI" sz="2000"/>
            </a:lvl7pPr>
            <a:lvl8pPr marL="3200400" indent="0" latinLnBrk="0">
              <a:buNone/>
              <a:defRPr lang="sl-SI" sz="2000"/>
            </a:lvl8pPr>
            <a:lvl9pPr marL="3657600" indent="0" latinLnBrk="0">
              <a:buNone/>
              <a:defRPr lang="sl-SI" sz="2000"/>
            </a:lvl9pPr>
          </a:lstStyle>
          <a:p>
            <a:endParaRPr lang="sl-SI" noProof="0" dirty="0"/>
          </a:p>
        </p:txBody>
      </p:sp>
      <p:sp>
        <p:nvSpPr>
          <p:cNvPr id="4" name="Označba mesta za besedilo 3"/>
          <p:cNvSpPr>
            <a:spLocks noGrp="1"/>
          </p:cNvSpPr>
          <p:nvPr>
            <p:ph type="body" sz="half" idx="2"/>
          </p:nvPr>
        </p:nvSpPr>
        <p:spPr>
          <a:xfrm>
            <a:off x="6626680" y="3446397"/>
            <a:ext cx="4155622" cy="2535304"/>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EA87876A-D71F-440C-89FB-CA8D1E69DC96}" type="datetime4">
              <a:rPr lang="sl-SI" noProof="0" smtClean="0"/>
              <a:t>24. avgust 2022</a:t>
            </a:fld>
            <a:endParaRPr lang="sl-SI" noProof="0" dirty="0"/>
          </a:p>
        </p:txBody>
      </p:sp>
      <p:sp>
        <p:nvSpPr>
          <p:cNvPr id="6" name="Označba mesta za nogo 5"/>
          <p:cNvSpPr>
            <a:spLocks noGrp="1"/>
          </p:cNvSpPr>
          <p:nvPr>
            <p:ph type="ftr" sz="quarter" idx="11"/>
          </p:nvPr>
        </p:nvSpPr>
        <p:spPr/>
        <p:txBody>
          <a:bodyPr/>
          <a:lstStyle/>
          <a:p>
            <a:r>
              <a:rPr lang="sl-SI" noProof="0"/>
              <a:t>SRIP 24 8 2022</a:t>
            </a:r>
            <a:endParaRPr lang="sl-SI" noProof="0" dirty="0"/>
          </a:p>
        </p:txBody>
      </p:sp>
      <p:sp>
        <p:nvSpPr>
          <p:cNvPr id="7" name="Označba mesta za številko diapozitiva 6"/>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68534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navpično besedilo 2"/>
          <p:cNvSpPr>
            <a:spLocks noGrp="1"/>
          </p:cNvSpPr>
          <p:nvPr>
            <p:ph type="body" orient="vert" idx="1"/>
          </p:nvPr>
        </p:nvSpPr>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2E77A18B-3F0E-4D81-9796-760DF205941A}"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35512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190500"/>
            <a:ext cx="2057400" cy="5986463"/>
          </a:xfrm>
        </p:spPr>
        <p:txBody>
          <a:bodyPr vert="eaVert"/>
          <a:lstStyle/>
          <a:p>
            <a:r>
              <a:rPr lang="sl-SI" noProof="0" dirty="0"/>
              <a:t>Kliknite, če želite urediti slog naslova matrice</a:t>
            </a:r>
          </a:p>
        </p:txBody>
      </p:sp>
      <p:sp>
        <p:nvSpPr>
          <p:cNvPr id="3" name="Označba mesta za navpično besedilo 2"/>
          <p:cNvSpPr>
            <a:spLocks noGrp="1"/>
          </p:cNvSpPr>
          <p:nvPr>
            <p:ph type="body" orient="vert" idx="1"/>
          </p:nvPr>
        </p:nvSpPr>
        <p:spPr>
          <a:xfrm>
            <a:off x="838200" y="190500"/>
            <a:ext cx="7734300" cy="5986463"/>
          </a:xfrm>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C823062C-DF14-4A70-BFFB-51E6D6123E4D}" type="datetime4">
              <a:rPr lang="sl-SI" noProof="0" smtClean="0"/>
              <a:t>24. avgust 2022</a:t>
            </a:fld>
            <a:endParaRPr lang="sl-SI" noProof="0" dirty="0"/>
          </a:p>
        </p:txBody>
      </p:sp>
      <p:sp>
        <p:nvSpPr>
          <p:cNvPr id="5" name="Označba mesta za nogo 4"/>
          <p:cNvSpPr>
            <a:spLocks noGrp="1"/>
          </p:cNvSpPr>
          <p:nvPr>
            <p:ph type="ftr" sz="quarter" idx="11"/>
          </p:nvPr>
        </p:nvSpPr>
        <p:spPr/>
        <p:txBody>
          <a:bodyPr/>
          <a:lstStyle/>
          <a:p>
            <a:r>
              <a:rPr lang="sl-SI" noProof="0"/>
              <a:t>SRIP 24 8 2022</a:t>
            </a:r>
            <a:endParaRPr lang="sl-SI" noProof="0" dirty="0"/>
          </a:p>
        </p:txBody>
      </p:sp>
      <p:sp>
        <p:nvSpPr>
          <p:cNvPr id="6" name="Označba mesta za številko diapozitiva 5"/>
          <p:cNvSpPr>
            <a:spLocks noGrp="1"/>
          </p:cNvSpPr>
          <p:nvPr>
            <p:ph type="sldNum" sz="quarter" idx="12"/>
          </p:nvPr>
        </p:nvSpPr>
        <p:spPr/>
        <p:txBody>
          <a:bodyPr/>
          <a:lstStyle/>
          <a:p>
            <a:fld id="{9CD8D479-8942-46E8-A226-A4E01F7A105C}" type="slidenum">
              <a:rPr lang="sl-SI" noProof="0" smtClean="0"/>
              <a:t>‹#›</a:t>
            </a:fld>
            <a:endParaRPr lang="sl-SI" noProof="0" dirty="0"/>
          </a:p>
        </p:txBody>
      </p:sp>
    </p:spTree>
    <p:extLst>
      <p:ext uri="{BB962C8B-B14F-4D97-AF65-F5344CB8AC3E}">
        <p14:creationId xmlns:p14="http://schemas.microsoft.com/office/powerpoint/2010/main" val="17086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GB"/>
              <a:t>SRIP 24 8 2022</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665778-7170-4309-BC13-9EF12E0CF610}" type="datetime4">
              <a:rPr lang="sl-SI" smtClean="0"/>
              <a:t>24. avgust 2022</a:t>
            </a:fld>
            <a:endParaRPr lang="en-US"/>
          </a:p>
        </p:txBody>
      </p:sp>
      <p:sp>
        <p:nvSpPr>
          <p:cNvPr id="6" name="Holder 6"/>
          <p:cNvSpPr>
            <a:spLocks noGrp="1"/>
          </p:cNvSpPr>
          <p:nvPr>
            <p:ph type="sldNum" sz="quarter" idx="7"/>
          </p:nvPr>
        </p:nvSpPr>
        <p:spPr/>
        <p:txBody>
          <a:bodyPr lIns="0" tIns="0" rIns="0" bIns="0"/>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3769987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17237" y="173737"/>
            <a:ext cx="1080535" cy="996695"/>
          </a:xfrm>
          <a:prstGeom prst="rect">
            <a:avLst/>
          </a:prstGeom>
        </p:spPr>
      </p:pic>
      <p:pic>
        <p:nvPicPr>
          <p:cNvPr id="17" name="bg object 17"/>
          <p:cNvPicPr/>
          <p:nvPr/>
        </p:nvPicPr>
        <p:blipFill>
          <a:blip r:embed="rId3" cstate="print"/>
          <a:stretch>
            <a:fillRect/>
          </a:stretch>
        </p:blipFill>
        <p:spPr>
          <a:xfrm>
            <a:off x="1" y="5910241"/>
            <a:ext cx="12191999" cy="947757"/>
          </a:xfrm>
          <a:prstGeom prst="rect">
            <a:avLst/>
          </a:prstGeom>
        </p:spPr>
      </p:pic>
      <p:sp>
        <p:nvSpPr>
          <p:cNvPr id="2" name="Holder 2"/>
          <p:cNvSpPr>
            <a:spLocks noGrp="1"/>
          </p:cNvSpPr>
          <p:nvPr>
            <p:ph type="title"/>
          </p:nvPr>
        </p:nvSpPr>
        <p:spPr/>
        <p:txBody>
          <a:bodyPr lIns="0" tIns="0" rIns="0" bIns="0"/>
          <a:lstStyle>
            <a:lvl1pPr>
              <a:defRPr sz="2000" b="1" i="0">
                <a:solidFill>
                  <a:srgbClr val="1F9F6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GB"/>
              <a:t>SRIP 24 8 2022</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3ADCC74-C6D0-4000-8D86-11E1E67238E0}" type="datetime4">
              <a:rPr lang="sl-SI" smtClean="0"/>
              <a:t>24. avgust 2022</a:t>
            </a:fld>
            <a:endParaRPr lang="en-US"/>
          </a:p>
        </p:txBody>
      </p:sp>
      <p:sp>
        <p:nvSpPr>
          <p:cNvPr id="6" name="Holder 6"/>
          <p:cNvSpPr>
            <a:spLocks noGrp="1"/>
          </p:cNvSpPr>
          <p:nvPr>
            <p:ph type="sldNum" sz="quarter" idx="7"/>
          </p:nvPr>
        </p:nvSpPr>
        <p:spPr/>
        <p:txBody>
          <a:bodyPr lIns="0" tIns="0" rIns="0" bIns="0"/>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2028010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17237" y="173737"/>
            <a:ext cx="1080535" cy="996695"/>
          </a:xfrm>
          <a:prstGeom prst="rect">
            <a:avLst/>
          </a:prstGeom>
        </p:spPr>
      </p:pic>
      <p:pic>
        <p:nvPicPr>
          <p:cNvPr id="17" name="bg object 17"/>
          <p:cNvPicPr/>
          <p:nvPr/>
        </p:nvPicPr>
        <p:blipFill>
          <a:blip r:embed="rId3" cstate="print"/>
          <a:stretch>
            <a:fillRect/>
          </a:stretch>
        </p:blipFill>
        <p:spPr>
          <a:xfrm>
            <a:off x="1" y="5910241"/>
            <a:ext cx="12191999" cy="947757"/>
          </a:xfrm>
          <a:prstGeom prst="rect">
            <a:avLst/>
          </a:prstGeom>
        </p:spPr>
      </p:pic>
      <p:pic>
        <p:nvPicPr>
          <p:cNvPr id="18" name="bg object 18"/>
          <p:cNvPicPr/>
          <p:nvPr/>
        </p:nvPicPr>
        <p:blipFill>
          <a:blip r:embed="rId4" cstate="print"/>
          <a:stretch>
            <a:fillRect/>
          </a:stretch>
        </p:blipFill>
        <p:spPr>
          <a:xfrm>
            <a:off x="6191504" y="1383791"/>
            <a:ext cx="6000496" cy="3390900"/>
          </a:xfrm>
          <a:prstGeom prst="rect">
            <a:avLst/>
          </a:prstGeom>
        </p:spPr>
      </p:pic>
      <p:sp>
        <p:nvSpPr>
          <p:cNvPr id="2" name="Holder 2"/>
          <p:cNvSpPr>
            <a:spLocks noGrp="1"/>
          </p:cNvSpPr>
          <p:nvPr>
            <p:ph type="title"/>
          </p:nvPr>
        </p:nvSpPr>
        <p:spPr/>
        <p:txBody>
          <a:bodyPr lIns="0" tIns="0" rIns="0" bIns="0"/>
          <a:lstStyle>
            <a:lvl1pPr>
              <a:defRPr sz="2000" b="1" i="0">
                <a:solidFill>
                  <a:srgbClr val="1F9F6F"/>
                </a:solidFill>
                <a:latin typeface="Tahoma"/>
                <a:cs typeface="Tahoma"/>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GB"/>
              <a:t>SRIP 24 8 2022</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500777C-80E2-41C2-A081-47666FB45848}" type="datetime4">
              <a:rPr lang="sl-SI" smtClean="0"/>
              <a:t>24. avgust 2022</a:t>
            </a:fld>
            <a:endParaRPr lang="en-US"/>
          </a:p>
        </p:txBody>
      </p:sp>
      <p:sp>
        <p:nvSpPr>
          <p:cNvPr id="7" name="Holder 7"/>
          <p:cNvSpPr>
            <a:spLocks noGrp="1"/>
          </p:cNvSpPr>
          <p:nvPr>
            <p:ph type="sldNum" sz="quarter" idx="7"/>
          </p:nvPr>
        </p:nvSpPr>
        <p:spPr/>
        <p:txBody>
          <a:bodyPr lIns="0" tIns="0" rIns="0" bIns="0"/>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939192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5910241"/>
            <a:ext cx="12191999" cy="947757"/>
          </a:xfrm>
          <a:prstGeom prst="rect">
            <a:avLst/>
          </a:prstGeom>
        </p:spPr>
      </p:pic>
      <p:sp>
        <p:nvSpPr>
          <p:cNvPr id="17" name="bg object 17"/>
          <p:cNvSpPr/>
          <p:nvPr/>
        </p:nvSpPr>
        <p:spPr>
          <a:xfrm>
            <a:off x="7828279" y="6617970"/>
            <a:ext cx="4023360" cy="0"/>
          </a:xfrm>
          <a:custGeom>
            <a:avLst/>
            <a:gdLst/>
            <a:ahLst/>
            <a:cxnLst/>
            <a:rect l="l" t="t" r="r" b="b"/>
            <a:pathLst>
              <a:path w="3017520">
                <a:moveTo>
                  <a:pt x="0" y="0"/>
                </a:moveTo>
                <a:lnTo>
                  <a:pt x="3017519" y="0"/>
                </a:lnTo>
              </a:path>
            </a:pathLst>
          </a:custGeom>
          <a:ln w="25400">
            <a:solidFill>
              <a:srgbClr val="000000"/>
            </a:solidFill>
          </a:ln>
        </p:spPr>
        <p:txBody>
          <a:bodyPr wrap="square" lIns="0" tIns="0" rIns="0" bIns="0" rtlCol="0"/>
          <a:lstStyle/>
          <a:p>
            <a:endParaRPr sz="1800"/>
          </a:p>
        </p:txBody>
      </p:sp>
      <p:pic>
        <p:nvPicPr>
          <p:cNvPr id="18" name="bg object 18"/>
          <p:cNvPicPr/>
          <p:nvPr/>
        </p:nvPicPr>
        <p:blipFill>
          <a:blip r:embed="rId3" cstate="print"/>
          <a:stretch>
            <a:fillRect/>
          </a:stretch>
        </p:blipFill>
        <p:spPr>
          <a:xfrm>
            <a:off x="317237" y="173737"/>
            <a:ext cx="1080535" cy="996695"/>
          </a:xfrm>
          <a:prstGeom prst="rect">
            <a:avLst/>
          </a:prstGeom>
        </p:spPr>
      </p:pic>
      <p:pic>
        <p:nvPicPr>
          <p:cNvPr id="19" name="bg object 19"/>
          <p:cNvPicPr/>
          <p:nvPr/>
        </p:nvPicPr>
        <p:blipFill>
          <a:blip r:embed="rId4" cstate="print"/>
          <a:stretch>
            <a:fillRect/>
          </a:stretch>
        </p:blipFill>
        <p:spPr>
          <a:xfrm>
            <a:off x="5018300" y="102992"/>
            <a:ext cx="6842481" cy="3289659"/>
          </a:xfrm>
          <a:prstGeom prst="rect">
            <a:avLst/>
          </a:prstGeom>
        </p:spPr>
      </p:pic>
      <p:pic>
        <p:nvPicPr>
          <p:cNvPr id="20" name="bg object 20"/>
          <p:cNvPicPr/>
          <p:nvPr/>
        </p:nvPicPr>
        <p:blipFill>
          <a:blip r:embed="rId5" cstate="print"/>
          <a:stretch>
            <a:fillRect/>
          </a:stretch>
        </p:blipFill>
        <p:spPr>
          <a:xfrm>
            <a:off x="142239" y="3610354"/>
            <a:ext cx="7384288" cy="3157726"/>
          </a:xfrm>
          <a:prstGeom prst="rect">
            <a:avLst/>
          </a:prstGeom>
        </p:spPr>
      </p:pic>
      <p:sp>
        <p:nvSpPr>
          <p:cNvPr id="2" name="Holder 2"/>
          <p:cNvSpPr>
            <a:spLocks noGrp="1"/>
          </p:cNvSpPr>
          <p:nvPr>
            <p:ph type="title"/>
          </p:nvPr>
        </p:nvSpPr>
        <p:spPr/>
        <p:txBody>
          <a:bodyPr lIns="0" tIns="0" rIns="0" bIns="0"/>
          <a:lstStyle>
            <a:lvl1pPr>
              <a:defRPr sz="2000" b="1" i="0">
                <a:solidFill>
                  <a:srgbClr val="1F9F6F"/>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GB"/>
              <a:t>SRIP 24 8 2022</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6915D65-C8C8-4594-9BF6-9F74059C8B0E}" type="datetime4">
              <a:rPr lang="sl-SI" smtClean="0"/>
              <a:t>24. avgust 2022</a:t>
            </a:fld>
            <a:endParaRPr lang="en-US"/>
          </a:p>
        </p:txBody>
      </p:sp>
      <p:sp>
        <p:nvSpPr>
          <p:cNvPr id="5" name="Holder 5"/>
          <p:cNvSpPr>
            <a:spLocks noGrp="1"/>
          </p:cNvSpPr>
          <p:nvPr>
            <p:ph type="sldNum" sz="quarter" idx="7"/>
          </p:nvPr>
        </p:nvSpPr>
        <p:spPr/>
        <p:txBody>
          <a:bodyPr lIns="0" tIns="0" rIns="0" bIns="0"/>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3157020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5910241"/>
            <a:ext cx="12191999" cy="94775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SRIP 24 8 2022</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6DB0B6B-9193-4650-ACFA-DDEAC4471D93}" type="datetime4">
              <a:rPr lang="sl-SI" smtClean="0"/>
              <a:t>24. avgust 2022</a:t>
            </a:fld>
            <a:endParaRPr lang="en-US"/>
          </a:p>
        </p:txBody>
      </p:sp>
      <p:sp>
        <p:nvSpPr>
          <p:cNvPr id="4" name="Holder 4"/>
          <p:cNvSpPr>
            <a:spLocks noGrp="1"/>
          </p:cNvSpPr>
          <p:nvPr>
            <p:ph type="sldNum" sz="quarter" idx="7"/>
          </p:nvPr>
        </p:nvSpPr>
        <p:spPr/>
        <p:txBody>
          <a:bodyPr lIns="0" tIns="0" rIns="0" bIns="0"/>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354487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963708-2F3C-42F7-B302-46B0B31CB00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52B957C-EA08-4C5F-A3CD-221C2B105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39F19E22-CD25-47C8-92A4-6467D9A62861}"/>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B557665-32B7-43D8-900E-EB6638D56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D5C2AAF2-B579-4443-974E-035FFB9EA571}"/>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095112C8-0605-4E6C-BF89-A06379AE803B}"/>
              </a:ext>
            </a:extLst>
          </p:cNvPr>
          <p:cNvSpPr>
            <a:spLocks noGrp="1"/>
          </p:cNvSpPr>
          <p:nvPr>
            <p:ph type="dt" sz="half" idx="10"/>
          </p:nvPr>
        </p:nvSpPr>
        <p:spPr/>
        <p:txBody>
          <a:bodyPr/>
          <a:lstStyle/>
          <a:p>
            <a:fld id="{DEE9B723-0336-4BE3-803D-152B4F7EF526}" type="datetime4">
              <a:rPr lang="sl-SI" smtClean="0"/>
              <a:t>24. avgust 2022</a:t>
            </a:fld>
            <a:endParaRPr lang="sl-SI"/>
          </a:p>
        </p:txBody>
      </p:sp>
      <p:sp>
        <p:nvSpPr>
          <p:cNvPr id="8" name="Označba mesta noge 7">
            <a:extLst>
              <a:ext uri="{FF2B5EF4-FFF2-40B4-BE49-F238E27FC236}">
                <a16:creationId xmlns:a16="http://schemas.microsoft.com/office/drawing/2014/main" id="{68FBED09-FA3D-4E07-8CE3-20C184319C57}"/>
              </a:ext>
            </a:extLst>
          </p:cNvPr>
          <p:cNvSpPr>
            <a:spLocks noGrp="1"/>
          </p:cNvSpPr>
          <p:nvPr>
            <p:ph type="ftr" sz="quarter" idx="11"/>
          </p:nvPr>
        </p:nvSpPr>
        <p:spPr/>
        <p:txBody>
          <a:bodyPr/>
          <a:lstStyle/>
          <a:p>
            <a:r>
              <a:rPr lang="sl-SI"/>
              <a:t>SRIP 24 8 2022</a:t>
            </a:r>
          </a:p>
        </p:txBody>
      </p:sp>
      <p:sp>
        <p:nvSpPr>
          <p:cNvPr id="9" name="Označba mesta številke diapozitiva 8">
            <a:extLst>
              <a:ext uri="{FF2B5EF4-FFF2-40B4-BE49-F238E27FC236}">
                <a16:creationId xmlns:a16="http://schemas.microsoft.com/office/drawing/2014/main" id="{09C2FF64-E605-4278-87E5-B4B6AAA7AFF8}"/>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786411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8" name="Slika 7" descr="Kopasti beli oblaki na sinje modrem nebu"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Pravokotnik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pic>
        <p:nvPicPr>
          <p:cNvPr id="10" name="Slika 9" descr="Poganjek rastlin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Slika 10" descr="Valovi" title="Slika načrta diapozitiva"/>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Naslov 1"/>
          <p:cNvSpPr>
            <a:spLocks noGrp="1"/>
          </p:cNvSpPr>
          <p:nvPr>
            <p:ph type="ctrTitle"/>
          </p:nvPr>
        </p:nvSpPr>
        <p:spPr>
          <a:xfrm>
            <a:off x="1751777" y="3019706"/>
            <a:ext cx="4846320" cy="2387600"/>
          </a:xfrm>
        </p:spPr>
        <p:txBody>
          <a:bodyPr anchor="b">
            <a:normAutofit/>
          </a:bodyPr>
          <a:lstStyle>
            <a:lvl1pPr algn="l" latinLnBrk="0">
              <a:lnSpc>
                <a:spcPct val="90000"/>
              </a:lnSpc>
              <a:defRPr lang="sl-SI" sz="4800">
                <a:solidFill>
                  <a:schemeClr val="bg1"/>
                </a:solidFill>
              </a:defRPr>
            </a:lvl1pPr>
          </a:lstStyle>
          <a:p>
            <a:r>
              <a:rPr lang="sl-SI" noProof="0" dirty="0"/>
              <a:t>Kliknite, če želite urediti slog naslova matrice</a:t>
            </a:r>
          </a:p>
        </p:txBody>
      </p:sp>
      <p:sp>
        <p:nvSpPr>
          <p:cNvPr id="3" name="Podnaslov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sl-SI" sz="1800">
                <a:solidFill>
                  <a:schemeClr val="bg1"/>
                </a:solidFill>
              </a:defRPr>
            </a:lvl1pPr>
            <a:lvl2pPr marL="457200" indent="0" algn="ctr" latinLnBrk="0">
              <a:buNone/>
              <a:defRPr lang="sl-SI" sz="2000"/>
            </a:lvl2pPr>
            <a:lvl3pPr marL="914400" indent="0" algn="ctr" latinLnBrk="0">
              <a:buNone/>
              <a:defRPr lang="sl-SI" sz="1800"/>
            </a:lvl3pPr>
            <a:lvl4pPr marL="1371600" indent="0" algn="ctr" latinLnBrk="0">
              <a:buNone/>
              <a:defRPr lang="sl-SI" sz="1600"/>
            </a:lvl4pPr>
            <a:lvl5pPr marL="1828800" indent="0" algn="ctr" latinLnBrk="0">
              <a:buNone/>
              <a:defRPr lang="sl-SI" sz="1600"/>
            </a:lvl5pPr>
            <a:lvl6pPr marL="2286000" indent="0" algn="ctr" latinLnBrk="0">
              <a:buNone/>
              <a:defRPr lang="sl-SI" sz="1600"/>
            </a:lvl6pPr>
            <a:lvl7pPr marL="2743200" indent="0" algn="ctr" latinLnBrk="0">
              <a:buNone/>
              <a:defRPr lang="sl-SI" sz="1600"/>
            </a:lvl7pPr>
            <a:lvl8pPr marL="3200400" indent="0" algn="ctr" latinLnBrk="0">
              <a:buNone/>
              <a:defRPr lang="sl-SI" sz="1600"/>
            </a:lvl8pPr>
            <a:lvl9pPr marL="3657600" indent="0" algn="ctr" latinLnBrk="0">
              <a:buNone/>
              <a:defRPr lang="sl-SI" sz="1600"/>
            </a:lvl9pPr>
          </a:lstStyle>
          <a:p>
            <a:r>
              <a:rPr lang="sl-SI" noProof="0" dirty="0"/>
              <a:t>Kliknite, če želite urediti slog podnaslova matrice</a:t>
            </a:r>
          </a:p>
        </p:txBody>
      </p:sp>
    </p:spTree>
    <p:extLst>
      <p:ext uri="{BB962C8B-B14F-4D97-AF65-F5344CB8AC3E}">
        <p14:creationId xmlns:p14="http://schemas.microsoft.com/office/powerpoint/2010/main" val="226988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idx="1"/>
          </p:nvPr>
        </p:nvSpPr>
        <p:spPr/>
        <p:txBody>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A6180301-38C6-4AD9-BA9C-15B29DF01546}" type="datetime4">
              <a:rPr lang="sl-SI" smtClean="0">
                <a:solidFill>
                  <a:srgbClr val="8BAA00">
                    <a:lumMod val="75000"/>
                  </a:srgbClr>
                </a:solidFill>
              </a:rPr>
              <a:t>24. avgust 2022</a:t>
            </a:fld>
            <a:endParaRPr dirty="0">
              <a:solidFill>
                <a:srgbClr val="8BAA00">
                  <a:lumMod val="75000"/>
                </a:srgbClr>
              </a:solidFill>
            </a:endParaRPr>
          </a:p>
        </p:txBody>
      </p:sp>
      <p:sp>
        <p:nvSpPr>
          <p:cNvPr id="5" name="Označba mesta za nogo 4"/>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6" name="Označba mesta za številko diapozitiva 5"/>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124389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8" name="Pravokotnik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2" name="Naslov 1"/>
          <p:cNvSpPr>
            <a:spLocks noGrp="1"/>
          </p:cNvSpPr>
          <p:nvPr>
            <p:ph type="title"/>
          </p:nvPr>
        </p:nvSpPr>
        <p:spPr>
          <a:xfrm>
            <a:off x="1751777" y="2263913"/>
            <a:ext cx="6949440" cy="3143393"/>
          </a:xfrm>
        </p:spPr>
        <p:txBody>
          <a:bodyPr anchor="b"/>
          <a:lstStyle>
            <a:lvl1pPr latinLnBrk="0">
              <a:defRPr lang="sl-SI" sz="6000">
                <a:solidFill>
                  <a:schemeClr val="bg1"/>
                </a:solidFill>
              </a:defRPr>
            </a:lvl1pPr>
          </a:lstStyle>
          <a:p>
            <a:r>
              <a:rPr lang="sl-SI" noProof="0" dirty="0"/>
              <a:t>Kliknite, če želite urediti slog naslova matrice</a:t>
            </a:r>
          </a:p>
        </p:txBody>
      </p:sp>
      <p:sp>
        <p:nvSpPr>
          <p:cNvPr id="3" name="Označba mesta za besedilo 2"/>
          <p:cNvSpPr>
            <a:spLocks noGrp="1"/>
          </p:cNvSpPr>
          <p:nvPr>
            <p:ph type="body" idx="1"/>
          </p:nvPr>
        </p:nvSpPr>
        <p:spPr>
          <a:xfrm>
            <a:off x="1751777" y="5381893"/>
            <a:ext cx="6949440" cy="449523"/>
          </a:xfrm>
        </p:spPr>
        <p:txBody>
          <a:bodyPr/>
          <a:lstStyle>
            <a:lvl1pPr marL="0" indent="0" latinLnBrk="0">
              <a:spcBef>
                <a:spcPts val="0"/>
              </a:spcBef>
              <a:buNone/>
              <a:defRPr lang="sl-SI" sz="2400">
                <a:solidFill>
                  <a:schemeClr val="bg1"/>
                </a:solidFill>
              </a:defRPr>
            </a:lvl1pPr>
            <a:lvl2pPr marL="457200" indent="0" latinLnBrk="0">
              <a:buNone/>
              <a:defRPr lang="sl-SI" sz="2000"/>
            </a:lvl2pPr>
            <a:lvl3pPr marL="914400" indent="0" latinLnBrk="0">
              <a:buNone/>
              <a:defRPr lang="sl-SI" sz="1800"/>
            </a:lvl3pPr>
            <a:lvl4pPr marL="1371600" indent="0" latinLnBrk="0">
              <a:buNone/>
              <a:defRPr lang="sl-SI" sz="1600"/>
            </a:lvl4pPr>
            <a:lvl5pPr marL="1828800" indent="0" latinLnBrk="0">
              <a:buNone/>
              <a:defRPr lang="sl-SI" sz="1600"/>
            </a:lvl5pPr>
            <a:lvl6pPr marL="2286000" indent="0" latinLnBrk="0">
              <a:buNone/>
              <a:defRPr lang="sl-SI" sz="1600"/>
            </a:lvl6pPr>
            <a:lvl7pPr marL="2743200" indent="0" latinLnBrk="0">
              <a:buNone/>
              <a:defRPr lang="sl-SI" sz="1600"/>
            </a:lvl7pPr>
            <a:lvl8pPr marL="3200400" indent="0" latinLnBrk="0">
              <a:buNone/>
              <a:defRPr lang="sl-SI" sz="1600"/>
            </a:lvl8pPr>
            <a:lvl9pPr marL="3657600" indent="0" latinLnBrk="0">
              <a:buNone/>
              <a:defRPr lang="sl-SI" sz="1600"/>
            </a:lvl9pPr>
          </a:lstStyle>
          <a:p>
            <a:pPr lvl="0"/>
            <a:r>
              <a:rPr lang="sl-SI" noProof="0" dirty="0"/>
              <a:t>Kliknite, če želite urediti sloge besedila matrice</a:t>
            </a:r>
          </a:p>
        </p:txBody>
      </p:sp>
      <p:pic>
        <p:nvPicPr>
          <p:cNvPr id="9" name="Slika 8" descr="Valovi" title="Slika načrta diapozitiva"/>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Slika 10" descr="Rastlinje od blizu" title="Slika načrta diapozitiv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7869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vsebino 2"/>
          <p:cNvSpPr>
            <a:spLocks noGrp="1"/>
          </p:cNvSpPr>
          <p:nvPr>
            <p:ph sz="half" idx="1"/>
          </p:nvPr>
        </p:nvSpPr>
        <p:spPr>
          <a:xfrm>
            <a:off x="1409700" y="1556281"/>
            <a:ext cx="4610099"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vsebino 3"/>
          <p:cNvSpPr>
            <a:spLocks noGrp="1"/>
          </p:cNvSpPr>
          <p:nvPr>
            <p:ph sz="half" idx="2"/>
          </p:nvPr>
        </p:nvSpPr>
        <p:spPr>
          <a:xfrm>
            <a:off x="6172200" y="1556281"/>
            <a:ext cx="4609775" cy="4620682"/>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datum 4"/>
          <p:cNvSpPr>
            <a:spLocks noGrp="1"/>
          </p:cNvSpPr>
          <p:nvPr>
            <p:ph type="dt" sz="half" idx="10"/>
          </p:nvPr>
        </p:nvSpPr>
        <p:spPr/>
        <p:txBody>
          <a:bodyPr/>
          <a:lstStyle>
            <a:lvl1pPr>
              <a:defRPr/>
            </a:lvl1pPr>
          </a:lstStyle>
          <a:p>
            <a:fld id="{8F5D7B02-E6EA-4C1B-9671-B0A9CC855CAD}" type="datetime4">
              <a:rPr lang="sl-SI" smtClean="0">
                <a:solidFill>
                  <a:srgbClr val="8BAA00">
                    <a:lumMod val="75000"/>
                  </a:srgbClr>
                </a:solidFill>
              </a:rPr>
              <a:t>24. avgust 2022</a:t>
            </a:fld>
            <a:endParaRPr dirty="0">
              <a:solidFill>
                <a:srgbClr val="8BAA00">
                  <a:lumMod val="75000"/>
                </a:srgbClr>
              </a:solidFill>
            </a:endParaRPr>
          </a:p>
        </p:txBody>
      </p:sp>
      <p:sp>
        <p:nvSpPr>
          <p:cNvPr id="6" name="Označba mesta za nogo 5"/>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7" name="Označba mesta za številko diapozitiva 6"/>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329380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besedilo 2"/>
          <p:cNvSpPr>
            <a:spLocks noGrp="1"/>
          </p:cNvSpPr>
          <p:nvPr>
            <p:ph type="body" idx="1"/>
          </p:nvPr>
        </p:nvSpPr>
        <p:spPr>
          <a:xfrm>
            <a:off x="1409699" y="1554480"/>
            <a:ext cx="4608576"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4" name="Označba mesta za vsebino 3"/>
          <p:cNvSpPr>
            <a:spLocks noGrp="1"/>
          </p:cNvSpPr>
          <p:nvPr>
            <p:ph sz="half" idx="2"/>
          </p:nvPr>
        </p:nvSpPr>
        <p:spPr>
          <a:xfrm>
            <a:off x="1409699" y="2378392"/>
            <a:ext cx="4608576"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5" name="Označba mesta za besedilo 4"/>
          <p:cNvSpPr>
            <a:spLocks noGrp="1"/>
          </p:cNvSpPr>
          <p:nvPr>
            <p:ph type="body" sz="quarter" idx="3"/>
          </p:nvPr>
        </p:nvSpPr>
        <p:spPr>
          <a:xfrm>
            <a:off x="6172200" y="1554480"/>
            <a:ext cx="4610100" cy="823912"/>
          </a:xfrm>
        </p:spPr>
        <p:txBody>
          <a:bodyPr anchor="b">
            <a:normAutofit/>
          </a:bodyPr>
          <a:lstStyle>
            <a:lvl1pPr marL="0" indent="0" latinLnBrk="0">
              <a:spcBef>
                <a:spcPts val="0"/>
              </a:spcBef>
              <a:buNone/>
              <a:defRPr lang="sl-SI" sz="2200" b="1"/>
            </a:lvl1pPr>
            <a:lvl2pPr marL="457200" indent="0" latinLnBrk="0">
              <a:buNone/>
              <a:defRPr lang="sl-SI" sz="2000" b="1"/>
            </a:lvl2pPr>
            <a:lvl3pPr marL="914400" indent="0" latinLnBrk="0">
              <a:buNone/>
              <a:defRPr lang="sl-SI" sz="1800" b="1"/>
            </a:lvl3pPr>
            <a:lvl4pPr marL="1371600" indent="0" latinLnBrk="0">
              <a:buNone/>
              <a:defRPr lang="sl-SI" sz="1600" b="1"/>
            </a:lvl4pPr>
            <a:lvl5pPr marL="1828800" indent="0" latinLnBrk="0">
              <a:buNone/>
              <a:defRPr lang="sl-SI" sz="1600" b="1"/>
            </a:lvl5pPr>
            <a:lvl6pPr marL="2286000" indent="0" latinLnBrk="0">
              <a:buNone/>
              <a:defRPr lang="sl-SI" sz="1600" b="1"/>
            </a:lvl6pPr>
            <a:lvl7pPr marL="2743200" indent="0" latinLnBrk="0">
              <a:buNone/>
              <a:defRPr lang="sl-SI" sz="1600" b="1"/>
            </a:lvl7pPr>
            <a:lvl8pPr marL="3200400" indent="0" latinLnBrk="0">
              <a:buNone/>
              <a:defRPr lang="sl-SI" sz="1600" b="1"/>
            </a:lvl8pPr>
            <a:lvl9pPr marL="3657600" indent="0" latinLnBrk="0">
              <a:buNone/>
              <a:defRPr lang="sl-SI" sz="1600" b="1"/>
            </a:lvl9pPr>
          </a:lstStyle>
          <a:p>
            <a:pPr lvl="0"/>
            <a:r>
              <a:rPr lang="sl-SI" noProof="0" dirty="0"/>
              <a:t>Kliknite, če želite urediti sloge besedila matrice</a:t>
            </a:r>
          </a:p>
        </p:txBody>
      </p:sp>
      <p:sp>
        <p:nvSpPr>
          <p:cNvPr id="6" name="Označba mesta za vsebino 5"/>
          <p:cNvSpPr>
            <a:spLocks noGrp="1"/>
          </p:cNvSpPr>
          <p:nvPr>
            <p:ph sz="quarter" idx="4"/>
          </p:nvPr>
        </p:nvSpPr>
        <p:spPr>
          <a:xfrm>
            <a:off x="6172200" y="2378392"/>
            <a:ext cx="4610100" cy="3811271"/>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7" name="Označba mesta za datum 6"/>
          <p:cNvSpPr>
            <a:spLocks noGrp="1"/>
          </p:cNvSpPr>
          <p:nvPr>
            <p:ph type="dt" sz="half" idx="10"/>
          </p:nvPr>
        </p:nvSpPr>
        <p:spPr/>
        <p:txBody>
          <a:bodyPr/>
          <a:lstStyle>
            <a:lvl1pPr>
              <a:defRPr/>
            </a:lvl1pPr>
          </a:lstStyle>
          <a:p>
            <a:fld id="{F5392F8A-F314-4D16-8F92-163D133E3C57}" type="datetime4">
              <a:rPr lang="sl-SI" smtClean="0">
                <a:solidFill>
                  <a:srgbClr val="8BAA00">
                    <a:lumMod val="75000"/>
                  </a:srgbClr>
                </a:solidFill>
              </a:rPr>
              <a:t>24. avgust 2022</a:t>
            </a:fld>
            <a:endParaRPr dirty="0">
              <a:solidFill>
                <a:srgbClr val="8BAA00">
                  <a:lumMod val="75000"/>
                </a:srgbClr>
              </a:solidFill>
            </a:endParaRPr>
          </a:p>
        </p:txBody>
      </p:sp>
      <p:sp>
        <p:nvSpPr>
          <p:cNvPr id="8" name="Označba mesta za nogo 7"/>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9" name="Označba mesta za številko diapozitiva 8"/>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37631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Le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datum 2"/>
          <p:cNvSpPr>
            <a:spLocks noGrp="1"/>
          </p:cNvSpPr>
          <p:nvPr>
            <p:ph type="dt" sz="half" idx="10"/>
          </p:nvPr>
        </p:nvSpPr>
        <p:spPr/>
        <p:txBody>
          <a:bodyPr/>
          <a:lstStyle>
            <a:lvl1pPr>
              <a:defRPr/>
            </a:lvl1pPr>
          </a:lstStyle>
          <a:p>
            <a:fld id="{25018A7D-34D9-4C41-B267-6CB8637F9A8D}" type="datetime4">
              <a:rPr lang="sl-SI" smtClean="0">
                <a:solidFill>
                  <a:srgbClr val="8BAA00">
                    <a:lumMod val="75000"/>
                  </a:srgbClr>
                </a:solidFill>
              </a:rPr>
              <a:t>24. avgust 2022</a:t>
            </a:fld>
            <a:endParaRPr dirty="0">
              <a:solidFill>
                <a:srgbClr val="8BAA00">
                  <a:lumMod val="75000"/>
                </a:srgbClr>
              </a:solidFill>
            </a:endParaRPr>
          </a:p>
        </p:txBody>
      </p:sp>
      <p:sp>
        <p:nvSpPr>
          <p:cNvPr id="4" name="Označba mesta za nogo 3"/>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5" name="Označba mesta za številko diapozitiva 4"/>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163657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a:lstStyle>
            <a:lvl1pPr>
              <a:defRPr/>
            </a:lvl1pPr>
          </a:lstStyle>
          <a:p>
            <a:fld id="{9C4E8EAB-41CF-4007-AB80-7A30696A815A}" type="datetime4">
              <a:rPr lang="sl-SI" smtClean="0">
                <a:solidFill>
                  <a:srgbClr val="8BAA00">
                    <a:lumMod val="75000"/>
                  </a:srgbClr>
                </a:solidFill>
              </a:rPr>
              <a:t>24. avgust 2022</a:t>
            </a:fld>
            <a:endParaRPr dirty="0">
              <a:solidFill>
                <a:srgbClr val="8BAA00">
                  <a:lumMod val="75000"/>
                </a:srgbClr>
              </a:solidFill>
            </a:endParaRPr>
          </a:p>
        </p:txBody>
      </p:sp>
      <p:sp>
        <p:nvSpPr>
          <p:cNvPr id="3" name="Označba mesta za nogo 2"/>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4" name="Označba mesta za številko diapozitiva 3"/>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357364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Vsebin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79"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vsebino 2"/>
          <p:cNvSpPr>
            <a:spLocks noGrp="1"/>
          </p:cNvSpPr>
          <p:nvPr>
            <p:ph idx="1"/>
          </p:nvPr>
        </p:nvSpPr>
        <p:spPr>
          <a:xfrm>
            <a:off x="1409699" y="915923"/>
            <a:ext cx="5216979" cy="5065776"/>
          </a:xfrm>
        </p:spPr>
        <p:txBody>
          <a:bodyPr/>
          <a:lstStyle>
            <a:lvl1pPr latinLnBrk="0">
              <a:defRPr lang="sl-SI" sz="2200"/>
            </a:lvl1pPr>
            <a:lvl2pPr latinLnBrk="0">
              <a:defRPr lang="sl-SI" sz="1800"/>
            </a:lvl2pPr>
            <a:lvl3pPr latinLnBrk="0">
              <a:defRPr lang="sl-SI" sz="1600"/>
            </a:lvl3pPr>
            <a:lvl4pPr latinLnBrk="0">
              <a:defRPr lang="sl-SI" sz="1600"/>
            </a:lvl4pPr>
            <a:lvl5pPr latinLnBrk="0">
              <a:defRPr lang="sl-SI" sz="1600"/>
            </a:lvl5pPr>
            <a:lvl6pPr latinLnBrk="0">
              <a:defRPr lang="sl-SI" sz="1600"/>
            </a:lvl6pPr>
            <a:lvl7pPr latinLnBrk="0">
              <a:defRPr lang="sl-SI" sz="1600"/>
            </a:lvl7pPr>
            <a:lvl8pPr latinLnBrk="0">
              <a:defRPr lang="sl-SI" sz="1600"/>
            </a:lvl8pPr>
            <a:lvl9pPr latinLnBrk="0">
              <a:defRPr lang="sl-SI" sz="1600"/>
            </a:lvl9p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besedilo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6172E522-F94D-41A5-A6F9-5FE9FE1484B4}" type="datetime4">
              <a:rPr lang="sl-SI" smtClean="0">
                <a:solidFill>
                  <a:srgbClr val="8BAA00">
                    <a:lumMod val="75000"/>
                  </a:srgbClr>
                </a:solidFill>
              </a:rPr>
              <a:t>24. avgust 2022</a:t>
            </a:fld>
            <a:endParaRPr dirty="0">
              <a:solidFill>
                <a:srgbClr val="8BAA00">
                  <a:lumMod val="75000"/>
                </a:srgbClr>
              </a:solidFill>
            </a:endParaRPr>
          </a:p>
        </p:txBody>
      </p:sp>
      <p:sp>
        <p:nvSpPr>
          <p:cNvPr id="6" name="Označba mesta za nogo 5"/>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7" name="Označba mesta za številko diapozitiva 6"/>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325360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p:nvPr>
        </p:nvSpPr>
        <p:spPr>
          <a:xfrm>
            <a:off x="6626680" y="919616"/>
            <a:ext cx="4155622" cy="2532888"/>
          </a:xfrm>
        </p:spPr>
        <p:txBody>
          <a:bodyPr anchor="b"/>
          <a:lstStyle>
            <a:lvl1pPr latinLnBrk="0">
              <a:defRPr lang="sl-SI" sz="3200"/>
            </a:lvl1pPr>
          </a:lstStyle>
          <a:p>
            <a:r>
              <a:rPr lang="sl-SI" noProof="0" dirty="0"/>
              <a:t>Kliknite, če želite urediti slog naslova matrice</a:t>
            </a:r>
          </a:p>
        </p:txBody>
      </p:sp>
      <p:sp>
        <p:nvSpPr>
          <p:cNvPr id="3" name="Označba mesta za sliko 2"/>
          <p:cNvSpPr>
            <a:spLocks noGrp="1"/>
          </p:cNvSpPr>
          <p:nvPr>
            <p:ph type="pic" idx="1"/>
          </p:nvPr>
        </p:nvSpPr>
        <p:spPr>
          <a:xfrm>
            <a:off x="0" y="915923"/>
            <a:ext cx="6626677" cy="5065776"/>
          </a:xfrm>
        </p:spPr>
        <p:txBody>
          <a:bodyPr tIns="1371600">
            <a:normAutofit/>
          </a:bodyPr>
          <a:lstStyle>
            <a:lvl1pPr marL="0" indent="0" algn="ctr" latinLnBrk="0">
              <a:spcBef>
                <a:spcPts val="0"/>
              </a:spcBef>
              <a:buNone/>
              <a:defRPr lang="sl-SI" sz="2200"/>
            </a:lvl1pPr>
            <a:lvl2pPr marL="457200" indent="0" latinLnBrk="0">
              <a:buNone/>
              <a:defRPr lang="sl-SI" sz="2800"/>
            </a:lvl2pPr>
            <a:lvl3pPr marL="914400" indent="0" latinLnBrk="0">
              <a:buNone/>
              <a:defRPr lang="sl-SI" sz="2400"/>
            </a:lvl3pPr>
            <a:lvl4pPr marL="1371600" indent="0" latinLnBrk="0">
              <a:buNone/>
              <a:defRPr lang="sl-SI" sz="2000"/>
            </a:lvl4pPr>
            <a:lvl5pPr marL="1828800" indent="0" latinLnBrk="0">
              <a:buNone/>
              <a:defRPr lang="sl-SI" sz="2000"/>
            </a:lvl5pPr>
            <a:lvl6pPr marL="2286000" indent="0" latinLnBrk="0">
              <a:buNone/>
              <a:defRPr lang="sl-SI" sz="2000"/>
            </a:lvl6pPr>
            <a:lvl7pPr marL="2743200" indent="0" latinLnBrk="0">
              <a:buNone/>
              <a:defRPr lang="sl-SI" sz="2000"/>
            </a:lvl7pPr>
            <a:lvl8pPr marL="3200400" indent="0" latinLnBrk="0">
              <a:buNone/>
              <a:defRPr lang="sl-SI" sz="2000"/>
            </a:lvl8pPr>
            <a:lvl9pPr marL="3657600" indent="0" latinLnBrk="0">
              <a:buNone/>
              <a:defRPr lang="sl-SI" sz="2000"/>
            </a:lvl9pPr>
          </a:lstStyle>
          <a:p>
            <a:endParaRPr lang="sl-SI" noProof="0" dirty="0"/>
          </a:p>
        </p:txBody>
      </p:sp>
      <p:sp>
        <p:nvSpPr>
          <p:cNvPr id="4" name="Označba mesta za besedilo 3"/>
          <p:cNvSpPr>
            <a:spLocks noGrp="1"/>
          </p:cNvSpPr>
          <p:nvPr>
            <p:ph type="body" sz="half" idx="2"/>
          </p:nvPr>
        </p:nvSpPr>
        <p:spPr>
          <a:xfrm>
            <a:off x="6626680" y="3446397"/>
            <a:ext cx="4155622" cy="2535304"/>
          </a:xfrm>
        </p:spPr>
        <p:txBody>
          <a:bodyPr>
            <a:normAutofit/>
          </a:bodyPr>
          <a:lstStyle>
            <a:lvl1pPr marL="0" indent="0" latinLnBrk="0">
              <a:spcBef>
                <a:spcPts val="900"/>
              </a:spcBef>
              <a:buNone/>
              <a:defRPr lang="sl-SI" sz="1800"/>
            </a:lvl1pPr>
            <a:lvl2pPr marL="457200" indent="0" latinLnBrk="0">
              <a:buNone/>
              <a:defRPr lang="sl-SI" sz="1400"/>
            </a:lvl2pPr>
            <a:lvl3pPr marL="914400" indent="0" latinLnBrk="0">
              <a:buNone/>
              <a:defRPr lang="sl-SI" sz="1200"/>
            </a:lvl3pPr>
            <a:lvl4pPr marL="1371600" indent="0" latinLnBrk="0">
              <a:buNone/>
              <a:defRPr lang="sl-SI" sz="1000"/>
            </a:lvl4pPr>
            <a:lvl5pPr marL="1828800" indent="0" latinLnBrk="0">
              <a:buNone/>
              <a:defRPr lang="sl-SI" sz="1000"/>
            </a:lvl5pPr>
            <a:lvl6pPr marL="2286000" indent="0" latinLnBrk="0">
              <a:buNone/>
              <a:defRPr lang="sl-SI" sz="1000"/>
            </a:lvl6pPr>
            <a:lvl7pPr marL="2743200" indent="0" latinLnBrk="0">
              <a:buNone/>
              <a:defRPr lang="sl-SI" sz="1000"/>
            </a:lvl7pPr>
            <a:lvl8pPr marL="3200400" indent="0" latinLnBrk="0">
              <a:buNone/>
              <a:defRPr lang="sl-SI" sz="1000"/>
            </a:lvl8pPr>
            <a:lvl9pPr marL="3657600" indent="0" latinLnBrk="0">
              <a:buNone/>
              <a:defRPr lang="sl-SI" sz="1000"/>
            </a:lvl9pPr>
          </a:lstStyle>
          <a:p>
            <a:pPr lvl="0"/>
            <a:r>
              <a:rPr lang="sl-SI" noProof="0" dirty="0"/>
              <a:t>Kliknite, če želite urediti sloge besedila matrice</a:t>
            </a:r>
          </a:p>
        </p:txBody>
      </p:sp>
      <p:sp>
        <p:nvSpPr>
          <p:cNvPr id="5" name="Označba mesta za datum 4"/>
          <p:cNvSpPr>
            <a:spLocks noGrp="1"/>
          </p:cNvSpPr>
          <p:nvPr>
            <p:ph type="dt" sz="half" idx="10"/>
          </p:nvPr>
        </p:nvSpPr>
        <p:spPr/>
        <p:txBody>
          <a:bodyPr/>
          <a:lstStyle>
            <a:lvl1pPr>
              <a:defRPr/>
            </a:lvl1pPr>
          </a:lstStyle>
          <a:p>
            <a:fld id="{22F5317E-4472-469B-8656-70429C2CDD78}" type="datetime4">
              <a:rPr lang="sl-SI" smtClean="0">
                <a:solidFill>
                  <a:srgbClr val="8BAA00">
                    <a:lumMod val="75000"/>
                  </a:srgbClr>
                </a:solidFill>
              </a:rPr>
              <a:t>24. avgust 2022</a:t>
            </a:fld>
            <a:endParaRPr dirty="0">
              <a:solidFill>
                <a:srgbClr val="8BAA00">
                  <a:lumMod val="75000"/>
                </a:srgbClr>
              </a:solidFill>
            </a:endParaRPr>
          </a:p>
        </p:txBody>
      </p:sp>
      <p:sp>
        <p:nvSpPr>
          <p:cNvPr id="6" name="Označba mesta za nogo 5"/>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7" name="Označba mesta za številko diapozitiva 6"/>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8118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dirty="0"/>
              <a:t>Kliknite, če želite urediti slog naslova matrice</a:t>
            </a:r>
          </a:p>
        </p:txBody>
      </p:sp>
      <p:sp>
        <p:nvSpPr>
          <p:cNvPr id="3" name="Označba mesta za navpično besedilo 2"/>
          <p:cNvSpPr>
            <a:spLocks noGrp="1"/>
          </p:cNvSpPr>
          <p:nvPr>
            <p:ph type="body" orient="vert" idx="1"/>
          </p:nvPr>
        </p:nvSpPr>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C697D334-FA03-4B0F-9DFE-BEBF79E15E94}" type="datetime4">
              <a:rPr lang="sl-SI" smtClean="0">
                <a:solidFill>
                  <a:srgbClr val="8BAA00">
                    <a:lumMod val="75000"/>
                  </a:srgbClr>
                </a:solidFill>
              </a:rPr>
              <a:t>24. avgust 2022</a:t>
            </a:fld>
            <a:endParaRPr dirty="0">
              <a:solidFill>
                <a:srgbClr val="8BAA00">
                  <a:lumMod val="75000"/>
                </a:srgbClr>
              </a:solidFill>
            </a:endParaRPr>
          </a:p>
        </p:txBody>
      </p:sp>
      <p:sp>
        <p:nvSpPr>
          <p:cNvPr id="5" name="Označba mesta za nogo 4"/>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6" name="Označba mesta za številko diapozitiva 5"/>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47721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506732-9B7A-4B41-9C6C-0E48DB3596AC}"/>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69B7F1CB-9C83-44E6-B41C-99AC1E0A9742}"/>
              </a:ext>
            </a:extLst>
          </p:cNvPr>
          <p:cNvSpPr>
            <a:spLocks noGrp="1"/>
          </p:cNvSpPr>
          <p:nvPr>
            <p:ph type="dt" sz="half" idx="10"/>
          </p:nvPr>
        </p:nvSpPr>
        <p:spPr/>
        <p:txBody>
          <a:bodyPr/>
          <a:lstStyle/>
          <a:p>
            <a:fld id="{10B1C96E-53AE-46A4-AE87-DFA0FE1A4704}" type="datetime4">
              <a:rPr lang="sl-SI" smtClean="0"/>
              <a:t>24. avgust 2022</a:t>
            </a:fld>
            <a:endParaRPr lang="sl-SI"/>
          </a:p>
        </p:txBody>
      </p:sp>
      <p:sp>
        <p:nvSpPr>
          <p:cNvPr id="4" name="Označba mesta noge 3">
            <a:extLst>
              <a:ext uri="{FF2B5EF4-FFF2-40B4-BE49-F238E27FC236}">
                <a16:creationId xmlns:a16="http://schemas.microsoft.com/office/drawing/2014/main" id="{7B99B1AD-064E-4E12-AB6F-F9E3399D7A65}"/>
              </a:ext>
            </a:extLst>
          </p:cNvPr>
          <p:cNvSpPr>
            <a:spLocks noGrp="1"/>
          </p:cNvSpPr>
          <p:nvPr>
            <p:ph type="ftr" sz="quarter" idx="11"/>
          </p:nvPr>
        </p:nvSpPr>
        <p:spPr/>
        <p:txBody>
          <a:bodyPr/>
          <a:lstStyle/>
          <a:p>
            <a:r>
              <a:rPr lang="sl-SI"/>
              <a:t>SRIP 24 8 2022</a:t>
            </a:r>
          </a:p>
        </p:txBody>
      </p:sp>
      <p:sp>
        <p:nvSpPr>
          <p:cNvPr id="5" name="Označba mesta številke diapozitiva 4">
            <a:extLst>
              <a:ext uri="{FF2B5EF4-FFF2-40B4-BE49-F238E27FC236}">
                <a16:creationId xmlns:a16="http://schemas.microsoft.com/office/drawing/2014/main" id="{7A92FF89-1381-4639-8638-9EEEAD2BE633}"/>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2956298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190500"/>
            <a:ext cx="2057400" cy="5986463"/>
          </a:xfrm>
        </p:spPr>
        <p:txBody>
          <a:bodyPr vert="eaVert"/>
          <a:lstStyle/>
          <a:p>
            <a:r>
              <a:rPr lang="sl-SI" noProof="0" dirty="0"/>
              <a:t>Kliknite, če želite urediti slog naslova matrice</a:t>
            </a:r>
          </a:p>
        </p:txBody>
      </p:sp>
      <p:sp>
        <p:nvSpPr>
          <p:cNvPr id="3" name="Označba mesta za navpično besedilo 2"/>
          <p:cNvSpPr>
            <a:spLocks noGrp="1"/>
          </p:cNvSpPr>
          <p:nvPr>
            <p:ph type="body" orient="vert" idx="1"/>
          </p:nvPr>
        </p:nvSpPr>
        <p:spPr>
          <a:xfrm>
            <a:off x="838200" y="190500"/>
            <a:ext cx="7734300" cy="5986463"/>
          </a:xfrm>
        </p:spPr>
        <p:txBody>
          <a:bodyPr vert="eaVert"/>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značba mesta za datum 3"/>
          <p:cNvSpPr>
            <a:spLocks noGrp="1"/>
          </p:cNvSpPr>
          <p:nvPr>
            <p:ph type="dt" sz="half" idx="10"/>
          </p:nvPr>
        </p:nvSpPr>
        <p:spPr/>
        <p:txBody>
          <a:bodyPr/>
          <a:lstStyle>
            <a:lvl1pPr>
              <a:defRPr/>
            </a:lvl1pPr>
          </a:lstStyle>
          <a:p>
            <a:fld id="{C7E5E43C-C5FC-49D9-820F-8A0B545759FF}" type="datetime4">
              <a:rPr lang="sl-SI" smtClean="0">
                <a:solidFill>
                  <a:srgbClr val="8BAA00">
                    <a:lumMod val="75000"/>
                  </a:srgbClr>
                </a:solidFill>
              </a:rPr>
              <a:t>24. avgust 2022</a:t>
            </a:fld>
            <a:endParaRPr dirty="0">
              <a:solidFill>
                <a:srgbClr val="8BAA00">
                  <a:lumMod val="75000"/>
                </a:srgbClr>
              </a:solidFill>
            </a:endParaRPr>
          </a:p>
        </p:txBody>
      </p:sp>
      <p:sp>
        <p:nvSpPr>
          <p:cNvPr id="5" name="Označba mesta za nogo 4"/>
          <p:cNvSpPr>
            <a:spLocks noGrp="1"/>
          </p:cNvSpPr>
          <p:nvPr>
            <p:ph type="ftr" sz="quarter" idx="11"/>
          </p:nvPr>
        </p:nvSpPr>
        <p:spPr/>
        <p:txBody>
          <a:bodyPr/>
          <a:lstStyle/>
          <a:p>
            <a:r>
              <a:rPr lang="en-GB">
                <a:solidFill>
                  <a:srgbClr val="8BAA00">
                    <a:lumMod val="75000"/>
                  </a:srgbClr>
                </a:solidFill>
              </a:rPr>
              <a:t>SRIP 24 8 2022</a:t>
            </a:r>
            <a:endParaRPr dirty="0">
              <a:solidFill>
                <a:srgbClr val="8BAA00">
                  <a:lumMod val="75000"/>
                </a:srgbClr>
              </a:solidFill>
            </a:endParaRPr>
          </a:p>
        </p:txBody>
      </p:sp>
      <p:sp>
        <p:nvSpPr>
          <p:cNvPr id="6" name="Označba mesta za številko diapozitiva 5"/>
          <p:cNvSpPr>
            <a:spLocks noGrp="1"/>
          </p:cNvSpPr>
          <p:nvPr>
            <p:ph type="sldNum" sz="quarter" idx="12"/>
          </p:nvPr>
        </p:nvSpPr>
        <p:spPr/>
        <p:txBody>
          <a:body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Tree>
    <p:extLst>
      <p:ext uri="{BB962C8B-B14F-4D97-AF65-F5344CB8AC3E}">
        <p14:creationId xmlns:p14="http://schemas.microsoft.com/office/powerpoint/2010/main" val="13466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DEA537-FB63-4F3D-BE5D-97B2787228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5658536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EA537-FB63-4F3D-BE5D-97B2787228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3911314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DEA537-FB63-4F3D-BE5D-97B2787228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177932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DEA537-FB63-4F3D-BE5D-97B2787228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1732893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DEA537-FB63-4F3D-BE5D-97B27872285E}"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1047818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DEA537-FB63-4F3D-BE5D-97B27872285E}"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1068825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EA537-FB63-4F3D-BE5D-97B27872285E}"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1436339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DEA537-FB63-4F3D-BE5D-97B2787228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3894466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DEA537-FB63-4F3D-BE5D-97B2787228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277081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C23261E-E0E7-47EB-8CCF-B6D69D49C36E}"/>
              </a:ext>
            </a:extLst>
          </p:cNvPr>
          <p:cNvSpPr>
            <a:spLocks noGrp="1"/>
          </p:cNvSpPr>
          <p:nvPr>
            <p:ph type="dt" sz="half" idx="10"/>
          </p:nvPr>
        </p:nvSpPr>
        <p:spPr/>
        <p:txBody>
          <a:bodyPr/>
          <a:lstStyle/>
          <a:p>
            <a:fld id="{1243C58A-73BD-455F-ACF0-B853D774EE20}" type="datetime4">
              <a:rPr lang="sl-SI" smtClean="0"/>
              <a:t>24. avgust 2022</a:t>
            </a:fld>
            <a:endParaRPr lang="sl-SI"/>
          </a:p>
        </p:txBody>
      </p:sp>
      <p:sp>
        <p:nvSpPr>
          <p:cNvPr id="3" name="Označba mesta noge 2">
            <a:extLst>
              <a:ext uri="{FF2B5EF4-FFF2-40B4-BE49-F238E27FC236}">
                <a16:creationId xmlns:a16="http://schemas.microsoft.com/office/drawing/2014/main" id="{A1CCDFE9-8F49-4468-B789-184B2596CAA3}"/>
              </a:ext>
            </a:extLst>
          </p:cNvPr>
          <p:cNvSpPr>
            <a:spLocks noGrp="1"/>
          </p:cNvSpPr>
          <p:nvPr>
            <p:ph type="ftr" sz="quarter" idx="11"/>
          </p:nvPr>
        </p:nvSpPr>
        <p:spPr/>
        <p:txBody>
          <a:bodyPr/>
          <a:lstStyle/>
          <a:p>
            <a:r>
              <a:rPr lang="sl-SI"/>
              <a:t>SRIP 24 8 2022</a:t>
            </a:r>
          </a:p>
        </p:txBody>
      </p:sp>
      <p:sp>
        <p:nvSpPr>
          <p:cNvPr id="4" name="Označba mesta številke diapozitiva 3">
            <a:extLst>
              <a:ext uri="{FF2B5EF4-FFF2-40B4-BE49-F238E27FC236}">
                <a16:creationId xmlns:a16="http://schemas.microsoft.com/office/drawing/2014/main" id="{94ED22FF-E01D-4A5E-9BC4-086176EB23A0}"/>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33500563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EA537-FB63-4F3D-BE5D-97B2787228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2208290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EA537-FB63-4F3D-BE5D-97B2787228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9D330-729D-4EE5-B66F-A57B942AD1DC}" type="slidenum">
              <a:rPr lang="en-US" smtClean="0"/>
              <a:t>‹#›</a:t>
            </a:fld>
            <a:endParaRPr lang="en-US"/>
          </a:p>
        </p:txBody>
      </p:sp>
    </p:spTree>
    <p:extLst>
      <p:ext uri="{BB962C8B-B14F-4D97-AF65-F5344CB8AC3E}">
        <p14:creationId xmlns:p14="http://schemas.microsoft.com/office/powerpoint/2010/main" val="51089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CE1-5737-277C-99D1-645EC1051F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I"/>
          </a:p>
        </p:txBody>
      </p:sp>
      <p:sp>
        <p:nvSpPr>
          <p:cNvPr id="3" name="Subtitle 2">
            <a:extLst>
              <a:ext uri="{FF2B5EF4-FFF2-40B4-BE49-F238E27FC236}">
                <a16:creationId xmlns:a16="http://schemas.microsoft.com/office/drawing/2014/main" id="{CD592C47-D8A7-A5D6-3AC5-1CA1F252C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I"/>
          </a:p>
        </p:txBody>
      </p:sp>
      <p:sp>
        <p:nvSpPr>
          <p:cNvPr id="4" name="Date Placeholder 3">
            <a:extLst>
              <a:ext uri="{FF2B5EF4-FFF2-40B4-BE49-F238E27FC236}">
                <a16:creationId xmlns:a16="http://schemas.microsoft.com/office/drawing/2014/main" id="{7DC3513B-E264-C834-6C38-1E09508EA908}"/>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861CE69C-7482-CE83-7EB6-14B869D10818}"/>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E957FF9E-2A0A-C45D-6380-3C5F8E8CE560}"/>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1886497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C1B5-5C68-8AEC-7B09-AA7E1D66BFDB}"/>
              </a:ext>
            </a:extLst>
          </p:cNvPr>
          <p:cNvSpPr>
            <a:spLocks noGrp="1"/>
          </p:cNvSpPr>
          <p:nvPr>
            <p:ph type="title"/>
          </p:nvPr>
        </p:nvSpPr>
        <p:spPr/>
        <p:txBody>
          <a:bodyPr/>
          <a:lstStyle/>
          <a:p>
            <a:r>
              <a:rPr lang="en-US"/>
              <a:t>Click to edit Master title style</a:t>
            </a:r>
            <a:endParaRPr lang="en-SI"/>
          </a:p>
        </p:txBody>
      </p:sp>
      <p:sp>
        <p:nvSpPr>
          <p:cNvPr id="3" name="Content Placeholder 2">
            <a:extLst>
              <a:ext uri="{FF2B5EF4-FFF2-40B4-BE49-F238E27FC236}">
                <a16:creationId xmlns:a16="http://schemas.microsoft.com/office/drawing/2014/main" id="{B5271D9F-0357-3412-4861-86DFB301B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Date Placeholder 3">
            <a:extLst>
              <a:ext uri="{FF2B5EF4-FFF2-40B4-BE49-F238E27FC236}">
                <a16:creationId xmlns:a16="http://schemas.microsoft.com/office/drawing/2014/main" id="{69558162-08BE-99F6-6912-1C6EBFED9AE9}"/>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5052B7B4-4813-D64A-6368-E75D15B5CB76}"/>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85985DE1-BDD9-C596-AC57-CDD0EC700DE5}"/>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2886007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4D73-1DCC-5256-5B6F-69826DA7F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I"/>
          </a:p>
        </p:txBody>
      </p:sp>
      <p:sp>
        <p:nvSpPr>
          <p:cNvPr id="3" name="Text Placeholder 2">
            <a:extLst>
              <a:ext uri="{FF2B5EF4-FFF2-40B4-BE49-F238E27FC236}">
                <a16:creationId xmlns:a16="http://schemas.microsoft.com/office/drawing/2014/main" id="{A7189EEB-297B-0166-474E-C056CF9AC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76CD6-59F9-A2D3-5EC0-69793AED5674}"/>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7F0465DE-CF40-0E1B-C82C-6EC4C7EAF0C5}"/>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C41E5C58-B911-07C8-BE44-501BDE3A3231}"/>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3751038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FE55-4931-C13E-34C3-DEEFD583891C}"/>
              </a:ext>
            </a:extLst>
          </p:cNvPr>
          <p:cNvSpPr>
            <a:spLocks noGrp="1"/>
          </p:cNvSpPr>
          <p:nvPr>
            <p:ph type="title"/>
          </p:nvPr>
        </p:nvSpPr>
        <p:spPr/>
        <p:txBody>
          <a:bodyPr/>
          <a:lstStyle/>
          <a:p>
            <a:r>
              <a:rPr lang="en-US"/>
              <a:t>Click to edit Master title style</a:t>
            </a:r>
            <a:endParaRPr lang="en-SI"/>
          </a:p>
        </p:txBody>
      </p:sp>
      <p:sp>
        <p:nvSpPr>
          <p:cNvPr id="3" name="Content Placeholder 2">
            <a:extLst>
              <a:ext uri="{FF2B5EF4-FFF2-40B4-BE49-F238E27FC236}">
                <a16:creationId xmlns:a16="http://schemas.microsoft.com/office/drawing/2014/main" id="{617BBE4A-E1F3-D0FE-71FB-ECBCAA0A92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Content Placeholder 3">
            <a:extLst>
              <a:ext uri="{FF2B5EF4-FFF2-40B4-BE49-F238E27FC236}">
                <a16:creationId xmlns:a16="http://schemas.microsoft.com/office/drawing/2014/main" id="{2EA98230-7B54-289D-C7A3-5CD213A38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5" name="Date Placeholder 4">
            <a:extLst>
              <a:ext uri="{FF2B5EF4-FFF2-40B4-BE49-F238E27FC236}">
                <a16:creationId xmlns:a16="http://schemas.microsoft.com/office/drawing/2014/main" id="{3D212F55-898A-73C0-825A-016410502936}"/>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6" name="Footer Placeholder 5">
            <a:extLst>
              <a:ext uri="{FF2B5EF4-FFF2-40B4-BE49-F238E27FC236}">
                <a16:creationId xmlns:a16="http://schemas.microsoft.com/office/drawing/2014/main" id="{DB63691B-AD75-D578-9502-240998D4C463}"/>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E541E4D7-4588-6D48-51A2-189F9BB163CE}"/>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216919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F9B2-DBF8-4A6B-AB73-8C4838F1260B}"/>
              </a:ext>
            </a:extLst>
          </p:cNvPr>
          <p:cNvSpPr>
            <a:spLocks noGrp="1"/>
          </p:cNvSpPr>
          <p:nvPr>
            <p:ph type="title"/>
          </p:nvPr>
        </p:nvSpPr>
        <p:spPr>
          <a:xfrm>
            <a:off x="839788" y="365125"/>
            <a:ext cx="10515600" cy="1325563"/>
          </a:xfrm>
        </p:spPr>
        <p:txBody>
          <a:bodyPr/>
          <a:lstStyle/>
          <a:p>
            <a:r>
              <a:rPr lang="en-US"/>
              <a:t>Click to edit Master title style</a:t>
            </a:r>
            <a:endParaRPr lang="en-SI"/>
          </a:p>
        </p:txBody>
      </p:sp>
      <p:sp>
        <p:nvSpPr>
          <p:cNvPr id="3" name="Text Placeholder 2">
            <a:extLst>
              <a:ext uri="{FF2B5EF4-FFF2-40B4-BE49-F238E27FC236}">
                <a16:creationId xmlns:a16="http://schemas.microsoft.com/office/drawing/2014/main" id="{2998B13C-C11F-5D90-F5D4-AF68176A6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2F453-3108-A87B-BEAB-5EEC56E74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5" name="Text Placeholder 4">
            <a:extLst>
              <a:ext uri="{FF2B5EF4-FFF2-40B4-BE49-F238E27FC236}">
                <a16:creationId xmlns:a16="http://schemas.microsoft.com/office/drawing/2014/main" id="{28BAEE9E-432F-59C3-41AC-51FDBAFB8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3400C2-4817-B8EC-34F2-422A83B498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7" name="Date Placeholder 6">
            <a:extLst>
              <a:ext uri="{FF2B5EF4-FFF2-40B4-BE49-F238E27FC236}">
                <a16:creationId xmlns:a16="http://schemas.microsoft.com/office/drawing/2014/main" id="{F96B69E3-BCD1-738D-B327-B420DD1C8E34}"/>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8" name="Footer Placeholder 7">
            <a:extLst>
              <a:ext uri="{FF2B5EF4-FFF2-40B4-BE49-F238E27FC236}">
                <a16:creationId xmlns:a16="http://schemas.microsoft.com/office/drawing/2014/main" id="{60515F78-808D-4FA0-5194-066F5C16161B}"/>
              </a:ext>
            </a:extLst>
          </p:cNvPr>
          <p:cNvSpPr>
            <a:spLocks noGrp="1"/>
          </p:cNvSpPr>
          <p:nvPr>
            <p:ph type="ftr" sz="quarter" idx="11"/>
          </p:nvPr>
        </p:nvSpPr>
        <p:spPr/>
        <p:txBody>
          <a:bodyPr/>
          <a:lstStyle/>
          <a:p>
            <a:endParaRPr lang="en-SI"/>
          </a:p>
        </p:txBody>
      </p:sp>
      <p:sp>
        <p:nvSpPr>
          <p:cNvPr id="9" name="Slide Number Placeholder 8">
            <a:extLst>
              <a:ext uri="{FF2B5EF4-FFF2-40B4-BE49-F238E27FC236}">
                <a16:creationId xmlns:a16="http://schemas.microsoft.com/office/drawing/2014/main" id="{E88A11BC-13C4-3F0E-C4CB-BE75D7C03E76}"/>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395655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9F05-2942-F7FB-593D-1503B3527E99}"/>
              </a:ext>
            </a:extLst>
          </p:cNvPr>
          <p:cNvSpPr>
            <a:spLocks noGrp="1"/>
          </p:cNvSpPr>
          <p:nvPr>
            <p:ph type="title"/>
          </p:nvPr>
        </p:nvSpPr>
        <p:spPr/>
        <p:txBody>
          <a:bodyPr/>
          <a:lstStyle/>
          <a:p>
            <a:r>
              <a:rPr lang="en-US"/>
              <a:t>Click to edit Master title style</a:t>
            </a:r>
            <a:endParaRPr lang="en-SI"/>
          </a:p>
        </p:txBody>
      </p:sp>
      <p:sp>
        <p:nvSpPr>
          <p:cNvPr id="3" name="Date Placeholder 2">
            <a:extLst>
              <a:ext uri="{FF2B5EF4-FFF2-40B4-BE49-F238E27FC236}">
                <a16:creationId xmlns:a16="http://schemas.microsoft.com/office/drawing/2014/main" id="{572370C2-E055-DB62-868E-6D3B234061A7}"/>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4" name="Footer Placeholder 3">
            <a:extLst>
              <a:ext uri="{FF2B5EF4-FFF2-40B4-BE49-F238E27FC236}">
                <a16:creationId xmlns:a16="http://schemas.microsoft.com/office/drawing/2014/main" id="{BF6A538D-1E26-6117-1DDE-2E9B2564E460}"/>
              </a:ext>
            </a:extLst>
          </p:cNvPr>
          <p:cNvSpPr>
            <a:spLocks noGrp="1"/>
          </p:cNvSpPr>
          <p:nvPr>
            <p:ph type="ftr" sz="quarter" idx="11"/>
          </p:nvPr>
        </p:nvSpPr>
        <p:spPr/>
        <p:txBody>
          <a:bodyPr/>
          <a:lstStyle/>
          <a:p>
            <a:endParaRPr lang="en-SI"/>
          </a:p>
        </p:txBody>
      </p:sp>
      <p:sp>
        <p:nvSpPr>
          <p:cNvPr id="5" name="Slide Number Placeholder 4">
            <a:extLst>
              <a:ext uri="{FF2B5EF4-FFF2-40B4-BE49-F238E27FC236}">
                <a16:creationId xmlns:a16="http://schemas.microsoft.com/office/drawing/2014/main" id="{8F1195B4-B930-74DB-42E0-BC34E6215518}"/>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122009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67092-8E80-AA36-69C7-87A63956BDFF}"/>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3" name="Footer Placeholder 2">
            <a:extLst>
              <a:ext uri="{FF2B5EF4-FFF2-40B4-BE49-F238E27FC236}">
                <a16:creationId xmlns:a16="http://schemas.microsoft.com/office/drawing/2014/main" id="{DC201A2D-8AD8-3136-4F2E-27F8E9229C97}"/>
              </a:ext>
            </a:extLst>
          </p:cNvPr>
          <p:cNvSpPr>
            <a:spLocks noGrp="1"/>
          </p:cNvSpPr>
          <p:nvPr>
            <p:ph type="ftr" sz="quarter" idx="11"/>
          </p:nvPr>
        </p:nvSpPr>
        <p:spPr/>
        <p:txBody>
          <a:bodyPr/>
          <a:lstStyle/>
          <a:p>
            <a:endParaRPr lang="en-SI"/>
          </a:p>
        </p:txBody>
      </p:sp>
      <p:sp>
        <p:nvSpPr>
          <p:cNvPr id="4" name="Slide Number Placeholder 3">
            <a:extLst>
              <a:ext uri="{FF2B5EF4-FFF2-40B4-BE49-F238E27FC236}">
                <a16:creationId xmlns:a16="http://schemas.microsoft.com/office/drawing/2014/main" id="{592B5211-02B4-518D-EFC3-E101E5C5750E}"/>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36425029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11F2-C149-1C52-290E-6A103BB0A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I"/>
          </a:p>
        </p:txBody>
      </p:sp>
      <p:sp>
        <p:nvSpPr>
          <p:cNvPr id="3" name="Content Placeholder 2">
            <a:extLst>
              <a:ext uri="{FF2B5EF4-FFF2-40B4-BE49-F238E27FC236}">
                <a16:creationId xmlns:a16="http://schemas.microsoft.com/office/drawing/2014/main" id="{77303A06-0121-4349-C294-3839B3EA55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Text Placeholder 3">
            <a:extLst>
              <a:ext uri="{FF2B5EF4-FFF2-40B4-BE49-F238E27FC236}">
                <a16:creationId xmlns:a16="http://schemas.microsoft.com/office/drawing/2014/main" id="{AF22FAFC-90A9-0281-F5B2-4307323A7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2CE2D-D2A3-C016-6B47-F9C0F758AE94}"/>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6" name="Footer Placeholder 5">
            <a:extLst>
              <a:ext uri="{FF2B5EF4-FFF2-40B4-BE49-F238E27FC236}">
                <a16:creationId xmlns:a16="http://schemas.microsoft.com/office/drawing/2014/main" id="{A7354068-E111-9E56-28C6-2A6D0751BCC1}"/>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0020ABC1-BF3D-3806-1F2B-351C44FF66CB}"/>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285105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643B58-9A75-4871-BCB8-A88207F11673}"/>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D63308B5-CACC-4E65-AC1C-516F041D5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5FAC59A3-9C2A-439D-862C-98E70EC1E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9569FCA4-CD20-426C-98F6-C4D41055E67C}"/>
              </a:ext>
            </a:extLst>
          </p:cNvPr>
          <p:cNvSpPr>
            <a:spLocks noGrp="1"/>
          </p:cNvSpPr>
          <p:nvPr>
            <p:ph type="dt" sz="half" idx="10"/>
          </p:nvPr>
        </p:nvSpPr>
        <p:spPr/>
        <p:txBody>
          <a:bodyPr/>
          <a:lstStyle/>
          <a:p>
            <a:fld id="{C19FC0D7-A0EA-4584-A05F-15000FB627F7}" type="datetime4">
              <a:rPr lang="sl-SI" smtClean="0"/>
              <a:t>24. avgust 2022</a:t>
            </a:fld>
            <a:endParaRPr lang="sl-SI"/>
          </a:p>
        </p:txBody>
      </p:sp>
      <p:sp>
        <p:nvSpPr>
          <p:cNvPr id="6" name="Označba mesta noge 5">
            <a:extLst>
              <a:ext uri="{FF2B5EF4-FFF2-40B4-BE49-F238E27FC236}">
                <a16:creationId xmlns:a16="http://schemas.microsoft.com/office/drawing/2014/main" id="{E85E2D04-8444-47F2-894B-E7D1DF98A6C3}"/>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D5C21F38-937F-4FED-B727-C9FD7CA42FF7}"/>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14151247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B6C8-E0DC-A99E-90A9-27AE3118C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I"/>
          </a:p>
        </p:txBody>
      </p:sp>
      <p:sp>
        <p:nvSpPr>
          <p:cNvPr id="3" name="Picture Placeholder 2">
            <a:extLst>
              <a:ext uri="{FF2B5EF4-FFF2-40B4-BE49-F238E27FC236}">
                <a16:creationId xmlns:a16="http://schemas.microsoft.com/office/drawing/2014/main" id="{55807862-F744-9FFA-1CE5-F7012EADF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CDA966E3-2C27-777F-E559-CAB951FD0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2209F-922C-C831-3319-5F9264530FF3}"/>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6" name="Footer Placeholder 5">
            <a:extLst>
              <a:ext uri="{FF2B5EF4-FFF2-40B4-BE49-F238E27FC236}">
                <a16:creationId xmlns:a16="http://schemas.microsoft.com/office/drawing/2014/main" id="{BEF0688F-7F35-0929-8A16-92BCC8A03D73}"/>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962EA9DE-FF5D-B2EE-F7D1-DE13BA9DB2BD}"/>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18661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7C93-B211-C711-2F0D-E889D16A9B15}"/>
              </a:ext>
            </a:extLst>
          </p:cNvPr>
          <p:cNvSpPr>
            <a:spLocks noGrp="1"/>
          </p:cNvSpPr>
          <p:nvPr>
            <p:ph type="title"/>
          </p:nvPr>
        </p:nvSpPr>
        <p:spPr/>
        <p:txBody>
          <a:bodyPr/>
          <a:lstStyle/>
          <a:p>
            <a:r>
              <a:rPr lang="en-US"/>
              <a:t>Click to edit Master title style</a:t>
            </a:r>
            <a:endParaRPr lang="en-SI"/>
          </a:p>
        </p:txBody>
      </p:sp>
      <p:sp>
        <p:nvSpPr>
          <p:cNvPr id="3" name="Vertical Text Placeholder 2">
            <a:extLst>
              <a:ext uri="{FF2B5EF4-FFF2-40B4-BE49-F238E27FC236}">
                <a16:creationId xmlns:a16="http://schemas.microsoft.com/office/drawing/2014/main" id="{9570A09B-FEBF-B116-7623-C3C818195A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Date Placeholder 3">
            <a:extLst>
              <a:ext uri="{FF2B5EF4-FFF2-40B4-BE49-F238E27FC236}">
                <a16:creationId xmlns:a16="http://schemas.microsoft.com/office/drawing/2014/main" id="{FDC13699-E49A-E86B-710D-325C19263AA3}"/>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6BE9770F-EC50-049C-F4EB-BDE45143C5F2}"/>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664581E6-B32A-7D77-5897-12E4752A80A6}"/>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3180540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9259E-ABEC-97D1-48A6-56BBFBABED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I"/>
          </a:p>
        </p:txBody>
      </p:sp>
      <p:sp>
        <p:nvSpPr>
          <p:cNvPr id="3" name="Vertical Text Placeholder 2">
            <a:extLst>
              <a:ext uri="{FF2B5EF4-FFF2-40B4-BE49-F238E27FC236}">
                <a16:creationId xmlns:a16="http://schemas.microsoft.com/office/drawing/2014/main" id="{DF431D62-B0C1-F409-CC59-B0A1FFAAA4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Date Placeholder 3">
            <a:extLst>
              <a:ext uri="{FF2B5EF4-FFF2-40B4-BE49-F238E27FC236}">
                <a16:creationId xmlns:a16="http://schemas.microsoft.com/office/drawing/2014/main" id="{6F657918-B9DD-20BA-8751-4781093CCE34}"/>
              </a:ext>
            </a:extLst>
          </p:cNvPr>
          <p:cNvSpPr>
            <a:spLocks noGrp="1"/>
          </p:cNvSpPr>
          <p:nvPr>
            <p:ph type="dt" sz="half" idx="10"/>
          </p:nvPr>
        </p:nvSpPr>
        <p:spPr/>
        <p:txBody>
          <a:body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AE1E1334-0B3E-6FEF-A47F-6076809D4814}"/>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44DA69E4-FB14-3785-8D97-6A44C263813D}"/>
              </a:ext>
            </a:extLst>
          </p:cNvPr>
          <p:cNvSpPr>
            <a:spLocks noGrp="1"/>
          </p:cNvSpPr>
          <p:nvPr>
            <p:ph type="sldNum" sz="quarter" idx="12"/>
          </p:nvPr>
        </p:nvSpPr>
        <p:spPr/>
        <p:txBody>
          <a:bodyPr/>
          <a:lstStyle/>
          <a:p>
            <a:fld id="{A5D97390-18D9-432E-AC1C-FD1DAF2A8053}" type="slidenum">
              <a:rPr lang="en-SI" smtClean="0"/>
              <a:t>‹#›</a:t>
            </a:fld>
            <a:endParaRPr lang="en-SI"/>
          </a:p>
        </p:txBody>
      </p:sp>
    </p:spTree>
    <p:extLst>
      <p:ext uri="{BB962C8B-B14F-4D97-AF65-F5344CB8AC3E}">
        <p14:creationId xmlns:p14="http://schemas.microsoft.com/office/powerpoint/2010/main" val="146182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547C49-F8B4-499A-8151-C2FB30BE278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63B2AAA9-E8C0-4524-AB9A-4991A4124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0B34F7ED-E5D9-4BFA-93D6-DF879BC59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CE314C9B-A7DE-4B19-B83C-128508F108D1}"/>
              </a:ext>
            </a:extLst>
          </p:cNvPr>
          <p:cNvSpPr>
            <a:spLocks noGrp="1"/>
          </p:cNvSpPr>
          <p:nvPr>
            <p:ph type="dt" sz="half" idx="10"/>
          </p:nvPr>
        </p:nvSpPr>
        <p:spPr/>
        <p:txBody>
          <a:bodyPr/>
          <a:lstStyle/>
          <a:p>
            <a:fld id="{2A84A322-D0E2-47E3-8F0F-AC6DC3807819}" type="datetime4">
              <a:rPr lang="sl-SI" smtClean="0"/>
              <a:t>24. avgust 2022</a:t>
            </a:fld>
            <a:endParaRPr lang="sl-SI"/>
          </a:p>
        </p:txBody>
      </p:sp>
      <p:sp>
        <p:nvSpPr>
          <p:cNvPr id="6" name="Označba mesta noge 5">
            <a:extLst>
              <a:ext uri="{FF2B5EF4-FFF2-40B4-BE49-F238E27FC236}">
                <a16:creationId xmlns:a16="http://schemas.microsoft.com/office/drawing/2014/main" id="{824FBDAF-C41A-4E74-B513-2F2B656ECF8B}"/>
              </a:ext>
            </a:extLst>
          </p:cNvPr>
          <p:cNvSpPr>
            <a:spLocks noGrp="1"/>
          </p:cNvSpPr>
          <p:nvPr>
            <p:ph type="ftr" sz="quarter" idx="11"/>
          </p:nvPr>
        </p:nvSpPr>
        <p:spPr/>
        <p:txBody>
          <a:bodyPr/>
          <a:lstStyle/>
          <a:p>
            <a:r>
              <a:rPr lang="sl-SI"/>
              <a:t>SRIP 24 8 2022</a:t>
            </a:r>
          </a:p>
        </p:txBody>
      </p:sp>
      <p:sp>
        <p:nvSpPr>
          <p:cNvPr id="7" name="Označba mesta številke diapozitiva 6">
            <a:extLst>
              <a:ext uri="{FF2B5EF4-FFF2-40B4-BE49-F238E27FC236}">
                <a16:creationId xmlns:a16="http://schemas.microsoft.com/office/drawing/2014/main" id="{5598BCF6-01E7-4591-8132-6377959DC036}"/>
              </a:ext>
            </a:extLst>
          </p:cNvPr>
          <p:cNvSpPr>
            <a:spLocks noGrp="1"/>
          </p:cNvSpPr>
          <p:nvPr>
            <p:ph type="sldNum" sz="quarter" idx="12"/>
          </p:nvPr>
        </p:nvSpPr>
        <p:spPr/>
        <p:txBody>
          <a:bodyPr/>
          <a:lstStyle/>
          <a:p>
            <a:fld id="{99AB786E-BBBB-4418-9BF4-C1A84208EAED}" type="slidenum">
              <a:rPr lang="sl-SI" smtClean="0"/>
              <a:t>‹#›</a:t>
            </a:fld>
            <a:endParaRPr lang="sl-SI"/>
          </a:p>
        </p:txBody>
      </p:sp>
    </p:spTree>
    <p:extLst>
      <p:ext uri="{BB962C8B-B14F-4D97-AF65-F5344CB8AC3E}">
        <p14:creationId xmlns:p14="http://schemas.microsoft.com/office/powerpoint/2010/main" val="45673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8D252AB0-89CD-4A25-BC84-5DF14E61EC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14C5538-D4C0-4007-914D-AC4BD45D9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B242048-C6CE-4497-8601-3D77555EE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4F919-76E3-4624-96E6-66F170C26CC1}" type="datetime4">
              <a:rPr lang="sl-SI" smtClean="0"/>
              <a:t>24. avgust 2022</a:t>
            </a:fld>
            <a:endParaRPr lang="sl-SI"/>
          </a:p>
        </p:txBody>
      </p:sp>
      <p:sp>
        <p:nvSpPr>
          <p:cNvPr id="5" name="Označba mesta noge 4">
            <a:extLst>
              <a:ext uri="{FF2B5EF4-FFF2-40B4-BE49-F238E27FC236}">
                <a16:creationId xmlns:a16="http://schemas.microsoft.com/office/drawing/2014/main" id="{3DFDFA4E-0107-4122-A094-C39E7D707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SRIP 24 8 2022</a:t>
            </a:r>
          </a:p>
        </p:txBody>
      </p:sp>
      <p:sp>
        <p:nvSpPr>
          <p:cNvPr id="6" name="Označba mesta številke diapozitiva 5">
            <a:extLst>
              <a:ext uri="{FF2B5EF4-FFF2-40B4-BE49-F238E27FC236}">
                <a16:creationId xmlns:a16="http://schemas.microsoft.com/office/drawing/2014/main" id="{29C6CDBF-7E66-4E6F-80B7-6D96E2ABF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B786E-BBBB-4418-9BF4-C1A84208EAED}" type="slidenum">
              <a:rPr lang="sl-SI" smtClean="0"/>
              <a:t>‹#›</a:t>
            </a:fld>
            <a:endParaRPr lang="sl-SI"/>
          </a:p>
        </p:txBody>
      </p:sp>
    </p:spTree>
    <p:extLst>
      <p:ext uri="{BB962C8B-B14F-4D97-AF65-F5344CB8AC3E}">
        <p14:creationId xmlns:p14="http://schemas.microsoft.com/office/powerpoint/2010/main" val="233390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190A4DE-7E0B-45EA-852A-BA3B66096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8855EF3-8DB3-45C1-BC5D-4817798D1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48C22E4-0982-4158-A297-FD89C0CB3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68156-D9B8-486C-8697-693B2D0DCD04}" type="datetime4">
              <a:rPr lang="sl-SI" smtClean="0"/>
              <a:t>24. avgust 2022</a:t>
            </a:fld>
            <a:endParaRPr lang="sl-SI"/>
          </a:p>
        </p:txBody>
      </p:sp>
      <p:sp>
        <p:nvSpPr>
          <p:cNvPr id="5" name="Označba mesta noge 4">
            <a:extLst>
              <a:ext uri="{FF2B5EF4-FFF2-40B4-BE49-F238E27FC236}">
                <a16:creationId xmlns:a16="http://schemas.microsoft.com/office/drawing/2014/main" id="{E356231C-D166-4EB4-AA6B-8CB223816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SRIP 24 8 2022</a:t>
            </a:r>
          </a:p>
        </p:txBody>
      </p:sp>
      <p:sp>
        <p:nvSpPr>
          <p:cNvPr id="6" name="Označba mesta številke diapozitiva 5">
            <a:extLst>
              <a:ext uri="{FF2B5EF4-FFF2-40B4-BE49-F238E27FC236}">
                <a16:creationId xmlns:a16="http://schemas.microsoft.com/office/drawing/2014/main" id="{826A538F-31D7-4C98-9047-E3F9A7EA9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CDC79-A1A8-4144-B39D-6FB0EA971F29}" type="slidenum">
              <a:rPr lang="sl-SI" smtClean="0"/>
              <a:t>‹#›</a:t>
            </a:fld>
            <a:endParaRPr lang="sl-SI"/>
          </a:p>
        </p:txBody>
      </p:sp>
    </p:spTree>
    <p:extLst>
      <p:ext uri="{BB962C8B-B14F-4D97-AF65-F5344CB8AC3E}">
        <p14:creationId xmlns:p14="http://schemas.microsoft.com/office/powerpoint/2010/main" val="25526552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Pravokotnik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1" name="Pravokotni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solidFill>
                <a:schemeClr val="accent1">
                  <a:lumMod val="75000"/>
                </a:schemeClr>
              </a:solidFill>
            </a:endParaRPr>
          </a:p>
        </p:txBody>
      </p:sp>
      <p:sp>
        <p:nvSpPr>
          <p:cNvPr id="2" name="Označba mesta za naslov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sl-SI" noProof="0" dirty="0"/>
              <a:t>Kliknite, če želite urediti slog naslova matrice</a:t>
            </a:r>
          </a:p>
        </p:txBody>
      </p:sp>
      <p:sp>
        <p:nvSpPr>
          <p:cNvPr id="3" name="Označba mesta za besedil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značba mesta za številko diapozitiva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9CD8D479-8942-46E8-A226-A4E01F7A105C}" type="slidenum">
              <a:rPr lang="sl-SI" noProof="0" smtClean="0"/>
              <a:pPr/>
              <a:t>‹#›</a:t>
            </a:fld>
            <a:endParaRPr lang="sl-SI" noProof="0" dirty="0"/>
          </a:p>
        </p:txBody>
      </p:sp>
      <p:sp>
        <p:nvSpPr>
          <p:cNvPr id="4" name="Označba mesta za datum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902609B0-78EE-4E54-A771-1E59E17C209F}" type="datetime4">
              <a:rPr lang="sl-SI" noProof="0" smtClean="0"/>
              <a:t>24. avgust 2022</a:t>
            </a:fld>
            <a:endParaRPr lang="sl-SI" noProof="0" dirty="0"/>
          </a:p>
        </p:txBody>
      </p:sp>
      <p:sp>
        <p:nvSpPr>
          <p:cNvPr id="5" name="Označba mesta za nogo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latinLnBrk="0">
              <a:defRPr lang="sl-SI" sz="800">
                <a:solidFill>
                  <a:schemeClr val="accent1">
                    <a:lumMod val="75000"/>
                  </a:schemeClr>
                </a:solidFill>
              </a:defRPr>
            </a:lvl1pPr>
          </a:lstStyle>
          <a:p>
            <a:r>
              <a:rPr lang="sl-SI" noProof="0"/>
              <a:t>SRIP 24 8 2022</a:t>
            </a:r>
            <a:endParaRPr lang="sl-SI" noProof="0" dirty="0"/>
          </a:p>
        </p:txBody>
      </p:sp>
    </p:spTree>
    <p:extLst>
      <p:ext uri="{BB962C8B-B14F-4D97-AF65-F5344CB8AC3E}">
        <p14:creationId xmlns:p14="http://schemas.microsoft.com/office/powerpoint/2010/main" val="31751292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lang="sl-SI"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sl-SI"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sl-SI"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9pPr>
    </p:bodyStyle>
    <p:otherStyle>
      <a:defPPr>
        <a:defRPr lang="sl-SI"/>
      </a:defPPr>
      <a:lvl1pPr marL="0" algn="l" defTabSz="914400" rtl="0" eaLnBrk="1" latinLnBrk="0" hangingPunct="1">
        <a:defRPr lang="sl-SI" sz="1800" kern="1200">
          <a:solidFill>
            <a:schemeClr val="tx1"/>
          </a:solidFill>
          <a:latin typeface="+mn-lt"/>
          <a:ea typeface="+mn-ea"/>
          <a:cs typeface="+mn-cs"/>
        </a:defRPr>
      </a:lvl1pPr>
      <a:lvl2pPr marL="457200" algn="l" defTabSz="914400" rtl="0" eaLnBrk="1" latinLnBrk="0" hangingPunct="1">
        <a:defRPr lang="sl-SI" sz="1800" kern="1200">
          <a:solidFill>
            <a:schemeClr val="tx1"/>
          </a:solidFill>
          <a:latin typeface="+mn-lt"/>
          <a:ea typeface="+mn-ea"/>
          <a:cs typeface="+mn-cs"/>
        </a:defRPr>
      </a:lvl2pPr>
      <a:lvl3pPr marL="914400" algn="l" defTabSz="914400" rtl="0" eaLnBrk="1" latinLnBrk="0" hangingPunct="1">
        <a:defRPr lang="sl-SI" sz="1800" kern="1200">
          <a:solidFill>
            <a:schemeClr val="tx1"/>
          </a:solidFill>
          <a:latin typeface="+mn-lt"/>
          <a:ea typeface="+mn-ea"/>
          <a:cs typeface="+mn-cs"/>
        </a:defRPr>
      </a:lvl3pPr>
      <a:lvl4pPr marL="1371600" algn="l" defTabSz="914400" rtl="0" eaLnBrk="1" latinLnBrk="0" hangingPunct="1">
        <a:defRPr lang="sl-SI" sz="1800" kern="1200">
          <a:solidFill>
            <a:schemeClr val="tx1"/>
          </a:solidFill>
          <a:latin typeface="+mn-lt"/>
          <a:ea typeface="+mn-ea"/>
          <a:cs typeface="+mn-cs"/>
        </a:defRPr>
      </a:lvl4pPr>
      <a:lvl5pPr marL="1828800" algn="l" defTabSz="914400" rtl="0" eaLnBrk="1" latinLnBrk="0" hangingPunct="1">
        <a:defRPr lang="sl-SI" sz="1800" kern="1200">
          <a:solidFill>
            <a:schemeClr val="tx1"/>
          </a:solidFill>
          <a:latin typeface="+mn-lt"/>
          <a:ea typeface="+mn-ea"/>
          <a:cs typeface="+mn-cs"/>
        </a:defRPr>
      </a:lvl5pPr>
      <a:lvl6pPr marL="2286000" algn="l" defTabSz="914400" rtl="0" eaLnBrk="1" latinLnBrk="0" hangingPunct="1">
        <a:defRPr lang="sl-SI" sz="1800" kern="1200">
          <a:solidFill>
            <a:schemeClr val="tx1"/>
          </a:solidFill>
          <a:latin typeface="+mn-lt"/>
          <a:ea typeface="+mn-ea"/>
          <a:cs typeface="+mn-cs"/>
        </a:defRPr>
      </a:lvl6pPr>
      <a:lvl7pPr marL="2743200" algn="l" defTabSz="914400" rtl="0" eaLnBrk="1" latinLnBrk="0" hangingPunct="1">
        <a:defRPr lang="sl-SI" sz="1800" kern="1200">
          <a:solidFill>
            <a:schemeClr val="tx1"/>
          </a:solidFill>
          <a:latin typeface="+mn-lt"/>
          <a:ea typeface="+mn-ea"/>
          <a:cs typeface="+mn-cs"/>
        </a:defRPr>
      </a:lvl7pPr>
      <a:lvl8pPr marL="3200400" algn="l" defTabSz="914400" rtl="0" eaLnBrk="1" latinLnBrk="0" hangingPunct="1">
        <a:defRPr lang="sl-SI" sz="1800" kern="1200">
          <a:solidFill>
            <a:schemeClr val="tx1"/>
          </a:solidFill>
          <a:latin typeface="+mn-lt"/>
          <a:ea typeface="+mn-ea"/>
          <a:cs typeface="+mn-cs"/>
        </a:defRPr>
      </a:lvl8pPr>
      <a:lvl9pPr marL="3657600" algn="l" defTabSz="914400" rtl="0" eaLnBrk="1" latinLnBrk="0" hangingPunct="1">
        <a:defRPr lang="sl-SI"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ravokotnik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11" name="Pravokotni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solidFill>
                <a:schemeClr val="accent1">
                  <a:lumMod val="75000"/>
                </a:schemeClr>
              </a:solidFill>
            </a:endParaRPr>
          </a:p>
        </p:txBody>
      </p:sp>
      <p:sp>
        <p:nvSpPr>
          <p:cNvPr id="2" name="Označba mesta za naslov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sl-SI" noProof="0" dirty="0"/>
              <a:t>Kliknite, če želite urediti slog naslova matrice</a:t>
            </a:r>
          </a:p>
        </p:txBody>
      </p:sp>
      <p:sp>
        <p:nvSpPr>
          <p:cNvPr id="3" name="Označba mesta za besedil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značba mesta za številko diapozitiva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9CD8D479-8942-46E8-A226-A4E01F7A105C}" type="slidenum">
              <a:rPr lang="sl-SI" noProof="0" smtClean="0"/>
              <a:pPr/>
              <a:t>‹#›</a:t>
            </a:fld>
            <a:endParaRPr lang="sl-SI" noProof="0" dirty="0"/>
          </a:p>
        </p:txBody>
      </p:sp>
      <p:sp>
        <p:nvSpPr>
          <p:cNvPr id="4" name="Označba mesta za datum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33589CCB-86E9-40BC-9A38-EF35D3221154}" type="datetime4">
              <a:rPr lang="sl-SI" noProof="0" smtClean="0"/>
              <a:t>24. avgust 2022</a:t>
            </a:fld>
            <a:endParaRPr lang="sl-SI" noProof="0" dirty="0"/>
          </a:p>
        </p:txBody>
      </p:sp>
      <p:sp>
        <p:nvSpPr>
          <p:cNvPr id="5" name="Označba mesta za nogo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latinLnBrk="0">
              <a:defRPr lang="sl-SI" sz="800">
                <a:solidFill>
                  <a:schemeClr val="accent1">
                    <a:lumMod val="75000"/>
                  </a:schemeClr>
                </a:solidFill>
              </a:defRPr>
            </a:lvl1pPr>
          </a:lstStyle>
          <a:p>
            <a:r>
              <a:rPr lang="sl-SI" noProof="0"/>
              <a:t>SRIP 24 8 2022</a:t>
            </a:r>
            <a:endParaRPr lang="sl-SI" noProof="0" dirty="0"/>
          </a:p>
        </p:txBody>
      </p:sp>
    </p:spTree>
    <p:extLst>
      <p:ext uri="{BB962C8B-B14F-4D97-AF65-F5344CB8AC3E}">
        <p14:creationId xmlns:p14="http://schemas.microsoft.com/office/powerpoint/2010/main" val="347389242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lang="sl-SI"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sl-SI"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sl-SI"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9pPr>
    </p:bodyStyle>
    <p:otherStyle>
      <a:defPPr>
        <a:defRPr lang="sl-SI"/>
      </a:defPPr>
      <a:lvl1pPr marL="0" algn="l" defTabSz="914400" rtl="0" eaLnBrk="1" latinLnBrk="0" hangingPunct="1">
        <a:defRPr lang="sl-SI" sz="1800" kern="1200">
          <a:solidFill>
            <a:schemeClr val="tx1"/>
          </a:solidFill>
          <a:latin typeface="+mn-lt"/>
          <a:ea typeface="+mn-ea"/>
          <a:cs typeface="+mn-cs"/>
        </a:defRPr>
      </a:lvl1pPr>
      <a:lvl2pPr marL="457200" algn="l" defTabSz="914400" rtl="0" eaLnBrk="1" latinLnBrk="0" hangingPunct="1">
        <a:defRPr lang="sl-SI" sz="1800" kern="1200">
          <a:solidFill>
            <a:schemeClr val="tx1"/>
          </a:solidFill>
          <a:latin typeface="+mn-lt"/>
          <a:ea typeface="+mn-ea"/>
          <a:cs typeface="+mn-cs"/>
        </a:defRPr>
      </a:lvl2pPr>
      <a:lvl3pPr marL="914400" algn="l" defTabSz="914400" rtl="0" eaLnBrk="1" latinLnBrk="0" hangingPunct="1">
        <a:defRPr lang="sl-SI" sz="1800" kern="1200">
          <a:solidFill>
            <a:schemeClr val="tx1"/>
          </a:solidFill>
          <a:latin typeface="+mn-lt"/>
          <a:ea typeface="+mn-ea"/>
          <a:cs typeface="+mn-cs"/>
        </a:defRPr>
      </a:lvl3pPr>
      <a:lvl4pPr marL="1371600" algn="l" defTabSz="914400" rtl="0" eaLnBrk="1" latinLnBrk="0" hangingPunct="1">
        <a:defRPr lang="sl-SI" sz="1800" kern="1200">
          <a:solidFill>
            <a:schemeClr val="tx1"/>
          </a:solidFill>
          <a:latin typeface="+mn-lt"/>
          <a:ea typeface="+mn-ea"/>
          <a:cs typeface="+mn-cs"/>
        </a:defRPr>
      </a:lvl4pPr>
      <a:lvl5pPr marL="1828800" algn="l" defTabSz="914400" rtl="0" eaLnBrk="1" latinLnBrk="0" hangingPunct="1">
        <a:defRPr lang="sl-SI" sz="1800" kern="1200">
          <a:solidFill>
            <a:schemeClr val="tx1"/>
          </a:solidFill>
          <a:latin typeface="+mn-lt"/>
          <a:ea typeface="+mn-ea"/>
          <a:cs typeface="+mn-cs"/>
        </a:defRPr>
      </a:lvl5pPr>
      <a:lvl6pPr marL="2286000" algn="l" defTabSz="914400" rtl="0" eaLnBrk="1" latinLnBrk="0" hangingPunct="1">
        <a:defRPr lang="sl-SI" sz="1800" kern="1200">
          <a:solidFill>
            <a:schemeClr val="tx1"/>
          </a:solidFill>
          <a:latin typeface="+mn-lt"/>
          <a:ea typeface="+mn-ea"/>
          <a:cs typeface="+mn-cs"/>
        </a:defRPr>
      </a:lvl6pPr>
      <a:lvl7pPr marL="2743200" algn="l" defTabSz="914400" rtl="0" eaLnBrk="1" latinLnBrk="0" hangingPunct="1">
        <a:defRPr lang="sl-SI" sz="1800" kern="1200">
          <a:solidFill>
            <a:schemeClr val="tx1"/>
          </a:solidFill>
          <a:latin typeface="+mn-lt"/>
          <a:ea typeface="+mn-ea"/>
          <a:cs typeface="+mn-cs"/>
        </a:defRPr>
      </a:lvl7pPr>
      <a:lvl8pPr marL="3200400" algn="l" defTabSz="914400" rtl="0" eaLnBrk="1" latinLnBrk="0" hangingPunct="1">
        <a:defRPr lang="sl-SI" sz="1800" kern="1200">
          <a:solidFill>
            <a:schemeClr val="tx1"/>
          </a:solidFill>
          <a:latin typeface="+mn-lt"/>
          <a:ea typeface="+mn-ea"/>
          <a:cs typeface="+mn-cs"/>
        </a:defRPr>
      </a:lvl8pPr>
      <a:lvl9pPr marL="3657600" algn="l" defTabSz="914400" rtl="0" eaLnBrk="1" latinLnBrk="0" hangingPunct="1">
        <a:defRPr lang="sl-SI"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27576" y="1089151"/>
            <a:ext cx="3606800" cy="307777"/>
          </a:xfrm>
          <a:prstGeom prst="rect">
            <a:avLst/>
          </a:prstGeom>
        </p:spPr>
        <p:txBody>
          <a:bodyPr wrap="square" lIns="0" tIns="0" rIns="0" bIns="0">
            <a:spAutoFit/>
          </a:bodyPr>
          <a:lstStyle>
            <a:lvl1pPr>
              <a:defRPr sz="2000" b="1" i="0">
                <a:solidFill>
                  <a:srgbClr val="1F9F6F"/>
                </a:solidFill>
                <a:latin typeface="Tahoma"/>
                <a:cs typeface="Tahoma"/>
              </a:defRPr>
            </a:lvl1pPr>
          </a:lstStyle>
          <a:p>
            <a:endParaRPr/>
          </a:p>
        </p:txBody>
      </p:sp>
      <p:sp>
        <p:nvSpPr>
          <p:cNvPr id="3" name="Holder 3"/>
          <p:cNvSpPr>
            <a:spLocks noGrp="1"/>
          </p:cNvSpPr>
          <p:nvPr>
            <p:ph type="body" idx="1"/>
          </p:nvPr>
        </p:nvSpPr>
        <p:spPr>
          <a:xfrm>
            <a:off x="1651744" y="1050417"/>
            <a:ext cx="9977120" cy="246221"/>
          </a:xfrm>
          <a:prstGeom prst="rect">
            <a:avLst/>
          </a:prstGeom>
        </p:spPr>
        <p:txBody>
          <a:bodyPr wrap="square" lIns="0" tIns="0" rIns="0" bIns="0">
            <a:spAutoFit/>
          </a:bodyPr>
          <a:lstStyle>
            <a:lvl1pPr>
              <a:defRPr sz="16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GB"/>
              <a:t>SRIP 24 8 2022</a:t>
            </a:r>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94B1E38-75A1-4AD3-91CD-8940F33A2937}" type="datetime4">
              <a:rPr lang="sl-SI" smtClean="0"/>
              <a:t>24. avgust 2022</a:t>
            </a:fld>
            <a:endParaRPr lang="en-US"/>
          </a:p>
        </p:txBody>
      </p:sp>
      <p:sp>
        <p:nvSpPr>
          <p:cNvPr id="6" name="Holder 6"/>
          <p:cNvSpPr>
            <a:spLocks noGrp="1"/>
          </p:cNvSpPr>
          <p:nvPr>
            <p:ph type="sldNum" sz="quarter" idx="7"/>
          </p:nvPr>
        </p:nvSpPr>
        <p:spPr>
          <a:xfrm>
            <a:off x="11481139" y="6342925"/>
            <a:ext cx="297179" cy="161583"/>
          </a:xfrm>
          <a:prstGeom prst="rect">
            <a:avLst/>
          </a:prstGeom>
        </p:spPr>
        <p:txBody>
          <a:bodyPr wrap="square" lIns="0" tIns="0" rIns="0" bIns="0">
            <a:spAutoFit/>
          </a:bodyPr>
          <a:lstStyle>
            <a:lvl1pPr>
              <a:defRPr sz="1050" b="0" i="0">
                <a:solidFill>
                  <a:schemeClr val="tx1"/>
                </a:solidFill>
                <a:latin typeface="Tahoma"/>
                <a:cs typeface="Tahoma"/>
              </a:defRPr>
            </a:lvl1pPr>
          </a:lstStyle>
          <a:p>
            <a:pPr marL="38100">
              <a:spcBef>
                <a:spcPts val="105"/>
              </a:spcBef>
            </a:pPr>
            <a:fld id="{81D60167-4931-47E6-BA6A-407CBD079E47}" type="slidenum">
              <a:rPr lang="en-SI" smtClean="0"/>
              <a:pPr marL="38100">
                <a:spcBef>
                  <a:spcPts val="105"/>
                </a:spcBef>
              </a:pPr>
              <a:t>‹#›</a:t>
            </a:fld>
            <a:endParaRPr lang="en-SI" dirty="0"/>
          </a:p>
        </p:txBody>
      </p:sp>
    </p:spTree>
    <p:extLst>
      <p:ext uri="{BB962C8B-B14F-4D97-AF65-F5344CB8AC3E}">
        <p14:creationId xmlns:p14="http://schemas.microsoft.com/office/powerpoint/2010/main" val="284298887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ravokotnik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11" name="Pravokotni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srgbClr val="8BAA00">
                  <a:lumMod val="75000"/>
                </a:srgbClr>
              </a:solidFill>
            </a:endParaRPr>
          </a:p>
        </p:txBody>
      </p:sp>
      <p:sp>
        <p:nvSpPr>
          <p:cNvPr id="2" name="Označba mesta za naslov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sl-SI" noProof="0" dirty="0"/>
              <a:t>Kliknite, če želite urediti slog naslova matrice</a:t>
            </a:r>
          </a:p>
        </p:txBody>
      </p:sp>
      <p:sp>
        <p:nvSpPr>
          <p:cNvPr id="3" name="Označba mesta za besedilo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sl-SI" noProof="0" dirty="0"/>
              <a:t>Kliknite, če želite urediti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značba mesta za številko diapozitiva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9CD8D479-8942-46E8-A226-A4E01F7A105C}" type="slidenum">
              <a:rPr smtClean="0">
                <a:solidFill>
                  <a:srgbClr val="8BAA00">
                    <a:lumMod val="75000"/>
                  </a:srgbClr>
                </a:solidFill>
              </a:rPr>
              <a:pPr/>
              <a:t>‹#›</a:t>
            </a:fld>
            <a:endParaRPr dirty="0">
              <a:solidFill>
                <a:srgbClr val="8BAA00">
                  <a:lumMod val="75000"/>
                </a:srgbClr>
              </a:solidFill>
            </a:endParaRPr>
          </a:p>
        </p:txBody>
      </p:sp>
      <p:sp>
        <p:nvSpPr>
          <p:cNvPr id="4" name="Označba mesta za datum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latinLnBrk="0">
              <a:defRPr lang="sl-SI" sz="800">
                <a:solidFill>
                  <a:schemeClr val="accent1">
                    <a:lumMod val="75000"/>
                  </a:schemeClr>
                </a:solidFill>
              </a:defRPr>
            </a:lvl1pPr>
          </a:lstStyle>
          <a:p>
            <a:fld id="{784C8990-3462-49D2-8948-6FB2EC9A00A5}" type="datetime4">
              <a:rPr lang="sl-SI" smtClean="0">
                <a:solidFill>
                  <a:srgbClr val="8BAA00">
                    <a:lumMod val="75000"/>
                  </a:srgbClr>
                </a:solidFill>
              </a:rPr>
              <a:t>24. avgust 2022</a:t>
            </a:fld>
            <a:endParaRPr dirty="0">
              <a:solidFill>
                <a:srgbClr val="8BAA00">
                  <a:lumMod val="75000"/>
                </a:srgbClr>
              </a:solidFill>
            </a:endParaRPr>
          </a:p>
        </p:txBody>
      </p:sp>
      <p:sp>
        <p:nvSpPr>
          <p:cNvPr id="5" name="Označba mesta za nogo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latinLnBrk="0">
              <a:defRPr lang="sl-SI" sz="800">
                <a:solidFill>
                  <a:schemeClr val="accent1">
                    <a:lumMod val="75000"/>
                  </a:schemeClr>
                </a:solidFill>
              </a:defRPr>
            </a:lvl1pPr>
          </a:lstStyle>
          <a:p>
            <a:r>
              <a:rPr lang="en-GB">
                <a:solidFill>
                  <a:srgbClr val="8BAA00">
                    <a:lumMod val="75000"/>
                  </a:srgbClr>
                </a:solidFill>
              </a:rPr>
              <a:t>SRIP 24 8 2022</a:t>
            </a:r>
            <a:endParaRPr dirty="0">
              <a:solidFill>
                <a:srgbClr val="8BAA00">
                  <a:lumMod val="75000"/>
                </a:srgbClr>
              </a:solidFill>
            </a:endParaRPr>
          </a:p>
        </p:txBody>
      </p:sp>
    </p:spTree>
    <p:extLst>
      <p:ext uri="{BB962C8B-B14F-4D97-AF65-F5344CB8AC3E}">
        <p14:creationId xmlns:p14="http://schemas.microsoft.com/office/powerpoint/2010/main" val="188339297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lang="sl-SI"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sl-SI"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sl-SI"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sl-SI" sz="1600" kern="1200">
          <a:solidFill>
            <a:schemeClr val="tx1"/>
          </a:solidFill>
          <a:latin typeface="+mn-lt"/>
          <a:ea typeface="+mn-ea"/>
          <a:cs typeface="+mn-cs"/>
        </a:defRPr>
      </a:lvl9pPr>
    </p:bodyStyle>
    <p:otherStyle>
      <a:defPPr>
        <a:defRPr lang="sl-SI"/>
      </a:defPPr>
      <a:lvl1pPr marL="0" algn="l" defTabSz="914400" rtl="0" eaLnBrk="1" latinLnBrk="0" hangingPunct="1">
        <a:defRPr lang="sl-SI" sz="1800" kern="1200">
          <a:solidFill>
            <a:schemeClr val="tx1"/>
          </a:solidFill>
          <a:latin typeface="+mn-lt"/>
          <a:ea typeface="+mn-ea"/>
          <a:cs typeface="+mn-cs"/>
        </a:defRPr>
      </a:lvl1pPr>
      <a:lvl2pPr marL="457200" algn="l" defTabSz="914400" rtl="0" eaLnBrk="1" latinLnBrk="0" hangingPunct="1">
        <a:defRPr lang="sl-SI" sz="1800" kern="1200">
          <a:solidFill>
            <a:schemeClr val="tx1"/>
          </a:solidFill>
          <a:latin typeface="+mn-lt"/>
          <a:ea typeface="+mn-ea"/>
          <a:cs typeface="+mn-cs"/>
        </a:defRPr>
      </a:lvl2pPr>
      <a:lvl3pPr marL="914400" algn="l" defTabSz="914400" rtl="0" eaLnBrk="1" latinLnBrk="0" hangingPunct="1">
        <a:defRPr lang="sl-SI" sz="1800" kern="1200">
          <a:solidFill>
            <a:schemeClr val="tx1"/>
          </a:solidFill>
          <a:latin typeface="+mn-lt"/>
          <a:ea typeface="+mn-ea"/>
          <a:cs typeface="+mn-cs"/>
        </a:defRPr>
      </a:lvl3pPr>
      <a:lvl4pPr marL="1371600" algn="l" defTabSz="914400" rtl="0" eaLnBrk="1" latinLnBrk="0" hangingPunct="1">
        <a:defRPr lang="sl-SI" sz="1800" kern="1200">
          <a:solidFill>
            <a:schemeClr val="tx1"/>
          </a:solidFill>
          <a:latin typeface="+mn-lt"/>
          <a:ea typeface="+mn-ea"/>
          <a:cs typeface="+mn-cs"/>
        </a:defRPr>
      </a:lvl4pPr>
      <a:lvl5pPr marL="1828800" algn="l" defTabSz="914400" rtl="0" eaLnBrk="1" latinLnBrk="0" hangingPunct="1">
        <a:defRPr lang="sl-SI" sz="1800" kern="1200">
          <a:solidFill>
            <a:schemeClr val="tx1"/>
          </a:solidFill>
          <a:latin typeface="+mn-lt"/>
          <a:ea typeface="+mn-ea"/>
          <a:cs typeface="+mn-cs"/>
        </a:defRPr>
      </a:lvl5pPr>
      <a:lvl6pPr marL="2286000" algn="l" defTabSz="914400" rtl="0" eaLnBrk="1" latinLnBrk="0" hangingPunct="1">
        <a:defRPr lang="sl-SI" sz="1800" kern="1200">
          <a:solidFill>
            <a:schemeClr val="tx1"/>
          </a:solidFill>
          <a:latin typeface="+mn-lt"/>
          <a:ea typeface="+mn-ea"/>
          <a:cs typeface="+mn-cs"/>
        </a:defRPr>
      </a:lvl6pPr>
      <a:lvl7pPr marL="2743200" algn="l" defTabSz="914400" rtl="0" eaLnBrk="1" latinLnBrk="0" hangingPunct="1">
        <a:defRPr lang="sl-SI" sz="1800" kern="1200">
          <a:solidFill>
            <a:schemeClr val="tx1"/>
          </a:solidFill>
          <a:latin typeface="+mn-lt"/>
          <a:ea typeface="+mn-ea"/>
          <a:cs typeface="+mn-cs"/>
        </a:defRPr>
      </a:lvl7pPr>
      <a:lvl8pPr marL="3200400" algn="l" defTabSz="914400" rtl="0" eaLnBrk="1" latinLnBrk="0" hangingPunct="1">
        <a:defRPr lang="sl-SI" sz="1800" kern="1200">
          <a:solidFill>
            <a:schemeClr val="tx1"/>
          </a:solidFill>
          <a:latin typeface="+mn-lt"/>
          <a:ea typeface="+mn-ea"/>
          <a:cs typeface="+mn-cs"/>
        </a:defRPr>
      </a:lvl8pPr>
      <a:lvl9pPr marL="3657600" algn="l" defTabSz="914400" rtl="0" eaLnBrk="1" latinLnBrk="0" hangingPunct="1">
        <a:defRPr lang="sl-SI"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EA537-FB63-4F3D-BE5D-97B27872285E}" type="datetimeFigureOut">
              <a:rPr lang="en-US" smtClean="0"/>
              <a:t>8/24/2022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9D330-729D-4EE5-B66F-A57B942AD1DC}" type="slidenum">
              <a:rPr lang="en-US" smtClean="0"/>
              <a:t>‹#›</a:t>
            </a:fld>
            <a:endParaRPr lang="en-US"/>
          </a:p>
        </p:txBody>
      </p:sp>
    </p:spTree>
    <p:extLst>
      <p:ext uri="{BB962C8B-B14F-4D97-AF65-F5344CB8AC3E}">
        <p14:creationId xmlns:p14="http://schemas.microsoft.com/office/powerpoint/2010/main" val="245047336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9129B-516D-C1BA-3047-66BDAE5C9A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I"/>
          </a:p>
        </p:txBody>
      </p:sp>
      <p:sp>
        <p:nvSpPr>
          <p:cNvPr id="3" name="Text Placeholder 2">
            <a:extLst>
              <a:ext uri="{FF2B5EF4-FFF2-40B4-BE49-F238E27FC236}">
                <a16:creationId xmlns:a16="http://schemas.microsoft.com/office/drawing/2014/main" id="{3B3B03CF-EB47-5563-621A-40DD6E911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4" name="Date Placeholder 3">
            <a:extLst>
              <a:ext uri="{FF2B5EF4-FFF2-40B4-BE49-F238E27FC236}">
                <a16:creationId xmlns:a16="http://schemas.microsoft.com/office/drawing/2014/main" id="{957A8FDA-8232-70AC-FDB4-432660F49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0B020-4B2D-4FAC-9A5C-409BF5E35295}" type="datetimeFigureOut">
              <a:rPr lang="en-SI" smtClean="0"/>
              <a:t>24/08/2022</a:t>
            </a:fld>
            <a:endParaRPr lang="en-SI"/>
          </a:p>
        </p:txBody>
      </p:sp>
      <p:sp>
        <p:nvSpPr>
          <p:cNvPr id="5" name="Footer Placeholder 4">
            <a:extLst>
              <a:ext uri="{FF2B5EF4-FFF2-40B4-BE49-F238E27FC236}">
                <a16:creationId xmlns:a16="http://schemas.microsoft.com/office/drawing/2014/main" id="{B3F7CD12-6150-1D8E-A52E-7FAC22C3D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I"/>
          </a:p>
        </p:txBody>
      </p:sp>
      <p:sp>
        <p:nvSpPr>
          <p:cNvPr id="6" name="Slide Number Placeholder 5">
            <a:extLst>
              <a:ext uri="{FF2B5EF4-FFF2-40B4-BE49-F238E27FC236}">
                <a16:creationId xmlns:a16="http://schemas.microsoft.com/office/drawing/2014/main" id="{3B8DA5FE-C8FB-BF18-0091-704C61A6AF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97390-18D9-432E-AC1C-FD1DAF2A8053}" type="slidenum">
              <a:rPr lang="en-SI" smtClean="0"/>
              <a:t>‹#›</a:t>
            </a:fld>
            <a:endParaRPr lang="en-SI"/>
          </a:p>
        </p:txBody>
      </p:sp>
    </p:spTree>
    <p:extLst>
      <p:ext uri="{BB962C8B-B14F-4D97-AF65-F5344CB8AC3E}">
        <p14:creationId xmlns:p14="http://schemas.microsoft.com/office/powerpoint/2010/main" val="293234542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1.bin"/><Relationship Id="rId1" Type="http://schemas.openxmlformats.org/officeDocument/2006/relationships/slideLayout" Target="../slideLayouts/slideLayout35.xml"/><Relationship Id="rId6" Type="http://schemas.openxmlformats.org/officeDocument/2006/relationships/image" Target="../media/image470.png"/><Relationship Id="rId5" Type="http://schemas.openxmlformats.org/officeDocument/2006/relationships/slide" Target="slide1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tmp"/><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1.tmp"/><Relationship Id="rId3" Type="http://schemas.openxmlformats.org/officeDocument/2006/relationships/image" Target="../media/image26.tmp"/><Relationship Id="rId7" Type="http://schemas.openxmlformats.org/officeDocument/2006/relationships/image" Target="../media/image30.tmp"/><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tmp"/><Relationship Id="rId9" Type="http://schemas.openxmlformats.org/officeDocument/2006/relationships/image" Target="../media/image32.tmp"/></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g"/><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4.tmp"/><Relationship Id="rId7" Type="http://schemas.openxmlformats.org/officeDocument/2006/relationships/image" Target="../media/image19.png"/><Relationship Id="rId2" Type="http://schemas.openxmlformats.org/officeDocument/2006/relationships/image" Target="../media/image33.tmp"/><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id="{D2D28375-8224-4D5F-94D6-03E1211049FD}"/>
              </a:ext>
            </a:extLst>
          </p:cNvPr>
          <p:cNvSpPr/>
          <p:nvPr/>
        </p:nvSpPr>
        <p:spPr>
          <a:xfrm>
            <a:off x="0" y="4097554"/>
            <a:ext cx="12192000" cy="276044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Milena Bučar-Miklavčič s </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Gotham Book" pitchFamily="50" charset="0"/>
              </a:rPr>
              <a:t>sodelavci</a:t>
            </a:r>
            <a:endPar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 </a:t>
            </a:r>
            <a:r>
              <a:rPr lang="pl-PL" sz="2400" dirty="0">
                <a:solidFill>
                  <a:prstClr val="white"/>
                </a:solidFill>
                <a:latin typeface="Calibri" panose="020F0502020204030204"/>
                <a:cs typeface="Gotham Book" pitchFamily="50" charset="0"/>
              </a:rPr>
              <a:t>Gornja Radgona, </a:t>
            </a:r>
            <a:r>
              <a:rPr kumimoji="0" lang="sl-SI"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24</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 </a:t>
            </a:r>
            <a:r>
              <a:rPr kumimoji="0" lang="sl-SI"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8</a:t>
            </a:r>
            <a:r>
              <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 </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rPr>
              <a:t>2022</a:t>
            </a:r>
            <a:endParaRPr kumimoji="0" lang="pl-PL" sz="2400" b="0" i="0" u="none" strike="noStrike" kern="1200" cap="none" spc="0" normalizeH="0" baseline="0" noProof="0" dirty="0">
              <a:ln>
                <a:noFill/>
              </a:ln>
              <a:solidFill>
                <a:prstClr val="white"/>
              </a:solidFill>
              <a:effectLst/>
              <a:uLnTx/>
              <a:uFillTx/>
              <a:latin typeface="Calibri" panose="020F0502020204030204"/>
              <a:ea typeface="+mn-ea"/>
              <a:cs typeface="Gotham Book" pitchFamily="50" charset="0"/>
            </a:endParaRPr>
          </a:p>
        </p:txBody>
      </p:sp>
      <p:sp>
        <p:nvSpPr>
          <p:cNvPr id="6" name="Pravokotnik 5">
            <a:extLst>
              <a:ext uri="{FF2B5EF4-FFF2-40B4-BE49-F238E27FC236}">
                <a16:creationId xmlns:a16="http://schemas.microsoft.com/office/drawing/2014/main" id="{B9F881C2-C651-40E9-9BCC-C24D424CAF2C}"/>
              </a:ext>
            </a:extLst>
          </p:cNvPr>
          <p:cNvSpPr/>
          <p:nvPr/>
        </p:nvSpPr>
        <p:spPr>
          <a:xfrm>
            <a:off x="838201" y="3307278"/>
            <a:ext cx="10515600" cy="2058389"/>
          </a:xfrm>
          <a:prstGeom prst="rect">
            <a:avLst/>
          </a:prstGeom>
          <a:solidFill>
            <a:schemeClr val="bg1"/>
          </a:solidFill>
          <a:ln w="38100">
            <a:solidFill>
              <a:srgbClr val="B3A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IZZIVI - PODNEBNE SPREMEMBE IN KAKOVOST OLJČNEGA OLJA</a:t>
            </a:r>
            <a:endParaRPr kumimoji="0" lang="sl-SI"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sp>
        <p:nvSpPr>
          <p:cNvPr id="7" name="Pravokotnik 6">
            <a:extLst>
              <a:ext uri="{FF2B5EF4-FFF2-40B4-BE49-F238E27FC236}">
                <a16:creationId xmlns:a16="http://schemas.microsoft.com/office/drawing/2014/main" id="{7D96B445-C778-4EE9-A8FE-8594FD4EF106}"/>
              </a:ext>
            </a:extLst>
          </p:cNvPr>
          <p:cNvSpPr/>
          <p:nvPr/>
        </p:nvSpPr>
        <p:spPr>
          <a:xfrm>
            <a:off x="388077" y="5831269"/>
            <a:ext cx="10515600" cy="50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odnaslov 6">
            <a:extLst>
              <a:ext uri="{FF2B5EF4-FFF2-40B4-BE49-F238E27FC236}">
                <a16:creationId xmlns:a16="http://schemas.microsoft.com/office/drawing/2014/main" id="{CE6E52C4-A93A-4AAC-BFF6-465C8AD91115}"/>
              </a:ext>
            </a:extLst>
          </p:cNvPr>
          <p:cNvSpPr txBox="1">
            <a:spLocks/>
          </p:cNvSpPr>
          <p:nvPr/>
        </p:nvSpPr>
        <p:spPr>
          <a:xfrm>
            <a:off x="2317810" y="2251707"/>
            <a:ext cx="7147227" cy="762395"/>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sl-SI" sz="3200" b="1" dirty="0">
                <a:solidFill>
                  <a:srgbClr val="92D050"/>
                </a:solidFill>
                <a:latin typeface="Calibri" panose="020F0502020204030204" pitchFamily="34" charset="0"/>
                <a:ea typeface="Gadugi" panose="020B0502040204020203" pitchFamily="34" charset="0"/>
                <a:cs typeface="Calibri" panose="020F0502020204030204" pitchFamily="34" charset="0"/>
              </a:rPr>
              <a:t>SRIP HRANA </a:t>
            </a:r>
            <a:endParaRPr kumimoji="0" lang="sl-SI" sz="3200" b="1" i="0" u="none" strike="noStrike" kern="1200" cap="none" spc="0" normalizeH="0" baseline="0" noProof="0" dirty="0">
              <a:ln>
                <a:noFill/>
              </a:ln>
              <a:solidFill>
                <a:srgbClr val="92D05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pic>
        <p:nvPicPr>
          <p:cNvPr id="9" name="Slika 8">
            <a:extLst>
              <a:ext uri="{FF2B5EF4-FFF2-40B4-BE49-F238E27FC236}">
                <a16:creationId xmlns:a16="http://schemas.microsoft.com/office/drawing/2014/main" id="{AF3105C6-24BE-4869-9654-395BDC51C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368" y="281845"/>
            <a:ext cx="2737749" cy="1600530"/>
          </a:xfrm>
          <a:prstGeom prst="rect">
            <a:avLst/>
          </a:prstGeom>
        </p:spPr>
      </p:pic>
      <p:sp>
        <p:nvSpPr>
          <p:cNvPr id="2" name="PoljeZBesedilom 1">
            <a:extLst>
              <a:ext uri="{FF2B5EF4-FFF2-40B4-BE49-F238E27FC236}">
                <a16:creationId xmlns:a16="http://schemas.microsoft.com/office/drawing/2014/main" id="{EB31CD5B-F50B-42F3-83FD-F0EDEE18291C}"/>
              </a:ext>
            </a:extLst>
          </p:cNvPr>
          <p:cNvSpPr txBox="1"/>
          <p:nvPr/>
        </p:nvSpPr>
        <p:spPr>
          <a:xfrm>
            <a:off x="5553512" y="641404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4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5E443D21-4F1E-EC37-9888-220C8EB8D633}"/>
              </a:ext>
            </a:extLst>
          </p:cNvPr>
          <p:cNvPicPr>
            <a:picLocks noChangeAspect="1"/>
          </p:cNvPicPr>
          <p:nvPr/>
        </p:nvPicPr>
        <p:blipFill>
          <a:blip r:embed="rId2"/>
          <a:stretch>
            <a:fillRect/>
          </a:stretch>
        </p:blipFill>
        <p:spPr>
          <a:xfrm>
            <a:off x="643467" y="1016252"/>
            <a:ext cx="10905066" cy="4825494"/>
          </a:xfrm>
          <a:prstGeom prst="rect">
            <a:avLst/>
          </a:prstGeom>
          <a:ln>
            <a:solidFill>
              <a:srgbClr val="FF0000"/>
            </a:solidFill>
          </a:ln>
        </p:spPr>
      </p:pic>
      <p:sp>
        <p:nvSpPr>
          <p:cNvPr id="3" name="Footer Placeholder 2">
            <a:extLst>
              <a:ext uri="{FF2B5EF4-FFF2-40B4-BE49-F238E27FC236}">
                <a16:creationId xmlns:a16="http://schemas.microsoft.com/office/drawing/2014/main" id="{1BB9E304-574E-9EB5-24F9-3EEB6C60C068}"/>
              </a:ext>
            </a:extLst>
          </p:cNvPr>
          <p:cNvSpPr>
            <a:spLocks noGrp="1"/>
          </p:cNvSpPr>
          <p:nvPr>
            <p:ph type="ftr" sz="quarter" idx="11"/>
          </p:nvPr>
        </p:nvSpPr>
        <p:spPr/>
        <p:txBody>
          <a:bodyPr/>
          <a:lstStyle/>
          <a:p>
            <a:r>
              <a:rPr lang="sl-SI"/>
              <a:t>SRIP 24 8 2022</a:t>
            </a:r>
          </a:p>
        </p:txBody>
      </p:sp>
      <p:sp>
        <p:nvSpPr>
          <p:cNvPr id="4" name="TextBox 3">
            <a:extLst>
              <a:ext uri="{FF2B5EF4-FFF2-40B4-BE49-F238E27FC236}">
                <a16:creationId xmlns:a16="http://schemas.microsoft.com/office/drawing/2014/main" id="{897CFA83-DA04-09F7-41BA-4844F91EF74E}"/>
              </a:ext>
            </a:extLst>
          </p:cNvPr>
          <p:cNvSpPr txBox="1"/>
          <p:nvPr/>
        </p:nvSpPr>
        <p:spPr>
          <a:xfrm>
            <a:off x="7514705" y="2069869"/>
            <a:ext cx="3724102" cy="369332"/>
          </a:xfrm>
          <a:prstGeom prst="rect">
            <a:avLst/>
          </a:prstGeom>
          <a:noFill/>
        </p:spPr>
        <p:txBody>
          <a:bodyPr wrap="square" rtlCol="0">
            <a:spAutoFit/>
          </a:bodyPr>
          <a:lstStyle/>
          <a:p>
            <a:r>
              <a:rPr lang="en-GB" dirty="0"/>
              <a:t>MEJNA VREDNOST: 1000 mg/kg</a:t>
            </a:r>
            <a:endParaRPr lang="en-SI" dirty="0"/>
          </a:p>
        </p:txBody>
      </p:sp>
      <p:cxnSp>
        <p:nvCxnSpPr>
          <p:cNvPr id="7" name="Straight Connector 6">
            <a:extLst>
              <a:ext uri="{FF2B5EF4-FFF2-40B4-BE49-F238E27FC236}">
                <a16:creationId xmlns:a16="http://schemas.microsoft.com/office/drawing/2014/main" id="{224B863F-A42D-CD79-A2CE-2A036E7E965A}"/>
              </a:ext>
            </a:extLst>
          </p:cNvPr>
          <p:cNvCxnSpPr>
            <a:cxnSpLocks/>
          </p:cNvCxnSpPr>
          <p:nvPr/>
        </p:nvCxnSpPr>
        <p:spPr>
          <a:xfrm>
            <a:off x="1055716" y="3366655"/>
            <a:ext cx="1043247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819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Naslov 1"/>
          <p:cNvSpPr>
            <a:spLocks noGrp="1"/>
          </p:cNvSpPr>
          <p:nvPr>
            <p:ph type="title"/>
          </p:nvPr>
        </p:nvSpPr>
        <p:spPr>
          <a:xfrm>
            <a:off x="838200" y="556337"/>
            <a:ext cx="6797405" cy="1651404"/>
          </a:xfrm>
        </p:spPr>
        <p:txBody>
          <a:bodyPr>
            <a:normAutofit/>
          </a:bodyPr>
          <a:lstStyle/>
          <a:p>
            <a:r>
              <a:rPr lang="sl-SI" sz="4000"/>
              <a:t>EKSTRA DEVIŠKO OLJČNO OLJE SLOVENSKE ISTRE ZOP</a:t>
            </a:r>
          </a:p>
        </p:txBody>
      </p:sp>
      <p:sp>
        <p:nvSpPr>
          <p:cNvPr id="3" name="Označba mesta za vsebino 2"/>
          <p:cNvSpPr>
            <a:spLocks noGrp="1"/>
          </p:cNvSpPr>
          <p:nvPr>
            <p:ph idx="1"/>
          </p:nvPr>
        </p:nvSpPr>
        <p:spPr>
          <a:xfrm>
            <a:off x="838200" y="2401330"/>
            <a:ext cx="6797405" cy="3719384"/>
          </a:xfrm>
        </p:spPr>
        <p:txBody>
          <a:bodyPr>
            <a:normAutofit/>
          </a:bodyPr>
          <a:lstStyle/>
          <a:p>
            <a:pPr marL="0" indent="0" fontAlgn="auto">
              <a:spcAft>
                <a:spcPts val="0"/>
              </a:spcAft>
              <a:buNone/>
              <a:defRPr/>
            </a:pPr>
            <a:r>
              <a:rPr lang="sl-SI" sz="2000">
                <a:cs typeface="Tahoma" pitchFamily="34" charset="0"/>
              </a:rPr>
              <a:t>PRVI SLOVENSKI PROIZVOD ZAŠČITEN V EU</a:t>
            </a:r>
          </a:p>
          <a:p>
            <a:pPr marL="0" indent="0">
              <a:buNone/>
              <a:defRPr/>
            </a:pPr>
            <a:r>
              <a:rPr lang="sl-SI" sz="2000"/>
              <a:t>Uradni list EU št.</a:t>
            </a:r>
            <a:r>
              <a:rPr lang="it-IT" altLang="ko-KR" sz="2000">
                <a:ea typeface="굴림" pitchFamily="34" charset="-127"/>
              </a:rPr>
              <a:t> 148/2007 </a:t>
            </a:r>
            <a:r>
              <a:rPr lang="sl-SI" sz="2000"/>
              <a:t>15.2.2007</a:t>
            </a:r>
          </a:p>
          <a:p>
            <a:pPr marL="0" indent="0" fontAlgn="auto">
              <a:spcAft>
                <a:spcPts val="0"/>
              </a:spcAft>
              <a:buNone/>
              <a:defRPr/>
            </a:pPr>
            <a:r>
              <a:rPr lang="sl-SI" sz="2000" b="1"/>
              <a:t>Objava vloge v Uradnem listu Evropske unije 31.05.2006    (29.10.2004 oddana)</a:t>
            </a:r>
          </a:p>
          <a:p>
            <a:pPr marL="0" indent="0" fontAlgn="auto">
              <a:spcAft>
                <a:spcPts val="0"/>
              </a:spcAft>
              <a:buNone/>
              <a:defRPr/>
            </a:pPr>
            <a:r>
              <a:rPr lang="sl-SI" sz="2000" b="1"/>
              <a:t>Možnosti pritožb do 31.11.2006</a:t>
            </a:r>
          </a:p>
          <a:p>
            <a:pPr marL="0" indent="0" fontAlgn="auto">
              <a:spcAft>
                <a:spcPts val="0"/>
              </a:spcAft>
              <a:buNone/>
              <a:defRPr/>
            </a:pPr>
            <a:r>
              <a:rPr lang="sl-SI" sz="2000" b="1"/>
              <a:t>Vnos v register zaščitenih označb porekla Uredba Komisije št. 148/2007 z dne 15.februarja 2007 ( v Uradnem listu EU dne 16.02.2007)</a:t>
            </a:r>
            <a:endParaRPr lang="sl-SI" sz="2000"/>
          </a:p>
        </p:txBody>
      </p:sp>
      <p:pic>
        <p:nvPicPr>
          <p:cNvPr id="6" name="Picture 4">
            <a:extLst>
              <a:ext uri="{FF2B5EF4-FFF2-40B4-BE49-F238E27FC236}">
                <a16:creationId xmlns:a16="http://schemas.microsoft.com/office/drawing/2014/main" id="{5933E4C6-A3E6-4DFF-B580-F3256F9ABB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1290" y="168168"/>
            <a:ext cx="3168155" cy="31681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DE83F40C-8A46-4AB2-8B8A-4194B9374934}"/>
              </a:ext>
            </a:extLst>
          </p:cNvPr>
          <p:cNvPicPr>
            <a:picLocks noChangeAspect="1"/>
          </p:cNvPicPr>
          <p:nvPr/>
        </p:nvPicPr>
        <p:blipFill>
          <a:blip r:embed="rId4"/>
          <a:stretch>
            <a:fillRect/>
          </a:stretch>
        </p:blipFill>
        <p:spPr>
          <a:xfrm>
            <a:off x="8119414" y="3504492"/>
            <a:ext cx="3751906" cy="2813930"/>
          </a:xfrm>
          <a:prstGeom prst="rect">
            <a:avLst/>
          </a:prstGeom>
        </p:spPr>
      </p:pic>
      <p:sp>
        <p:nvSpPr>
          <p:cNvPr id="4" name="Podnaslov 6">
            <a:extLst>
              <a:ext uri="{FF2B5EF4-FFF2-40B4-BE49-F238E27FC236}">
                <a16:creationId xmlns:a16="http://schemas.microsoft.com/office/drawing/2014/main" id="{C8FE55D4-A01E-4D98-9C4C-5797F7B79CAD}"/>
              </a:ext>
            </a:extLst>
          </p:cNvPr>
          <p:cNvSpPr txBox="1">
            <a:spLocks/>
          </p:cNvSpPr>
          <p:nvPr/>
        </p:nvSpPr>
        <p:spPr>
          <a:xfrm>
            <a:off x="3445729" y="6501408"/>
            <a:ext cx="5461906" cy="448057"/>
          </a:xfrm>
          <a:prstGeom prst="rect">
            <a:avLst/>
          </a:prstGeom>
          <a:noFill/>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sl-SI" sz="2400" b="0" i="0" u="none" strike="noStrike" kern="1200" cap="none" spc="0" normalizeH="0" baseline="0" noProof="0" dirty="0">
              <a:ln>
                <a:noFill/>
              </a:ln>
              <a:solidFill>
                <a:srgbClr val="8BAA00">
                  <a:lumMod val="75000"/>
                </a:srgbClr>
              </a:solidFill>
              <a:effectLst/>
              <a:uLnTx/>
              <a:uFillTx/>
              <a:latin typeface="Dubai" panose="020B0503030403030204" pitchFamily="34" charset="-78"/>
              <a:ea typeface="Batang" panose="020B0503020000020004" pitchFamily="18" charset="-127"/>
              <a:cs typeface="Dubai" panose="020B0503030403030204" pitchFamily="34" charset="-78"/>
            </a:endParaRPr>
          </a:p>
        </p:txBody>
      </p:sp>
      <p:sp>
        <p:nvSpPr>
          <p:cNvPr id="5" name="Footer Placeholder 4">
            <a:extLst>
              <a:ext uri="{FF2B5EF4-FFF2-40B4-BE49-F238E27FC236}">
                <a16:creationId xmlns:a16="http://schemas.microsoft.com/office/drawing/2014/main" id="{320FCA92-B5E3-2F66-2E94-BFF7BCAC8A81}"/>
              </a:ext>
            </a:extLst>
          </p:cNvPr>
          <p:cNvSpPr>
            <a:spLocks noGrp="1"/>
          </p:cNvSpPr>
          <p:nvPr>
            <p:ph type="ftr" sz="quarter" idx="11"/>
          </p:nvPr>
        </p:nvSpPr>
        <p:spPr/>
        <p:txBody>
          <a:bodyPr/>
          <a:lstStyle/>
          <a:p>
            <a:r>
              <a:rPr lang="en-GB">
                <a:solidFill>
                  <a:srgbClr val="8BAA00">
                    <a:lumMod val="75000"/>
                  </a:srgbClr>
                </a:solidFill>
              </a:rPr>
              <a:t>SRIP 24 8 2022</a:t>
            </a:r>
            <a:endParaRPr lang="en-GB" dirty="0">
              <a:solidFill>
                <a:srgbClr val="8BAA00">
                  <a:lumMod val="75000"/>
                </a:srgbClr>
              </a:solidFill>
            </a:endParaRPr>
          </a:p>
        </p:txBody>
      </p:sp>
    </p:spTree>
    <p:extLst>
      <p:ext uri="{BB962C8B-B14F-4D97-AF65-F5344CB8AC3E}">
        <p14:creationId xmlns:p14="http://schemas.microsoft.com/office/powerpoint/2010/main" val="14950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F6A4F3-3601-4687-5CE0-C91961895BD7}"/>
              </a:ext>
            </a:extLst>
          </p:cNvPr>
          <p:cNvSpPr>
            <a:spLocks noGrp="1"/>
          </p:cNvSpPr>
          <p:nvPr>
            <p:ph type="title"/>
          </p:nvPr>
        </p:nvSpPr>
        <p:spPr>
          <a:xfrm>
            <a:off x="1410025" y="288700"/>
            <a:ext cx="9371949" cy="1183566"/>
          </a:xfrm>
        </p:spPr>
        <p:txBody>
          <a:bodyPr/>
          <a:lstStyle/>
          <a:p>
            <a:r>
              <a:rPr kumimoji="0" lang="sl-SI" sz="3400" b="0" i="0" u="none" strike="noStrike" kern="1200" cap="none" spc="0" normalizeH="0" baseline="0" noProof="0" dirty="0">
                <a:ln>
                  <a:noFill/>
                </a:ln>
                <a:solidFill>
                  <a:srgbClr val="8BAA00"/>
                </a:solidFill>
                <a:effectLst/>
                <a:uLnTx/>
                <a:uFillTx/>
                <a:latin typeface="Corbel" panose="020B0503020204020204"/>
                <a:ea typeface="+mj-ea"/>
                <a:cs typeface="+mj-cs"/>
              </a:rPr>
              <a:t>NUJNA SPREMEMBA ELABORATA </a:t>
            </a:r>
            <a:endParaRPr lang="sl-SI" dirty="0"/>
          </a:p>
        </p:txBody>
      </p:sp>
      <p:graphicFrame>
        <p:nvGraphicFramePr>
          <p:cNvPr id="4" name="Tabela 3">
            <a:extLst>
              <a:ext uri="{FF2B5EF4-FFF2-40B4-BE49-F238E27FC236}">
                <a16:creationId xmlns:a16="http://schemas.microsoft.com/office/drawing/2014/main" id="{62B43770-9D72-99F8-CCE4-F359FA5689FD}"/>
              </a:ext>
            </a:extLst>
          </p:cNvPr>
          <p:cNvGraphicFramePr>
            <a:graphicFrameLocks noGrp="1"/>
          </p:cNvGraphicFramePr>
          <p:nvPr>
            <p:extLst>
              <p:ext uri="{D42A27DB-BD31-4B8C-83A1-F6EECF244321}">
                <p14:modId xmlns:p14="http://schemas.microsoft.com/office/powerpoint/2010/main" val="3787703412"/>
              </p:ext>
            </p:extLst>
          </p:nvPr>
        </p:nvGraphicFramePr>
        <p:xfrm>
          <a:off x="1469346" y="1790964"/>
          <a:ext cx="4452182" cy="4625676"/>
        </p:xfrm>
        <a:graphic>
          <a:graphicData uri="http://schemas.openxmlformats.org/drawingml/2006/table">
            <a:tbl>
              <a:tblPr/>
              <a:tblGrid>
                <a:gridCol w="2209676">
                  <a:extLst>
                    <a:ext uri="{9D8B030D-6E8A-4147-A177-3AD203B41FA5}">
                      <a16:colId xmlns:a16="http://schemas.microsoft.com/office/drawing/2014/main" val="1945567043"/>
                    </a:ext>
                  </a:extLst>
                </a:gridCol>
                <a:gridCol w="1101539">
                  <a:extLst>
                    <a:ext uri="{9D8B030D-6E8A-4147-A177-3AD203B41FA5}">
                      <a16:colId xmlns:a16="http://schemas.microsoft.com/office/drawing/2014/main" val="1090910203"/>
                    </a:ext>
                  </a:extLst>
                </a:gridCol>
                <a:gridCol w="1140967">
                  <a:extLst>
                    <a:ext uri="{9D8B030D-6E8A-4147-A177-3AD203B41FA5}">
                      <a16:colId xmlns:a16="http://schemas.microsoft.com/office/drawing/2014/main" val="660906491"/>
                    </a:ext>
                  </a:extLst>
                </a:gridCol>
              </a:tblGrid>
              <a:tr h="409898">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PARAMETER</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2004</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2013</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702832"/>
                  </a:ext>
                </a:extLst>
              </a:tr>
              <a:tr h="480109">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Vsebnost prostih maščobnih kislin v ut %, izraženih kot oleinska kislina</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0,5</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 </a:t>
                      </a:r>
                      <a:r>
                        <a:rPr lang="en-AU"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0,</a:t>
                      </a:r>
                      <a:r>
                        <a:rPr lang="sl-SI"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318024"/>
                  </a:ext>
                </a:extLst>
              </a:tr>
              <a:tr h="266980">
                <a:tc>
                  <a:txBody>
                    <a:bodyPr/>
                    <a:lstStyle/>
                    <a:p>
                      <a:r>
                        <a:rPr lang="en-AU" sz="1000" dirty="0" err="1">
                          <a:effectLst/>
                          <a:latin typeface="Arial" panose="020B0604020202020204" pitchFamily="34" charset="0"/>
                          <a:ea typeface="Times New Roman" panose="02020603050405020304" pitchFamily="18" charset="0"/>
                          <a:cs typeface="Times New Roman" panose="02020603050405020304" pitchFamily="18" charset="0"/>
                        </a:rPr>
                        <a:t>Peroksidno</a:t>
                      </a:r>
                      <a:r>
                        <a:rPr lang="en-AU"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n-AU" sz="1000" dirty="0" err="1">
                          <a:effectLst/>
                          <a:latin typeface="Arial" panose="020B0604020202020204" pitchFamily="34" charset="0"/>
                          <a:ea typeface="Times New Roman" panose="02020603050405020304" pitchFamily="18" charset="0"/>
                          <a:cs typeface="Times New Roman" panose="02020603050405020304" pitchFamily="18" charset="0"/>
                        </a:rPr>
                        <a:t>število</a:t>
                      </a:r>
                      <a:r>
                        <a:rPr lang="en-AU" sz="1000" dirty="0">
                          <a:effectLst/>
                          <a:latin typeface="Arial" panose="020B0604020202020204" pitchFamily="34" charset="0"/>
                          <a:ea typeface="Times New Roman" panose="02020603050405020304" pitchFamily="18" charset="0"/>
                          <a:cs typeface="Times New Roman" panose="02020603050405020304" pitchFamily="18" charset="0"/>
                        </a:rPr>
                        <a:t>, mmol O</a:t>
                      </a:r>
                      <a:r>
                        <a:rPr lang="en-AU" sz="1000" baseline="-25000" dirty="0">
                          <a:effectLst/>
                          <a:latin typeface="Arial" panose="020B0604020202020204" pitchFamily="34" charset="0"/>
                          <a:ea typeface="Times New Roman" panose="02020603050405020304" pitchFamily="18" charset="0"/>
                          <a:cs typeface="Times New Roman" panose="02020603050405020304" pitchFamily="18" charset="0"/>
                        </a:rPr>
                        <a:t>2</a:t>
                      </a:r>
                      <a:r>
                        <a:rPr lang="en-AU" sz="1000" dirty="0">
                          <a:effectLst/>
                          <a:latin typeface="Arial" panose="020B0604020202020204" pitchFamily="34" charset="0"/>
                          <a:ea typeface="Times New Roman" panose="02020603050405020304" pitchFamily="18" charset="0"/>
                          <a:cs typeface="Times New Roman" panose="02020603050405020304" pitchFamily="18" charset="0"/>
                        </a:rPr>
                        <a:t>/kg</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7</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7</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513615"/>
                  </a:ext>
                </a:extLst>
              </a:tr>
              <a:tr h="332386">
                <a:tc>
                  <a:txBody>
                    <a:bodyPr/>
                    <a:lstStyle/>
                    <a:p>
                      <a:r>
                        <a:rPr lang="en-AU" sz="1000">
                          <a:effectLst/>
                          <a:latin typeface="Arial" panose="020B0604020202020204" pitchFamily="34" charset="0"/>
                          <a:ea typeface="Times New Roman" panose="02020603050405020304" pitchFamily="18" charset="0"/>
                          <a:cs typeface="Times New Roman" panose="02020603050405020304" pitchFamily="18" charset="0"/>
                        </a:rPr>
                        <a:t>K</a:t>
                      </a:r>
                      <a:r>
                        <a:rPr lang="en-AU" sz="1000" baseline="-25000">
                          <a:effectLst/>
                          <a:latin typeface="Arial" panose="020B0604020202020204" pitchFamily="34" charset="0"/>
                          <a:ea typeface="Times New Roman" panose="02020603050405020304" pitchFamily="18" charset="0"/>
                          <a:cs typeface="Times New Roman" panose="02020603050405020304" pitchFamily="18" charset="0"/>
                        </a:rPr>
                        <a:t>232</a:t>
                      </a:r>
                      <a:endParaRPr lang="sl-SI"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2,5</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2,</a:t>
                      </a:r>
                      <a:r>
                        <a:rPr lang="sl-SI"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967621"/>
                  </a:ext>
                </a:extLst>
              </a:tr>
              <a:tr h="332386">
                <a:tc>
                  <a:txBody>
                    <a:bodyPr/>
                    <a:lstStyle/>
                    <a:p>
                      <a:r>
                        <a:rPr lang="en-AU" sz="1000" dirty="0">
                          <a:effectLst/>
                          <a:latin typeface="Arial" panose="020B0604020202020204" pitchFamily="34" charset="0"/>
                          <a:ea typeface="Times New Roman" panose="02020603050405020304" pitchFamily="18" charset="0"/>
                          <a:cs typeface="Times New Roman" panose="02020603050405020304" pitchFamily="18" charset="0"/>
                        </a:rPr>
                        <a:t>K</a:t>
                      </a:r>
                      <a:r>
                        <a:rPr lang="en-AU" sz="1000" baseline="-25000" dirty="0">
                          <a:effectLst/>
                          <a:latin typeface="Arial" panose="020B0604020202020204" pitchFamily="34" charset="0"/>
                          <a:ea typeface="Times New Roman" panose="02020603050405020304" pitchFamily="18" charset="0"/>
                          <a:cs typeface="Times New Roman" panose="02020603050405020304" pitchFamily="18" charset="0"/>
                        </a:rPr>
                        <a:t>270</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0,2</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0,2</a:t>
                      </a:r>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  </a:t>
                      </a:r>
                      <a:r>
                        <a:rPr lang="sl-SI"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 268</a:t>
                      </a:r>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185267"/>
                  </a:ext>
                </a:extLst>
              </a:tr>
              <a:tr h="332386">
                <a:tc>
                  <a:txBody>
                    <a:bodyPr/>
                    <a:lstStyle/>
                    <a:p>
                      <a:r>
                        <a:rPr lang="en-AU" sz="1000"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AU" sz="1000" dirty="0">
                          <a:effectLst/>
                          <a:latin typeface="Arial" panose="020B0604020202020204" pitchFamily="34" charset="0"/>
                          <a:ea typeface="Times New Roman" panose="02020603050405020304" pitchFamily="18" charset="0"/>
                          <a:cs typeface="Times New Roman" panose="02020603050405020304" pitchFamily="18" charset="0"/>
                        </a:rPr>
                        <a:t>K*</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0,01</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0,01</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961733"/>
                  </a:ext>
                </a:extLst>
              </a:tr>
              <a:tr h="443181">
                <a:tc>
                  <a:txBody>
                    <a:bodyPr/>
                    <a:lstStyle/>
                    <a:p>
                      <a:r>
                        <a:rPr lang="en-AU" sz="1000">
                          <a:effectLst/>
                          <a:latin typeface="Arial" panose="020B0604020202020204" pitchFamily="34" charset="0"/>
                          <a:ea typeface="Times New Roman" panose="02020603050405020304" pitchFamily="18" charset="0"/>
                          <a:cs typeface="Times New Roman" panose="02020603050405020304" pitchFamily="18" charset="0"/>
                        </a:rPr>
                        <a:t>Vsebnost celokupnih biofenolov v mg/kg olja</a:t>
                      </a:r>
                      <a:endParaRPr lang="sl-SI"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100</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1</a:t>
                      </a:r>
                      <a:r>
                        <a:rPr lang="sl-SI"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5</a:t>
                      </a:r>
                      <a:r>
                        <a:rPr lang="en-AU"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0</a:t>
                      </a:r>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830466"/>
                  </a:ext>
                </a:extLst>
              </a:tr>
              <a:tr h="553977">
                <a:tc>
                  <a:txBody>
                    <a:bodyPr/>
                    <a:lstStyle/>
                    <a:p>
                      <a:r>
                        <a:rPr lang="en-AU" sz="1000">
                          <a:effectLst/>
                          <a:latin typeface="Arial" panose="020B0604020202020204" pitchFamily="34" charset="0"/>
                          <a:ea typeface="Times New Roman" panose="02020603050405020304" pitchFamily="18" charset="0"/>
                          <a:cs typeface="Times New Roman" panose="02020603050405020304" pitchFamily="18" charset="0"/>
                        </a:rPr>
                        <a:t>Vsebnost oleinske kisline, C18:1 v odstotnem masnem deležu (%)</a:t>
                      </a:r>
                      <a:endParaRPr lang="sl-SI"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72</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72</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872901"/>
                  </a:ext>
                </a:extLst>
              </a:tr>
              <a:tr h="553977">
                <a:tc>
                  <a:txBody>
                    <a:bodyPr/>
                    <a:lstStyle/>
                    <a:p>
                      <a:r>
                        <a:rPr lang="en-AU" sz="1000">
                          <a:effectLst/>
                          <a:latin typeface="Arial" panose="020B0604020202020204" pitchFamily="34" charset="0"/>
                          <a:ea typeface="Times New Roman" panose="02020603050405020304" pitchFamily="18" charset="0"/>
                          <a:cs typeface="Times New Roman" panose="02020603050405020304" pitchFamily="18" charset="0"/>
                        </a:rPr>
                        <a:t>Vsebnost linolne kisline, C18:2 v odstotnem masnem deležu (%)</a:t>
                      </a:r>
                      <a:endParaRPr lang="sl-SI"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8,0</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8,0</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434862"/>
                  </a:ext>
                </a:extLst>
              </a:tr>
              <a:tr h="920396">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Senzorična ocena  </a:t>
                      </a:r>
                      <a:r>
                        <a:rPr kumimoji="0" lang="sl-SI" sz="1200" b="0" i="0" u="none" strike="noStrike" kern="1200" cap="none" spc="0" normalizeH="0" baseline="0" noProof="0" dirty="0">
                          <a:ln>
                            <a:noFill/>
                          </a:ln>
                          <a:solidFill>
                            <a:srgbClr val="4D3E2F"/>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6,5</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000" dirty="0">
                          <a:effectLst/>
                          <a:latin typeface="Tahoma" panose="020B0604030504040204" pitchFamily="34" charset="0"/>
                          <a:ea typeface="Times New Roman" panose="02020603050405020304" pitchFamily="18" charset="0"/>
                          <a:cs typeface="Times New Roman" panose="02020603050405020304" pitchFamily="18" charset="0"/>
                        </a:rPr>
                        <a:t>Mediana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sadežnosti</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a:t>
                      </a:r>
                      <a:r>
                        <a:rPr kumimoji="0" lang="sl-SI" sz="1200" b="0" i="0" u="none" strike="noStrike" kern="1200" cap="none" spc="0" normalizeH="0" baseline="0" noProof="0" dirty="0">
                          <a:ln>
                            <a:noFill/>
                          </a:ln>
                          <a:solidFill>
                            <a:srgbClr val="4D3E2F"/>
                          </a:solidFill>
                          <a:effectLst/>
                          <a:uLnTx/>
                          <a:uFillTx/>
                          <a:latin typeface="Calibri" panose="020F0502020204030204" pitchFamily="34" charset="0"/>
                          <a:ea typeface="Times New Roman" panose="02020603050405020304" pitchFamily="18" charset="0"/>
                          <a:cs typeface="Calibri" panose="020F0502020204030204" pitchFamily="34" charset="0"/>
                        </a:rPr>
                        <a:t>≥2,0</a:t>
                      </a:r>
                      <a:endParaRPr kumimoji="0" lang="sl-SI" sz="12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Olje ne sme imeti senzoričnih napak, grenak in pikanten okus blage do srednje intenzitete 1-6)</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srgbClr val="4D3E2F"/>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t>
                      </a:r>
                      <a:r>
                        <a:rPr kumimoji="0" lang="sl-SI" sz="1000" b="0" i="0" u="none" strike="noStrike" kern="1200" cap="none" spc="0" normalizeH="0" baseline="0" noProof="0" dirty="0">
                          <a:ln>
                            <a:noFill/>
                          </a:ln>
                          <a:solidFill>
                            <a:srgbClr val="4D3E2F"/>
                          </a:solidFill>
                          <a:effectLst/>
                          <a:highlight>
                            <a:srgbClr val="FFFF00"/>
                          </a:highlight>
                          <a:uLnTx/>
                          <a:uFillTx/>
                          <a:latin typeface="Tahoma" panose="020B0604030504040204" pitchFamily="34" charset="0"/>
                          <a:ea typeface="Times New Roman" panose="02020603050405020304" pitchFamily="18" charset="0"/>
                          <a:cs typeface="Times New Roman" panose="02020603050405020304" pitchFamily="18" charset="0"/>
                        </a:rPr>
                        <a:t>6,5</a:t>
                      </a:r>
                    </a:p>
                    <a:p>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2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Mediana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sadežnosti</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a:t>
                      </a:r>
                      <a:r>
                        <a:rPr kumimoji="0" lang="sl-SI" sz="1200" b="0" i="0" u="none" strike="noStrike" kern="1200" cap="none" spc="0" normalizeH="0" baseline="0" noProof="0" dirty="0">
                          <a:ln>
                            <a:noFill/>
                          </a:ln>
                          <a:solidFill>
                            <a:srgbClr val="4D3E2F"/>
                          </a:solidFill>
                          <a:effectLst/>
                          <a:uLnTx/>
                          <a:uFillTx/>
                          <a:latin typeface="Calibri" panose="020F0502020204030204" pitchFamily="34" charset="0"/>
                          <a:ea typeface="Times New Roman" panose="02020603050405020304" pitchFamily="18" charset="0"/>
                          <a:cs typeface="Calibri" panose="020F0502020204030204" pitchFamily="34" charset="0"/>
                        </a:rPr>
                        <a:t>≥2,0</a:t>
                      </a:r>
                      <a:endParaRPr kumimoji="0" lang="sl-SI" sz="12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a:p>
                      <a:endParaRPr lang="sl-SI" sz="12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0276243"/>
                  </a:ext>
                </a:extLst>
              </a:tr>
            </a:tbl>
          </a:graphicData>
        </a:graphic>
      </p:graphicFrame>
      <p:graphicFrame>
        <p:nvGraphicFramePr>
          <p:cNvPr id="9" name="Označba mesta vsebine 8">
            <a:extLst>
              <a:ext uri="{FF2B5EF4-FFF2-40B4-BE49-F238E27FC236}">
                <a16:creationId xmlns:a16="http://schemas.microsoft.com/office/drawing/2014/main" id="{CEE95C8F-3728-B440-41A5-166ACB5CBEDA}"/>
              </a:ext>
            </a:extLst>
          </p:cNvPr>
          <p:cNvGraphicFramePr>
            <a:graphicFrameLocks noGrp="1" noChangeAspect="1"/>
          </p:cNvGraphicFramePr>
          <p:nvPr>
            <p:ph idx="1"/>
            <p:extLst>
              <p:ext uri="{D42A27DB-BD31-4B8C-83A1-F6EECF244321}">
                <p14:modId xmlns:p14="http://schemas.microsoft.com/office/powerpoint/2010/main" val="3069242252"/>
              </p:ext>
            </p:extLst>
          </p:nvPr>
        </p:nvGraphicFramePr>
        <p:xfrm>
          <a:off x="7731411" y="157793"/>
          <a:ext cx="4073496" cy="2044342"/>
        </p:xfrm>
        <a:graphic>
          <a:graphicData uri="http://schemas.openxmlformats.org/presentationml/2006/ole">
            <mc:AlternateContent xmlns:mc="http://schemas.openxmlformats.org/markup-compatibility/2006">
              <mc:Choice xmlns:v="urn:schemas-microsoft-com:vml" Requires="v">
                <p:oleObj r:id="rId2" imgW="9792549" imgH="4915326" progId="MSPhotoEd.3">
                  <p:embed/>
                </p:oleObj>
              </mc:Choice>
              <mc:Fallback>
                <p:oleObj r:id="rId2" imgW="9792549" imgH="4915326" progId="MSPhotoEd.3">
                  <p:embed/>
                  <p:pic>
                    <p:nvPicPr>
                      <p:cNvPr id="3" name="Predmet 2">
                        <a:extLst>
                          <a:ext uri="{FF2B5EF4-FFF2-40B4-BE49-F238E27FC236}">
                            <a16:creationId xmlns:a16="http://schemas.microsoft.com/office/drawing/2014/main" id="{FA266633-ED00-44D1-B33E-28DE575B1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411" y="157793"/>
                        <a:ext cx="4073496" cy="2044342"/>
                      </a:xfrm>
                      <a:prstGeom prst="rect">
                        <a:avLst/>
                      </a:prstGeom>
                      <a:noFill/>
                    </p:spPr>
                  </p:pic>
                </p:oleObj>
              </mc:Fallback>
            </mc:AlternateContent>
          </a:graphicData>
        </a:graphic>
      </p:graphicFrame>
      <p:graphicFrame>
        <p:nvGraphicFramePr>
          <p:cNvPr id="10" name="Tabela 9">
            <a:extLst>
              <a:ext uri="{FF2B5EF4-FFF2-40B4-BE49-F238E27FC236}">
                <a16:creationId xmlns:a16="http://schemas.microsoft.com/office/drawing/2014/main" id="{706FA7A3-4A3E-DA73-6F1C-B7DC64F9097B}"/>
              </a:ext>
            </a:extLst>
          </p:cNvPr>
          <p:cNvGraphicFramePr>
            <a:graphicFrameLocks noGrp="1"/>
          </p:cNvGraphicFramePr>
          <p:nvPr>
            <p:extLst>
              <p:ext uri="{D42A27DB-BD31-4B8C-83A1-F6EECF244321}">
                <p14:modId xmlns:p14="http://schemas.microsoft.com/office/powerpoint/2010/main" val="3950992002"/>
              </p:ext>
            </p:extLst>
          </p:nvPr>
        </p:nvGraphicFramePr>
        <p:xfrm>
          <a:off x="6280982" y="2333041"/>
          <a:ext cx="5442258" cy="3602197"/>
        </p:xfrm>
        <a:graphic>
          <a:graphicData uri="http://schemas.openxmlformats.org/drawingml/2006/table">
            <a:tbl>
              <a:tblPr/>
              <a:tblGrid>
                <a:gridCol w="2106273">
                  <a:extLst>
                    <a:ext uri="{9D8B030D-6E8A-4147-A177-3AD203B41FA5}">
                      <a16:colId xmlns:a16="http://schemas.microsoft.com/office/drawing/2014/main" val="1945567043"/>
                    </a:ext>
                  </a:extLst>
                </a:gridCol>
                <a:gridCol w="1795773">
                  <a:extLst>
                    <a:ext uri="{9D8B030D-6E8A-4147-A177-3AD203B41FA5}">
                      <a16:colId xmlns:a16="http://schemas.microsoft.com/office/drawing/2014/main" val="1090910203"/>
                    </a:ext>
                  </a:extLst>
                </a:gridCol>
                <a:gridCol w="1540212">
                  <a:extLst>
                    <a:ext uri="{9D8B030D-6E8A-4147-A177-3AD203B41FA5}">
                      <a16:colId xmlns:a16="http://schemas.microsoft.com/office/drawing/2014/main" val="660906491"/>
                    </a:ext>
                  </a:extLst>
                </a:gridCol>
              </a:tblGrid>
              <a:tr h="328870">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PARAMETER</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2004</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2013</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702832"/>
                  </a:ext>
                </a:extLst>
              </a:tr>
              <a:tr h="320925">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Čas skladiščenja obranih plodov</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36 ur</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 </a:t>
                      </a:r>
                      <a:r>
                        <a:rPr lang="sl-SI" sz="1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24 ur od dneva obiranja</a:t>
                      </a:r>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318024"/>
                  </a:ext>
                </a:extLst>
              </a:tr>
              <a:tr h="335994">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Zakonodajni predpisi</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2568/91; 1019/2002</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2568/91 ; 29/2012</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513615"/>
                  </a:ext>
                </a:extLst>
              </a:tr>
              <a:tr h="391681">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Omejitev pridelka : 7000 kg oljk/Ha</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7000 kg oljk/Ha</a:t>
                      </a:r>
                    </a:p>
                    <a:p>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10,5 kg olja/oljko</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8000 kg oljk/Ha</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967621"/>
                  </a:ext>
                </a:extLst>
              </a:tr>
              <a:tr h="327923">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Izplen, pridobitek olja</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Ne sme presegati 21 %</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srgbClr val="4D3E2F"/>
                          </a:solidFill>
                          <a:effectLst/>
                          <a:uLnTx/>
                          <a:uFillTx/>
                          <a:latin typeface="Arial" panose="020B0604020202020204" pitchFamily="34" charset="0"/>
                          <a:ea typeface="Times New Roman" panose="02020603050405020304" pitchFamily="18" charset="0"/>
                          <a:cs typeface="Times New Roman" panose="02020603050405020304" pitchFamily="18" charset="0"/>
                        </a:rPr>
                        <a:t>21 % za posamezno </a:t>
                      </a:r>
                      <a:r>
                        <a:rPr kumimoji="0" lang="sl-SI" sz="1000" b="1" i="0" u="none" strike="noStrike" kern="1200" cap="none" spc="0" normalizeH="0" baseline="0" noProof="0" dirty="0" err="1">
                          <a:ln>
                            <a:noFill/>
                          </a:ln>
                          <a:solidFill>
                            <a:srgbClr val="4D3E2F"/>
                          </a:solidFill>
                          <a:effectLst/>
                          <a:uLnTx/>
                          <a:uFillTx/>
                          <a:latin typeface="Arial" panose="020B0604020202020204" pitchFamily="34" charset="0"/>
                          <a:ea typeface="Times New Roman" panose="02020603050405020304" pitchFamily="18" charset="0"/>
                          <a:cs typeface="Times New Roman" panose="02020603050405020304" pitchFamily="18" charset="0"/>
                        </a:rPr>
                        <a:t>saržo</a:t>
                      </a:r>
                      <a:endPar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a:p>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185267"/>
                  </a:ext>
                </a:extLst>
              </a:tr>
              <a:tr h="230177">
                <a:tc>
                  <a:txBody>
                    <a:bodyPr/>
                    <a:lstStyle/>
                    <a:p>
                      <a:r>
                        <a:rPr lang="sl-SI" sz="1000"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Temperatura skladiščenja olja</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b="1" dirty="0">
                          <a:effectLst/>
                          <a:latin typeface="Arial" panose="020B0604020202020204" pitchFamily="34" charset="0"/>
                          <a:ea typeface="Times New Roman" panose="02020603050405020304" pitchFamily="18" charset="0"/>
                          <a:cs typeface="Times New Roman" panose="02020603050405020304" pitchFamily="18" charset="0"/>
                        </a:rPr>
                        <a:t>12 – 20 </a:t>
                      </a:r>
                      <a:r>
                        <a:rPr lang="sl-SI" sz="1000" b="1" dirty="0">
                          <a:effectLst/>
                          <a:latin typeface="Calibri" panose="020F0502020204030204" pitchFamily="34" charset="0"/>
                          <a:ea typeface="Times New Roman" panose="02020603050405020304" pitchFamily="18" charset="0"/>
                          <a:cs typeface="Calibri" panose="020F0502020204030204" pitchFamily="34" charset="0"/>
                        </a:rPr>
                        <a:t>°C</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1" i="0" u="none" strike="noStrike" kern="1200" cap="none" spc="0" normalizeH="0" baseline="0" noProof="0" dirty="0">
                          <a:ln>
                            <a:noFill/>
                          </a:ln>
                          <a:solidFill>
                            <a:srgbClr val="4D3E2F"/>
                          </a:solidFill>
                          <a:effectLst/>
                          <a:uLnTx/>
                          <a:uFillTx/>
                          <a:latin typeface="Arial" panose="020B0604020202020204" pitchFamily="34" charset="0"/>
                          <a:ea typeface="Times New Roman" panose="02020603050405020304" pitchFamily="18" charset="0"/>
                          <a:cs typeface="Times New Roman" panose="02020603050405020304" pitchFamily="18" charset="0"/>
                        </a:rPr>
                        <a:t>14 – 20 </a:t>
                      </a:r>
                      <a:r>
                        <a:rPr kumimoji="0" lang="sl-SI" sz="1000" b="1" i="0" u="none" strike="noStrike" kern="1200" cap="none" spc="0" normalizeH="0" baseline="0" noProof="0" dirty="0">
                          <a:ln>
                            <a:noFill/>
                          </a:ln>
                          <a:solidFill>
                            <a:srgbClr val="4D3E2F"/>
                          </a:solidFill>
                          <a:effectLst/>
                          <a:uLnTx/>
                          <a:uFillTx/>
                          <a:latin typeface="Calibri" panose="020F0502020204030204" pitchFamily="34" charset="0"/>
                          <a:ea typeface="Times New Roman" panose="02020603050405020304" pitchFamily="18" charset="0"/>
                          <a:cs typeface="Calibri" panose="020F0502020204030204" pitchFamily="34" charset="0"/>
                        </a:rPr>
                        <a:t>°C</a:t>
                      </a:r>
                      <a:endPar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961733"/>
                  </a:ext>
                </a:extLst>
              </a:tr>
              <a:tr h="1135117">
                <a:tc>
                  <a:txBody>
                    <a:bodyPr/>
                    <a:lstStyle/>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Olje mora biti pridelano iz oljk naslednjih sort,</a:t>
                      </a:r>
                    </a:p>
                    <a:p>
                      <a:r>
                        <a:rPr lang="sl-SI" sz="1000" dirty="0">
                          <a:effectLst/>
                          <a:latin typeface="Arial" panose="020B0604020202020204" pitchFamily="34" charset="0"/>
                          <a:ea typeface="Times New Roman" panose="02020603050405020304" pitchFamily="18" charset="0"/>
                          <a:cs typeface="Times New Roman" panose="02020603050405020304" pitchFamily="18" charset="0"/>
                        </a:rPr>
                        <a:t>dikcija v letu 2004: Olje pridelano iz različnih sort z deleži:</a:t>
                      </a:r>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sl-SI" sz="1000" dirty="0">
                          <a:effectLst/>
                          <a:latin typeface="Tahoma" panose="020B0604030504040204" pitchFamily="34" charset="0"/>
                          <a:ea typeface="Times New Roman" panose="02020603050405020304" pitchFamily="18" charset="0"/>
                          <a:cs typeface="Times New Roman" panose="02020603050405020304" pitchFamily="18" charset="0"/>
                        </a:rPr>
                        <a:t>IB,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Leccino</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Buga</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Maurino</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Frantoio</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in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Pendolino</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vsaj 80%, od tega IB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najmnaj</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30%, </a:t>
                      </a:r>
                      <a:r>
                        <a:rPr lang="sl-SI" sz="1000" dirty="0" err="1">
                          <a:effectLst/>
                          <a:latin typeface="Tahoma" panose="020B0604030504040204" pitchFamily="34" charset="0"/>
                          <a:ea typeface="Times New Roman" panose="02020603050405020304" pitchFamily="18" charset="0"/>
                          <a:cs typeface="Times New Roman" panose="02020603050405020304" pitchFamily="18" charset="0"/>
                        </a:rPr>
                        <a:t>nenaštetih</a:t>
                      </a:r>
                      <a:r>
                        <a:rPr lang="sl-SI" sz="1000" dirty="0">
                          <a:effectLst/>
                          <a:latin typeface="Tahoma" panose="020B0604030504040204" pitchFamily="34" charset="0"/>
                          <a:ea typeface="Times New Roman" panose="02020603050405020304" pitchFamily="18" charset="0"/>
                          <a:cs typeface="Times New Roman" panose="02020603050405020304" pitchFamily="18" charset="0"/>
                        </a:rPr>
                        <a:t> je 20%</a:t>
                      </a: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0" i="0" u="none" strike="noStrike" kern="1200" cap="none" spc="0" normalizeH="0" baseline="0" noProof="0" dirty="0">
                          <a:ln>
                            <a:noFill/>
                          </a:ln>
                          <a:solidFill>
                            <a:srgbClr val="4D3E2F"/>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rPr>
                        <a:t>Olje mora biti pridelano iz oljk naslednjih sort: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IB,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Leccino</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Buga</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Maurino</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Frantoio</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in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Pendolino</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vsaj 80%, od tega IB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najmnaj</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30%, </a:t>
                      </a:r>
                      <a:r>
                        <a:rPr kumimoji="0" lang="sl-SI" sz="1000" b="0" i="0" u="none" strike="noStrike" kern="1200" cap="none" spc="0" normalizeH="0" baseline="0" noProof="0" dirty="0" err="1">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nenaštetih</a:t>
                      </a:r>
                      <a:r>
                        <a:rPr kumimoji="0" lang="sl-SI" sz="1000" b="0" i="0" u="none" strike="noStrike" kern="1200" cap="none" spc="0" normalizeH="0" baseline="0" noProof="0" dirty="0">
                          <a:ln>
                            <a:noFill/>
                          </a:ln>
                          <a:solidFill>
                            <a:srgbClr val="4D3E2F"/>
                          </a:solidFill>
                          <a:effectLst/>
                          <a:uLnTx/>
                          <a:uFillTx/>
                          <a:latin typeface="Tahoma" panose="020B0604030504040204" pitchFamily="34" charset="0"/>
                          <a:ea typeface="Times New Roman" panose="02020603050405020304" pitchFamily="18" charset="0"/>
                          <a:cs typeface="Times New Roman" panose="02020603050405020304" pitchFamily="18" charset="0"/>
                        </a:rPr>
                        <a:t> je 20%</a:t>
                      </a:r>
                    </a:p>
                    <a:p>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830466"/>
                  </a:ext>
                </a:extLst>
              </a:tr>
              <a:tr h="181875">
                <a:tc>
                  <a:txBody>
                    <a:bodyPr/>
                    <a:lstStyle/>
                    <a:p>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sl-SI"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sl-SI" sz="1000" dirty="0">
                        <a:effectLst/>
                        <a:highlight>
                          <a:srgbClr val="FFFF00"/>
                        </a:highlight>
                        <a:latin typeface="Tahoma" panose="020B0604030504040204" pitchFamily="34" charset="0"/>
                        <a:ea typeface="Times New Roman" panose="02020603050405020304" pitchFamily="18" charset="0"/>
                        <a:cs typeface="Times New Roman" panose="02020603050405020304" pitchFamily="18" charset="0"/>
                      </a:endParaRPr>
                    </a:p>
                  </a:txBody>
                  <a:tcPr marL="59757" marR="59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410744"/>
                  </a:ext>
                </a:extLst>
              </a:tr>
            </a:tbl>
          </a:graphicData>
        </a:graphic>
      </p:graphicFrame>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E3DDB0FE-7E3B-5164-CC6D-0F154D8F3470}"/>
                  </a:ext>
                </a:extLst>
              </p:cNvPr>
              <p:cNvGraphicFramePr>
                <a:graphicFrameLocks noChangeAspect="1"/>
              </p:cNvGraphicFramePr>
              <p:nvPr>
                <p:extLst>
                  <p:ext uri="{D42A27DB-BD31-4B8C-83A1-F6EECF244321}">
                    <p14:modId xmlns:p14="http://schemas.microsoft.com/office/powerpoint/2010/main" val="3602324994"/>
                  </p:ext>
                </p:extLst>
              </p:nvPr>
            </p:nvGraphicFramePr>
            <p:xfrm>
              <a:off x="-1964474" y="1445375"/>
              <a:ext cx="3048000" cy="1714500"/>
            </p:xfrm>
            <a:graphic>
              <a:graphicData uri="http://schemas.microsoft.com/office/powerpoint/2016/slidezoom">
                <pslz:sldZm>
                  <pslz:sldZmObj sldId="555" cId="2106414608">
                    <pslz:zmPr id="{C23A9739-BD5C-4DA9-8882-594BAE0CB750}"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E3DDB0FE-7E3B-5164-CC6D-0F154D8F3470}"/>
                  </a:ext>
                </a:extLst>
              </p:cNvPr>
              <p:cNvPicPr>
                <a:picLocks noGrp="1" noRot="1" noChangeAspect="1" noMove="1" noResize="1" noEditPoints="1" noAdjustHandles="1" noChangeArrowheads="1" noChangeShapeType="1"/>
              </p:cNvPicPr>
              <p:nvPr/>
            </p:nvPicPr>
            <p:blipFill>
              <a:blip r:embed="rId6"/>
              <a:stretch>
                <a:fillRect/>
              </a:stretch>
            </p:blipFill>
            <p:spPr>
              <a:xfrm>
                <a:off x="-1964474" y="1445375"/>
                <a:ext cx="3048000" cy="1714500"/>
              </a:xfrm>
              <a:prstGeom prst="rect">
                <a:avLst/>
              </a:prstGeom>
              <a:ln w="3175">
                <a:solidFill>
                  <a:prstClr val="ltGray"/>
                </a:solidFill>
              </a:ln>
            </p:spPr>
          </p:pic>
        </mc:Fallback>
      </mc:AlternateContent>
      <p:sp>
        <p:nvSpPr>
          <p:cNvPr id="3" name="Footer Placeholder 2">
            <a:extLst>
              <a:ext uri="{FF2B5EF4-FFF2-40B4-BE49-F238E27FC236}">
                <a16:creationId xmlns:a16="http://schemas.microsoft.com/office/drawing/2014/main" id="{63DF220E-B20B-F43C-A6B4-A2B59EC50EBE}"/>
              </a:ext>
            </a:extLst>
          </p:cNvPr>
          <p:cNvSpPr>
            <a:spLocks noGrp="1"/>
          </p:cNvSpPr>
          <p:nvPr>
            <p:ph type="ftr" sz="quarter" idx="11"/>
          </p:nvPr>
        </p:nvSpPr>
        <p:spPr/>
        <p:txBody>
          <a:bodyPr/>
          <a:lstStyle/>
          <a:p>
            <a:r>
              <a:rPr lang="sl-SI" noProof="0"/>
              <a:t>SRIP 24 8 2022</a:t>
            </a:r>
            <a:endParaRPr lang="sl-SI" noProof="0" dirty="0"/>
          </a:p>
        </p:txBody>
      </p:sp>
    </p:spTree>
    <p:extLst>
      <p:ext uri="{BB962C8B-B14F-4D97-AF65-F5344CB8AC3E}">
        <p14:creationId xmlns:p14="http://schemas.microsoft.com/office/powerpoint/2010/main" val="210641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727469" y="299258"/>
            <a:ext cx="5812261" cy="3350029"/>
          </a:xfrm>
        </p:spPr>
        <p:txBody>
          <a:bodyPr>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Sloveniji </a:t>
            </a:r>
            <a:r>
              <a:rPr lang="en-GB" sz="2400" dirty="0">
                <a:solidFill>
                  <a:prstClr val="black"/>
                </a:solidFill>
                <a:latin typeface="Calibri" panose="020F0502020204030204" pitchFamily="34" charset="0"/>
                <a:ea typeface="Times New Roman" panose="02020603050405020304" pitchFamily="18" charset="0"/>
                <a:cs typeface="Calibri" panose="020F0502020204030204" pitchFamily="34" charset="0"/>
              </a:rPr>
              <a:t>se je </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šele leta 2009 zasnoval prvi poskus namakanja oljk, ki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omogoča</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spremljanje vpliva namakanja na kakovost olja</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Po</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skus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strokovnjaki</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dogradili</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je zajemal 4 vrste nasada (1. vrsta, 2. vrsta, 8. vrsta, 9. vrsta nasada), ki so vključevale naključno razporejene namakalne režime. </a:t>
            </a:r>
            <a:b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lang="sl-SI" sz="2400" dirty="0"/>
          </a:p>
        </p:txBody>
      </p:sp>
      <p:sp>
        <p:nvSpPr>
          <p:cNvPr id="139" name="Rectangle 138">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B3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1"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Označba mesta vsebine 4" descr="Slika, ki vsebuje besede zunanje, trava, stoječe, drevo&#10;&#10;Opis je samodejno ustvarjen">
            <a:extLst>
              <a:ext uri="{FF2B5EF4-FFF2-40B4-BE49-F238E27FC236}">
                <a16:creationId xmlns:a16="http://schemas.microsoft.com/office/drawing/2014/main" id="{6AE50437-800E-4ED8-BFC4-7604802256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127" b="2"/>
          <a:stretch/>
        </p:blipFill>
        <p:spPr>
          <a:xfrm>
            <a:off x="804672" y="803049"/>
            <a:ext cx="3026664" cy="2470743"/>
          </a:xfrm>
          <a:prstGeom prst="rect">
            <a:avLst/>
          </a:prstGeom>
          <a:effec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922" r="4" b="20859"/>
          <a:stretch/>
        </p:blipFill>
        <p:spPr bwMode="auto">
          <a:xfrm>
            <a:off x="804672" y="3461344"/>
            <a:ext cx="3026663" cy="2438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 name="Content Placeholder 1029">
            <a:extLst>
              <a:ext uri="{FF2B5EF4-FFF2-40B4-BE49-F238E27FC236}">
                <a16:creationId xmlns:a16="http://schemas.microsoft.com/office/drawing/2014/main" id="{93846141-5B0E-405B-9BF0-A85F3C9DD4D9}"/>
              </a:ext>
            </a:extLst>
          </p:cNvPr>
          <p:cNvSpPr>
            <a:spLocks noGrp="1"/>
          </p:cNvSpPr>
          <p:nvPr>
            <p:ph idx="1"/>
          </p:nvPr>
        </p:nvSpPr>
        <p:spPr>
          <a:xfrm>
            <a:off x="5536276" y="3873731"/>
            <a:ext cx="6003454" cy="2350088"/>
          </a:xfrm>
        </p:spPr>
        <p:txBody>
          <a:bodyPr>
            <a:normAutofit/>
          </a:bodyPr>
          <a:lstStyle/>
          <a:p>
            <a:pPr marL="0" lvl="0" indent="0">
              <a:spcAft>
                <a:spcPts val="1000"/>
              </a:spcAft>
              <a:buNone/>
            </a:pPr>
            <a:r>
              <a:rPr lang="sl-SI" sz="2400" dirty="0">
                <a:latin typeface="Calibri" panose="020F0502020204030204" pitchFamily="34" charset="0"/>
                <a:ea typeface="Times New Roman" panose="02020603050405020304" pitchFamily="18" charset="0"/>
                <a:cs typeface="Calibri" panose="020F0502020204030204" pitchFamily="34" charset="0"/>
              </a:rPr>
              <a:t>Grenkoba je </a:t>
            </a:r>
            <a:r>
              <a:rPr lang="en-GB" sz="2400" dirty="0" err="1">
                <a:latin typeface="Calibri" panose="020F0502020204030204" pitchFamily="34" charset="0"/>
                <a:ea typeface="Times New Roman" panose="02020603050405020304" pitchFamily="18" charset="0"/>
                <a:cs typeface="Calibri" panose="020F0502020204030204" pitchFamily="34" charset="0"/>
              </a:rPr>
              <a:t>sicer</a:t>
            </a:r>
            <a:r>
              <a:rPr lang="en-GB" sz="2400" dirty="0">
                <a:latin typeface="Calibri" panose="020F0502020204030204" pitchFamily="34" charset="0"/>
                <a:ea typeface="Times New Roman" panose="02020603050405020304" pitchFamily="18" charset="0"/>
                <a:cs typeface="Calibri" panose="020F0502020204030204" pitchFamily="34" charset="0"/>
              </a:rPr>
              <a:t> </a:t>
            </a:r>
            <a:r>
              <a:rPr lang="sl-SI" sz="2400" dirty="0">
                <a:latin typeface="Calibri" panose="020F0502020204030204" pitchFamily="34" charset="0"/>
                <a:ea typeface="Times New Roman" panose="02020603050405020304" pitchFamily="18" charset="0"/>
                <a:cs typeface="Calibri" panose="020F0502020204030204" pitchFamily="34" charset="0"/>
              </a:rPr>
              <a:t>sortna značilnost olj »Istrske belice«. Znano </a:t>
            </a:r>
            <a:r>
              <a:rPr lang="en-GB" sz="2400" dirty="0">
                <a:latin typeface="Calibri" panose="020F0502020204030204" pitchFamily="34" charset="0"/>
                <a:ea typeface="Times New Roman" panose="02020603050405020304" pitchFamily="18" charset="0"/>
                <a:cs typeface="Calibri" panose="020F0502020204030204" pitchFamily="34" charset="0"/>
              </a:rPr>
              <a:t>pa </a:t>
            </a:r>
            <a:r>
              <a:rPr lang="sl-SI" sz="2400" dirty="0">
                <a:latin typeface="Calibri" panose="020F0502020204030204" pitchFamily="34" charset="0"/>
                <a:ea typeface="Times New Roman" panose="02020603050405020304" pitchFamily="18" charset="0"/>
                <a:cs typeface="Calibri" panose="020F0502020204030204" pitchFamily="34" charset="0"/>
              </a:rPr>
              <a:t>je, da se je v sušnem letu 2003 pojavila tako intenzivno, da je bilo olje nesprejemljivo za marsikaterega potrošnika. </a:t>
            </a:r>
            <a:endParaRPr lang="sl-SI" sz="2400" dirty="0">
              <a:latin typeface="Calibri" panose="020F0502020204030204" pitchFamily="34" charset="0"/>
              <a:cs typeface="Calibri" panose="020F0502020204030204" pitchFamily="34" charset="0"/>
            </a:endParaRPr>
          </a:p>
          <a:p>
            <a:endParaRPr lang="en-US" sz="2000" dirty="0"/>
          </a:p>
        </p:txBody>
      </p:sp>
      <p:pic>
        <p:nvPicPr>
          <p:cNvPr id="3" name="Picture 2">
            <a:extLst>
              <a:ext uri="{FF2B5EF4-FFF2-40B4-BE49-F238E27FC236}">
                <a16:creationId xmlns:a16="http://schemas.microsoft.com/office/drawing/2014/main" id="{249F651F-AFAF-4348-8D16-324AAF808121}"/>
              </a:ext>
            </a:extLst>
          </p:cNvPr>
          <p:cNvPicPr>
            <a:picLocks noChangeAspect="1"/>
          </p:cNvPicPr>
          <p:nvPr/>
        </p:nvPicPr>
        <p:blipFill>
          <a:blip r:embed="rId4"/>
          <a:stretch>
            <a:fillRect/>
          </a:stretch>
        </p:blipFill>
        <p:spPr>
          <a:xfrm>
            <a:off x="10608996" y="5340499"/>
            <a:ext cx="1583004" cy="1517501"/>
          </a:xfrm>
          <a:prstGeom prst="rect">
            <a:avLst/>
          </a:prstGeom>
        </p:spPr>
      </p:pic>
      <p:sp>
        <p:nvSpPr>
          <p:cNvPr id="4" name="Footer Placeholder 3">
            <a:extLst>
              <a:ext uri="{FF2B5EF4-FFF2-40B4-BE49-F238E27FC236}">
                <a16:creationId xmlns:a16="http://schemas.microsoft.com/office/drawing/2014/main" id="{906A5A73-B26D-5D00-3FE3-99CF249E0FF1}"/>
              </a:ext>
            </a:extLst>
          </p:cNvPr>
          <p:cNvSpPr>
            <a:spLocks noGrp="1"/>
          </p:cNvSpPr>
          <p:nvPr>
            <p:ph type="ftr" sz="quarter" idx="11"/>
          </p:nvPr>
        </p:nvSpPr>
        <p:spPr/>
        <p:txBody>
          <a:bodyPr/>
          <a:lstStyle/>
          <a:p>
            <a:r>
              <a:rPr lang="sl-SI" noProof="0"/>
              <a:t>SRIP 24 8 2022</a:t>
            </a:r>
            <a:endParaRPr lang="sl-SI" noProof="0" dirty="0"/>
          </a:p>
        </p:txBody>
      </p:sp>
    </p:spTree>
    <p:extLst>
      <p:ext uri="{BB962C8B-B14F-4D97-AF65-F5344CB8AC3E}">
        <p14:creationId xmlns:p14="http://schemas.microsoft.com/office/powerpoint/2010/main" val="181343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C61F-A1BA-5A02-ED9B-B238F62406CE}"/>
              </a:ext>
            </a:extLst>
          </p:cNvPr>
          <p:cNvSpPr>
            <a:spLocks noGrp="1"/>
          </p:cNvSpPr>
          <p:nvPr>
            <p:ph type="title"/>
          </p:nvPr>
        </p:nvSpPr>
        <p:spPr/>
        <p:txBody>
          <a:bodyPr/>
          <a:lstStyle/>
          <a:p>
            <a:r>
              <a:rPr lang="en-GB" dirty="0"/>
              <a:t>REZULTATI CRP PROJEKTA: V4-1411</a:t>
            </a:r>
            <a:endParaRPr lang="en-SI" dirty="0"/>
          </a:p>
        </p:txBody>
      </p:sp>
      <p:sp>
        <p:nvSpPr>
          <p:cNvPr id="4" name="TextBox 3">
            <a:extLst>
              <a:ext uri="{FF2B5EF4-FFF2-40B4-BE49-F238E27FC236}">
                <a16:creationId xmlns:a16="http://schemas.microsoft.com/office/drawing/2014/main" id="{B86EBB19-1E1C-E58D-FEBF-8E2E671BD516}"/>
              </a:ext>
            </a:extLst>
          </p:cNvPr>
          <p:cNvSpPr txBox="1"/>
          <p:nvPr/>
        </p:nvSpPr>
        <p:spPr>
          <a:xfrm>
            <a:off x="1088967" y="1740782"/>
            <a:ext cx="9825644" cy="3664721"/>
          </a:xfrm>
          <a:prstGeom prst="rect">
            <a:avLst/>
          </a:prstGeom>
          <a:noFill/>
        </p:spPr>
        <p:txBody>
          <a:bodyPr wrap="square">
            <a:spAutoFit/>
          </a:bodyPr>
          <a:lstStyle/>
          <a:p>
            <a:pPr>
              <a:lnSpc>
                <a:spcPct val="115000"/>
              </a:lnSpc>
              <a:spcAft>
                <a:spcPts val="1000"/>
              </a:spcAft>
            </a:pP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sl-SI" sz="1100" dirty="0">
                <a:effectLst/>
                <a:latin typeface="Calibri" panose="020F0502020204030204" pitchFamily="34" charset="0"/>
                <a:ea typeface="Calibri" panose="020F0502020204030204" pitchFamily="34" charset="0"/>
                <a:cs typeface="Times New Roman" panose="02020603050405020304" pitchFamily="18" charset="0"/>
              </a:rPr>
              <a:t>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sl-SI" sz="3200" dirty="0">
                <a:effectLst/>
                <a:latin typeface="Calibri" panose="020F0502020204030204" pitchFamily="34" charset="0"/>
                <a:ea typeface="Calibri" panose="020F0502020204030204" pitchFamily="34" charset="0"/>
                <a:cs typeface="Times New Roman" panose="02020603050405020304" pitchFamily="18" charset="0"/>
              </a:rPr>
              <a:t>Projekt:  Ciljni raziskovalni program: »ZAGOTOVIMO.SI HRANO ZA JUTRI« Konkurenčnost proizvodnje hrane in obnovljivih naravnih virov - </a:t>
            </a:r>
            <a:r>
              <a:rPr lang="sl-SI" sz="3200" b="1" dirty="0">
                <a:effectLst/>
                <a:latin typeface="Calibri" panose="020F0502020204030204" pitchFamily="34" charset="0"/>
                <a:ea typeface="Calibri" panose="020F0502020204030204" pitchFamily="34" charset="0"/>
                <a:cs typeface="Times New Roman" panose="02020603050405020304" pitchFamily="18" charset="0"/>
              </a:rPr>
              <a:t>Izdelava tehnoloških smernic za namakanje oljk v Sloveniji</a:t>
            </a:r>
            <a:endParaRPr lang="en-SI"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sl-SI" sz="3200" dirty="0">
                <a:effectLst/>
                <a:latin typeface="Calibri" panose="020F0502020204030204" pitchFamily="34" charset="0"/>
                <a:ea typeface="Calibri" panose="020F0502020204030204" pitchFamily="34" charset="0"/>
                <a:cs typeface="Times New Roman" panose="02020603050405020304" pitchFamily="18" charset="0"/>
              </a:rPr>
              <a:t> </a:t>
            </a:r>
            <a:endParaRPr lang="en-SI"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414CFF02-5F09-1A3C-7CE3-92637526EEA3}"/>
              </a:ext>
            </a:extLst>
          </p:cNvPr>
          <p:cNvSpPr>
            <a:spLocks noGrp="1"/>
          </p:cNvSpPr>
          <p:nvPr>
            <p:ph type="ftr" sz="quarter" idx="11"/>
          </p:nvPr>
        </p:nvSpPr>
        <p:spPr/>
        <p:txBody>
          <a:bodyPr/>
          <a:lstStyle/>
          <a:p>
            <a:r>
              <a:rPr lang="sl-SI"/>
              <a:t>SRIP 24 8 2022</a:t>
            </a:r>
          </a:p>
        </p:txBody>
      </p:sp>
      <p:pic>
        <p:nvPicPr>
          <p:cNvPr id="5" name="Picture 4">
            <a:extLst>
              <a:ext uri="{FF2B5EF4-FFF2-40B4-BE49-F238E27FC236}">
                <a16:creationId xmlns:a16="http://schemas.microsoft.com/office/drawing/2014/main" id="{44817D68-3965-6332-58CB-97F17E733F21}"/>
              </a:ext>
            </a:extLst>
          </p:cNvPr>
          <p:cNvPicPr>
            <a:picLocks noChangeAspect="1"/>
          </p:cNvPicPr>
          <p:nvPr/>
        </p:nvPicPr>
        <p:blipFill>
          <a:blip r:embed="rId2"/>
          <a:stretch>
            <a:fillRect/>
          </a:stretch>
        </p:blipFill>
        <p:spPr>
          <a:xfrm>
            <a:off x="10914611" y="5632598"/>
            <a:ext cx="1249788" cy="1225402"/>
          </a:xfrm>
          <a:prstGeom prst="rect">
            <a:avLst/>
          </a:prstGeom>
        </p:spPr>
      </p:pic>
    </p:spTree>
    <p:extLst>
      <p:ext uri="{BB962C8B-B14F-4D97-AF65-F5344CB8AC3E}">
        <p14:creationId xmlns:p14="http://schemas.microsoft.com/office/powerpoint/2010/main" val="300689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246520D3-C943-4B5C-9CB7-755E01521F5E}"/>
              </a:ext>
            </a:extLst>
          </p:cNvPr>
          <p:cNvSpPr>
            <a:spLocks noGrp="1"/>
          </p:cNvSpPr>
          <p:nvPr>
            <p:ph type="subTitle" idx="1"/>
          </p:nvPr>
        </p:nvSpPr>
        <p:spPr>
          <a:xfrm>
            <a:off x="1524000" y="2001838"/>
            <a:ext cx="9144000" cy="3255962"/>
          </a:xfrm>
        </p:spPr>
        <p:txBody>
          <a:bodyPr>
            <a:normAutofit/>
          </a:bodyPr>
          <a:lstStyle/>
          <a:p>
            <a:pPr marL="0" marR="0" lvl="0" indent="0" algn="l" defTabSz="449263" rtl="0" eaLnBrk="1" fontAlgn="base" latinLnBrk="0" hangingPunct="0">
              <a:lnSpc>
                <a:spcPct val="93000"/>
              </a:lnSpc>
              <a:spcBef>
                <a:spcPct val="0"/>
              </a:spcBef>
              <a:spcAft>
                <a:spcPct val="0"/>
              </a:spcAft>
              <a:buClr>
                <a:srgbClr val="339933"/>
              </a:buClr>
              <a:buSzPct val="100000"/>
              <a:buFont typeface="Times New Roman" panose="02020603050405020304" pitchFamily="18" charset="0"/>
              <a:buNone/>
              <a:tabLst/>
              <a:defRPr/>
            </a:pPr>
            <a:r>
              <a:rPr kumimoji="0" lang="sl-SI" altLang="en-US" sz="3200" b="0" i="0" u="none" strike="noStrike" kern="1200" cap="none" spc="0" normalizeH="0" baseline="0" noProof="0" dirty="0">
                <a:ln>
                  <a:noFill/>
                </a:ln>
                <a:solidFill>
                  <a:srgbClr val="339933"/>
                </a:solidFill>
                <a:effectLst/>
                <a:uLnTx/>
                <a:uFillTx/>
                <a:latin typeface="Calibri" panose="020F0502020204030204" pitchFamily="34" charset="0"/>
                <a:ea typeface="Microsoft YaHei" panose="020B0503020204020204" pitchFamily="34" charset="-122"/>
                <a:cs typeface="+mn-cs"/>
              </a:rPr>
              <a:t>Ugotoviti vpliv različnih obravnav namakanja na primarne (sladkorji in sladkorni alkoholi) in sekundarne (fenolne spojine) metabolite</a:t>
            </a:r>
          </a:p>
          <a:p>
            <a:pPr marL="342900" indent="-342900" algn="l">
              <a:buClr>
                <a:srgbClr val="2CBECC"/>
              </a:buClr>
              <a:buFont typeface="Arial" panose="020B0604020202020204" pitchFamily="34" charset="0"/>
              <a:buChar char="•"/>
            </a:pPr>
            <a:endParaRPr lang="sl-SI" sz="2000" dirty="0">
              <a:latin typeface="Gotham Book" pitchFamily="50" charset="0"/>
              <a:cs typeface="Gotham Book" pitchFamily="50" charset="0"/>
            </a:endParaRPr>
          </a:p>
        </p:txBody>
      </p:sp>
      <p:pic>
        <p:nvPicPr>
          <p:cNvPr id="5" name="Slika 4">
            <a:extLst>
              <a:ext uri="{FF2B5EF4-FFF2-40B4-BE49-F238E27FC236}">
                <a16:creationId xmlns:a16="http://schemas.microsoft.com/office/drawing/2014/main" id="{A472E7DC-72DD-4293-ABB1-ED693B38B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0430" y="5552902"/>
            <a:ext cx="1361569" cy="1305098"/>
          </a:xfrm>
          <a:prstGeom prst="rect">
            <a:avLst/>
          </a:prstGeom>
        </p:spPr>
      </p:pic>
      <p:sp>
        <p:nvSpPr>
          <p:cNvPr id="2" name="Footer Placeholder 1">
            <a:extLst>
              <a:ext uri="{FF2B5EF4-FFF2-40B4-BE49-F238E27FC236}">
                <a16:creationId xmlns:a16="http://schemas.microsoft.com/office/drawing/2014/main" id="{831C6E45-216C-0E2F-7ECC-11095F447D70}"/>
              </a:ext>
            </a:extLst>
          </p:cNvPr>
          <p:cNvSpPr>
            <a:spLocks noGrp="1"/>
          </p:cNvSpPr>
          <p:nvPr>
            <p:ph type="ftr" sz="quarter" idx="11"/>
          </p:nvPr>
        </p:nvSpPr>
        <p:spPr/>
        <p:txBody>
          <a:bodyPr/>
          <a:lstStyle/>
          <a:p>
            <a:r>
              <a:rPr lang="sl-SI"/>
              <a:t>SRIP 24 8 2022</a:t>
            </a:r>
          </a:p>
        </p:txBody>
      </p:sp>
    </p:spTree>
    <p:extLst>
      <p:ext uri="{BB962C8B-B14F-4D97-AF65-F5344CB8AC3E}">
        <p14:creationId xmlns:p14="http://schemas.microsoft.com/office/powerpoint/2010/main" val="36464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1C08-1334-C843-96E1-7D51EE0E2A3D}"/>
              </a:ext>
            </a:extLst>
          </p:cNvPr>
          <p:cNvSpPr>
            <a:spLocks noGrp="1"/>
          </p:cNvSpPr>
          <p:nvPr>
            <p:ph type="title"/>
          </p:nvPr>
        </p:nvSpPr>
        <p:spPr>
          <a:xfrm>
            <a:off x="839788" y="457200"/>
            <a:ext cx="3932237" cy="853440"/>
          </a:xfrm>
        </p:spPr>
        <p:txBody>
          <a:bodyPr/>
          <a:lstStyle/>
          <a:p>
            <a:r>
              <a:rPr lang="en-GB" dirty="0">
                <a:latin typeface="+mn-lt"/>
              </a:rPr>
              <a:t>REZULTATI</a:t>
            </a:r>
            <a:endParaRPr lang="en-SI" dirty="0">
              <a:latin typeface="+mn-lt"/>
            </a:endParaRPr>
          </a:p>
        </p:txBody>
      </p:sp>
      <p:sp>
        <p:nvSpPr>
          <p:cNvPr id="4" name="Text Placeholder 3">
            <a:extLst>
              <a:ext uri="{FF2B5EF4-FFF2-40B4-BE49-F238E27FC236}">
                <a16:creationId xmlns:a16="http://schemas.microsoft.com/office/drawing/2014/main" id="{AF3EC7CA-96E9-AFD6-0053-41212BBE3FDD}"/>
              </a:ext>
            </a:extLst>
          </p:cNvPr>
          <p:cNvSpPr>
            <a:spLocks noGrp="1"/>
          </p:cNvSpPr>
          <p:nvPr>
            <p:ph type="body" sz="half" idx="2"/>
          </p:nvPr>
        </p:nvSpPr>
        <p:spPr>
          <a:xfrm>
            <a:off x="944881" y="1625601"/>
            <a:ext cx="4185920" cy="4542646"/>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Senzorične analize so pokazale, da so olja pridelana iz nenamakanih oljk, bistveno bolj neharmonična, pogosto bolj grenka kot pikantna. Le-to so potrdili tudi rezultati sestave biofenolov olja letnika 2016</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in 2017. </a:t>
            </a:r>
            <a:r>
              <a:rPr kumimoji="0" lang="sl-SI"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V oljih, ki so bila pridelana iz nenamakanih oljk, je bilo razmerje med oleokantalom in oleaceinom večje, kot pri oljih, ki so bila pridelana iz namakanih oljk. Iz tega sledi, da so olja iz namakanih oljk senzorično bolj uravnotežena in harmonična.</a:t>
            </a: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S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SI" dirty="0"/>
          </a:p>
        </p:txBody>
      </p:sp>
      <p:sp>
        <p:nvSpPr>
          <p:cNvPr id="7" name="Picture Placeholder 6">
            <a:extLst>
              <a:ext uri="{FF2B5EF4-FFF2-40B4-BE49-F238E27FC236}">
                <a16:creationId xmlns:a16="http://schemas.microsoft.com/office/drawing/2014/main" id="{11F41103-2D4F-3CAC-D41B-25E5E8A9E165}"/>
              </a:ext>
            </a:extLst>
          </p:cNvPr>
          <p:cNvSpPr>
            <a:spLocks noGrp="1"/>
          </p:cNvSpPr>
          <p:nvPr>
            <p:ph type="pic" idx="1"/>
          </p:nvPr>
        </p:nvSpPr>
        <p:spPr>
          <a:xfrm>
            <a:off x="6356465" y="527103"/>
            <a:ext cx="5178628" cy="2901898"/>
          </a:xfrm>
        </p:spPr>
      </p:sp>
      <p:pic>
        <p:nvPicPr>
          <p:cNvPr id="8" name="Picture 7">
            <a:extLst>
              <a:ext uri="{FF2B5EF4-FFF2-40B4-BE49-F238E27FC236}">
                <a16:creationId xmlns:a16="http://schemas.microsoft.com/office/drawing/2014/main" id="{C47424CB-5F8C-A9D0-700F-0493E892E7F2}"/>
              </a:ext>
            </a:extLst>
          </p:cNvPr>
          <p:cNvPicPr>
            <a:picLocks noChangeAspect="1"/>
          </p:cNvPicPr>
          <p:nvPr/>
        </p:nvPicPr>
        <p:blipFill>
          <a:blip r:embed="rId2"/>
          <a:stretch>
            <a:fillRect/>
          </a:stretch>
        </p:blipFill>
        <p:spPr>
          <a:xfrm>
            <a:off x="5225060" y="-190067"/>
            <a:ext cx="6310032" cy="3196481"/>
          </a:xfrm>
          <a:prstGeom prst="rect">
            <a:avLst/>
          </a:prstGeom>
        </p:spPr>
      </p:pic>
      <p:pic>
        <p:nvPicPr>
          <p:cNvPr id="10" name="Picture 9">
            <a:extLst>
              <a:ext uri="{FF2B5EF4-FFF2-40B4-BE49-F238E27FC236}">
                <a16:creationId xmlns:a16="http://schemas.microsoft.com/office/drawing/2014/main" id="{D3A534B4-8F49-2505-46AC-4C14A9E7B851}"/>
              </a:ext>
            </a:extLst>
          </p:cNvPr>
          <p:cNvPicPr>
            <a:picLocks noChangeAspect="1"/>
          </p:cNvPicPr>
          <p:nvPr/>
        </p:nvPicPr>
        <p:blipFill>
          <a:blip r:embed="rId3"/>
          <a:stretch>
            <a:fillRect/>
          </a:stretch>
        </p:blipFill>
        <p:spPr>
          <a:xfrm>
            <a:off x="11181410" y="5935286"/>
            <a:ext cx="962542" cy="922713"/>
          </a:xfrm>
          <a:prstGeom prst="rect">
            <a:avLst/>
          </a:prstGeom>
        </p:spPr>
      </p:pic>
      <p:pic>
        <p:nvPicPr>
          <p:cNvPr id="11" name="Picture 10">
            <a:extLst>
              <a:ext uri="{FF2B5EF4-FFF2-40B4-BE49-F238E27FC236}">
                <a16:creationId xmlns:a16="http://schemas.microsoft.com/office/drawing/2014/main" id="{DF5E6E03-DE5E-F427-8933-19A8C27A485E}"/>
              </a:ext>
            </a:extLst>
          </p:cNvPr>
          <p:cNvPicPr>
            <a:picLocks noChangeAspect="1"/>
          </p:cNvPicPr>
          <p:nvPr/>
        </p:nvPicPr>
        <p:blipFill>
          <a:blip r:embed="rId4"/>
          <a:stretch>
            <a:fillRect/>
          </a:stretch>
        </p:blipFill>
        <p:spPr>
          <a:xfrm>
            <a:off x="5866016" y="3075360"/>
            <a:ext cx="5744573" cy="3255538"/>
          </a:xfrm>
          <a:prstGeom prst="rect">
            <a:avLst/>
          </a:prstGeom>
        </p:spPr>
      </p:pic>
      <p:sp>
        <p:nvSpPr>
          <p:cNvPr id="3" name="Footer Placeholder 2">
            <a:extLst>
              <a:ext uri="{FF2B5EF4-FFF2-40B4-BE49-F238E27FC236}">
                <a16:creationId xmlns:a16="http://schemas.microsoft.com/office/drawing/2014/main" id="{5F581818-8267-9C0D-1380-6722709C380C}"/>
              </a:ext>
            </a:extLst>
          </p:cNvPr>
          <p:cNvSpPr>
            <a:spLocks noGrp="1"/>
          </p:cNvSpPr>
          <p:nvPr>
            <p:ph type="ftr" sz="quarter" idx="11"/>
          </p:nvPr>
        </p:nvSpPr>
        <p:spPr/>
        <p:txBody>
          <a:bodyPr/>
          <a:lstStyle/>
          <a:p>
            <a:r>
              <a:rPr lang="sl-SI"/>
              <a:t>SRIP 24 8 2022</a:t>
            </a:r>
          </a:p>
        </p:txBody>
      </p:sp>
    </p:spTree>
    <p:extLst>
      <p:ext uri="{BB962C8B-B14F-4D97-AF65-F5344CB8AC3E}">
        <p14:creationId xmlns:p14="http://schemas.microsoft.com/office/powerpoint/2010/main" val="101014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53C85A-7C67-CF9E-D012-D648DF0B690B}"/>
              </a:ext>
            </a:extLst>
          </p:cNvPr>
          <p:cNvSpPr>
            <a:spLocks noGrp="1"/>
          </p:cNvSpPr>
          <p:nvPr>
            <p:ph type="ftr" sz="quarter" idx="11"/>
          </p:nvPr>
        </p:nvSpPr>
        <p:spPr/>
        <p:txBody>
          <a:bodyPr/>
          <a:lstStyle/>
          <a:p>
            <a:r>
              <a:rPr lang="sl-SI"/>
              <a:t>SRIP 24 8 2022</a:t>
            </a:r>
          </a:p>
        </p:txBody>
      </p:sp>
      <p:graphicFrame>
        <p:nvGraphicFramePr>
          <p:cNvPr id="3" name="Grafikon 483">
            <a:extLst>
              <a:ext uri="{FF2B5EF4-FFF2-40B4-BE49-F238E27FC236}">
                <a16:creationId xmlns:a16="http://schemas.microsoft.com/office/drawing/2014/main" id="{326F9EB7-C9CA-4BE2-B2BB-FF0B89C4C083}"/>
              </a:ext>
            </a:extLst>
          </p:cNvPr>
          <p:cNvGraphicFramePr/>
          <p:nvPr>
            <p:extLst>
              <p:ext uri="{D42A27DB-BD31-4B8C-83A1-F6EECF244321}">
                <p14:modId xmlns:p14="http://schemas.microsoft.com/office/powerpoint/2010/main" val="1049808746"/>
              </p:ext>
            </p:extLst>
          </p:nvPr>
        </p:nvGraphicFramePr>
        <p:xfrm>
          <a:off x="1105593" y="665017"/>
          <a:ext cx="9127374" cy="5137267"/>
        </p:xfrm>
        <a:graphic>
          <a:graphicData uri="http://schemas.openxmlformats.org/drawingml/2006/chart">
            <c:chart xmlns:c="http://schemas.openxmlformats.org/drawingml/2006/chart" xmlns:r="http://schemas.openxmlformats.org/officeDocument/2006/relationships" r:id="rId2"/>
          </a:graphicData>
        </a:graphic>
      </p:graphicFrame>
      <p:pic>
        <p:nvPicPr>
          <p:cNvPr id="4" name="Slika 4">
            <a:extLst>
              <a:ext uri="{FF2B5EF4-FFF2-40B4-BE49-F238E27FC236}">
                <a16:creationId xmlns:a16="http://schemas.microsoft.com/office/drawing/2014/main" id="{8D012247-DA72-B6F4-F655-536F65EFC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472" y="5677592"/>
            <a:ext cx="1249528" cy="1221973"/>
          </a:xfrm>
          <a:prstGeom prst="rect">
            <a:avLst/>
          </a:prstGeom>
        </p:spPr>
      </p:pic>
    </p:spTree>
    <p:extLst>
      <p:ext uri="{BB962C8B-B14F-4D97-AF65-F5344CB8AC3E}">
        <p14:creationId xmlns:p14="http://schemas.microsoft.com/office/powerpoint/2010/main" val="120657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a:latin typeface="Calibri" panose="020F0502020204030204" pitchFamily="34" charset="0"/>
              </a:rPr>
              <a:t>ZAKLJUČKI</a:t>
            </a:r>
            <a:endParaRPr lang="sl-SI" dirty="0">
              <a:latin typeface="Calibri" panose="020F0502020204030204" pitchFamily="34" charset="0"/>
            </a:endParaRPr>
          </a:p>
        </p:txBody>
      </p:sp>
      <p:sp>
        <p:nvSpPr>
          <p:cNvPr id="3" name="Ograda vsebine 2"/>
          <p:cNvSpPr>
            <a:spLocks noGrp="1"/>
          </p:cNvSpPr>
          <p:nvPr>
            <p:ph idx="1"/>
          </p:nvPr>
        </p:nvSpPr>
        <p:spPr>
          <a:xfrm>
            <a:off x="1521994" y="1584662"/>
            <a:ext cx="9371948" cy="4620682"/>
          </a:xfrm>
        </p:spPr>
        <p:txBody>
          <a:bodyPr>
            <a:normAutofit/>
          </a:bodyPr>
          <a:lstStyle/>
          <a:p>
            <a:pPr marL="447675" indent="-447675" algn="just">
              <a:lnSpc>
                <a:spcPct val="115000"/>
              </a:lnSpc>
              <a:spcAft>
                <a:spcPts val="1000"/>
              </a:spcAft>
            </a:pPr>
            <a:r>
              <a:rPr lang="sl-SI" sz="2400" dirty="0">
                <a:latin typeface="+mj-lt"/>
                <a:ea typeface="SimSun"/>
              </a:rPr>
              <a:t>Z </a:t>
            </a:r>
            <a:r>
              <a:rPr lang="en-GB" sz="2400" dirty="0" err="1">
                <a:latin typeface="+mj-lt"/>
                <a:ea typeface="SimSun"/>
              </a:rPr>
              <a:t>dosedanjimi</a:t>
            </a:r>
            <a:r>
              <a:rPr lang="en-GB" sz="2400" dirty="0">
                <a:latin typeface="+mj-lt"/>
                <a:ea typeface="SimSun"/>
              </a:rPr>
              <a:t> </a:t>
            </a:r>
            <a:r>
              <a:rPr lang="sl-SI" sz="2400" dirty="0">
                <a:latin typeface="Calibri" panose="020F0502020204030204" pitchFamily="34" charset="0"/>
                <a:ea typeface="SimSun"/>
              </a:rPr>
              <a:t>analizami smo potrdili, da lahko z namakanjem od 30 % ETp </a:t>
            </a:r>
            <a:r>
              <a:rPr lang="en-GB" sz="2400" dirty="0">
                <a:latin typeface="Calibri" panose="020F0502020204030204" pitchFamily="34" charset="0"/>
                <a:ea typeface="SimSun"/>
              </a:rPr>
              <a:t>(</a:t>
            </a:r>
            <a:r>
              <a:rPr lang="sl-SI" sz="2400" b="1" dirty="0">
                <a:effectLst/>
                <a:latin typeface="Calibri" panose="020F0502020204030204" pitchFamily="34" charset="0"/>
                <a:ea typeface="Calibri" panose="020F0502020204030204" pitchFamily="34" charset="0"/>
                <a:cs typeface="Times New Roman" panose="02020603050405020304" pitchFamily="18" charset="0"/>
              </a:rPr>
              <a:t>evapotranspiracije</a:t>
            </a:r>
            <a:r>
              <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l-SI" sz="2400" dirty="0">
                <a:latin typeface="Calibri" panose="020F0502020204030204" pitchFamily="34" charset="0"/>
                <a:ea typeface="SimSun"/>
              </a:rPr>
              <a:t>do 40 % ETp zagotovimo dovolj visoke vsebnosti biofenolov in hkrati vplivamo na ugodno razmerje med biofenoli olevropeinskega in ligstrozidnega izvora. Ti podatki kažejo na velike razlike med kontrolo in namakalnim obrokom 40 % ETp v biofenolni sestavi kot tudi v vsebnosti skupnih biofenolov. Predelano ekstra deviško oljčno olje smo senzorično ocenili. Intenzivnosti sadežnosti, grenkobe in pikantnosti so bile najbolj izražene v vzorcu olja, predelanega iz oljk pri namakalnem režimu 33 % Etp.</a:t>
            </a:r>
          </a:p>
        </p:txBody>
      </p:sp>
      <p:sp>
        <p:nvSpPr>
          <p:cNvPr id="4" name="Footer Placeholder 3">
            <a:extLst>
              <a:ext uri="{FF2B5EF4-FFF2-40B4-BE49-F238E27FC236}">
                <a16:creationId xmlns:a16="http://schemas.microsoft.com/office/drawing/2014/main" id="{51790D65-5402-ADC7-7A0F-35EEF5347A10}"/>
              </a:ext>
            </a:extLst>
          </p:cNvPr>
          <p:cNvSpPr>
            <a:spLocks noGrp="1"/>
          </p:cNvSpPr>
          <p:nvPr>
            <p:ph type="ftr" sz="quarter" idx="11"/>
          </p:nvPr>
        </p:nvSpPr>
        <p:spPr/>
        <p:txBody>
          <a:bodyPr/>
          <a:lstStyle/>
          <a:p>
            <a:r>
              <a:rPr lang="sl-SI" noProof="0"/>
              <a:t>SRIP 24 8 2022</a:t>
            </a:r>
            <a:endParaRPr lang="sl-SI" noProof="0" dirty="0"/>
          </a:p>
        </p:txBody>
      </p:sp>
      <p:pic>
        <p:nvPicPr>
          <p:cNvPr id="6" name="Slika 4">
            <a:extLst>
              <a:ext uri="{FF2B5EF4-FFF2-40B4-BE49-F238E27FC236}">
                <a16:creationId xmlns:a16="http://schemas.microsoft.com/office/drawing/2014/main" id="{3E99A546-6819-1867-CC83-0FDD3EBD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2472" y="5677592"/>
            <a:ext cx="1249528" cy="1221973"/>
          </a:xfrm>
          <a:prstGeom prst="rect">
            <a:avLst/>
          </a:prstGeom>
        </p:spPr>
      </p:pic>
    </p:spTree>
    <p:extLst>
      <p:ext uri="{BB962C8B-B14F-4D97-AF65-F5344CB8AC3E}">
        <p14:creationId xmlns:p14="http://schemas.microsoft.com/office/powerpoint/2010/main" val="10877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lika 2" descr="Slika, ki vsebuje besede besedilo, sadje, zelenjava&#10;&#10;Opis je samodejno ustvarjen">
            <a:extLst>
              <a:ext uri="{FF2B5EF4-FFF2-40B4-BE49-F238E27FC236}">
                <a16:creationId xmlns:a16="http://schemas.microsoft.com/office/drawing/2014/main" id="{DD2C7DFC-5374-3DB0-A511-8DD08EAE8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03" y="471181"/>
            <a:ext cx="4122588" cy="5571067"/>
          </a:xfrm>
          <a:prstGeom prst="rect">
            <a:avLst/>
          </a:prstGeom>
        </p:spPr>
      </p:pic>
      <p:pic>
        <p:nvPicPr>
          <p:cNvPr id="7" name="Slika 6">
            <a:extLst>
              <a:ext uri="{FF2B5EF4-FFF2-40B4-BE49-F238E27FC236}">
                <a16:creationId xmlns:a16="http://schemas.microsoft.com/office/drawing/2014/main" id="{7B2607DB-99A2-8367-EBA8-E0C026D07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519" y="5760284"/>
            <a:ext cx="944962" cy="281964"/>
          </a:xfrm>
          <a:prstGeom prst="rect">
            <a:avLst/>
          </a:prstGeom>
        </p:spPr>
      </p:pic>
      <p:sp>
        <p:nvSpPr>
          <p:cNvPr id="2" name="Footer Placeholder 1">
            <a:extLst>
              <a:ext uri="{FF2B5EF4-FFF2-40B4-BE49-F238E27FC236}">
                <a16:creationId xmlns:a16="http://schemas.microsoft.com/office/drawing/2014/main" id="{6D205F0C-0D96-E842-C99F-ABA52215E5F2}"/>
              </a:ext>
            </a:extLst>
          </p:cNvPr>
          <p:cNvSpPr>
            <a:spLocks noGrp="1"/>
          </p:cNvSpPr>
          <p:nvPr>
            <p:ph type="ftr" sz="quarter" idx="11"/>
          </p:nvPr>
        </p:nvSpPr>
        <p:spPr/>
        <p:txBody>
          <a:bodyPr/>
          <a:lstStyle/>
          <a:p>
            <a:r>
              <a:rPr lang="sl-SI"/>
              <a:t>SRIP 24 8 2022</a:t>
            </a:r>
          </a:p>
        </p:txBody>
      </p:sp>
      <p:pic>
        <p:nvPicPr>
          <p:cNvPr id="4" name="Picture 8">
            <a:extLst>
              <a:ext uri="{FF2B5EF4-FFF2-40B4-BE49-F238E27FC236}">
                <a16:creationId xmlns:a16="http://schemas.microsoft.com/office/drawing/2014/main" id="{E32DB6FF-1EAF-1BD0-EE95-7A36F6592CD9}"/>
              </a:ext>
            </a:extLst>
          </p:cNvPr>
          <p:cNvPicPr>
            <a:picLocks noChangeAspect="1"/>
          </p:cNvPicPr>
          <p:nvPr/>
        </p:nvPicPr>
        <p:blipFill>
          <a:blip r:embed="rId4">
            <a:extLst>
              <a:ext uri="{28A0092B-C50C-407E-A947-70E740481C1C}">
                <a14:useLocalDpi xmlns:a14="http://schemas.microsoft.com/office/drawing/2010/main" val="0"/>
              </a:ext>
            </a:extLst>
          </a:blip>
          <a:srcRect l="2" r="50807" b="14549"/>
          <a:stretch>
            <a:fillRect/>
          </a:stretch>
        </p:blipFill>
        <p:spPr bwMode="auto">
          <a:xfrm>
            <a:off x="5958386" y="1338312"/>
            <a:ext cx="2747397" cy="215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E5A5330-1325-A944-932C-0D497BF0BF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63351" y="3497290"/>
            <a:ext cx="2747397" cy="183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4">
            <a:extLst>
              <a:ext uri="{FF2B5EF4-FFF2-40B4-BE49-F238E27FC236}">
                <a16:creationId xmlns:a16="http://schemas.microsoft.com/office/drawing/2014/main" id="{44A0D334-273F-6EC1-727E-C650B3EB0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2472" y="5677592"/>
            <a:ext cx="1249528" cy="1221973"/>
          </a:xfrm>
          <a:prstGeom prst="rect">
            <a:avLst/>
          </a:prstGeom>
        </p:spPr>
      </p:pic>
    </p:spTree>
    <p:extLst>
      <p:ext uri="{BB962C8B-B14F-4D97-AF65-F5344CB8AC3E}">
        <p14:creationId xmlns:p14="http://schemas.microsoft.com/office/powerpoint/2010/main" val="419103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naslov 6">
            <a:extLst>
              <a:ext uri="{FF2B5EF4-FFF2-40B4-BE49-F238E27FC236}">
                <a16:creationId xmlns:a16="http://schemas.microsoft.com/office/drawing/2014/main" id="{C8FE55D4-A01E-4D98-9C4C-5797F7B79CAD}"/>
              </a:ext>
            </a:extLst>
          </p:cNvPr>
          <p:cNvSpPr txBox="1">
            <a:spLocks/>
          </p:cNvSpPr>
          <p:nvPr/>
        </p:nvSpPr>
        <p:spPr>
          <a:xfrm>
            <a:off x="1944806" y="6616685"/>
            <a:ext cx="7792872" cy="332780"/>
          </a:xfrm>
          <a:prstGeom prst="rect">
            <a:avLst/>
          </a:prstGeom>
          <a:noFill/>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GB" sz="1800" b="0" i="0" u="none" strike="noStrike" kern="1200" cap="none" spc="0" normalizeH="0" baseline="0" noProof="0" dirty="0">
                <a:ln>
                  <a:noFill/>
                </a:ln>
                <a:solidFill>
                  <a:srgbClr val="8BAA00">
                    <a:lumMod val="75000"/>
                  </a:srgbClr>
                </a:solidFill>
                <a:effectLst/>
                <a:uLnTx/>
                <a:uFillTx/>
                <a:latin typeface="Calibri" panose="020F0502020204030204" pitchFamily="34" charset="0"/>
                <a:ea typeface="Batang" panose="020B0503020000020004" pitchFamily="18" charset="-127"/>
                <a:cs typeface="Calibri" panose="020F0502020204030204" pitchFamily="34" charset="0"/>
              </a:rPr>
              <a:t>LABORATORIJ INŠTITUTA ZA OLJKARSTVO</a:t>
            </a:r>
            <a:endParaRPr kumimoji="0" lang="sl-SI" sz="1800" b="0" i="0" u="none" strike="noStrike" kern="1200" cap="none" spc="0" normalizeH="0" baseline="0" noProof="0" dirty="0">
              <a:ln>
                <a:noFill/>
              </a:ln>
              <a:solidFill>
                <a:srgbClr val="8BAA00">
                  <a:lumMod val="75000"/>
                </a:srgbClr>
              </a:solidFill>
              <a:effectLst/>
              <a:uLnTx/>
              <a:uFillTx/>
              <a:latin typeface="Calibri" panose="020F0502020204030204" pitchFamily="34" charset="0"/>
              <a:ea typeface="Batang" panose="020B0503020000020004" pitchFamily="18" charset="-127"/>
              <a:cs typeface="Calibri" panose="020F0502020204030204" pitchFamily="34" charset="0"/>
            </a:endParaRPr>
          </a:p>
        </p:txBody>
      </p:sp>
      <p:pic>
        <p:nvPicPr>
          <p:cNvPr id="8" name="Picture 2">
            <a:extLst>
              <a:ext uri="{FF2B5EF4-FFF2-40B4-BE49-F238E27FC236}">
                <a16:creationId xmlns:a16="http://schemas.microsoft.com/office/drawing/2014/main" id="{96388A70-EE99-4CF9-8E86-9F97231EA8E3}"/>
              </a:ext>
            </a:extLst>
          </p:cNvPr>
          <p:cNvPicPr>
            <a:picLocks noChangeAspect="1"/>
          </p:cNvPicPr>
          <p:nvPr/>
        </p:nvPicPr>
        <p:blipFill>
          <a:blip r:embed="rId3"/>
          <a:stretch>
            <a:fillRect/>
          </a:stretch>
        </p:blipFill>
        <p:spPr>
          <a:xfrm>
            <a:off x="7422511" y="3066811"/>
            <a:ext cx="4151781" cy="3113833"/>
          </a:xfrm>
          <a:prstGeom prst="rect">
            <a:avLst/>
          </a:prstGeom>
        </p:spPr>
      </p:pic>
      <p:pic>
        <p:nvPicPr>
          <p:cNvPr id="9" name="Ograda vsebine 13">
            <a:extLst>
              <a:ext uri="{FF2B5EF4-FFF2-40B4-BE49-F238E27FC236}">
                <a16:creationId xmlns:a16="http://schemas.microsoft.com/office/drawing/2014/main" id="{C5037885-C2BA-4718-83D2-B1781412F120}"/>
              </a:ext>
            </a:extLst>
          </p:cNvPr>
          <p:cNvPicPr>
            <a:picLocks noChangeAspect="1"/>
          </p:cNvPicPr>
          <p:nvPr/>
        </p:nvPicPr>
        <p:blipFill>
          <a:blip r:embed="rId4"/>
          <a:stretch>
            <a:fillRect/>
          </a:stretch>
        </p:blipFill>
        <p:spPr>
          <a:xfrm>
            <a:off x="3212277" y="867870"/>
            <a:ext cx="4210235" cy="3179223"/>
          </a:xfrm>
          <a:prstGeom prst="rect">
            <a:avLst/>
          </a:prstGeom>
        </p:spPr>
      </p:pic>
      <p:pic>
        <p:nvPicPr>
          <p:cNvPr id="11" name="Picture 2">
            <a:extLst>
              <a:ext uri="{FF2B5EF4-FFF2-40B4-BE49-F238E27FC236}">
                <a16:creationId xmlns:a16="http://schemas.microsoft.com/office/drawing/2014/main" id="{5308D976-41E2-4580-9751-7D8C61A62CBF}"/>
              </a:ext>
            </a:extLst>
          </p:cNvPr>
          <p:cNvPicPr>
            <a:picLocks noChangeAspect="1"/>
          </p:cNvPicPr>
          <p:nvPr/>
        </p:nvPicPr>
        <p:blipFill>
          <a:blip r:embed="rId5"/>
          <a:srcRect/>
          <a:stretch>
            <a:fillRect/>
          </a:stretch>
        </p:blipFill>
        <p:spPr>
          <a:xfrm>
            <a:off x="4169862" y="4025035"/>
            <a:ext cx="3377349" cy="2212689"/>
          </a:xfrm>
          <a:prstGeom prst="rect">
            <a:avLst/>
          </a:prstGeom>
          <a:noFill/>
          <a:ln cap="flat">
            <a:noFill/>
          </a:ln>
        </p:spPr>
      </p:pic>
      <p:pic>
        <p:nvPicPr>
          <p:cNvPr id="12" name="Picture 2" descr="C:\Users\Uporabnik\Downloads\DSC02549 (3).JPG">
            <a:extLst>
              <a:ext uri="{FF2B5EF4-FFF2-40B4-BE49-F238E27FC236}">
                <a16:creationId xmlns:a16="http://schemas.microsoft.com/office/drawing/2014/main" id="{281AC3EF-CAE9-4E93-91B2-B2ECB429677A}"/>
              </a:ext>
            </a:extLst>
          </p:cNvPr>
          <p:cNvPicPr>
            <a:picLocks noChangeAspect="1"/>
          </p:cNvPicPr>
          <p:nvPr/>
        </p:nvPicPr>
        <p:blipFill>
          <a:blip r:embed="rId6"/>
          <a:srcRect/>
          <a:stretch>
            <a:fillRect/>
          </a:stretch>
        </p:blipFill>
        <p:spPr>
          <a:xfrm>
            <a:off x="7422511" y="879124"/>
            <a:ext cx="2901907" cy="2176432"/>
          </a:xfrm>
          <a:prstGeom prst="rect">
            <a:avLst/>
          </a:prstGeom>
          <a:noFill/>
          <a:ln cap="flat">
            <a:noFill/>
          </a:ln>
        </p:spPr>
      </p:pic>
      <p:pic>
        <p:nvPicPr>
          <p:cNvPr id="13" name="Picture 12">
            <a:extLst>
              <a:ext uri="{FF2B5EF4-FFF2-40B4-BE49-F238E27FC236}">
                <a16:creationId xmlns:a16="http://schemas.microsoft.com/office/drawing/2014/main" id="{A7D9DC52-74E6-46B8-95C7-195CF25DD60C}"/>
              </a:ext>
            </a:extLst>
          </p:cNvPr>
          <p:cNvPicPr>
            <a:picLocks noChangeAspect="1"/>
          </p:cNvPicPr>
          <p:nvPr/>
        </p:nvPicPr>
        <p:blipFill>
          <a:blip r:embed="rId7"/>
          <a:srcRect/>
          <a:stretch>
            <a:fillRect/>
          </a:stretch>
        </p:blipFill>
        <p:spPr>
          <a:xfrm>
            <a:off x="10078589" y="1695823"/>
            <a:ext cx="1495703" cy="1359733"/>
          </a:xfrm>
          <a:prstGeom prst="rect">
            <a:avLst/>
          </a:prstGeom>
          <a:noFill/>
          <a:ln cap="flat">
            <a:noFill/>
          </a:ln>
        </p:spPr>
      </p:pic>
      <p:pic>
        <p:nvPicPr>
          <p:cNvPr id="10" name="Slika 9" descr="Slika, ki vsebuje besede besedilo&#10;&#10;Opis je samodejno ustvarjen">
            <a:extLst>
              <a:ext uri="{FF2B5EF4-FFF2-40B4-BE49-F238E27FC236}">
                <a16:creationId xmlns:a16="http://schemas.microsoft.com/office/drawing/2014/main" id="{2886508D-E984-4676-BFBB-7A75D0383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533" y="848264"/>
            <a:ext cx="4368820" cy="2740730"/>
          </a:xfrm>
          <a:prstGeom prst="rect">
            <a:avLst/>
          </a:prstGeom>
        </p:spPr>
      </p:pic>
      <p:pic>
        <p:nvPicPr>
          <p:cNvPr id="16" name="Slika 15" descr="Slika, ki vsebuje besede tla, notranji, miza, sedeče&#10;&#10;Opis je samodejno ustvarjen">
            <a:extLst>
              <a:ext uri="{FF2B5EF4-FFF2-40B4-BE49-F238E27FC236}">
                <a16:creationId xmlns:a16="http://schemas.microsoft.com/office/drawing/2014/main" id="{4CDA63F7-69AC-4FF8-9102-311CC2EAA1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570" y="3588994"/>
            <a:ext cx="3490367" cy="2612474"/>
          </a:xfrm>
          <a:prstGeom prst="rect">
            <a:avLst/>
          </a:prstGeom>
        </p:spPr>
      </p:pic>
      <p:pic>
        <p:nvPicPr>
          <p:cNvPr id="14" name="Slika 13">
            <a:extLst>
              <a:ext uri="{FF2B5EF4-FFF2-40B4-BE49-F238E27FC236}">
                <a16:creationId xmlns:a16="http://schemas.microsoft.com/office/drawing/2014/main" id="{47CB482A-5A5F-4954-96C8-0350BE186BC0}"/>
              </a:ext>
            </a:extLst>
          </p:cNvPr>
          <p:cNvPicPr>
            <a:picLocks noChangeAspect="1"/>
          </p:cNvPicPr>
          <p:nvPr/>
        </p:nvPicPr>
        <p:blipFill>
          <a:blip r:embed="rId10"/>
          <a:stretch>
            <a:fillRect/>
          </a:stretch>
        </p:blipFill>
        <p:spPr>
          <a:xfrm>
            <a:off x="11141701" y="5851161"/>
            <a:ext cx="1050299" cy="1006839"/>
          </a:xfrm>
          <a:prstGeom prst="rect">
            <a:avLst/>
          </a:prstGeom>
        </p:spPr>
      </p:pic>
      <p:sp>
        <p:nvSpPr>
          <p:cNvPr id="2" name="Footer Placeholder 1">
            <a:extLst>
              <a:ext uri="{FF2B5EF4-FFF2-40B4-BE49-F238E27FC236}">
                <a16:creationId xmlns:a16="http://schemas.microsoft.com/office/drawing/2014/main" id="{1E8060E3-2F9B-E8BA-B78B-DF87EE806462}"/>
              </a:ext>
            </a:extLst>
          </p:cNvPr>
          <p:cNvSpPr>
            <a:spLocks noGrp="1"/>
          </p:cNvSpPr>
          <p:nvPr>
            <p:ph type="ftr" sz="quarter" idx="11"/>
          </p:nvPr>
        </p:nvSpPr>
        <p:spPr/>
        <p:txBody>
          <a:bodyPr/>
          <a:lstStyle/>
          <a:p>
            <a:r>
              <a:rPr lang="sl-SI" noProof="0"/>
              <a:t>SRIP 24 8 2022</a:t>
            </a:r>
            <a:endParaRPr lang="sl-SI" noProof="0" dirty="0"/>
          </a:p>
        </p:txBody>
      </p:sp>
    </p:spTree>
    <p:extLst>
      <p:ext uri="{BB962C8B-B14F-4D97-AF65-F5344CB8AC3E}">
        <p14:creationId xmlns:p14="http://schemas.microsoft.com/office/powerpoint/2010/main" val="232735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288E-0868-057C-3172-6DE5549C5735}"/>
              </a:ext>
            </a:extLst>
          </p:cNvPr>
          <p:cNvSpPr>
            <a:spLocks noGrp="1"/>
          </p:cNvSpPr>
          <p:nvPr>
            <p:ph type="title"/>
          </p:nvPr>
        </p:nvSpPr>
        <p:spPr/>
        <p:txBody>
          <a:bodyPr/>
          <a:lstStyle/>
          <a:p>
            <a:r>
              <a:rPr lang="en-GB" dirty="0"/>
              <a:t>IZZIVI</a:t>
            </a:r>
            <a:endParaRPr lang="en-SI" dirty="0"/>
          </a:p>
        </p:txBody>
      </p:sp>
      <p:sp>
        <p:nvSpPr>
          <p:cNvPr id="3" name="Content Placeholder 2">
            <a:extLst>
              <a:ext uri="{FF2B5EF4-FFF2-40B4-BE49-F238E27FC236}">
                <a16:creationId xmlns:a16="http://schemas.microsoft.com/office/drawing/2014/main" id="{3029C358-2C80-8725-4388-D1C548572C8C}"/>
              </a:ext>
            </a:extLst>
          </p:cNvPr>
          <p:cNvSpPr>
            <a:spLocks noGrp="1"/>
          </p:cNvSpPr>
          <p:nvPr>
            <p:ph idx="1"/>
          </p:nvPr>
        </p:nvSpPr>
        <p:spPr/>
        <p:txBody>
          <a:bodyPr/>
          <a:lstStyle/>
          <a:p>
            <a:r>
              <a:rPr lang="en-GB" dirty="0"/>
              <a:t>SPREMLJANJE  VPLIVOV PODNEBNIH SPREMEMB NA SORTNE ZNAČILNOSTI – POSLEDIČNO SPREMEMBA ZAKONDAJNIH MEJNIH VREDNOSTI NA PODROČJU UGOTAVLJANJA POTVORB</a:t>
            </a:r>
          </a:p>
          <a:p>
            <a:r>
              <a:rPr lang="en-GB" dirty="0"/>
              <a:t>TEHNOLOGIJA PREDELAVE – HLAJENJE PLODOV PRED PREDELAVO, PREPREČEVANJE FERMENTATIVNIH PROCESOV- BOLJŠA KAKOVOST</a:t>
            </a:r>
          </a:p>
          <a:p>
            <a:r>
              <a:rPr lang="en-GB" dirty="0"/>
              <a:t>VARSTVO – NAMAKANJE – VEČJA POPULACIJA OLJČNE MUHE- VELIK VPLIV NA KAKOVOST</a:t>
            </a:r>
          </a:p>
          <a:p>
            <a:r>
              <a:rPr lang="en-GB" dirty="0"/>
              <a:t>OPTIMIZACIJA DEFICITNEGA NAČINA NAMAKANJA – VPLIVI NA KAKOVOST IN EKONOMSKE UČINKE PRIDELAVE</a:t>
            </a:r>
          </a:p>
          <a:p>
            <a:endParaRPr lang="en-SI" dirty="0"/>
          </a:p>
        </p:txBody>
      </p:sp>
      <p:sp>
        <p:nvSpPr>
          <p:cNvPr id="4" name="Footer Placeholder 3">
            <a:extLst>
              <a:ext uri="{FF2B5EF4-FFF2-40B4-BE49-F238E27FC236}">
                <a16:creationId xmlns:a16="http://schemas.microsoft.com/office/drawing/2014/main" id="{25FF3C0A-E5AE-7BF6-32EA-4062BE0D2A43}"/>
              </a:ext>
            </a:extLst>
          </p:cNvPr>
          <p:cNvSpPr>
            <a:spLocks noGrp="1"/>
          </p:cNvSpPr>
          <p:nvPr>
            <p:ph type="ftr" sz="quarter" idx="11"/>
          </p:nvPr>
        </p:nvSpPr>
        <p:spPr/>
        <p:txBody>
          <a:bodyPr/>
          <a:lstStyle/>
          <a:p>
            <a:r>
              <a:rPr lang="sl-SI" noProof="0"/>
              <a:t>SRIP 24 8 2022</a:t>
            </a:r>
            <a:endParaRPr lang="sl-SI" noProof="0" dirty="0"/>
          </a:p>
        </p:txBody>
      </p:sp>
      <p:pic>
        <p:nvPicPr>
          <p:cNvPr id="5" name="Slika 4">
            <a:extLst>
              <a:ext uri="{FF2B5EF4-FFF2-40B4-BE49-F238E27FC236}">
                <a16:creationId xmlns:a16="http://schemas.microsoft.com/office/drawing/2014/main" id="{3F3CF2C9-28F5-6EC4-1435-AEC86AADC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2472" y="5677592"/>
            <a:ext cx="1249528" cy="1221973"/>
          </a:xfrm>
          <a:prstGeom prst="rect">
            <a:avLst/>
          </a:prstGeom>
        </p:spPr>
      </p:pic>
    </p:spTree>
    <p:extLst>
      <p:ext uri="{BB962C8B-B14F-4D97-AF65-F5344CB8AC3E}">
        <p14:creationId xmlns:p14="http://schemas.microsoft.com/office/powerpoint/2010/main" val="142880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23">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25">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27">
            <a:extLst>
              <a:ext uri="{FF2B5EF4-FFF2-40B4-BE49-F238E27FC236}">
                <a16:creationId xmlns:a16="http://schemas.microsoft.com/office/drawing/2014/main" id="{6D658554-4CC1-4559-9C7C-D3377794A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7524F6-6E9B-705C-9617-E0C1E627D972}"/>
              </a:ext>
            </a:extLst>
          </p:cNvPr>
          <p:cNvSpPr>
            <a:spLocks noGrp="1"/>
          </p:cNvSpPr>
          <p:nvPr>
            <p:ph type="ctrTitle"/>
          </p:nvPr>
        </p:nvSpPr>
        <p:spPr>
          <a:xfrm>
            <a:off x="422898" y="3705611"/>
            <a:ext cx="10491655" cy="1169244"/>
          </a:xfrm>
        </p:spPr>
        <p:txBody>
          <a:bodyPr anchor="b">
            <a:normAutofit/>
          </a:bodyPr>
          <a:lstStyle/>
          <a:p>
            <a:r>
              <a:rPr lang="en-GB" sz="4800" dirty="0"/>
              <a:t>HVALA ZA POZORNOST </a:t>
            </a:r>
            <a:endParaRPr lang="en-SI" sz="4800" dirty="0"/>
          </a:p>
        </p:txBody>
      </p:sp>
      <p:sp>
        <p:nvSpPr>
          <p:cNvPr id="3" name="Subtitle 2">
            <a:extLst>
              <a:ext uri="{FF2B5EF4-FFF2-40B4-BE49-F238E27FC236}">
                <a16:creationId xmlns:a16="http://schemas.microsoft.com/office/drawing/2014/main" id="{844D997E-2D41-8454-7BC0-7D9A045AECA0}"/>
              </a:ext>
            </a:extLst>
          </p:cNvPr>
          <p:cNvSpPr>
            <a:spLocks noGrp="1"/>
          </p:cNvSpPr>
          <p:nvPr>
            <p:ph type="subTitle" idx="1"/>
          </p:nvPr>
        </p:nvSpPr>
        <p:spPr>
          <a:xfrm>
            <a:off x="422144" y="5026290"/>
            <a:ext cx="10434172" cy="920222"/>
          </a:xfrm>
        </p:spPr>
        <p:txBody>
          <a:bodyPr anchor="t">
            <a:normAutofit/>
          </a:bodyPr>
          <a:lstStyle/>
          <a:p>
            <a:pPr algn="l"/>
            <a:r>
              <a:rPr lang="en-GB" sz="2200" dirty="0"/>
              <a:t>Teja Hladnik, Katja Fičur, Gašper Kozlovič, Milena Bučar-Miklavčič, Bojan Butinar, Vasilij Valenčič, Maja Podgornik, Jakob Fantinič, Erika Bešter in Saša Volk	</a:t>
            </a:r>
            <a:endParaRPr lang="en-SI" sz="2200" dirty="0"/>
          </a:p>
        </p:txBody>
      </p:sp>
      <p:sp>
        <p:nvSpPr>
          <p:cNvPr id="56" name="Rectangle 29">
            <a:extLst>
              <a:ext uri="{FF2B5EF4-FFF2-40B4-BE49-F238E27FC236}">
                <a16:creationId xmlns:a16="http://schemas.microsoft.com/office/drawing/2014/main" id="{1D443019-571F-4479-AFDB-8DBAEC505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422144" cy="359902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008154FA-0968-0908-0F11-2F0A34EF0CFD}"/>
              </a:ext>
            </a:extLst>
          </p:cNvPr>
          <p:cNvPicPr>
            <a:picLocks noChangeAspect="1"/>
          </p:cNvPicPr>
          <p:nvPr/>
        </p:nvPicPr>
        <p:blipFill rotWithShape="1">
          <a:blip r:embed="rId2"/>
          <a:srcRect t="12943" r="1" b="17458"/>
          <a:stretch/>
        </p:blipFill>
        <p:spPr>
          <a:xfrm>
            <a:off x="0" y="7616"/>
            <a:ext cx="11381192" cy="3742838"/>
          </a:xfrm>
          <a:prstGeom prst="rect">
            <a:avLst/>
          </a:prstGeom>
        </p:spPr>
      </p:pic>
      <p:cxnSp>
        <p:nvCxnSpPr>
          <p:cNvPr id="57" name="Straight Connector 31">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33">
            <a:extLst>
              <a:ext uri="{FF2B5EF4-FFF2-40B4-BE49-F238E27FC236}">
                <a16:creationId xmlns:a16="http://schemas.microsoft.com/office/drawing/2014/main" id="{EE9C6408-AA0E-411D-A5D2-E5F13306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05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a:off x="0" y="234950"/>
            <a:ext cx="8229600" cy="307777"/>
          </a:xfrm>
        </p:spPr>
        <p:txBody>
          <a:bodyPr/>
          <a:lstStyle/>
          <a:p>
            <a:pPr algn="ctr"/>
            <a:r>
              <a:rPr lang="sl-SI" dirty="0">
                <a:latin typeface="Gotham Book"/>
              </a:rPr>
              <a:t>SENZORIČNA ANALIZA – AKREDITIRANA METODA OD 2008 DALJE</a:t>
            </a:r>
          </a:p>
        </p:txBody>
      </p:sp>
      <p:pic>
        <p:nvPicPr>
          <p:cNvPr id="9" name="Picture 7" descr="P5100437"/>
          <p:cNvPicPr>
            <a:picLocks noGrp="1" noChangeAspect="1" noChangeArrowheads="1"/>
          </p:cNvPicPr>
          <p:nvPr>
            <p:ph sz="half" idx="4294967295"/>
          </p:nvPr>
        </p:nvPicPr>
        <p:blipFill>
          <a:blip r:embed="rId3" cstate="print"/>
          <a:srcRect t="1907"/>
          <a:stretch>
            <a:fillRect/>
          </a:stretch>
        </p:blipFill>
        <p:spPr bwMode="auto">
          <a:xfrm>
            <a:off x="690664" y="1531514"/>
            <a:ext cx="4309353" cy="3945837"/>
          </a:xfrm>
          <a:prstGeom prst="rect">
            <a:avLst/>
          </a:prstGeom>
          <a:noFill/>
          <a:ln w="9525">
            <a:noFill/>
            <a:miter lim="800000"/>
            <a:headEnd/>
            <a:tailEnd/>
          </a:ln>
        </p:spPr>
      </p:pic>
      <p:pic>
        <p:nvPicPr>
          <p:cNvPr id="8" name="Picture 5"/>
          <p:cNvPicPr>
            <a:picLocks noGrp="1" noChangeAspect="1" noChangeArrowheads="1"/>
          </p:cNvPicPr>
          <p:nvPr>
            <p:ph sz="quarter" idx="4294967295"/>
          </p:nvPr>
        </p:nvPicPr>
        <p:blipFill>
          <a:blip r:embed="rId4" cstate="print"/>
          <a:srcRect/>
          <a:stretch>
            <a:fillRect/>
          </a:stretch>
        </p:blipFill>
        <p:spPr bwMode="auto">
          <a:xfrm>
            <a:off x="4652428" y="3854921"/>
            <a:ext cx="2748902" cy="1622430"/>
          </a:xfrm>
          <a:prstGeom prst="rect">
            <a:avLst/>
          </a:prstGeom>
          <a:noFill/>
          <a:ln w="9525">
            <a:noFill/>
            <a:miter lim="800000"/>
            <a:headEnd/>
            <a:tailEnd/>
          </a:ln>
        </p:spPr>
      </p:pic>
      <p:pic>
        <p:nvPicPr>
          <p:cNvPr id="10" name="Slika 9" descr="0C0A3101.jpg"/>
          <p:cNvPicPr>
            <a:picLocks noChangeAspect="1"/>
          </p:cNvPicPr>
          <p:nvPr/>
        </p:nvPicPr>
        <p:blipFill>
          <a:blip r:embed="rId5" cstate="print"/>
          <a:stretch>
            <a:fillRect/>
          </a:stretch>
        </p:blipFill>
        <p:spPr>
          <a:xfrm>
            <a:off x="7401330" y="1556793"/>
            <a:ext cx="2610601" cy="3900597"/>
          </a:xfrm>
          <a:prstGeom prst="rect">
            <a:avLst/>
          </a:prstGeom>
        </p:spPr>
      </p:pic>
      <p:pic>
        <p:nvPicPr>
          <p:cNvPr id="12" name="Ograda vsebine 21" descr="DSCF2139.JPG"/>
          <p:cNvPicPr>
            <a:picLocks noChangeAspect="1"/>
          </p:cNvPicPr>
          <p:nvPr/>
        </p:nvPicPr>
        <p:blipFill>
          <a:blip r:embed="rId6" cstate="print"/>
          <a:srcRect/>
          <a:stretch>
            <a:fillRect/>
          </a:stretch>
        </p:blipFill>
        <p:spPr bwMode="auto">
          <a:xfrm>
            <a:off x="4652428" y="1531514"/>
            <a:ext cx="3096491" cy="2323407"/>
          </a:xfrm>
          <a:prstGeom prst="rect">
            <a:avLst/>
          </a:prstGeom>
          <a:noFill/>
          <a:ln w="9525">
            <a:noFill/>
            <a:miter lim="800000"/>
            <a:headEnd/>
            <a:tailEnd/>
          </a:ln>
        </p:spPr>
      </p:pic>
      <p:sp>
        <p:nvSpPr>
          <p:cNvPr id="3" name="Rectangle 2">
            <a:extLst>
              <a:ext uri="{FF2B5EF4-FFF2-40B4-BE49-F238E27FC236}">
                <a16:creationId xmlns:a16="http://schemas.microsoft.com/office/drawing/2014/main" id="{E71A1F76-EC26-4D6E-9BB2-415CA5E5E06D}"/>
              </a:ext>
            </a:extLst>
          </p:cNvPr>
          <p:cNvSpPr/>
          <p:nvPr/>
        </p:nvSpPr>
        <p:spPr>
          <a:xfrm>
            <a:off x="690665" y="542727"/>
            <a:ext cx="78243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NATIONAL ACCREDIATED LAB AND INTERNATIONAL RECOGNIZED BY INTERNATIONAL OLIVE COUNCIL (IOC)</a:t>
            </a:r>
            <a:r>
              <a:rPr kumimoji="0" lang="sl-SI" sz="1800" b="0" i="0" u="none" strike="noStrike" kern="1200" cap="none" spc="0" normalizeH="0" baseline="0" noProof="0" dirty="0">
                <a:ln>
                  <a:noFill/>
                </a:ln>
                <a:solidFill>
                  <a:prstClr val="white"/>
                </a:solidFill>
                <a:effectLst/>
                <a:uLnTx/>
                <a:uFillTx/>
                <a:latin typeface="Calibri"/>
                <a:ea typeface="+mn-ea"/>
                <a:cs typeface="+mn-cs"/>
              </a:rPr>
              <a:t>, </a:t>
            </a:r>
            <a:r>
              <a:rPr kumimoji="0" lang="en-GB" sz="1800" b="0" i="0" u="none" strike="noStrike" kern="1200" cap="none" spc="0" normalizeH="0" baseline="0" noProof="0" dirty="0">
                <a:ln>
                  <a:noFill/>
                </a:ln>
                <a:solidFill>
                  <a:prstClr val="white"/>
                </a:solidFill>
                <a:effectLst/>
                <a:uLnTx/>
                <a:uFillTx/>
                <a:latin typeface="Calibri"/>
                <a:ea typeface="+mn-ea"/>
                <a:cs typeface="+mn-cs"/>
              </a:rPr>
              <a:t>  </a:t>
            </a:r>
            <a:endParaRPr kumimoji="0" lang="en-SI"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67B34EE-AE5A-41AE-B540-19C96F4D3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5010" y="210050"/>
            <a:ext cx="1496921" cy="1369135"/>
          </a:xfrm>
          <a:prstGeom prst="rect">
            <a:avLst/>
          </a:prstGeom>
        </p:spPr>
      </p:pic>
      <p:pic>
        <p:nvPicPr>
          <p:cNvPr id="11" name="Slika 10">
            <a:extLst>
              <a:ext uri="{FF2B5EF4-FFF2-40B4-BE49-F238E27FC236}">
                <a16:creationId xmlns:a16="http://schemas.microsoft.com/office/drawing/2014/main" id="{618A4F24-CB97-4057-A849-FF9DB8E79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174" y="5163481"/>
            <a:ext cx="1767840" cy="1694519"/>
          </a:xfrm>
          <a:prstGeom prst="rect">
            <a:avLst/>
          </a:prstGeom>
        </p:spPr>
      </p:pic>
      <p:sp>
        <p:nvSpPr>
          <p:cNvPr id="4" name="Footer Placeholder 3">
            <a:extLst>
              <a:ext uri="{FF2B5EF4-FFF2-40B4-BE49-F238E27FC236}">
                <a16:creationId xmlns:a16="http://schemas.microsoft.com/office/drawing/2014/main" id="{339FB886-3E1F-EB19-F9F6-09BB317C79A2}"/>
              </a:ext>
            </a:extLst>
          </p:cNvPr>
          <p:cNvSpPr>
            <a:spLocks noGrp="1"/>
          </p:cNvSpPr>
          <p:nvPr>
            <p:ph type="ftr" sz="quarter" idx="5"/>
          </p:nvPr>
        </p:nvSpPr>
        <p:spPr/>
        <p:txBody>
          <a:bodyPr/>
          <a:lstStyle/>
          <a:p>
            <a:r>
              <a:rPr lang="en-GB"/>
              <a:t>SRIP 24 8 2022</a:t>
            </a:r>
          </a:p>
        </p:txBody>
      </p:sp>
    </p:spTree>
    <p:extLst>
      <p:ext uri="{BB962C8B-B14F-4D97-AF65-F5344CB8AC3E}">
        <p14:creationId xmlns:p14="http://schemas.microsoft.com/office/powerpoint/2010/main" val="1370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472E7DC-72DD-4293-ABB1-ED693B38B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160" y="5163481"/>
            <a:ext cx="1767840" cy="1694519"/>
          </a:xfrm>
          <a:prstGeom prst="rect">
            <a:avLst/>
          </a:prstGeom>
        </p:spPr>
      </p:pic>
      <p:pic>
        <p:nvPicPr>
          <p:cNvPr id="4" name="Slika 3">
            <a:extLst>
              <a:ext uri="{FF2B5EF4-FFF2-40B4-BE49-F238E27FC236}">
                <a16:creationId xmlns:a16="http://schemas.microsoft.com/office/drawing/2014/main" id="{8DE97282-0800-49D7-9809-0ED5F19BD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327" y="3409948"/>
            <a:ext cx="53345" cy="38103"/>
          </a:xfrm>
          <a:prstGeom prst="rect">
            <a:avLst/>
          </a:prstGeom>
        </p:spPr>
      </p:pic>
      <p:sp>
        <p:nvSpPr>
          <p:cNvPr id="9" name="Rectangle 1">
            <a:extLst>
              <a:ext uri="{FF2B5EF4-FFF2-40B4-BE49-F238E27FC236}">
                <a16:creationId xmlns:a16="http://schemas.microsoft.com/office/drawing/2014/main" id="{4ED77183-0A79-4D8C-A8B4-8E17D1FF4AC5}"/>
              </a:ext>
            </a:extLst>
          </p:cNvPr>
          <p:cNvSpPr>
            <a:spLocks noChangeArrowheads="1"/>
          </p:cNvSpPr>
          <p:nvPr/>
        </p:nvSpPr>
        <p:spPr bwMode="auto">
          <a:xfrm>
            <a:off x="0" y="76632"/>
            <a:ext cx="4227119" cy="30393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100" b="0" i="0" u="none" strike="noStrike" kern="1200" cap="none" spc="0" normalizeH="0" baseline="0" noProof="0" dirty="0" err="1">
                <a:ln>
                  <a:noFill/>
                </a:ln>
                <a:solidFill>
                  <a:srgbClr val="202124"/>
                </a:solidFill>
                <a:effectLst/>
                <a:uLnTx/>
                <a:uFillTx/>
                <a:latin typeface="inherit"/>
                <a:ea typeface="+mn-ea"/>
                <a:cs typeface="+mn-cs"/>
              </a:rPr>
              <a:t>Recognition</a:t>
            </a:r>
            <a:r>
              <a:rPr kumimoji="0" lang="sl-SI" altLang="sl-SI" sz="2100" b="0" i="0" u="none" strike="noStrike" kern="1200" cap="none" spc="0" normalizeH="0" baseline="0" noProof="0" dirty="0">
                <a:ln>
                  <a:noFill/>
                </a:ln>
                <a:solidFill>
                  <a:srgbClr val="202124"/>
                </a:solidFill>
                <a:effectLst/>
                <a:uLnTx/>
                <a:uFillTx/>
                <a:latin typeface="inherit"/>
                <a:ea typeface="+mn-ea"/>
                <a:cs typeface="+mn-cs"/>
              </a:rPr>
              <a:t> </a:t>
            </a:r>
            <a:r>
              <a:rPr kumimoji="0" lang="sl-SI" altLang="sl-SI" sz="2100" b="0" i="0" u="none" strike="noStrike" kern="1200" cap="none" spc="0" normalizeH="0" baseline="0" noProof="0" dirty="0" err="1">
                <a:ln>
                  <a:noFill/>
                </a:ln>
                <a:solidFill>
                  <a:srgbClr val="202124"/>
                </a:solidFill>
                <a:effectLst/>
                <a:uLnTx/>
                <a:uFillTx/>
                <a:latin typeface="inherit"/>
                <a:ea typeface="+mn-ea"/>
                <a:cs typeface="+mn-cs"/>
              </a:rPr>
              <a:t>of</a:t>
            </a:r>
            <a:r>
              <a:rPr kumimoji="0" lang="sl-SI" altLang="sl-SI" sz="2100" b="0" i="0" u="none" strike="noStrike" kern="1200" cap="none" spc="0" normalizeH="0" baseline="0" noProof="0" dirty="0">
                <a:ln>
                  <a:noFill/>
                </a:ln>
                <a:solidFill>
                  <a:srgbClr val="202124"/>
                </a:solidFill>
                <a:effectLst/>
                <a:uLnTx/>
                <a:uFillTx/>
                <a:latin typeface="inherit"/>
                <a:ea typeface="+mn-ea"/>
                <a:cs typeface="+mn-cs"/>
              </a:rPr>
              <a:t> </a:t>
            </a:r>
            <a:r>
              <a:rPr kumimoji="0" lang="sl-SI" altLang="sl-SI" sz="2100" b="0" i="0" u="none" strike="noStrike" kern="1200" cap="none" spc="0" normalizeH="0" baseline="0" noProof="0" dirty="0" err="1">
                <a:ln>
                  <a:noFill/>
                </a:ln>
                <a:solidFill>
                  <a:srgbClr val="202124"/>
                </a:solidFill>
                <a:effectLst/>
                <a:uLnTx/>
                <a:uFillTx/>
                <a:latin typeface="inherit"/>
                <a:ea typeface="+mn-ea"/>
                <a:cs typeface="+mn-cs"/>
              </a:rPr>
              <a:t>laboratories</a:t>
            </a:r>
            <a:r>
              <a:rPr kumimoji="0" lang="sl-SI" altLang="sl-SI" sz="2100" b="0" i="0" u="none" strike="noStrike" kern="1200" cap="none" spc="0" normalizeH="0" baseline="0" noProof="0" dirty="0">
                <a:ln>
                  <a:noFill/>
                </a:ln>
                <a:solidFill>
                  <a:srgbClr val="202124"/>
                </a:solidFill>
                <a:effectLst/>
                <a:uLnTx/>
                <a:uFillTx/>
                <a:latin typeface="inherit"/>
                <a:ea typeface="+mn-ea"/>
                <a:cs typeface="+mn-cs"/>
              </a:rPr>
              <a:t> </a:t>
            </a:r>
            <a:r>
              <a:rPr kumimoji="0" lang="sl-SI" altLang="sl-SI" sz="2100" b="0" i="0" u="none" strike="noStrike" kern="1200" cap="none" spc="0" normalizeH="0" baseline="0" noProof="0" dirty="0" err="1">
                <a:ln>
                  <a:noFill/>
                </a:ln>
                <a:solidFill>
                  <a:srgbClr val="202124"/>
                </a:solidFill>
                <a:effectLst/>
                <a:uLnTx/>
                <a:uFillTx/>
                <a:latin typeface="inherit"/>
                <a:ea typeface="+mn-ea"/>
                <a:cs typeface="+mn-cs"/>
              </a:rPr>
              <a:t>and</a:t>
            </a:r>
            <a:r>
              <a:rPr kumimoji="0" lang="sl-SI" altLang="sl-SI" sz="2100" b="0" i="0" u="none" strike="noStrike" kern="1200" cap="none" spc="0" normalizeH="0" baseline="0" noProof="0" dirty="0">
                <a:ln>
                  <a:noFill/>
                </a:ln>
                <a:solidFill>
                  <a:srgbClr val="202124"/>
                </a:solidFill>
                <a:effectLst/>
                <a:uLnTx/>
                <a:uFillTx/>
                <a:latin typeface="inherit"/>
                <a:ea typeface="+mn-ea"/>
                <a:cs typeface="+mn-cs"/>
              </a:rPr>
              <a:t> </a:t>
            </a:r>
            <a:r>
              <a:rPr kumimoji="0" lang="sl-SI" altLang="sl-SI" sz="2100" b="0" i="0" u="none" strike="noStrike" kern="1200" cap="none" spc="0" normalizeH="0" baseline="0" noProof="0" dirty="0" err="1">
                <a:ln>
                  <a:noFill/>
                </a:ln>
                <a:solidFill>
                  <a:srgbClr val="202124"/>
                </a:solidFill>
                <a:effectLst/>
                <a:uLnTx/>
                <a:uFillTx/>
                <a:latin typeface="inherit"/>
                <a:ea typeface="+mn-ea"/>
                <a:cs typeface="+mn-cs"/>
              </a:rPr>
              <a:t>panels</a:t>
            </a:r>
            <a:endParaRPr kumimoji="0" lang="sl-SI" altLang="sl-SI"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Slika 2" descr="Slika, ki vsebuje besede besedilo&#10;&#10;Opis je samodejno ustvarjen">
            <a:extLst>
              <a:ext uri="{FF2B5EF4-FFF2-40B4-BE49-F238E27FC236}">
                <a16:creationId xmlns:a16="http://schemas.microsoft.com/office/drawing/2014/main" id="{66072E09-BA09-4ACD-A823-2F9DE2AE1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6" y="882810"/>
            <a:ext cx="5712339" cy="2821319"/>
          </a:xfrm>
          <a:prstGeom prst="rect">
            <a:avLst/>
          </a:prstGeom>
        </p:spPr>
      </p:pic>
      <p:pic>
        <p:nvPicPr>
          <p:cNvPr id="7" name="Slika 6">
            <a:extLst>
              <a:ext uri="{FF2B5EF4-FFF2-40B4-BE49-F238E27FC236}">
                <a16:creationId xmlns:a16="http://schemas.microsoft.com/office/drawing/2014/main" id="{274A6715-638A-4295-883E-32CF653D3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35" y="1889964"/>
            <a:ext cx="4419600" cy="535452"/>
          </a:xfrm>
          <a:prstGeom prst="rect">
            <a:avLst/>
          </a:prstGeom>
        </p:spPr>
      </p:pic>
      <p:pic>
        <p:nvPicPr>
          <p:cNvPr id="13" name="Slika 12" descr="Slika, ki vsebuje besede besedilo&#10;&#10;Opis je samodejno ustvarjen">
            <a:extLst>
              <a:ext uri="{FF2B5EF4-FFF2-40B4-BE49-F238E27FC236}">
                <a16:creationId xmlns:a16="http://schemas.microsoft.com/office/drawing/2014/main" id="{F16A7580-4921-4B44-B500-425A2AE50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339" y="1061656"/>
            <a:ext cx="5123290" cy="2463629"/>
          </a:xfrm>
          <a:prstGeom prst="rect">
            <a:avLst/>
          </a:prstGeom>
        </p:spPr>
      </p:pic>
      <p:pic>
        <p:nvPicPr>
          <p:cNvPr id="15" name="Slika 14" descr="Slika, ki vsebuje besede besedilo&#10;&#10;Opis je samodejno ustvarjen">
            <a:extLst>
              <a:ext uri="{FF2B5EF4-FFF2-40B4-BE49-F238E27FC236}">
                <a16:creationId xmlns:a16="http://schemas.microsoft.com/office/drawing/2014/main" id="{A829C1E1-B87B-4486-B860-A51B7D0E79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3346381"/>
            <a:ext cx="3852474" cy="589433"/>
          </a:xfrm>
          <a:prstGeom prst="rect">
            <a:avLst/>
          </a:prstGeom>
        </p:spPr>
      </p:pic>
      <p:pic>
        <p:nvPicPr>
          <p:cNvPr id="17" name="Slika 16">
            <a:extLst>
              <a:ext uri="{FF2B5EF4-FFF2-40B4-BE49-F238E27FC236}">
                <a16:creationId xmlns:a16="http://schemas.microsoft.com/office/drawing/2014/main" id="{2EDB8679-7309-4C14-AE3F-0742FC3533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790" y="4134531"/>
            <a:ext cx="2138749" cy="542885"/>
          </a:xfrm>
          <a:prstGeom prst="rect">
            <a:avLst/>
          </a:prstGeom>
        </p:spPr>
      </p:pic>
      <p:pic>
        <p:nvPicPr>
          <p:cNvPr id="19" name="Slika 18" descr="Slika, ki vsebuje besede besedilo&#10;&#10;Opis je samodejno ustvarjen">
            <a:extLst>
              <a:ext uri="{FF2B5EF4-FFF2-40B4-BE49-F238E27FC236}">
                <a16:creationId xmlns:a16="http://schemas.microsoft.com/office/drawing/2014/main" id="{A6786F18-084D-400F-B30A-1A90C34777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9885" y="4517883"/>
            <a:ext cx="2972453" cy="1825338"/>
          </a:xfrm>
          <a:prstGeom prst="rect">
            <a:avLst/>
          </a:prstGeom>
        </p:spPr>
      </p:pic>
      <p:sp>
        <p:nvSpPr>
          <p:cNvPr id="2" name="Footer Placeholder 1">
            <a:extLst>
              <a:ext uri="{FF2B5EF4-FFF2-40B4-BE49-F238E27FC236}">
                <a16:creationId xmlns:a16="http://schemas.microsoft.com/office/drawing/2014/main" id="{E726D95F-40D7-6875-C8A5-2B2D086755F0}"/>
              </a:ext>
            </a:extLst>
          </p:cNvPr>
          <p:cNvSpPr>
            <a:spLocks noGrp="1"/>
          </p:cNvSpPr>
          <p:nvPr>
            <p:ph type="ftr" sz="quarter" idx="11"/>
          </p:nvPr>
        </p:nvSpPr>
        <p:spPr/>
        <p:txBody>
          <a:bodyPr/>
          <a:lstStyle/>
          <a:p>
            <a:r>
              <a:rPr lang="sl-SI"/>
              <a:t>SRIP 24 8 2022</a:t>
            </a:r>
          </a:p>
        </p:txBody>
      </p:sp>
    </p:spTree>
    <p:extLst>
      <p:ext uri="{BB962C8B-B14F-4D97-AF65-F5344CB8AC3E}">
        <p14:creationId xmlns:p14="http://schemas.microsoft.com/office/powerpoint/2010/main" val="332393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D4236C6C-1856-4DDB-BF33-17FE3ED809D6}"/>
              </a:ext>
            </a:extLst>
          </p:cNvPr>
          <p:cNvSpPr>
            <a:spLocks noGrp="1"/>
          </p:cNvSpPr>
          <p:nvPr>
            <p:ph type="title"/>
          </p:nvPr>
        </p:nvSpPr>
        <p:spPr>
          <a:xfrm>
            <a:off x="838200" y="538707"/>
            <a:ext cx="10515600" cy="918237"/>
          </a:xfrm>
        </p:spPr>
        <p:txBody>
          <a:bodyPr>
            <a:normAutofit/>
          </a:bodyPr>
          <a:lstStyle/>
          <a:p>
            <a:pPr algn="ctr"/>
            <a:r>
              <a:rPr lang="sl-SI" sz="4400" dirty="0">
                <a:latin typeface="+mn-lt"/>
              </a:rPr>
              <a:t>LABORATORIJ INŠTITUTA ZA OLJKARSTVO</a:t>
            </a:r>
            <a:endParaRPr lang="en-SI" sz="4400" dirty="0">
              <a:latin typeface="Gotham Book"/>
            </a:endParaRPr>
          </a:p>
        </p:txBody>
      </p:sp>
      <p:graphicFrame>
        <p:nvGraphicFramePr>
          <p:cNvPr id="5" name="Content Placeholder 2">
            <a:extLst>
              <a:ext uri="{FF2B5EF4-FFF2-40B4-BE49-F238E27FC236}">
                <a16:creationId xmlns:a16="http://schemas.microsoft.com/office/drawing/2014/main" id="{A55BB7CA-2720-460A-9EC6-C93922F77690}"/>
              </a:ext>
            </a:extLst>
          </p:cNvPr>
          <p:cNvGraphicFramePr>
            <a:graphicFrameLocks noGrp="1"/>
          </p:cNvGraphicFramePr>
          <p:nvPr>
            <p:ph idx="1"/>
            <p:extLst>
              <p:ext uri="{D42A27DB-BD31-4B8C-83A1-F6EECF244321}">
                <p14:modId xmlns:p14="http://schemas.microsoft.com/office/powerpoint/2010/main" val="38058969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lika 5">
            <a:extLst>
              <a:ext uri="{FF2B5EF4-FFF2-40B4-BE49-F238E27FC236}">
                <a16:creationId xmlns:a16="http://schemas.microsoft.com/office/drawing/2014/main" id="{C067F0CE-91AC-4D34-8CDE-FA0DF124A0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4570" y="5962372"/>
            <a:ext cx="934381" cy="895628"/>
          </a:xfrm>
          <a:prstGeom prst="rect">
            <a:avLst/>
          </a:prstGeom>
        </p:spPr>
      </p:pic>
      <p:sp>
        <p:nvSpPr>
          <p:cNvPr id="3" name="Footer Placeholder 2">
            <a:extLst>
              <a:ext uri="{FF2B5EF4-FFF2-40B4-BE49-F238E27FC236}">
                <a16:creationId xmlns:a16="http://schemas.microsoft.com/office/drawing/2014/main" id="{FBCF0974-6AE0-D67F-300F-85B1BE10CD25}"/>
              </a:ext>
            </a:extLst>
          </p:cNvPr>
          <p:cNvSpPr>
            <a:spLocks noGrp="1"/>
          </p:cNvSpPr>
          <p:nvPr>
            <p:ph type="ftr" sz="quarter" idx="11"/>
          </p:nvPr>
        </p:nvSpPr>
        <p:spPr/>
        <p:txBody>
          <a:bodyPr/>
          <a:lstStyle/>
          <a:p>
            <a:r>
              <a:rPr lang="sl-SI" noProof="0"/>
              <a:t>SRIP 24 8 2022</a:t>
            </a:r>
            <a:endParaRPr lang="sl-SI" noProof="0" dirty="0"/>
          </a:p>
        </p:txBody>
      </p:sp>
    </p:spTree>
    <p:extLst>
      <p:ext uri="{BB962C8B-B14F-4D97-AF65-F5344CB8AC3E}">
        <p14:creationId xmlns:p14="http://schemas.microsoft.com/office/powerpoint/2010/main" val="239085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774CD-C57B-41A8-B257-DFE411DC7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95" y="1421030"/>
            <a:ext cx="5697547" cy="1129088"/>
          </a:xfrm>
          <a:prstGeom prst="rect">
            <a:avLst/>
          </a:prstGeom>
        </p:spPr>
      </p:pic>
      <p:sp>
        <p:nvSpPr>
          <p:cNvPr id="28"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94CE9397-A386-4E8B-AA69-CFEEA6314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039" y="0"/>
            <a:ext cx="4397368" cy="6631281"/>
          </a:xfrm>
          <a:prstGeom prst="rect">
            <a:avLst/>
          </a:prstGeom>
          <a:ln>
            <a:solidFill>
              <a:srgbClr val="FFFFFF"/>
            </a:solidFill>
          </a:ln>
        </p:spPr>
      </p:pic>
      <p:sp>
        <p:nvSpPr>
          <p:cNvPr id="15" name="Arrow: Right 14">
            <a:extLst>
              <a:ext uri="{FF2B5EF4-FFF2-40B4-BE49-F238E27FC236}">
                <a16:creationId xmlns:a16="http://schemas.microsoft.com/office/drawing/2014/main" id="{9730BF6D-1F4A-47A7-B078-5FC735C92ABD}"/>
              </a:ext>
            </a:extLst>
          </p:cNvPr>
          <p:cNvSpPr/>
          <p:nvPr/>
        </p:nvSpPr>
        <p:spPr>
          <a:xfrm>
            <a:off x="6156876" y="5971592"/>
            <a:ext cx="746294" cy="49438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92A146D8-A32D-4BFE-B4E4-1D710CDEA859}"/>
              </a:ext>
            </a:extLst>
          </p:cNvPr>
          <p:cNvSpPr/>
          <p:nvPr/>
        </p:nvSpPr>
        <p:spPr>
          <a:xfrm>
            <a:off x="6096000" y="5020656"/>
            <a:ext cx="772264" cy="399727"/>
          </a:xfrm>
          <a:prstGeom prst="rightArrow">
            <a:avLst>
              <a:gd name="adj1" fmla="val 59337"/>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19D70268-E33C-49F6-8388-568BE57C28E4}"/>
              </a:ext>
            </a:extLst>
          </p:cNvPr>
          <p:cNvSpPr/>
          <p:nvPr/>
        </p:nvSpPr>
        <p:spPr>
          <a:xfrm>
            <a:off x="6136121" y="63368"/>
            <a:ext cx="772265"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6C40A48-1931-4CF4-94A9-D444F3F1E7E0}"/>
              </a:ext>
            </a:extLst>
          </p:cNvPr>
          <p:cNvPicPr>
            <a:picLocks noChangeAspect="1"/>
          </p:cNvPicPr>
          <p:nvPr/>
        </p:nvPicPr>
        <p:blipFill>
          <a:blip r:embed="rId4"/>
          <a:stretch>
            <a:fillRect/>
          </a:stretch>
        </p:blipFill>
        <p:spPr>
          <a:xfrm>
            <a:off x="133595" y="3467871"/>
            <a:ext cx="5962405" cy="1454942"/>
          </a:xfrm>
          <a:prstGeom prst="rect">
            <a:avLst/>
          </a:prstGeom>
        </p:spPr>
      </p:pic>
      <p:pic>
        <p:nvPicPr>
          <p:cNvPr id="19" name="Picture 18">
            <a:extLst>
              <a:ext uri="{FF2B5EF4-FFF2-40B4-BE49-F238E27FC236}">
                <a16:creationId xmlns:a16="http://schemas.microsoft.com/office/drawing/2014/main" id="{92E1E41C-D086-46A5-B28C-317115DAE012}"/>
              </a:ext>
            </a:extLst>
          </p:cNvPr>
          <p:cNvPicPr>
            <a:picLocks noChangeAspect="1"/>
          </p:cNvPicPr>
          <p:nvPr/>
        </p:nvPicPr>
        <p:blipFill>
          <a:blip r:embed="rId5"/>
          <a:stretch>
            <a:fillRect/>
          </a:stretch>
        </p:blipFill>
        <p:spPr>
          <a:xfrm>
            <a:off x="577618" y="5337377"/>
            <a:ext cx="4505334" cy="499915"/>
          </a:xfrm>
          <a:prstGeom prst="rect">
            <a:avLst/>
          </a:prstGeom>
        </p:spPr>
      </p:pic>
      <p:pic>
        <p:nvPicPr>
          <p:cNvPr id="20" name="Picture 19">
            <a:extLst>
              <a:ext uri="{FF2B5EF4-FFF2-40B4-BE49-F238E27FC236}">
                <a16:creationId xmlns:a16="http://schemas.microsoft.com/office/drawing/2014/main" id="{C34F4490-16C1-4CB2-96A5-3A4873A8696E}"/>
              </a:ext>
            </a:extLst>
          </p:cNvPr>
          <p:cNvPicPr>
            <a:picLocks noChangeAspect="1"/>
          </p:cNvPicPr>
          <p:nvPr/>
        </p:nvPicPr>
        <p:blipFill>
          <a:blip r:embed="rId6"/>
          <a:stretch>
            <a:fillRect/>
          </a:stretch>
        </p:blipFill>
        <p:spPr>
          <a:xfrm>
            <a:off x="2373006" y="5059196"/>
            <a:ext cx="914479" cy="914479"/>
          </a:xfrm>
          <a:prstGeom prst="rect">
            <a:avLst/>
          </a:prstGeom>
        </p:spPr>
      </p:pic>
      <p:sp>
        <p:nvSpPr>
          <p:cNvPr id="21" name="Rectangle 20">
            <a:extLst>
              <a:ext uri="{FF2B5EF4-FFF2-40B4-BE49-F238E27FC236}">
                <a16:creationId xmlns:a16="http://schemas.microsoft.com/office/drawing/2014/main" id="{24CBA9E4-E21C-4CA1-BC35-6B205C97A6BF}"/>
              </a:ext>
            </a:extLst>
          </p:cNvPr>
          <p:cNvSpPr/>
          <p:nvPr/>
        </p:nvSpPr>
        <p:spPr>
          <a:xfrm>
            <a:off x="24965" y="164914"/>
            <a:ext cx="6071035" cy="867930"/>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ED7D31">
                    <a:lumMod val="75000"/>
                  </a:srgbClr>
                </a:solidFill>
                <a:effectLst/>
                <a:uLnTx/>
                <a:uFillTx/>
                <a:latin typeface="Gotham Book"/>
              </a:rPr>
              <a:t>PREGLED KEMIJSKIH IN SENZORIČNIH MERIL ZA KAKOVOST</a:t>
            </a:r>
          </a:p>
        </p:txBody>
      </p:sp>
      <p:pic>
        <p:nvPicPr>
          <p:cNvPr id="2" name="Slika 1">
            <a:extLst>
              <a:ext uri="{FF2B5EF4-FFF2-40B4-BE49-F238E27FC236}">
                <a16:creationId xmlns:a16="http://schemas.microsoft.com/office/drawing/2014/main" id="{542AD7EC-C458-4A96-B005-9528D5613E0B}"/>
              </a:ext>
            </a:extLst>
          </p:cNvPr>
          <p:cNvPicPr>
            <a:picLocks noChangeAspect="1"/>
          </p:cNvPicPr>
          <p:nvPr/>
        </p:nvPicPr>
        <p:blipFill>
          <a:blip r:embed="rId7"/>
          <a:stretch>
            <a:fillRect/>
          </a:stretch>
        </p:blipFill>
        <p:spPr>
          <a:xfrm>
            <a:off x="11108267" y="5812170"/>
            <a:ext cx="1050299" cy="1006839"/>
          </a:xfrm>
          <a:prstGeom prst="rect">
            <a:avLst/>
          </a:prstGeom>
        </p:spPr>
      </p:pic>
      <p:sp>
        <p:nvSpPr>
          <p:cNvPr id="4" name="Footer Placeholder 3">
            <a:extLst>
              <a:ext uri="{FF2B5EF4-FFF2-40B4-BE49-F238E27FC236}">
                <a16:creationId xmlns:a16="http://schemas.microsoft.com/office/drawing/2014/main" id="{51A88C9F-9340-8065-6300-DAE7E7FA264C}"/>
              </a:ext>
            </a:extLst>
          </p:cNvPr>
          <p:cNvSpPr>
            <a:spLocks noGrp="1"/>
          </p:cNvSpPr>
          <p:nvPr>
            <p:ph type="ftr" sz="quarter" idx="11"/>
          </p:nvPr>
        </p:nvSpPr>
        <p:spPr/>
        <p:txBody>
          <a:bodyPr/>
          <a:lstStyle/>
          <a:p>
            <a:r>
              <a:rPr lang="sl-SI"/>
              <a:t>SRIP 24 8 2022</a:t>
            </a:r>
          </a:p>
        </p:txBody>
      </p:sp>
    </p:spTree>
    <p:extLst>
      <p:ext uri="{BB962C8B-B14F-4D97-AF65-F5344CB8AC3E}">
        <p14:creationId xmlns:p14="http://schemas.microsoft.com/office/powerpoint/2010/main" val="207677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C01FB8-5A40-4901-9D36-CD22E5F26211}"/>
              </a:ext>
            </a:extLst>
          </p:cNvPr>
          <p:cNvSpPr txBox="1"/>
          <p:nvPr/>
        </p:nvSpPr>
        <p:spPr>
          <a:xfrm>
            <a:off x="1" y="11156"/>
            <a:ext cx="12191999" cy="523220"/>
          </a:xfrm>
          <a:prstGeom prst="rect">
            <a:avLst/>
          </a:prstGeom>
          <a:gradFill>
            <a:gsLst>
              <a:gs pos="100000">
                <a:srgbClr val="99CCFF">
                  <a:alpha val="0"/>
                </a:srgbClr>
              </a:gs>
              <a:gs pos="0">
                <a:srgbClr val="99CCFF"/>
              </a:gs>
            </a:gsLst>
            <a:lin ang="5400000" scaled="1"/>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99"/>
                </a:solidFill>
                <a:effectLst/>
                <a:uLnTx/>
                <a:uFillTx/>
                <a:latin typeface="Calibri" panose="020F0502020204030204"/>
                <a:ea typeface="+mn-ea"/>
                <a:cs typeface="+mn-cs"/>
              </a:rPr>
              <a:t>Flow charts</a:t>
            </a:r>
          </a:p>
        </p:txBody>
      </p:sp>
      <p:pic>
        <p:nvPicPr>
          <p:cNvPr id="3" name="Picture 2">
            <a:extLst>
              <a:ext uri="{FF2B5EF4-FFF2-40B4-BE49-F238E27FC236}">
                <a16:creationId xmlns:a16="http://schemas.microsoft.com/office/drawing/2014/main" id="{1DBA28F1-5BF7-44C3-91B2-2FFD70323BF0}"/>
              </a:ext>
            </a:extLst>
          </p:cNvPr>
          <p:cNvPicPr>
            <a:picLocks noChangeAspect="1"/>
          </p:cNvPicPr>
          <p:nvPr/>
        </p:nvPicPr>
        <p:blipFill>
          <a:blip r:embed="rId2"/>
          <a:stretch>
            <a:fillRect/>
          </a:stretch>
        </p:blipFill>
        <p:spPr>
          <a:xfrm>
            <a:off x="139436" y="671057"/>
            <a:ext cx="4195481" cy="5897311"/>
          </a:xfrm>
          <a:prstGeom prst="rect">
            <a:avLst/>
          </a:prstGeom>
          <a:ln>
            <a:solidFill>
              <a:srgbClr val="99CCFF"/>
            </a:solidFill>
          </a:ln>
        </p:spPr>
      </p:pic>
      <p:pic>
        <p:nvPicPr>
          <p:cNvPr id="5" name="Picture 11">
            <a:extLst>
              <a:ext uri="{FF2B5EF4-FFF2-40B4-BE49-F238E27FC236}">
                <a16:creationId xmlns:a16="http://schemas.microsoft.com/office/drawing/2014/main" id="{10E0CE95-9B9E-49BB-9086-E4558BD16B36}"/>
              </a:ext>
            </a:extLst>
          </p:cNvPr>
          <p:cNvPicPr>
            <a:picLocks noChangeAspect="1"/>
          </p:cNvPicPr>
          <p:nvPr/>
        </p:nvPicPr>
        <p:blipFill>
          <a:blip r:embed="rId3"/>
          <a:stretch>
            <a:fillRect/>
          </a:stretch>
        </p:blipFill>
        <p:spPr>
          <a:xfrm>
            <a:off x="4624788" y="671057"/>
            <a:ext cx="4195480" cy="6148363"/>
          </a:xfrm>
          <a:prstGeom prst="rect">
            <a:avLst/>
          </a:prstGeom>
          <a:ln>
            <a:solidFill>
              <a:srgbClr val="99CCFF"/>
            </a:solidFill>
          </a:ln>
        </p:spPr>
      </p:pic>
      <p:sp>
        <p:nvSpPr>
          <p:cNvPr id="2" name="Pravokotnik: zaokroženi vogali 1">
            <a:extLst>
              <a:ext uri="{FF2B5EF4-FFF2-40B4-BE49-F238E27FC236}">
                <a16:creationId xmlns:a16="http://schemas.microsoft.com/office/drawing/2014/main" id="{200F0F40-9FF7-42DD-A083-29BC2B24C152}"/>
              </a:ext>
            </a:extLst>
          </p:cNvPr>
          <p:cNvSpPr/>
          <p:nvPr/>
        </p:nvSpPr>
        <p:spPr>
          <a:xfrm>
            <a:off x="323640" y="4752474"/>
            <a:ext cx="757990" cy="890337"/>
          </a:xfrm>
          <a:prstGeom prst="roundRect">
            <a:avLst>
              <a:gd name="adj" fmla="val 40477"/>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Lok 3">
            <a:extLst>
              <a:ext uri="{FF2B5EF4-FFF2-40B4-BE49-F238E27FC236}">
                <a16:creationId xmlns:a16="http://schemas.microsoft.com/office/drawing/2014/main" id="{3EB49366-7196-4D0F-815E-96EBD10D956B}"/>
              </a:ext>
            </a:extLst>
          </p:cNvPr>
          <p:cNvSpPr/>
          <p:nvPr/>
        </p:nvSpPr>
        <p:spPr>
          <a:xfrm>
            <a:off x="702635" y="746005"/>
            <a:ext cx="7912539" cy="8481330"/>
          </a:xfrm>
          <a:prstGeom prst="arc">
            <a:avLst>
              <a:gd name="adj1" fmla="val 11004518"/>
              <a:gd name="adj2" fmla="val 16084438"/>
            </a:avLst>
          </a:prstGeom>
          <a:ln w="57150">
            <a:solidFill>
              <a:srgbClr val="009999"/>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oljeZBesedilom 5">
            <a:extLst>
              <a:ext uri="{FF2B5EF4-FFF2-40B4-BE49-F238E27FC236}">
                <a16:creationId xmlns:a16="http://schemas.microsoft.com/office/drawing/2014/main" id="{A1D16714-C12E-4629-B2D0-5C0EC6BE2D66}"/>
              </a:ext>
            </a:extLst>
          </p:cNvPr>
          <p:cNvSpPr txBox="1"/>
          <p:nvPr/>
        </p:nvSpPr>
        <p:spPr>
          <a:xfrm>
            <a:off x="9696892" y="1070344"/>
            <a:ext cx="2516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009999"/>
                </a:solidFill>
                <a:effectLst/>
                <a:uLnTx/>
                <a:uFillTx/>
                <a:latin typeface="Calibri" panose="020F0502020204030204"/>
                <a:ea typeface="+mn-ea"/>
                <a:cs typeface="+mn-cs"/>
              </a:rPr>
              <a:t>Refined</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a:t>
            </a:r>
            <a:r>
              <a:rPr kumimoji="0" lang="sl-SI" sz="1800" b="0" i="0" u="none" strike="noStrike" kern="1200" cap="none" spc="0" normalizeH="0" baseline="0" noProof="0" dirty="0">
                <a:ln>
                  <a:noFill/>
                </a:ln>
                <a:solidFill>
                  <a:srgbClr val="333399"/>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(olive </a:t>
            </a:r>
            <a:r>
              <a:rPr kumimoji="0" lang="sl-SI" sz="1400" b="0" i="0" u="none" strike="noStrike" kern="1200" cap="none" spc="0" normalizeH="0" baseline="0" noProof="0" dirty="0" err="1">
                <a:ln>
                  <a:noFill/>
                </a:ln>
                <a:solidFill>
                  <a:srgbClr val="333399"/>
                </a:solidFill>
                <a:effectLst/>
                <a:uLnTx/>
                <a:uFillTx/>
                <a:latin typeface="Calibri" panose="020F0502020204030204"/>
                <a:ea typeface="+mn-ea"/>
                <a:cs typeface="+mn-cs"/>
              </a:rPr>
              <a:t>or</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 </a:t>
            </a:r>
            <a:r>
              <a:rPr kumimoji="0" lang="sl-SI" sz="1400" b="0" i="0" u="none" strike="noStrike" kern="1200" cap="none" spc="0" normalizeH="0" baseline="0" noProof="0" dirty="0" err="1">
                <a:ln>
                  <a:noFill/>
                </a:ln>
                <a:solidFill>
                  <a:srgbClr val="333399"/>
                </a:solidFill>
                <a:effectLst/>
                <a:uLnTx/>
                <a:uFillTx/>
                <a:latin typeface="Calibri" panose="020F0502020204030204"/>
                <a:ea typeface="+mn-ea"/>
                <a:cs typeface="+mn-cs"/>
              </a:rPr>
              <a:t>others</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a:t>
            </a:r>
            <a:endParaRPr kumimoji="0" lang="en-GB" sz="16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9" name="Puščica: škarnice 8">
            <a:extLst>
              <a:ext uri="{FF2B5EF4-FFF2-40B4-BE49-F238E27FC236}">
                <a16:creationId xmlns:a16="http://schemas.microsoft.com/office/drawing/2014/main" id="{43734B18-AEE8-4799-AB85-12A5DFB37BAC}"/>
              </a:ext>
            </a:extLst>
          </p:cNvPr>
          <p:cNvSpPr/>
          <p:nvPr/>
        </p:nvSpPr>
        <p:spPr>
          <a:xfrm>
            <a:off x="8924260" y="1166037"/>
            <a:ext cx="574159" cy="191386"/>
          </a:xfrm>
          <a:prstGeom prst="chevron">
            <a:avLst/>
          </a:prstGeom>
          <a:gradFill flip="none" rotWithShape="1">
            <a:gsLst>
              <a:gs pos="0">
                <a:srgbClr val="009999"/>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PoljeZBesedilom 20">
            <a:extLst>
              <a:ext uri="{FF2B5EF4-FFF2-40B4-BE49-F238E27FC236}">
                <a16:creationId xmlns:a16="http://schemas.microsoft.com/office/drawing/2014/main" id="{B9D501DF-F344-441A-B077-B2AAC5BE778D}"/>
              </a:ext>
            </a:extLst>
          </p:cNvPr>
          <p:cNvSpPr txBox="1"/>
          <p:nvPr/>
        </p:nvSpPr>
        <p:spPr>
          <a:xfrm>
            <a:off x="9714213" y="1730937"/>
            <a:ext cx="2421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009999"/>
                </a:solidFill>
                <a:effectLst/>
                <a:uLnTx/>
                <a:uFillTx/>
                <a:latin typeface="Calibri" panose="020F0502020204030204"/>
                <a:ea typeface="+mn-ea"/>
                <a:cs typeface="+mn-cs"/>
              </a:rPr>
              <a:t>Refined</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a:t>
            </a:r>
            <a:r>
              <a:rPr kumimoji="0" lang="sl-SI" sz="1800" b="0" i="0" u="none" strike="noStrike" kern="1200" cap="none" spc="0" normalizeH="0" baseline="0" noProof="0" dirty="0">
                <a:ln>
                  <a:noFill/>
                </a:ln>
                <a:solidFill>
                  <a:srgbClr val="333399"/>
                </a:solidFill>
                <a:effectLst/>
                <a:uLnTx/>
                <a:uFillTx/>
                <a:latin typeface="Calibri" panose="020F0502020204030204"/>
                <a:ea typeface="+mn-ea"/>
                <a:cs typeface="+mn-cs"/>
              </a:rPr>
              <a:t> </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(olive </a:t>
            </a:r>
            <a:r>
              <a:rPr kumimoji="0" lang="sl-SI" sz="1400" b="0" i="0" u="none" strike="noStrike" kern="1200" cap="none" spc="0" normalizeH="0" baseline="0" noProof="0" dirty="0" err="1">
                <a:ln>
                  <a:noFill/>
                </a:ln>
                <a:solidFill>
                  <a:srgbClr val="333399"/>
                </a:solidFill>
                <a:effectLst/>
                <a:uLnTx/>
                <a:uFillTx/>
                <a:latin typeface="Calibri" panose="020F0502020204030204"/>
                <a:ea typeface="+mn-ea"/>
                <a:cs typeface="+mn-cs"/>
              </a:rPr>
              <a:t>or</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 </a:t>
            </a:r>
            <a:r>
              <a:rPr kumimoji="0" lang="sl-SI" sz="1400" b="0" i="0" u="none" strike="noStrike" kern="1200" cap="none" spc="0" normalizeH="0" baseline="0" noProof="0" dirty="0" err="1">
                <a:ln>
                  <a:noFill/>
                </a:ln>
                <a:solidFill>
                  <a:srgbClr val="333399"/>
                </a:solidFill>
                <a:effectLst/>
                <a:uLnTx/>
                <a:uFillTx/>
                <a:latin typeface="Calibri" panose="020F0502020204030204"/>
                <a:ea typeface="+mn-ea"/>
                <a:cs typeface="+mn-cs"/>
              </a:rPr>
              <a:t>others</a:t>
            </a:r>
            <a:r>
              <a:rPr kumimoji="0" lang="sl-SI" sz="1400" b="0" i="0" u="none" strike="noStrike" kern="1200" cap="none" spc="0" normalizeH="0" baseline="0" noProof="0" dirty="0">
                <a:ln>
                  <a:noFill/>
                </a:ln>
                <a:solidFill>
                  <a:srgbClr val="333399"/>
                </a:solidFill>
                <a:effectLst/>
                <a:uLnTx/>
                <a:uFillTx/>
                <a:latin typeface="Calibri" panose="020F0502020204030204"/>
                <a:ea typeface="+mn-ea"/>
                <a:cs typeface="+mn-cs"/>
              </a:rPr>
              <a:t>)</a:t>
            </a:r>
            <a:endParaRPr kumimoji="0" lang="en-GB" sz="16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22" name="Puščica: škarnice 21">
            <a:extLst>
              <a:ext uri="{FF2B5EF4-FFF2-40B4-BE49-F238E27FC236}">
                <a16:creationId xmlns:a16="http://schemas.microsoft.com/office/drawing/2014/main" id="{AF64062F-4FDD-434A-B15D-508C3B60F5DB}"/>
              </a:ext>
            </a:extLst>
          </p:cNvPr>
          <p:cNvSpPr/>
          <p:nvPr/>
        </p:nvSpPr>
        <p:spPr>
          <a:xfrm>
            <a:off x="8974389" y="1821314"/>
            <a:ext cx="574159" cy="191386"/>
          </a:xfrm>
          <a:prstGeom prst="chevron">
            <a:avLst/>
          </a:prstGeom>
          <a:gradFill flip="none" rotWithShape="1">
            <a:gsLst>
              <a:gs pos="0">
                <a:srgbClr val="009999"/>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PoljeZBesedilom 22">
            <a:extLst>
              <a:ext uri="{FF2B5EF4-FFF2-40B4-BE49-F238E27FC236}">
                <a16:creationId xmlns:a16="http://schemas.microsoft.com/office/drawing/2014/main" id="{9324D36F-FF6B-4787-8251-DD82A96AA50A}"/>
              </a:ext>
            </a:extLst>
          </p:cNvPr>
          <p:cNvSpPr txBox="1"/>
          <p:nvPr/>
        </p:nvSpPr>
        <p:spPr>
          <a:xfrm>
            <a:off x="9696892" y="2378149"/>
            <a:ext cx="2355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CC0099"/>
                </a:solidFill>
                <a:effectLst/>
                <a:uLnTx/>
                <a:uFillTx/>
                <a:latin typeface="Calibri" panose="020F0502020204030204"/>
                <a:ea typeface="+mn-ea"/>
                <a:cs typeface="+mn-cs"/>
              </a:rPr>
              <a:t>Extraneous</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oils</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24" name="Puščica: škarnice 23">
            <a:extLst>
              <a:ext uri="{FF2B5EF4-FFF2-40B4-BE49-F238E27FC236}">
                <a16:creationId xmlns:a16="http://schemas.microsoft.com/office/drawing/2014/main" id="{072B1EE0-B166-4A75-80D8-4D4E96EF5337}"/>
              </a:ext>
            </a:extLst>
          </p:cNvPr>
          <p:cNvSpPr/>
          <p:nvPr/>
        </p:nvSpPr>
        <p:spPr>
          <a:xfrm>
            <a:off x="8945525" y="2473842"/>
            <a:ext cx="574159" cy="191386"/>
          </a:xfrm>
          <a:prstGeom prst="chevron">
            <a:avLst/>
          </a:prstGeom>
          <a:gradFill flip="none" rotWithShape="1">
            <a:gsLst>
              <a:gs pos="0">
                <a:srgbClr val="CC0099"/>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PoljeZBesedilom 24">
            <a:extLst>
              <a:ext uri="{FF2B5EF4-FFF2-40B4-BE49-F238E27FC236}">
                <a16:creationId xmlns:a16="http://schemas.microsoft.com/office/drawing/2014/main" id="{556E989E-ED25-4FED-9B11-39A4C5919314}"/>
              </a:ext>
            </a:extLst>
          </p:cNvPr>
          <p:cNvSpPr txBox="1"/>
          <p:nvPr/>
        </p:nvSpPr>
        <p:spPr>
          <a:xfrm>
            <a:off x="9696892" y="2960191"/>
            <a:ext cx="2516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CC0099"/>
                </a:solidFill>
                <a:effectLst/>
                <a:uLnTx/>
                <a:uFillTx/>
                <a:latin typeface="Calibri" panose="020F0502020204030204"/>
                <a:ea typeface="+mn-ea"/>
                <a:cs typeface="+mn-cs"/>
              </a:rPr>
              <a:t>Extraneous</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oils</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26" name="Puščica: škarnice 25">
            <a:extLst>
              <a:ext uri="{FF2B5EF4-FFF2-40B4-BE49-F238E27FC236}">
                <a16:creationId xmlns:a16="http://schemas.microsoft.com/office/drawing/2014/main" id="{F44EB1D8-CC4F-46E0-8B90-CABC9178F9C7}"/>
              </a:ext>
            </a:extLst>
          </p:cNvPr>
          <p:cNvSpPr/>
          <p:nvPr/>
        </p:nvSpPr>
        <p:spPr>
          <a:xfrm>
            <a:off x="8945525" y="3055884"/>
            <a:ext cx="574159" cy="191386"/>
          </a:xfrm>
          <a:prstGeom prst="chevron">
            <a:avLst/>
          </a:prstGeom>
          <a:gradFill flip="none" rotWithShape="1">
            <a:gsLst>
              <a:gs pos="0">
                <a:srgbClr val="CC0099"/>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PoljeZBesedilom 26">
            <a:extLst>
              <a:ext uri="{FF2B5EF4-FFF2-40B4-BE49-F238E27FC236}">
                <a16:creationId xmlns:a16="http://schemas.microsoft.com/office/drawing/2014/main" id="{4CF18DB0-136C-4052-B1A1-5ADCB40595BB}"/>
              </a:ext>
            </a:extLst>
          </p:cNvPr>
          <p:cNvSpPr txBox="1"/>
          <p:nvPr/>
        </p:nvSpPr>
        <p:spPr>
          <a:xfrm>
            <a:off x="9696892" y="4150242"/>
            <a:ext cx="2438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99CC00"/>
                </a:solidFill>
                <a:effectLst/>
                <a:uLnTx/>
                <a:uFillTx/>
                <a:latin typeface="Calibri" panose="020F0502020204030204"/>
                <a:ea typeface="+mn-ea"/>
                <a:cs typeface="+mn-cs"/>
              </a:rPr>
              <a:t>Olive-</a:t>
            </a:r>
            <a:r>
              <a:rPr kumimoji="0" lang="sl-SI" sz="1800" b="0" i="0" u="none" strike="noStrike" kern="1200" cap="none" spc="0" normalizeH="0" baseline="0" noProof="0" dirty="0" err="1">
                <a:ln>
                  <a:noFill/>
                </a:ln>
                <a:solidFill>
                  <a:srgbClr val="99CC00"/>
                </a:solidFill>
                <a:effectLst/>
                <a:uLnTx/>
                <a:uFillTx/>
                <a:latin typeface="Calibri" panose="020F0502020204030204"/>
                <a:ea typeface="+mn-ea"/>
                <a:cs typeface="+mn-cs"/>
              </a:rPr>
              <a:t>pomace</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28" name="Puščica: škarnice 27">
            <a:extLst>
              <a:ext uri="{FF2B5EF4-FFF2-40B4-BE49-F238E27FC236}">
                <a16:creationId xmlns:a16="http://schemas.microsoft.com/office/drawing/2014/main" id="{A74EAD08-82E4-43AB-A2AD-66A379DD2853}"/>
              </a:ext>
            </a:extLst>
          </p:cNvPr>
          <p:cNvSpPr/>
          <p:nvPr/>
        </p:nvSpPr>
        <p:spPr>
          <a:xfrm>
            <a:off x="8945525" y="4245935"/>
            <a:ext cx="574159" cy="191386"/>
          </a:xfrm>
          <a:prstGeom prst="chevron">
            <a:avLst/>
          </a:prstGeom>
          <a:gradFill flip="none" rotWithShape="1">
            <a:gsLst>
              <a:gs pos="0">
                <a:srgbClr val="99CC00"/>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PoljeZBesedilom 28">
            <a:extLst>
              <a:ext uri="{FF2B5EF4-FFF2-40B4-BE49-F238E27FC236}">
                <a16:creationId xmlns:a16="http://schemas.microsoft.com/office/drawing/2014/main" id="{302D9100-D771-49BB-A4EF-97AEAEF908F4}"/>
              </a:ext>
            </a:extLst>
          </p:cNvPr>
          <p:cNvSpPr txBox="1"/>
          <p:nvPr/>
        </p:nvSpPr>
        <p:spPr>
          <a:xfrm>
            <a:off x="9696892" y="4795284"/>
            <a:ext cx="2355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99CC00"/>
                </a:solidFill>
                <a:effectLst/>
                <a:uLnTx/>
                <a:uFillTx/>
                <a:latin typeface="Calibri" panose="020F0502020204030204"/>
                <a:ea typeface="+mn-ea"/>
                <a:cs typeface="+mn-cs"/>
              </a:rPr>
              <a:t>Olive-</a:t>
            </a:r>
            <a:r>
              <a:rPr kumimoji="0" lang="sl-SI" sz="1800" b="0" i="0" u="none" strike="noStrike" kern="1200" cap="none" spc="0" normalizeH="0" baseline="0" noProof="0" dirty="0" err="1">
                <a:ln>
                  <a:noFill/>
                </a:ln>
                <a:solidFill>
                  <a:srgbClr val="99CC00"/>
                </a:solidFill>
                <a:effectLst/>
                <a:uLnTx/>
                <a:uFillTx/>
                <a:latin typeface="Calibri" panose="020F0502020204030204"/>
                <a:ea typeface="+mn-ea"/>
                <a:cs typeface="+mn-cs"/>
              </a:rPr>
              <a:t>pomace</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30" name="Puščica: škarnice 29">
            <a:extLst>
              <a:ext uri="{FF2B5EF4-FFF2-40B4-BE49-F238E27FC236}">
                <a16:creationId xmlns:a16="http://schemas.microsoft.com/office/drawing/2014/main" id="{E2274864-33C0-4468-9B28-87074D8A499B}"/>
              </a:ext>
            </a:extLst>
          </p:cNvPr>
          <p:cNvSpPr/>
          <p:nvPr/>
        </p:nvSpPr>
        <p:spPr>
          <a:xfrm>
            <a:off x="8945525" y="4890977"/>
            <a:ext cx="574159" cy="191386"/>
          </a:xfrm>
          <a:prstGeom prst="chevron">
            <a:avLst/>
          </a:prstGeom>
          <a:gradFill flip="none" rotWithShape="1">
            <a:gsLst>
              <a:gs pos="0">
                <a:srgbClr val="99CC00"/>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PoljeZBesedilom 30">
            <a:extLst>
              <a:ext uri="{FF2B5EF4-FFF2-40B4-BE49-F238E27FC236}">
                <a16:creationId xmlns:a16="http://schemas.microsoft.com/office/drawing/2014/main" id="{09F9EAEC-7793-4DD2-BE5B-B9383F768661}"/>
              </a:ext>
            </a:extLst>
          </p:cNvPr>
          <p:cNvSpPr txBox="1"/>
          <p:nvPr/>
        </p:nvSpPr>
        <p:spPr>
          <a:xfrm>
            <a:off x="9696892" y="5596270"/>
            <a:ext cx="25163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CC3300"/>
                </a:solidFill>
                <a:effectLst/>
                <a:uLnTx/>
                <a:uFillTx/>
                <a:latin typeface="Calibri" panose="020F0502020204030204"/>
                <a:ea typeface="+mn-ea"/>
                <a:cs typeface="+mn-cs"/>
              </a:rPr>
              <a:t>esterified</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oils</a:t>
            </a:r>
            <a:r>
              <a:rPr kumimoji="0" lang="sl-SI" sz="1800" b="0" i="0" u="none" strike="noStrike" kern="1200" cap="none" spc="0" normalizeH="0" baseline="0" noProof="0" dirty="0">
                <a:ln>
                  <a:noFill/>
                </a:ln>
                <a:solidFill>
                  <a:srgbClr val="333399"/>
                </a:solidFill>
                <a:effectLst/>
                <a:uLnTx/>
                <a:uFillTx/>
                <a:latin typeface="Calibri" panose="020F0502020204030204"/>
                <a:ea typeface="+mn-ea"/>
                <a:cs typeface="+mn-cs"/>
              </a:rPr>
              <a:t> </a:t>
            </a:r>
            <a:r>
              <a:rPr kumimoji="0" lang="sl-SI" sz="1200" b="0" i="0" u="none" strike="noStrike" kern="1200" cap="none" spc="0" normalizeH="0" baseline="0" noProof="0" dirty="0" err="1">
                <a:ln>
                  <a:noFill/>
                </a:ln>
                <a:solidFill>
                  <a:srgbClr val="333399"/>
                </a:solidFill>
                <a:effectLst/>
                <a:uLnTx/>
                <a:uFillTx/>
                <a:latin typeface="Calibri" panose="020F0502020204030204"/>
                <a:ea typeface="+mn-ea"/>
                <a:cs typeface="+mn-cs"/>
              </a:rPr>
              <a:t>or</a:t>
            </a:r>
            <a:endParaRPr kumimoji="0" lang="sl-SI" sz="1800" b="0" i="0" u="none" strike="noStrike" kern="1200" cap="none" spc="0" normalizeH="0" baseline="0" noProof="0" dirty="0">
              <a:ln>
                <a:noFill/>
              </a:ln>
              <a:solidFill>
                <a:srgbClr val="33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CC3300"/>
                </a:solidFill>
                <a:effectLst/>
                <a:uLnTx/>
                <a:uFillTx/>
                <a:latin typeface="Calibri" panose="020F0502020204030204"/>
                <a:ea typeface="+mn-ea"/>
                <a:cs typeface="+mn-cs"/>
              </a:rPr>
              <a:t>high</a:t>
            </a:r>
            <a:r>
              <a:rPr kumimoji="0" lang="sl-SI" sz="1800" b="0" i="0" u="none" strike="noStrike" kern="1200" cap="none" spc="0" normalizeH="0" baseline="0" noProof="0" dirty="0">
                <a:ln>
                  <a:noFill/>
                </a:ln>
                <a:solidFill>
                  <a:srgbClr val="CC3300"/>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CC3300"/>
                </a:solidFill>
                <a:effectLst/>
                <a:uLnTx/>
                <a:uFillTx/>
                <a:latin typeface="Calibri" panose="020F0502020204030204"/>
                <a:ea typeface="+mn-ea"/>
                <a:cs typeface="+mn-cs"/>
              </a:rPr>
              <a:t>palmitic</a:t>
            </a:r>
            <a:r>
              <a:rPr kumimoji="0" lang="sl-SI" sz="1800" b="0" i="0" u="none" strike="noStrike" kern="1200" cap="none" spc="0" normalizeH="0" baseline="0" noProof="0" dirty="0">
                <a:ln>
                  <a:noFill/>
                </a:ln>
                <a:solidFill>
                  <a:srgbClr val="CC3300"/>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oils</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32" name="Puščica: škarnice 31">
            <a:extLst>
              <a:ext uri="{FF2B5EF4-FFF2-40B4-BE49-F238E27FC236}">
                <a16:creationId xmlns:a16="http://schemas.microsoft.com/office/drawing/2014/main" id="{3925B321-491E-4921-94B7-E1089C7E88B3}"/>
              </a:ext>
            </a:extLst>
          </p:cNvPr>
          <p:cNvSpPr/>
          <p:nvPr/>
        </p:nvSpPr>
        <p:spPr>
          <a:xfrm>
            <a:off x="8945525" y="5691963"/>
            <a:ext cx="574159" cy="191386"/>
          </a:xfrm>
          <a:prstGeom prst="chevron">
            <a:avLst/>
          </a:prstGeom>
          <a:gradFill flip="none" rotWithShape="1">
            <a:gsLst>
              <a:gs pos="0">
                <a:srgbClr val="C00000"/>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PoljeZBesedilom 32">
            <a:extLst>
              <a:ext uri="{FF2B5EF4-FFF2-40B4-BE49-F238E27FC236}">
                <a16:creationId xmlns:a16="http://schemas.microsoft.com/office/drawing/2014/main" id="{7FC94E7E-A80C-4257-B963-657E2CC7AC9C}"/>
              </a:ext>
            </a:extLst>
          </p:cNvPr>
          <p:cNvSpPr txBox="1"/>
          <p:nvPr/>
        </p:nvSpPr>
        <p:spPr>
          <a:xfrm>
            <a:off x="9696892" y="3597349"/>
            <a:ext cx="2303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srgbClr val="CC0099"/>
                </a:solidFill>
                <a:effectLst/>
                <a:uLnTx/>
                <a:uFillTx/>
                <a:latin typeface="Calibri" panose="020F0502020204030204"/>
                <a:ea typeface="+mn-ea"/>
                <a:cs typeface="+mn-cs"/>
              </a:rPr>
              <a:t>Extraneous</a:t>
            </a:r>
            <a:r>
              <a:rPr kumimoji="0" lang="sl-SI" sz="1800" b="0"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srgbClr val="333399"/>
                </a:solidFill>
                <a:effectLst/>
                <a:uLnTx/>
                <a:uFillTx/>
                <a:latin typeface="Calibri" panose="020F0502020204030204"/>
                <a:ea typeface="+mn-ea"/>
                <a:cs typeface="+mn-cs"/>
              </a:rPr>
              <a:t>oils</a:t>
            </a:r>
            <a:endParaRPr kumimoji="0" lang="en-GB" sz="18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34" name="Puščica: škarnice 33">
            <a:extLst>
              <a:ext uri="{FF2B5EF4-FFF2-40B4-BE49-F238E27FC236}">
                <a16:creationId xmlns:a16="http://schemas.microsoft.com/office/drawing/2014/main" id="{E3F5947F-4111-4E8E-9705-9D852F151178}"/>
              </a:ext>
            </a:extLst>
          </p:cNvPr>
          <p:cNvSpPr/>
          <p:nvPr/>
        </p:nvSpPr>
        <p:spPr>
          <a:xfrm>
            <a:off x="8945525" y="3693042"/>
            <a:ext cx="574159" cy="191386"/>
          </a:xfrm>
          <a:prstGeom prst="chevron">
            <a:avLst/>
          </a:prstGeom>
          <a:gradFill flip="none" rotWithShape="1">
            <a:gsLst>
              <a:gs pos="0">
                <a:srgbClr val="CC0099"/>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96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57E5-4FCE-CE58-C8A8-67E2C1981588}"/>
              </a:ext>
            </a:extLst>
          </p:cNvPr>
          <p:cNvSpPr>
            <a:spLocks noGrp="1"/>
          </p:cNvSpPr>
          <p:nvPr>
            <p:ph type="title"/>
          </p:nvPr>
        </p:nvSpPr>
        <p:spPr>
          <a:xfrm>
            <a:off x="1410026" y="276087"/>
            <a:ext cx="10648624" cy="1183566"/>
          </a:xfrm>
        </p:spPr>
        <p:txBody>
          <a:bodyPr>
            <a:normAutofit/>
          </a:bodyPr>
          <a:lstStyle/>
          <a:p>
            <a:r>
              <a:rPr lang="en-GB" dirty="0">
                <a:latin typeface="Calibri" panose="020F0502020204030204" pitchFamily="34" charset="0"/>
                <a:cs typeface="Calibri" panose="020F0502020204030204" pitchFamily="34" charset="0"/>
              </a:rPr>
              <a:t>PREGLED DOSEDANJIH VPLIVOV PODNEBNIH SPREMEMB NA KAKOVOST IN UGOTAVLJANJE POTVORB</a:t>
            </a:r>
            <a:endParaRPr lang="en-SI"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2BF3094-3CD6-3CD9-8890-AA2A9739C09E}"/>
              </a:ext>
            </a:extLst>
          </p:cNvPr>
          <p:cNvSpPr>
            <a:spLocks noGrp="1"/>
          </p:cNvSpPr>
          <p:nvPr>
            <p:ph idx="1"/>
          </p:nvPr>
        </p:nvSpPr>
        <p:spPr/>
        <p:txBody>
          <a:bodyPr>
            <a:normAutofit/>
          </a:bodyPr>
          <a:lstStyle/>
          <a:p>
            <a:pPr>
              <a:buFontTx/>
              <a:buChar char="-"/>
            </a:pPr>
            <a:r>
              <a:rPr lang="en-GB" sz="3200" dirty="0">
                <a:latin typeface="Calibri" panose="020F0502020204030204" pitchFamily="34" charset="0"/>
                <a:cs typeface="Calibri" panose="020F0502020204030204" pitchFamily="34" charset="0"/>
              </a:rPr>
              <a:t>SPREMEMBA MAŠČOBNOKISLINSK SESTAVE</a:t>
            </a:r>
          </a:p>
          <a:p>
            <a:pPr>
              <a:buFontTx/>
              <a:buChar char="-"/>
            </a:pPr>
            <a:r>
              <a:rPr lang="en-GB" sz="3200" dirty="0">
                <a:latin typeface="Calibri" panose="020F0502020204030204" pitchFamily="34" charset="0"/>
                <a:cs typeface="Calibri" panose="020F0502020204030204" pitchFamily="34" charset="0"/>
              </a:rPr>
              <a:t>POVEČANJE VSEBNOSTI  ETILNIH IN METILNIH ESTROV </a:t>
            </a:r>
          </a:p>
          <a:p>
            <a:pPr>
              <a:buFontTx/>
              <a:buChar char="-"/>
            </a:pPr>
            <a:r>
              <a:rPr lang="en-GB" sz="3200" dirty="0">
                <a:latin typeface="Calibri" panose="020F0502020204030204" pitchFamily="34" charset="0"/>
                <a:cs typeface="Calibri" panose="020F0502020204030204" pitchFamily="34" charset="0"/>
              </a:rPr>
              <a:t>SPREMEMBA STEROLNE SESTAVE</a:t>
            </a:r>
            <a:endParaRPr lang="en-SI" sz="32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24665D5C-F074-B105-E723-24388274DDEF}"/>
              </a:ext>
            </a:extLst>
          </p:cNvPr>
          <p:cNvSpPr>
            <a:spLocks noGrp="1"/>
          </p:cNvSpPr>
          <p:nvPr>
            <p:ph type="ftr" sz="quarter" idx="11"/>
          </p:nvPr>
        </p:nvSpPr>
        <p:spPr/>
        <p:txBody>
          <a:bodyPr/>
          <a:lstStyle/>
          <a:p>
            <a:r>
              <a:rPr lang="sl-SI" noProof="0"/>
              <a:t>SRIP 24 8 2022</a:t>
            </a:r>
            <a:endParaRPr lang="sl-SI" noProof="0" dirty="0"/>
          </a:p>
        </p:txBody>
      </p:sp>
    </p:spTree>
    <p:extLst>
      <p:ext uri="{BB962C8B-B14F-4D97-AF65-F5344CB8AC3E}">
        <p14:creationId xmlns:p14="http://schemas.microsoft.com/office/powerpoint/2010/main" val="10107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246520D3-C943-4B5C-9CB7-755E01521F5E}"/>
              </a:ext>
            </a:extLst>
          </p:cNvPr>
          <p:cNvSpPr>
            <a:spLocks noGrp="1"/>
          </p:cNvSpPr>
          <p:nvPr>
            <p:ph type="subTitle" idx="1"/>
          </p:nvPr>
        </p:nvSpPr>
        <p:spPr>
          <a:xfrm>
            <a:off x="1524000" y="2001838"/>
            <a:ext cx="9144000" cy="3255962"/>
          </a:xfrm>
        </p:spPr>
        <p:txBody>
          <a:bodyPr>
            <a:normAutofit/>
          </a:bodyPr>
          <a:lstStyle/>
          <a:p>
            <a:pPr algn="l">
              <a:buClr>
                <a:srgbClr val="2CBECC"/>
              </a:buClr>
            </a:pPr>
            <a:endParaRPr lang="sl-SI" sz="3200" dirty="0">
              <a:latin typeface="Calibri" panose="020F0502020204030204" pitchFamily="34" charset="0"/>
              <a:cs typeface="Calibri" panose="020F0502020204030204" pitchFamily="34" charset="0"/>
            </a:endParaRPr>
          </a:p>
        </p:txBody>
      </p:sp>
      <p:pic>
        <p:nvPicPr>
          <p:cNvPr id="5" name="Slika 4">
            <a:extLst>
              <a:ext uri="{FF2B5EF4-FFF2-40B4-BE49-F238E27FC236}">
                <a16:creationId xmlns:a16="http://schemas.microsoft.com/office/drawing/2014/main" id="{A472E7DC-72DD-4293-ABB1-ED693B38B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3392" y="6044588"/>
            <a:ext cx="848608" cy="813412"/>
          </a:xfrm>
          <a:prstGeom prst="rect">
            <a:avLst/>
          </a:prstGeom>
        </p:spPr>
      </p:pic>
      <p:pic>
        <p:nvPicPr>
          <p:cNvPr id="4" name="Slika 489">
            <a:extLst>
              <a:ext uri="{FF2B5EF4-FFF2-40B4-BE49-F238E27FC236}">
                <a16:creationId xmlns:a16="http://schemas.microsoft.com/office/drawing/2014/main" id="{08A1F1A0-6657-4F46-9F0D-3BD5636BF1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763" y="148635"/>
            <a:ext cx="10651629" cy="6465525"/>
          </a:xfrm>
          <a:prstGeom prst="rect">
            <a:avLst/>
          </a:prstGeom>
          <a:noFill/>
        </p:spPr>
      </p:pic>
      <p:sp>
        <p:nvSpPr>
          <p:cNvPr id="2" name="Footer Placeholder 1">
            <a:extLst>
              <a:ext uri="{FF2B5EF4-FFF2-40B4-BE49-F238E27FC236}">
                <a16:creationId xmlns:a16="http://schemas.microsoft.com/office/drawing/2014/main" id="{5442ABFD-3632-EFAC-F58F-0F49ED97E809}"/>
              </a:ext>
            </a:extLst>
          </p:cNvPr>
          <p:cNvSpPr>
            <a:spLocks noGrp="1"/>
          </p:cNvSpPr>
          <p:nvPr>
            <p:ph type="ftr" sz="quarter" idx="11"/>
          </p:nvPr>
        </p:nvSpPr>
        <p:spPr/>
        <p:txBody>
          <a:bodyPr/>
          <a:lstStyle/>
          <a:p>
            <a:r>
              <a:rPr lang="sl-SI"/>
              <a:t>SRIP 24 8 2022</a:t>
            </a:r>
          </a:p>
        </p:txBody>
      </p:sp>
    </p:spTree>
    <p:extLst>
      <p:ext uri="{BB962C8B-B14F-4D97-AF65-F5344CB8AC3E}">
        <p14:creationId xmlns:p14="http://schemas.microsoft.com/office/powerpoint/2010/main" val="2642302409"/>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 meri ZRS">
      <a:majorFont>
        <a:latin typeface="Gotham Bold"/>
        <a:ea typeface=""/>
        <a:cs typeface=""/>
      </a:majorFont>
      <a:minorFont>
        <a:latin typeface="Gotham Book"/>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kologija 16 x 9">
  <a:themeElements>
    <a:clrScheme name="Ekologija">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kologija 16 x 9">
  <a:themeElements>
    <a:clrScheme name="Ekologija">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2AD8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kologija 16 x 9">
  <a:themeElements>
    <a:clrScheme name="Ekologija">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D093CA6EE9724F9D59C7B4BDDB6CF3" ma:contentTypeVersion="15" ma:contentTypeDescription="Ustvari nov dokument." ma:contentTypeScope="" ma:versionID="ed80cf22ceb283f6b226f0d3b4f51fb0">
  <xsd:schema xmlns:xsd="http://www.w3.org/2001/XMLSchema" xmlns:xs="http://www.w3.org/2001/XMLSchema" xmlns:p="http://schemas.microsoft.com/office/2006/metadata/properties" xmlns:ns2="703cdf61-9bdb-4ab1-bf99-aabb6c694d24" xmlns:ns3="e0c4cf2c-1396-48e0-9fb8-701f9c1f262a" targetNamespace="http://schemas.microsoft.com/office/2006/metadata/properties" ma:root="true" ma:fieldsID="4c68f0fa0e3419dd89357434dc39a82b" ns2:_="" ns3:_="">
    <xsd:import namespace="703cdf61-9bdb-4ab1-bf99-aabb6c694d24"/>
    <xsd:import namespace="e0c4cf2c-1396-48e0-9fb8-701f9c1f26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cdf61-9bdb-4ab1-bf99-aabb6c694d24" elementFormDefault="qualified">
    <xsd:import namespace="http://schemas.microsoft.com/office/2006/documentManagement/types"/>
    <xsd:import namespace="http://schemas.microsoft.com/office/infopath/2007/PartnerControls"/>
    <xsd:element name="SharedWithUsers" ma:index="8"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internalName="SharedWithDetails" ma:readOnly="true">
      <xsd:simpleType>
        <xsd:restriction base="dms:Note">
          <xsd:maxLength value="255"/>
        </xsd:restriction>
      </xsd:simpleType>
    </xsd:element>
    <xsd:element name="TaxCatchAll" ma:index="14" nillable="true" ma:displayName="Taxonomy Catch All Column" ma:hidden="true" ma:list="{c045dbe8-36ce-414e-b890-92d4d91653f2}" ma:internalName="TaxCatchAll" ma:showField="CatchAllData" ma:web="703cdf61-9bdb-4ab1-bf99-aabb6c694d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c4cf2c-1396-48e0-9fb8-701f9c1f262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Oznake slike" ma:readOnly="false" ma:fieldId="{5cf76f15-5ced-4ddc-b409-7134ff3c332f}" ma:taxonomyMulti="true" ma:sspId="74e670e0-036f-40c5-a94b-014558db02e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c4cf2c-1396-48e0-9fb8-701f9c1f262a">
      <Terms xmlns="http://schemas.microsoft.com/office/infopath/2007/PartnerControls"/>
    </lcf76f155ced4ddcb4097134ff3c332f>
    <TaxCatchAll xmlns="703cdf61-9bdb-4ab1-bf99-aabb6c694d24" xsi:nil="true"/>
  </documentManagement>
</p:properties>
</file>

<file path=customXml/itemProps1.xml><?xml version="1.0" encoding="utf-8"?>
<ds:datastoreItem xmlns:ds="http://schemas.openxmlformats.org/officeDocument/2006/customXml" ds:itemID="{58B1D1E2-97E8-486B-904A-35774F228F6B}"/>
</file>

<file path=customXml/itemProps2.xml><?xml version="1.0" encoding="utf-8"?>
<ds:datastoreItem xmlns:ds="http://schemas.openxmlformats.org/officeDocument/2006/customXml" ds:itemID="{7A58F02F-0220-4A33-8D56-6AFAE7E8B5C7}"/>
</file>

<file path=customXml/itemProps3.xml><?xml version="1.0" encoding="utf-8"?>
<ds:datastoreItem xmlns:ds="http://schemas.openxmlformats.org/officeDocument/2006/customXml" ds:itemID="{A2A3F2A4-21B3-41BD-B593-F1BA4C9907EF}"/>
</file>

<file path=docProps/app.xml><?xml version="1.0" encoding="utf-8"?>
<Properties xmlns="http://schemas.openxmlformats.org/officeDocument/2006/extended-properties" xmlns:vt="http://schemas.openxmlformats.org/officeDocument/2006/docPropsVTypes">
  <Template/>
  <TotalTime>3236</TotalTime>
  <Words>1029</Words>
  <Application>Microsoft Office PowerPoint</Application>
  <PresentationFormat>Widescreen</PresentationFormat>
  <Paragraphs>147</Paragraphs>
  <Slides>21</Slides>
  <Notes>3</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21</vt:i4>
      </vt:variant>
    </vt:vector>
  </HeadingPairs>
  <TitlesOfParts>
    <vt:vector size="42" baseType="lpstr">
      <vt:lpstr>Arial</vt:lpstr>
      <vt:lpstr>Calibri</vt:lpstr>
      <vt:lpstr>Calibri Light</vt:lpstr>
      <vt:lpstr>Corbel</vt:lpstr>
      <vt:lpstr>Dubai</vt:lpstr>
      <vt:lpstr>Gotham Bold</vt:lpstr>
      <vt:lpstr>Gotham Book</vt:lpstr>
      <vt:lpstr>Helvetica Neue Medium</vt:lpstr>
      <vt:lpstr>inherit</vt:lpstr>
      <vt:lpstr>Tahoma</vt:lpstr>
      <vt:lpstr>Times New Roman</vt:lpstr>
      <vt:lpstr>Wingdings</vt:lpstr>
      <vt:lpstr>Officeova tema</vt:lpstr>
      <vt:lpstr>1_Officeova tema</vt:lpstr>
      <vt:lpstr>Ekologija 16 x 9</vt:lpstr>
      <vt:lpstr>1_Ekologija 16 x 9</vt:lpstr>
      <vt:lpstr>2_Office Theme</vt:lpstr>
      <vt:lpstr>3_Ekologija 16 x 9</vt:lpstr>
      <vt:lpstr>1_Office Theme</vt:lpstr>
      <vt:lpstr>Office Theme</vt:lpstr>
      <vt:lpstr>MSPhotoEd.3</vt:lpstr>
      <vt:lpstr>PowerPoint Presentation</vt:lpstr>
      <vt:lpstr>PowerPoint Presentation</vt:lpstr>
      <vt:lpstr>SENZORIČNA ANALIZA – AKREDITIRANA METODA OD 2008 DALJE</vt:lpstr>
      <vt:lpstr>PowerPoint Presentation</vt:lpstr>
      <vt:lpstr>LABORATORIJ INŠTITUTA ZA OLJKARSTVO</vt:lpstr>
      <vt:lpstr>PowerPoint Presentation</vt:lpstr>
      <vt:lpstr>PowerPoint Presentation</vt:lpstr>
      <vt:lpstr>PREGLED DOSEDANJIH VPLIVOV PODNEBNIH SPREMEMB NA KAKOVOST IN UGOTAVLJANJE POTVORB</vt:lpstr>
      <vt:lpstr>PowerPoint Presentation</vt:lpstr>
      <vt:lpstr>PowerPoint Presentation</vt:lpstr>
      <vt:lpstr>EKSTRA DEVIŠKO OLJČNO OLJE SLOVENSKE ISTRE ZOP</vt:lpstr>
      <vt:lpstr>NUJNA SPREMEMBA ELABORATA </vt:lpstr>
      <vt:lpstr>      V Sloveniji se je šele leta 2009 zasnoval prvi poskus namakanja oljk, ki je omogočal spremljanje vpliva namakanja na kakovost olja. Poskus so strokovnjaki dogradili in je zajemal 4 vrste nasada (1. vrsta, 2. vrsta, 8. vrsta, 9. vrsta nasada), ki so vključevale naključno razporejene namakalne režime.  </vt:lpstr>
      <vt:lpstr>REZULTATI CRP PROJEKTA: V4-1411</vt:lpstr>
      <vt:lpstr>PowerPoint Presentation</vt:lpstr>
      <vt:lpstr>REZULTATI</vt:lpstr>
      <vt:lpstr>PowerPoint Presentation</vt:lpstr>
      <vt:lpstr>ZAKLJUČKI</vt:lpstr>
      <vt:lpstr>PowerPoint Presentation</vt:lpstr>
      <vt:lpstr>IZZIVI</vt:lpstr>
      <vt:lpstr>HVALA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Alenka Obid</dc:creator>
  <cp:lastModifiedBy>Milena Bučar Miklavčič</cp:lastModifiedBy>
  <cp:revision>63</cp:revision>
  <dcterms:created xsi:type="dcterms:W3CDTF">2019-02-06T12:22:53Z</dcterms:created>
  <dcterms:modified xsi:type="dcterms:W3CDTF">2022-08-24T09:39:52Z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0x0101001FD093CA6EE9724F9D59C7B4BDDB6CF3</vt:lpwstr>
  </property>
</Properties>
</file>