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3" r:id="rId1"/>
    <p:sldMasterId id="2147483909" r:id="rId2"/>
  </p:sldMasterIdLst>
  <p:notesMasterIdLst>
    <p:notesMasterId r:id="rId10"/>
  </p:notesMasterIdLst>
  <p:handoutMasterIdLst>
    <p:handoutMasterId r:id="rId11"/>
  </p:handoutMasterIdLst>
  <p:sldIdLst>
    <p:sldId id="802" r:id="rId3"/>
    <p:sldId id="804" r:id="rId4"/>
    <p:sldId id="796" r:id="rId5"/>
    <p:sldId id="798" r:id="rId6"/>
    <p:sldId id="797" r:id="rId7"/>
    <p:sldId id="801" r:id="rId8"/>
    <p:sldId id="803" r:id="rId9"/>
  </p:sldIdLst>
  <p:sldSz cx="9144000" cy="6858000" type="screen4x3"/>
  <p:notesSz cx="7315200" cy="96012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FFCD00"/>
    <a:srgbClr val="DB291C"/>
    <a:srgbClr val="0076A8"/>
    <a:srgbClr val="3C8A2E"/>
    <a:srgbClr val="000000"/>
    <a:srgbClr val="ED8B00"/>
    <a:srgbClr val="FF9900"/>
    <a:srgbClr val="C00000"/>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84" autoAdjust="0"/>
  </p:normalViewPr>
  <p:slideViewPr>
    <p:cSldViewPr snapToGrid="0" showGuides="1">
      <p:cViewPr varScale="1">
        <p:scale>
          <a:sx n="78" d="100"/>
          <a:sy n="78" d="100"/>
        </p:scale>
        <p:origin x="1550" y="77"/>
      </p:cViewPr>
      <p:guideLst>
        <p:guide/>
        <p:guide orient="horz" pos="2160"/>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4/22/2020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eaLnBrk="1">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GB" smtClean="0"/>
              <a:pPr/>
              <a:t>22/04/2020</a:t>
            </a:fld>
            <a:endParaRPr lang="en-GB"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eaLnBrk="1">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GB" smtClean="0"/>
              <a:pPr/>
              <a:t>‹#›</a:t>
            </a:fld>
            <a:endParaRPr lang="en-GB"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143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a:t>
            </a:fld>
            <a:endParaRPr lang="en-GB" dirty="0"/>
          </a:p>
        </p:txBody>
      </p:sp>
    </p:spTree>
    <p:extLst>
      <p:ext uri="{BB962C8B-B14F-4D97-AF65-F5344CB8AC3E}">
        <p14:creationId xmlns:p14="http://schemas.microsoft.com/office/powerpoint/2010/main" val="94276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GB" dirty="0" smtClean="0"/>
              <a:t>Karina </a:t>
            </a:r>
          </a:p>
          <a:p>
            <a:r>
              <a:rPr lang="en-GB" sz="1200" kern="1200" dirty="0" smtClean="0">
                <a:solidFill>
                  <a:schemeClr val="tx1"/>
                </a:solidFill>
                <a:effectLst/>
                <a:latin typeface="Arial" panose="020B0604020202020204" pitchFamily="34" charset="0"/>
                <a:ea typeface="+mn-ea"/>
                <a:cs typeface="+mn-cs"/>
              </a:rPr>
              <a:t>Thank you Tom. </a:t>
            </a:r>
          </a:p>
          <a:p>
            <a:r>
              <a:rPr lang="en-GB" sz="1200" kern="1200" dirty="0" smtClean="0">
                <a:solidFill>
                  <a:schemeClr val="tx1"/>
                </a:solidFill>
                <a:effectLst/>
                <a:latin typeface="Arial" panose="020B0604020202020204" pitchFamily="34" charset="0"/>
                <a:ea typeface="+mn-ea"/>
                <a:cs typeface="+mn-cs"/>
              </a:rPr>
              <a:t>As part of a summary, given we’ve covered a lot of ground, I thought it would be useful to cover some final tips that we have found useful when conducting an operating model review: </a:t>
            </a:r>
          </a:p>
          <a:p>
            <a:pPr lvl="0"/>
            <a:r>
              <a:rPr lang="en-GB" sz="1200" kern="1200" dirty="0" smtClean="0">
                <a:solidFill>
                  <a:schemeClr val="tx1"/>
                </a:solidFill>
                <a:effectLst/>
                <a:latin typeface="Arial" panose="020B0604020202020204" pitchFamily="34" charset="0"/>
                <a:ea typeface="+mn-ea"/>
                <a:cs typeface="+mn-cs"/>
              </a:rPr>
              <a:t>Meghann has outlined the importance of not performing a review in isolation – that the context of the company’s strategy is essential to understand the future work likely impacting the team</a:t>
            </a:r>
          </a:p>
          <a:p>
            <a:pPr lvl="0"/>
            <a:r>
              <a:rPr lang="en-GB" sz="1200" kern="1200" dirty="0" smtClean="0">
                <a:solidFill>
                  <a:schemeClr val="tx1"/>
                </a:solidFill>
                <a:effectLst/>
                <a:latin typeface="Arial" panose="020B0604020202020204" pitchFamily="34" charset="0"/>
                <a:ea typeface="+mn-ea"/>
                <a:cs typeface="+mn-cs"/>
              </a:rPr>
              <a:t>Tom has covered the importance of assessing legal risk and the service catalogue ahead of implementing change. [We worked with one client who discovered that none of their staff were allocated to their biggest risks]</a:t>
            </a:r>
          </a:p>
          <a:p>
            <a:pPr lvl="0"/>
            <a:r>
              <a:rPr lang="en-GB" sz="1200" kern="1200" dirty="0" smtClean="0">
                <a:solidFill>
                  <a:schemeClr val="tx1"/>
                </a:solidFill>
                <a:effectLst/>
                <a:latin typeface="Arial" panose="020B0604020202020204" pitchFamily="34" charset="0"/>
                <a:ea typeface="+mn-ea"/>
                <a:cs typeface="+mn-cs"/>
              </a:rPr>
              <a:t>When looking at processes, be clear on the hand-offs between the business and the GC’s team. A good example is to think about who owns contract risk – we’ve worked with several GC’s with very different views on this and without clarity, there is the opportunity for things to fall within the gaps</a:t>
            </a:r>
          </a:p>
          <a:p>
            <a:pPr lvl="0"/>
            <a:r>
              <a:rPr lang="en-GB" sz="1200" kern="1200" dirty="0" smtClean="0">
                <a:solidFill>
                  <a:schemeClr val="tx1"/>
                </a:solidFill>
                <a:effectLst/>
                <a:latin typeface="Arial" panose="020B0604020202020204" pitchFamily="34" charset="0"/>
                <a:ea typeface="+mn-ea"/>
                <a:cs typeface="+mn-cs"/>
              </a:rPr>
              <a:t>Finally, when deciding the balance of insourcing and outsourcing, consider the total cost of legal and the benefits gained if insourced or outsourced – which activities form part of your competitive advantage? </a:t>
            </a:r>
          </a:p>
          <a:p>
            <a:r>
              <a:rPr lang="en-GB" sz="1200" kern="1200" dirty="0" smtClean="0">
                <a:solidFill>
                  <a:schemeClr val="tx1"/>
                </a:solidFill>
                <a:effectLst/>
                <a:latin typeface="Arial" panose="020B0604020202020204" pitchFamily="34" charset="0"/>
                <a:ea typeface="+mn-ea"/>
                <a:cs typeface="+mn-cs"/>
              </a:rPr>
              <a:t> </a:t>
            </a:r>
          </a:p>
          <a:p>
            <a:r>
              <a:rPr lang="en-GB" sz="1200" kern="1200" dirty="0" smtClean="0">
                <a:solidFill>
                  <a:schemeClr val="tx1"/>
                </a:solidFill>
                <a:effectLst/>
                <a:latin typeface="Arial" panose="020B0604020202020204" pitchFamily="34" charset="0"/>
                <a:ea typeface="+mn-ea"/>
                <a:cs typeface="+mn-cs"/>
              </a:rPr>
              <a:t>This is where we will leave the presentation and look to move to some questions, you’ll be able to submit questions through your console. We will get to as many as we can, else can follow up afterwards if you leave your details.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790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9674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12.v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13.v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14.v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15.v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16.v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19.v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22.v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28.vml"/><Relationship Id="rId6" Type="http://schemas.openxmlformats.org/officeDocument/2006/relationships/image" Target="../media/image2.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36.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38.vml"/><Relationship Id="rId6" Type="http://schemas.openxmlformats.org/officeDocument/2006/relationships/image" Target="../media/image2.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41.vml"/><Relationship Id="rId6" Type="http://schemas.openxmlformats.org/officeDocument/2006/relationships/image" Target="../media/image2.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vmlDrawing" Target="../drawings/vmlDrawing43.vml"/><Relationship Id="rId6" Type="http://schemas.openxmlformats.org/officeDocument/2006/relationships/image" Target="../media/image2.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vmlDrawing" Target="../drawings/vmlDrawing48.vml"/><Relationship Id="rId6" Type="http://schemas.openxmlformats.org/officeDocument/2006/relationships/image" Target="../media/image2.emf"/><Relationship Id="rId5" Type="http://schemas.openxmlformats.org/officeDocument/2006/relationships/oleObject" Target="../embeddings/oleObject48.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055476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67"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1800" b="1" i="0" baseline="0" dirty="0" smtClean="0">
              <a:solidFill>
                <a:schemeClr val="bg1"/>
              </a:solidFill>
              <a:latin typeface="Verdana" panose="020B0604030504040204" pitchFamily="34" charset="0"/>
              <a:ea typeface="Open Sans" panose="020B0606030504020204" pitchFamily="34" charset="0"/>
              <a:cs typeface="Open Sans" panose="020B0606030504020204" pitchFamily="34" charset="0"/>
              <a:sym typeface="Verdana" panose="020B0604030504040204" pitchFamily="34" charset="0"/>
            </a:endParaRPr>
          </a:p>
        </p:txBody>
      </p:sp>
      <p:sp>
        <p:nvSpPr>
          <p:cNvPr id="9" name="Picture Placeholder 8"/>
          <p:cNvSpPr>
            <a:spLocks noGrp="1" noChangeAspect="1"/>
          </p:cNvSpPr>
          <p:nvPr>
            <p:ph type="pic" sz="quarter" idx="11"/>
          </p:nvPr>
        </p:nvSpPr>
        <p:spPr>
          <a:xfrm>
            <a:off x="1875440" y="727200"/>
            <a:ext cx="5400000" cy="5400000"/>
          </a:xfrm>
          <a:prstGeom prst="rect">
            <a:avLst/>
          </a:prstGeom>
        </p:spPr>
        <p:txBody>
          <a:bodyPr/>
          <a:lstStyle/>
          <a:p>
            <a:r>
              <a:rPr lang="en-GB" dirty="0" smtClean="0"/>
              <a:t>Click icon to add picture</a:t>
            </a:r>
            <a:endParaRPr lang="en-GB" dirty="0"/>
          </a:p>
        </p:txBody>
      </p:sp>
      <p:sp>
        <p:nvSpPr>
          <p:cNvPr id="2" name="Title 1"/>
          <p:cNvSpPr>
            <a:spLocks noGrp="1"/>
          </p:cNvSpPr>
          <p:nvPr>
            <p:ph type="ctrTitle"/>
          </p:nvPr>
        </p:nvSpPr>
        <p:spPr bwMode="gray">
          <a:xfrm>
            <a:off x="395288" y="5549440"/>
            <a:ext cx="41767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GB" dirty="0" smtClean="0"/>
              <a:t>Click to edit Master title style</a:t>
            </a:r>
            <a:endParaRPr lang="en-GB" dirty="0"/>
          </a:p>
        </p:txBody>
      </p:sp>
      <p:sp>
        <p:nvSpPr>
          <p:cNvPr id="3" name="Subtitle 2"/>
          <p:cNvSpPr>
            <a:spLocks noGrp="1"/>
          </p:cNvSpPr>
          <p:nvPr>
            <p:ph type="subTitle" idx="1"/>
          </p:nvPr>
        </p:nvSpPr>
        <p:spPr bwMode="gray">
          <a:xfrm>
            <a:off x="395288" y="5864229"/>
            <a:ext cx="4176711" cy="505645"/>
          </a:xfrm>
          <a:prstGeom prst="rect">
            <a:avLst/>
          </a:prstGeom>
        </p:spPr>
        <p:txBody>
          <a:bodyPr lIns="0" tIns="0" rIns="0" bIns="0">
            <a:noAutofit/>
          </a:bodyPr>
          <a:lstStyle>
            <a:lvl1pPr marL="0" indent="0" algn="l">
              <a:lnSpc>
                <a:spcPct val="11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smtClean="0"/>
              <a:t>Click to edit Master subtitle style</a:t>
            </a:r>
            <a:endParaRPr lang="en-GB" dirty="0"/>
          </a:p>
        </p:txBody>
      </p:sp>
      <p:sp>
        <p:nvSpPr>
          <p:cNvPr id="5" name="Text Placeholder 4"/>
          <p:cNvSpPr>
            <a:spLocks noGrp="1"/>
          </p:cNvSpPr>
          <p:nvPr>
            <p:ph type="body" sz="quarter" idx="10"/>
          </p:nvPr>
        </p:nvSpPr>
        <p:spPr>
          <a:xfrm>
            <a:off x="395288" y="6399564"/>
            <a:ext cx="417671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Click to edit Master text styles</a:t>
            </a: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288" y="404813"/>
            <a:ext cx="1633731" cy="307849"/>
          </a:xfrm>
          <a:prstGeom prst="rect">
            <a:avLst/>
          </a:prstGeom>
        </p:spPr>
      </p:pic>
    </p:spTree>
    <p:extLst>
      <p:ext uri="{BB962C8B-B14F-4D97-AF65-F5344CB8AC3E}">
        <p14:creationId xmlns:p14="http://schemas.microsoft.com/office/powerpoint/2010/main" val="2015899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091378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83"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3850" b="1" i="0" baseline="0" dirty="0" smtClean="0">
              <a:solidFill>
                <a:schemeClr val="bg1"/>
              </a:solidFill>
              <a:latin typeface="Verdana" panose="020B0604030504040204" pitchFamily="34" charset="0"/>
              <a:ea typeface="Open Sans" panose="020B0606030504020204" pitchFamily="34" charset="0"/>
              <a:cs typeface="Open Sans" panose="020B0606030504020204" pitchFamily="34" charset="0"/>
              <a:sym typeface="Verdana" panose="020B0604030504040204" pitchFamily="34" charset="0"/>
            </a:endParaRPr>
          </a:p>
        </p:txBody>
      </p:sp>
      <p:sp>
        <p:nvSpPr>
          <p:cNvPr id="2" name="Title 1"/>
          <p:cNvSpPr>
            <a:spLocks noGrp="1"/>
          </p:cNvSpPr>
          <p:nvPr>
            <p:ph type="title"/>
          </p:nvPr>
        </p:nvSpPr>
        <p:spPr bwMode="gray">
          <a:xfrm>
            <a:off x="393700" y="1705669"/>
            <a:ext cx="7888288"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GB" dirty="0" smtClean="0"/>
              <a:t>Click to edit Master title style</a:t>
            </a:r>
            <a:endParaRPr lang="en-GB" dirty="0"/>
          </a:p>
        </p:txBody>
      </p:sp>
      <p:sp>
        <p:nvSpPr>
          <p:cNvPr id="3" name="Text Placeholder 2"/>
          <p:cNvSpPr>
            <a:spLocks noGrp="1"/>
          </p:cNvSpPr>
          <p:nvPr>
            <p:ph type="body" idx="1"/>
          </p:nvPr>
        </p:nvSpPr>
        <p:spPr bwMode="gray">
          <a:xfrm>
            <a:off x="393700" y="3429000"/>
            <a:ext cx="7888288"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24923943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11279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10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p:cNvSpPr>
            <a:spLocks noGrp="1"/>
          </p:cNvSpPr>
          <p:nvPr>
            <p:ph type="body" sz="quarter" idx="10"/>
          </p:nvPr>
        </p:nvSpPr>
        <p:spPr>
          <a:xfrm>
            <a:off x="393700" y="1628775"/>
            <a:ext cx="6846815" cy="4678730"/>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GB" dirty="0" smtClean="0"/>
              <a:t>Click to edit Master text styles</a:t>
            </a:r>
          </a:p>
        </p:txBody>
      </p:sp>
    </p:spTree>
    <p:extLst>
      <p:ext uri="{BB962C8B-B14F-4D97-AF65-F5344CB8AC3E}">
        <p14:creationId xmlns:p14="http://schemas.microsoft.com/office/powerpoint/2010/main" val="153140544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72229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13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p:cNvSpPr>
            <a:spLocks noGrp="1"/>
          </p:cNvSpPr>
          <p:nvPr>
            <p:ph type="body" sz="quarter" idx="10"/>
          </p:nvPr>
        </p:nvSpPr>
        <p:spPr>
          <a:xfrm>
            <a:off x="393700" y="1628775"/>
            <a:ext cx="6846815" cy="4678730"/>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GB" dirty="0" smtClean="0"/>
              <a:t>Click to edit Master text styles</a:t>
            </a:r>
          </a:p>
        </p:txBody>
      </p:sp>
    </p:spTree>
    <p:extLst>
      <p:ext uri="{BB962C8B-B14F-4D97-AF65-F5344CB8AC3E}">
        <p14:creationId xmlns:p14="http://schemas.microsoft.com/office/powerpoint/2010/main" val="389178010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blue">
    <p:bg>
      <p:bgPr>
        <a:solidFill>
          <a:schemeClr val="accent3"/>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34755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p:cNvSpPr>
            <a:spLocks noGrp="1"/>
          </p:cNvSpPr>
          <p:nvPr>
            <p:ph type="body" sz="quarter" idx="10"/>
          </p:nvPr>
        </p:nvSpPr>
        <p:spPr>
          <a:xfrm>
            <a:off x="393700" y="1628775"/>
            <a:ext cx="6846815" cy="4678730"/>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GB" dirty="0" smtClean="0"/>
              <a:t>Click to edit Master text styles</a:t>
            </a:r>
          </a:p>
        </p:txBody>
      </p:sp>
    </p:spTree>
    <p:extLst>
      <p:ext uri="{BB962C8B-B14F-4D97-AF65-F5344CB8AC3E}">
        <p14:creationId xmlns:p14="http://schemas.microsoft.com/office/powerpoint/2010/main" val="395144972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4227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7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p:cNvSpPr>
            <a:spLocks noGrp="1"/>
          </p:cNvSpPr>
          <p:nvPr>
            <p:ph type="body" sz="quarter" idx="10"/>
          </p:nvPr>
        </p:nvSpPr>
        <p:spPr>
          <a:xfrm>
            <a:off x="393700" y="1628775"/>
            <a:ext cx="6846815" cy="4678730"/>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GB" dirty="0" smtClean="0"/>
              <a:t>Click to edit Master text styles</a:t>
            </a:r>
          </a:p>
        </p:txBody>
      </p:sp>
    </p:spTree>
    <p:extLst>
      <p:ext uri="{BB962C8B-B14F-4D97-AF65-F5344CB8AC3E}">
        <p14:creationId xmlns:p14="http://schemas.microsoft.com/office/powerpoint/2010/main" val="345472247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38359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20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p:cNvSpPr>
            <a:spLocks noGrp="1"/>
          </p:cNvSpPr>
          <p:nvPr>
            <p:ph type="body" sz="quarter" idx="10"/>
          </p:nvPr>
        </p:nvSpPr>
        <p:spPr>
          <a:xfrm>
            <a:off x="393700" y="1628775"/>
            <a:ext cx="6846815" cy="4678730"/>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GB" dirty="0" smtClean="0"/>
              <a:t>Click to edit Master text styles</a:t>
            </a:r>
          </a:p>
        </p:txBody>
      </p:sp>
    </p:spTree>
    <p:extLst>
      <p:ext uri="{BB962C8B-B14F-4D97-AF65-F5344CB8AC3E}">
        <p14:creationId xmlns:p14="http://schemas.microsoft.com/office/powerpoint/2010/main" val="324655727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49264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227"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4" name="Content Placeholder 3"/>
          <p:cNvSpPr>
            <a:spLocks noGrp="1"/>
          </p:cNvSpPr>
          <p:nvPr>
            <p:ph sz="quarter" idx="10"/>
          </p:nvPr>
        </p:nvSpPr>
        <p:spPr>
          <a:xfrm>
            <a:off x="393700" y="1700213"/>
            <a:ext cx="6970268" cy="4681538"/>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Title Placeholder 1"/>
          <p:cNvSpPr>
            <a:spLocks noGrp="1"/>
          </p:cNvSpPr>
          <p:nvPr>
            <p:ph type="title" hasCustomPrompt="1"/>
          </p:nvPr>
        </p:nvSpPr>
        <p:spPr>
          <a:xfrm>
            <a:off x="395999" y="295683"/>
            <a:ext cx="8365413" cy="1129080"/>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Tree>
    <p:extLst>
      <p:ext uri="{BB962C8B-B14F-4D97-AF65-F5344CB8AC3E}">
        <p14:creationId xmlns:p14="http://schemas.microsoft.com/office/powerpoint/2010/main" val="25645141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s with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08586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51"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7" name="Title Placeholder 1"/>
          <p:cNvSpPr>
            <a:spLocks noGrp="1"/>
          </p:cNvSpPr>
          <p:nvPr>
            <p:ph type="title" hasCustomPrompt="1"/>
          </p:nvPr>
        </p:nvSpPr>
        <p:spPr>
          <a:xfrm>
            <a:off x="395999" y="295683"/>
            <a:ext cx="8349371" cy="1129080"/>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5" name="Picture Placeholder 9"/>
          <p:cNvSpPr>
            <a:spLocks noGrp="1"/>
          </p:cNvSpPr>
          <p:nvPr>
            <p:ph type="pic" sz="quarter" idx="15"/>
          </p:nvPr>
        </p:nvSpPr>
        <p:spPr>
          <a:xfrm>
            <a:off x="3863808" y="1701800"/>
            <a:ext cx="4886492" cy="4679950"/>
          </a:xfrm>
        </p:spPr>
        <p:txBody>
          <a:bodyPr/>
          <a:lstStyle/>
          <a:p>
            <a:endParaRPr lang="en-US"/>
          </a:p>
        </p:txBody>
      </p:sp>
      <p:sp>
        <p:nvSpPr>
          <p:cNvPr id="6" name="Content Placeholder 3"/>
          <p:cNvSpPr>
            <a:spLocks noGrp="1"/>
          </p:cNvSpPr>
          <p:nvPr>
            <p:ph sz="quarter" idx="10"/>
          </p:nvPr>
        </p:nvSpPr>
        <p:spPr>
          <a:xfrm>
            <a:off x="393700" y="1700213"/>
            <a:ext cx="3062300" cy="4681538"/>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5"/>
            <a:r>
              <a:rPr lang="en-GB" dirty="0" smtClean="0"/>
              <a:t>Fifth level</a:t>
            </a:r>
          </a:p>
          <a:p>
            <a:pPr lvl="6"/>
            <a:r>
              <a:rPr lang="en-GB" dirty="0" smtClean="0"/>
              <a:t>Sixth level</a:t>
            </a:r>
          </a:p>
          <a:p>
            <a:pPr lvl="7"/>
            <a:r>
              <a:rPr lang="en-GB" dirty="0" smtClean="0"/>
              <a:t>Seventh level</a:t>
            </a:r>
          </a:p>
          <a:p>
            <a:pPr lvl="8"/>
            <a:r>
              <a:rPr lang="en-GB" dirty="0" smtClean="0"/>
              <a:t>Eighth level</a:t>
            </a:r>
          </a:p>
          <a:p>
            <a:pPr lvl="8"/>
            <a:r>
              <a:rPr lang="en-GB" dirty="0" smtClean="0"/>
              <a:t>Ninth level</a:t>
            </a:r>
            <a:endParaRPr lang="en-GB" dirty="0"/>
          </a:p>
        </p:txBody>
      </p:sp>
      <p:sp>
        <p:nvSpPr>
          <p:cNvPr id="8" name="TextBox 7"/>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GB" sz="650" noProof="0" smtClean="0">
                <a:solidFill>
                  <a:schemeClr val="tx1"/>
                </a:solidFill>
              </a:rPr>
              <a:pPr marL="0" indent="0" algn="r">
                <a:spcBef>
                  <a:spcPts val="600"/>
                </a:spcBef>
                <a:buSzPct val="100000"/>
                <a:buFont typeface="Arial"/>
                <a:buNone/>
              </a:pPr>
              <a:t>‹#›</a:t>
            </a:fld>
            <a:endParaRPr lang="en-GB" sz="650" noProof="0" dirty="0">
              <a:solidFill>
                <a:schemeClr val="tx1"/>
              </a:solidFill>
            </a:endParaRPr>
          </a:p>
        </p:txBody>
      </p:sp>
    </p:spTree>
    <p:extLst>
      <p:ext uri="{BB962C8B-B14F-4D97-AF65-F5344CB8AC3E}">
        <p14:creationId xmlns:p14="http://schemas.microsoft.com/office/powerpoint/2010/main" val="9617568"/>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49182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7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lvl1pPr eaLnBrk="1">
              <a:defRPr/>
            </a:lvl1pPr>
          </a:lstStyle>
          <a:p>
            <a:endParaRPr lang="en-GB" dirty="0"/>
          </a:p>
        </p:txBody>
      </p:sp>
      <p:sp>
        <p:nvSpPr>
          <p:cNvPr id="14" name="Text Placeholder 18"/>
          <p:cNvSpPr>
            <a:spLocks noGrp="1"/>
          </p:cNvSpPr>
          <p:nvPr>
            <p:ph idx="1"/>
          </p:nvPr>
        </p:nvSpPr>
        <p:spPr>
          <a:xfrm>
            <a:off x="396000" y="1700213"/>
            <a:ext cx="8354300" cy="4681538"/>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201883726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61307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56"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9"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
        <p:nvSpPr>
          <p:cNvPr id="8" name="Text Placeholder 18"/>
          <p:cNvSpPr>
            <a:spLocks noGrp="1"/>
          </p:cNvSpPr>
          <p:nvPr>
            <p:ph idx="1"/>
          </p:nvPr>
        </p:nvSpPr>
        <p:spPr>
          <a:xfrm>
            <a:off x="396000" y="1700213"/>
            <a:ext cx="8354300" cy="4678986"/>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2" name="Title 1"/>
          <p:cNvSpPr>
            <a:spLocks noGrp="1"/>
          </p:cNvSpPr>
          <p:nvPr>
            <p:ph type="title"/>
          </p:nvPr>
        </p:nvSpPr>
        <p:spPr/>
        <p:txBody>
          <a:bodyPr/>
          <a:lstStyle/>
          <a:p>
            <a:r>
              <a:rPr lang="en-GB" dirty="0" smtClean="0"/>
              <a:t>Click to edit Master title style</a:t>
            </a:r>
            <a:endParaRPr lang="en-GB" dirty="0"/>
          </a:p>
        </p:txBody>
      </p:sp>
    </p:spTree>
    <p:extLst>
      <p:ext uri="{BB962C8B-B14F-4D97-AF65-F5344CB8AC3E}">
        <p14:creationId xmlns:p14="http://schemas.microsoft.com/office/powerpoint/2010/main" val="320891825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959605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91"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1800" b="1" i="0" baseline="0" dirty="0" smtClean="0">
              <a:solidFill>
                <a:schemeClr val="bg1"/>
              </a:solidFill>
              <a:latin typeface="Verdana" panose="020B0604030504040204" pitchFamily="34" charset="0"/>
              <a:ea typeface="Open Sans" panose="020B0606030504020204" pitchFamily="34" charset="0"/>
              <a:cs typeface="Open Sans" panose="020B0606030504020204" pitchFamily="34" charset="0"/>
              <a:sym typeface="Verdana" panose="020B0604030504040204" pitchFamily="34" charset="0"/>
            </a:endParaRPr>
          </a:p>
        </p:txBody>
      </p:sp>
      <p:sp>
        <p:nvSpPr>
          <p:cNvPr id="9" name="Picture Placeholder 8"/>
          <p:cNvSpPr>
            <a:spLocks noGrp="1" noChangeAspect="1"/>
          </p:cNvSpPr>
          <p:nvPr>
            <p:ph type="pic" sz="quarter" idx="11"/>
          </p:nvPr>
        </p:nvSpPr>
        <p:spPr>
          <a:xfrm>
            <a:off x="1875440" y="727200"/>
            <a:ext cx="5400000" cy="5400000"/>
          </a:xfrm>
          <a:prstGeom prst="rect">
            <a:avLst/>
          </a:prstGeom>
        </p:spPr>
        <p:txBody>
          <a:bodyPr/>
          <a:lstStyle/>
          <a:p>
            <a:r>
              <a:rPr lang="en-GB" dirty="0" smtClean="0"/>
              <a:t>Click icon to add picture</a:t>
            </a:r>
            <a:endParaRPr lang="en-GB" dirty="0"/>
          </a:p>
        </p:txBody>
      </p:sp>
      <p:sp>
        <p:nvSpPr>
          <p:cNvPr id="2" name="Title 1"/>
          <p:cNvSpPr>
            <a:spLocks noGrp="1"/>
          </p:cNvSpPr>
          <p:nvPr>
            <p:ph type="ctrTitle"/>
          </p:nvPr>
        </p:nvSpPr>
        <p:spPr bwMode="gray">
          <a:xfrm>
            <a:off x="395288" y="5549440"/>
            <a:ext cx="417671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GB" dirty="0" smtClean="0"/>
              <a:t>Click to edit Master title style</a:t>
            </a:r>
            <a:endParaRPr lang="en-GB" dirty="0"/>
          </a:p>
        </p:txBody>
      </p:sp>
      <p:sp>
        <p:nvSpPr>
          <p:cNvPr id="3" name="Subtitle 2"/>
          <p:cNvSpPr>
            <a:spLocks noGrp="1"/>
          </p:cNvSpPr>
          <p:nvPr>
            <p:ph type="subTitle" idx="1"/>
          </p:nvPr>
        </p:nvSpPr>
        <p:spPr bwMode="gray">
          <a:xfrm>
            <a:off x="395288" y="5864229"/>
            <a:ext cx="4176711" cy="505645"/>
          </a:xfrm>
          <a:prstGeom prst="rect">
            <a:avLst/>
          </a:prstGeom>
        </p:spPr>
        <p:txBody>
          <a:bodyPr lIns="0" tIns="0" rIns="0" bIns="0">
            <a:noAutofit/>
          </a:bodyPr>
          <a:lstStyle>
            <a:lvl1pPr marL="0" indent="0" algn="l">
              <a:lnSpc>
                <a:spcPct val="11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smtClean="0"/>
              <a:t>Click to edit Master subtitle style</a:t>
            </a:r>
            <a:endParaRPr lang="en-GB" dirty="0"/>
          </a:p>
        </p:txBody>
      </p:sp>
      <p:sp>
        <p:nvSpPr>
          <p:cNvPr id="5" name="Text Placeholder 4"/>
          <p:cNvSpPr>
            <a:spLocks noGrp="1"/>
          </p:cNvSpPr>
          <p:nvPr>
            <p:ph type="body" sz="quarter" idx="10"/>
          </p:nvPr>
        </p:nvSpPr>
        <p:spPr>
          <a:xfrm>
            <a:off x="395288" y="6399564"/>
            <a:ext cx="417671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Click to edit Master text styles</a:t>
            </a: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288" y="405929"/>
            <a:ext cx="1633731" cy="305616"/>
          </a:xfrm>
          <a:prstGeom prst="rect">
            <a:avLst/>
          </a:prstGeom>
        </p:spPr>
      </p:pic>
    </p:spTree>
    <p:extLst>
      <p:ext uri="{BB962C8B-B14F-4D97-AF65-F5344CB8AC3E}">
        <p14:creationId xmlns:p14="http://schemas.microsoft.com/office/powerpoint/2010/main" val="7969051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98823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99"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p:nvPr>
        </p:nvSpPr>
        <p:spPr/>
        <p:txBody>
          <a:bodyPr/>
          <a:lstStyle/>
          <a:p>
            <a:r>
              <a:rPr lang="en-GB" dirty="0" smtClean="0"/>
              <a:t>Click to edit Master title style</a:t>
            </a:r>
            <a:endParaRPr lang="en-GB" dirty="0"/>
          </a:p>
        </p:txBody>
      </p:sp>
    </p:spTree>
    <p:extLst>
      <p:ext uri="{BB962C8B-B14F-4D97-AF65-F5344CB8AC3E}">
        <p14:creationId xmlns:p14="http://schemas.microsoft.com/office/powerpoint/2010/main" val="100979045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2684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32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
        <p:nvSpPr>
          <p:cNvPr id="14" name="Title Placeholder 1"/>
          <p:cNvSpPr>
            <a:spLocks noGrp="1"/>
          </p:cNvSpPr>
          <p:nvPr>
            <p:ph type="title"/>
          </p:nvPr>
        </p:nvSpPr>
        <p:spPr>
          <a:xfrm>
            <a:off x="396000" y="295683"/>
            <a:ext cx="8352000" cy="469492"/>
          </a:xfrm>
          <a:prstGeom prst="rect">
            <a:avLst/>
          </a:prstGeom>
        </p:spPr>
        <p:txBody>
          <a:bodyPr vert="horz" lIns="0" tIns="0" rIns="0" bIns="0" rtlCol="0" anchor="t" anchorCtr="0">
            <a:noAutofit/>
          </a:bodyPr>
          <a:lstStyle>
            <a:lvl1pPr eaLnBrk="1">
              <a:defRPr/>
            </a:lvl1pPr>
          </a:lstStyle>
          <a:p>
            <a:endParaRPr lang="en-GB" dirty="0"/>
          </a:p>
        </p:txBody>
      </p:sp>
      <p:sp>
        <p:nvSpPr>
          <p:cNvPr id="8" name="Text Placeholder 18"/>
          <p:cNvSpPr>
            <a:spLocks noGrp="1"/>
          </p:cNvSpPr>
          <p:nvPr>
            <p:ph idx="1"/>
          </p:nvPr>
        </p:nvSpPr>
        <p:spPr>
          <a:xfrm>
            <a:off x="393700" y="1700213"/>
            <a:ext cx="8356600"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86006694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78520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47"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15"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
        <p:nvSpPr>
          <p:cNvPr id="16"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17" name="Chart Placeholder 3"/>
          <p:cNvSpPr>
            <a:spLocks noGrp="1"/>
          </p:cNvSpPr>
          <p:nvPr>
            <p:ph type="chart" sz="quarter" idx="15"/>
          </p:nvPr>
        </p:nvSpPr>
        <p:spPr>
          <a:xfrm>
            <a:off x="391079" y="2051999"/>
            <a:ext cx="8359221" cy="4069013"/>
          </a:xfrm>
          <a:prstGeom prst="rect">
            <a:avLst/>
          </a:prstGeom>
        </p:spPr>
        <p:txBody>
          <a:bodyPr/>
          <a:lstStyle/>
          <a:p>
            <a:endParaRPr lang="en-GB" dirty="0"/>
          </a:p>
        </p:txBody>
      </p:sp>
      <p:sp>
        <p:nvSpPr>
          <p:cNvPr id="18" name="Text Placeholder 8"/>
          <p:cNvSpPr>
            <a:spLocks noGrp="1"/>
          </p:cNvSpPr>
          <p:nvPr>
            <p:ph type="body" sz="quarter" idx="18"/>
          </p:nvPr>
        </p:nvSpPr>
        <p:spPr>
          <a:xfrm>
            <a:off x="395999" y="1700213"/>
            <a:ext cx="8352001" cy="357187"/>
          </a:xfrm>
        </p:spPr>
        <p:txBody>
          <a:bodyPr/>
          <a:lstStyle/>
          <a:p>
            <a:pPr lvl="0"/>
            <a:r>
              <a:rPr lang="en-GB" dirty="0" smtClean="0"/>
              <a:t>Click to edit Master text styles</a:t>
            </a:r>
          </a:p>
        </p:txBody>
      </p:sp>
      <p:sp>
        <p:nvSpPr>
          <p:cNvPr id="19" name="Text Placeholder 7"/>
          <p:cNvSpPr>
            <a:spLocks noGrp="1"/>
          </p:cNvSpPr>
          <p:nvPr>
            <p:ph type="body" sz="quarter" idx="23"/>
          </p:nvPr>
        </p:nvSpPr>
        <p:spPr>
          <a:xfrm>
            <a:off x="391081" y="6121013"/>
            <a:ext cx="8359220" cy="256647"/>
          </a:xfrm>
        </p:spPr>
        <p:txBody>
          <a:bodyPr>
            <a:normAutofit/>
          </a:bodyPr>
          <a:lstStyle>
            <a:lvl1pPr>
              <a:spcAft>
                <a:spcPts val="0"/>
              </a:spcAft>
              <a:defRPr sz="900"/>
            </a:lvl1pPr>
          </a:lstStyle>
          <a:p>
            <a:pPr lvl="0"/>
            <a:r>
              <a:rPr lang="en-GB" dirty="0" smtClean="0"/>
              <a:t>Click to edit Master text styles</a:t>
            </a:r>
          </a:p>
        </p:txBody>
      </p:sp>
    </p:spTree>
    <p:extLst>
      <p:ext uri="{BB962C8B-B14F-4D97-AF65-F5344CB8AC3E}">
        <p14:creationId xmlns:p14="http://schemas.microsoft.com/office/powerpoint/2010/main" val="105058362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ubtitle &amp; chart">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58505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71"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15"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BBBCBC"/>
                </a:solidFill>
              </a:defRPr>
            </a:lvl1pPr>
          </a:lstStyle>
          <a:p>
            <a:pPr lvl="0"/>
            <a:r>
              <a:rPr lang="en-GB" dirty="0" smtClean="0"/>
              <a:t>Click to add subtitle</a:t>
            </a:r>
          </a:p>
        </p:txBody>
      </p:sp>
      <p:sp>
        <p:nvSpPr>
          <p:cNvPr id="16"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17" name="Chart Placeholder 3"/>
          <p:cNvSpPr>
            <a:spLocks noGrp="1"/>
          </p:cNvSpPr>
          <p:nvPr>
            <p:ph type="chart" sz="quarter" idx="15"/>
          </p:nvPr>
        </p:nvSpPr>
        <p:spPr>
          <a:xfrm>
            <a:off x="391079" y="2051999"/>
            <a:ext cx="8359221" cy="4069013"/>
          </a:xfrm>
          <a:prstGeom prst="rect">
            <a:avLst/>
          </a:prstGeom>
        </p:spPr>
        <p:txBody>
          <a:bodyPr/>
          <a:lstStyle/>
          <a:p>
            <a:endParaRPr lang="en-GB" dirty="0"/>
          </a:p>
        </p:txBody>
      </p:sp>
      <p:sp>
        <p:nvSpPr>
          <p:cNvPr id="18" name="Text Placeholder 8"/>
          <p:cNvSpPr>
            <a:spLocks noGrp="1"/>
          </p:cNvSpPr>
          <p:nvPr>
            <p:ph type="body" sz="quarter" idx="18"/>
          </p:nvPr>
        </p:nvSpPr>
        <p:spPr>
          <a:xfrm>
            <a:off x="395999" y="1700213"/>
            <a:ext cx="8352001" cy="357187"/>
          </a:xfrm>
        </p:spPr>
        <p:txBody>
          <a:bodyPr/>
          <a:lstStyle/>
          <a:p>
            <a:pPr lvl="0"/>
            <a:r>
              <a:rPr lang="en-GB" dirty="0" smtClean="0"/>
              <a:t>Click to edit Master text styles</a:t>
            </a:r>
          </a:p>
        </p:txBody>
      </p:sp>
      <p:sp>
        <p:nvSpPr>
          <p:cNvPr id="19" name="Text Placeholder 7"/>
          <p:cNvSpPr>
            <a:spLocks noGrp="1"/>
          </p:cNvSpPr>
          <p:nvPr>
            <p:ph type="body" sz="quarter" idx="23"/>
          </p:nvPr>
        </p:nvSpPr>
        <p:spPr>
          <a:xfrm>
            <a:off x="391081" y="6121013"/>
            <a:ext cx="8359220" cy="256647"/>
          </a:xfrm>
        </p:spPr>
        <p:txBody>
          <a:bodyPr>
            <a:normAutofit/>
          </a:bodyPr>
          <a:lstStyle>
            <a:lvl1pPr>
              <a:spcAft>
                <a:spcPts val="0"/>
              </a:spcAft>
              <a:defRPr sz="900"/>
            </a:lvl1pPr>
          </a:lstStyle>
          <a:p>
            <a:pPr lvl="0"/>
            <a:r>
              <a:rPr lang="en-GB" dirty="0" smtClean="0"/>
              <a:t>Click to edit Master text styles</a:t>
            </a:r>
          </a:p>
        </p:txBody>
      </p:sp>
      <p:sp>
        <p:nvSpPr>
          <p:cNvPr id="7" name="TextBox 6"/>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GB" sz="650" noProof="0" smtClean="0">
                <a:solidFill>
                  <a:schemeClr val="tx1"/>
                </a:solidFill>
              </a:rPr>
              <a:pPr marL="0" indent="0" algn="r">
                <a:spcBef>
                  <a:spcPts val="600"/>
                </a:spcBef>
                <a:buSzPct val="100000"/>
                <a:buFont typeface="Arial"/>
                <a:buNone/>
              </a:pPr>
              <a:t>‹#›</a:t>
            </a:fld>
            <a:endParaRPr lang="en-GB" sz="650" noProof="0" dirty="0">
              <a:solidFill>
                <a:schemeClr val="tx1"/>
              </a:solidFill>
            </a:endParaRPr>
          </a:p>
        </p:txBody>
      </p:sp>
    </p:spTree>
    <p:extLst>
      <p:ext uri="{BB962C8B-B14F-4D97-AF65-F5344CB8AC3E}">
        <p14:creationId xmlns:p14="http://schemas.microsoft.com/office/powerpoint/2010/main" val="2434065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77899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5"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15"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
        <p:nvSpPr>
          <p:cNvPr id="16"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17" name="Chart Placeholder 3"/>
          <p:cNvSpPr>
            <a:spLocks noGrp="1"/>
          </p:cNvSpPr>
          <p:nvPr>
            <p:ph type="chart" sz="quarter" idx="15"/>
          </p:nvPr>
        </p:nvSpPr>
        <p:spPr>
          <a:xfrm>
            <a:off x="393700" y="2051999"/>
            <a:ext cx="2642082" cy="4069014"/>
          </a:xfrm>
          <a:prstGeom prst="rect">
            <a:avLst/>
          </a:prstGeom>
        </p:spPr>
        <p:txBody>
          <a:bodyPr/>
          <a:lstStyle/>
          <a:p>
            <a:endParaRPr lang="en-GB" dirty="0"/>
          </a:p>
        </p:txBody>
      </p:sp>
      <p:sp>
        <p:nvSpPr>
          <p:cNvPr id="18" name="Text Placeholder 8"/>
          <p:cNvSpPr>
            <a:spLocks noGrp="1"/>
          </p:cNvSpPr>
          <p:nvPr>
            <p:ph type="body" sz="quarter" idx="18"/>
          </p:nvPr>
        </p:nvSpPr>
        <p:spPr>
          <a:xfrm>
            <a:off x="395999" y="1700213"/>
            <a:ext cx="2653200" cy="357187"/>
          </a:xfrm>
        </p:spPr>
        <p:txBody>
          <a:bodyPr/>
          <a:lstStyle/>
          <a:p>
            <a:pPr lvl="0"/>
            <a:r>
              <a:rPr lang="en-GB" dirty="0" smtClean="0"/>
              <a:t>Click to edit Master text styles</a:t>
            </a:r>
          </a:p>
        </p:txBody>
      </p:sp>
      <p:sp>
        <p:nvSpPr>
          <p:cNvPr id="7" name="Chart Placeholder 3"/>
          <p:cNvSpPr>
            <a:spLocks noGrp="1"/>
          </p:cNvSpPr>
          <p:nvPr>
            <p:ph type="chart" sz="quarter" idx="19"/>
          </p:nvPr>
        </p:nvSpPr>
        <p:spPr>
          <a:xfrm>
            <a:off x="3245400" y="2051999"/>
            <a:ext cx="2653200" cy="4069014"/>
          </a:xfrm>
          <a:prstGeom prst="rect">
            <a:avLst/>
          </a:prstGeom>
        </p:spPr>
        <p:txBody>
          <a:bodyPr/>
          <a:lstStyle/>
          <a:p>
            <a:endParaRPr lang="en-GB" dirty="0"/>
          </a:p>
        </p:txBody>
      </p:sp>
      <p:sp>
        <p:nvSpPr>
          <p:cNvPr id="8" name="Text Placeholder 8"/>
          <p:cNvSpPr>
            <a:spLocks noGrp="1"/>
          </p:cNvSpPr>
          <p:nvPr>
            <p:ph type="body" sz="quarter" idx="20"/>
          </p:nvPr>
        </p:nvSpPr>
        <p:spPr>
          <a:xfrm>
            <a:off x="3245399" y="1700213"/>
            <a:ext cx="2653200" cy="357187"/>
          </a:xfrm>
        </p:spPr>
        <p:txBody>
          <a:bodyPr/>
          <a:lstStyle/>
          <a:p>
            <a:pPr lvl="0"/>
            <a:r>
              <a:rPr lang="en-GB" dirty="0" smtClean="0"/>
              <a:t>Click to edit Master text styles</a:t>
            </a:r>
          </a:p>
        </p:txBody>
      </p:sp>
      <p:sp>
        <p:nvSpPr>
          <p:cNvPr id="9" name="Chart Placeholder 3"/>
          <p:cNvSpPr>
            <a:spLocks noGrp="1"/>
          </p:cNvSpPr>
          <p:nvPr>
            <p:ph type="chart" sz="quarter" idx="21"/>
          </p:nvPr>
        </p:nvSpPr>
        <p:spPr>
          <a:xfrm>
            <a:off x="6108214" y="2051999"/>
            <a:ext cx="2642086" cy="4069014"/>
          </a:xfrm>
          <a:prstGeom prst="rect">
            <a:avLst/>
          </a:prstGeom>
        </p:spPr>
        <p:txBody>
          <a:bodyPr/>
          <a:lstStyle/>
          <a:p>
            <a:endParaRPr lang="en-GB" dirty="0"/>
          </a:p>
        </p:txBody>
      </p:sp>
      <p:sp>
        <p:nvSpPr>
          <p:cNvPr id="10" name="Text Placeholder 8"/>
          <p:cNvSpPr>
            <a:spLocks noGrp="1"/>
          </p:cNvSpPr>
          <p:nvPr>
            <p:ph type="body" sz="quarter" idx="22"/>
          </p:nvPr>
        </p:nvSpPr>
        <p:spPr>
          <a:xfrm>
            <a:off x="6094797" y="1700213"/>
            <a:ext cx="2655503" cy="357187"/>
          </a:xfrm>
        </p:spPr>
        <p:txBody>
          <a:bodyPr/>
          <a:lstStyle/>
          <a:p>
            <a:pPr lvl="0"/>
            <a:r>
              <a:rPr lang="en-GB" dirty="0" smtClean="0"/>
              <a:t>Click to edit Master text styles</a:t>
            </a:r>
          </a:p>
        </p:txBody>
      </p:sp>
      <p:sp>
        <p:nvSpPr>
          <p:cNvPr id="12" name="Text Placeholder 7"/>
          <p:cNvSpPr>
            <a:spLocks noGrp="1"/>
          </p:cNvSpPr>
          <p:nvPr>
            <p:ph type="body" sz="quarter" idx="23"/>
          </p:nvPr>
        </p:nvSpPr>
        <p:spPr>
          <a:xfrm>
            <a:off x="391081" y="6121013"/>
            <a:ext cx="8359220" cy="256647"/>
          </a:xfrm>
        </p:spPr>
        <p:txBody>
          <a:bodyPr>
            <a:normAutofit/>
          </a:bodyPr>
          <a:lstStyle>
            <a:lvl1pPr>
              <a:spcAft>
                <a:spcPts val="0"/>
              </a:spcAft>
              <a:defRPr sz="900"/>
            </a:lvl1pPr>
          </a:lstStyle>
          <a:p>
            <a:pPr lvl="0"/>
            <a:r>
              <a:rPr lang="en-GB" dirty="0" smtClean="0"/>
              <a:t>Click to edit Master text styles</a:t>
            </a:r>
          </a:p>
        </p:txBody>
      </p:sp>
    </p:spTree>
    <p:extLst>
      <p:ext uri="{BB962C8B-B14F-4D97-AF65-F5344CB8AC3E}">
        <p14:creationId xmlns:p14="http://schemas.microsoft.com/office/powerpoint/2010/main" val="187191394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3 chart">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3434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419"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15"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BBBCBC"/>
                </a:solidFill>
              </a:defRPr>
            </a:lvl1pPr>
          </a:lstStyle>
          <a:p>
            <a:pPr lvl="0"/>
            <a:r>
              <a:rPr lang="en-GB" dirty="0" smtClean="0"/>
              <a:t>Click to add subtitle</a:t>
            </a:r>
          </a:p>
        </p:txBody>
      </p:sp>
      <p:sp>
        <p:nvSpPr>
          <p:cNvPr id="16"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17" name="Chart Placeholder 3"/>
          <p:cNvSpPr>
            <a:spLocks noGrp="1"/>
          </p:cNvSpPr>
          <p:nvPr>
            <p:ph type="chart" sz="quarter" idx="15"/>
          </p:nvPr>
        </p:nvSpPr>
        <p:spPr>
          <a:xfrm>
            <a:off x="393700" y="2051999"/>
            <a:ext cx="2642082" cy="4069014"/>
          </a:xfrm>
          <a:prstGeom prst="rect">
            <a:avLst/>
          </a:prstGeom>
        </p:spPr>
        <p:txBody>
          <a:bodyPr/>
          <a:lstStyle/>
          <a:p>
            <a:endParaRPr lang="en-GB" dirty="0"/>
          </a:p>
        </p:txBody>
      </p:sp>
      <p:sp>
        <p:nvSpPr>
          <p:cNvPr id="18" name="Text Placeholder 8"/>
          <p:cNvSpPr>
            <a:spLocks noGrp="1"/>
          </p:cNvSpPr>
          <p:nvPr>
            <p:ph type="body" sz="quarter" idx="18"/>
          </p:nvPr>
        </p:nvSpPr>
        <p:spPr>
          <a:xfrm>
            <a:off x="395999" y="1700213"/>
            <a:ext cx="2653200" cy="357187"/>
          </a:xfrm>
        </p:spPr>
        <p:txBody>
          <a:bodyPr/>
          <a:lstStyle/>
          <a:p>
            <a:pPr lvl="0"/>
            <a:r>
              <a:rPr lang="en-GB" dirty="0" smtClean="0"/>
              <a:t>Click to edit Master text styles</a:t>
            </a:r>
          </a:p>
        </p:txBody>
      </p:sp>
      <p:sp>
        <p:nvSpPr>
          <p:cNvPr id="7" name="Chart Placeholder 3"/>
          <p:cNvSpPr>
            <a:spLocks noGrp="1"/>
          </p:cNvSpPr>
          <p:nvPr>
            <p:ph type="chart" sz="quarter" idx="19"/>
          </p:nvPr>
        </p:nvSpPr>
        <p:spPr>
          <a:xfrm>
            <a:off x="3245400" y="2051999"/>
            <a:ext cx="2653200" cy="4069014"/>
          </a:xfrm>
          <a:prstGeom prst="rect">
            <a:avLst/>
          </a:prstGeom>
        </p:spPr>
        <p:txBody>
          <a:bodyPr/>
          <a:lstStyle/>
          <a:p>
            <a:endParaRPr lang="en-GB" dirty="0"/>
          </a:p>
        </p:txBody>
      </p:sp>
      <p:sp>
        <p:nvSpPr>
          <p:cNvPr id="8" name="Text Placeholder 8"/>
          <p:cNvSpPr>
            <a:spLocks noGrp="1"/>
          </p:cNvSpPr>
          <p:nvPr>
            <p:ph type="body" sz="quarter" idx="20"/>
          </p:nvPr>
        </p:nvSpPr>
        <p:spPr>
          <a:xfrm>
            <a:off x="3245399" y="1700213"/>
            <a:ext cx="2653200" cy="357187"/>
          </a:xfrm>
        </p:spPr>
        <p:txBody>
          <a:bodyPr/>
          <a:lstStyle/>
          <a:p>
            <a:pPr lvl="0"/>
            <a:r>
              <a:rPr lang="en-GB" dirty="0" smtClean="0"/>
              <a:t>Click to edit Master text styles</a:t>
            </a:r>
          </a:p>
        </p:txBody>
      </p:sp>
      <p:sp>
        <p:nvSpPr>
          <p:cNvPr id="9" name="Chart Placeholder 3"/>
          <p:cNvSpPr>
            <a:spLocks noGrp="1"/>
          </p:cNvSpPr>
          <p:nvPr>
            <p:ph type="chart" sz="quarter" idx="21"/>
          </p:nvPr>
        </p:nvSpPr>
        <p:spPr>
          <a:xfrm>
            <a:off x="6108214" y="2051999"/>
            <a:ext cx="2642086" cy="4069014"/>
          </a:xfrm>
          <a:prstGeom prst="rect">
            <a:avLst/>
          </a:prstGeom>
        </p:spPr>
        <p:txBody>
          <a:bodyPr/>
          <a:lstStyle/>
          <a:p>
            <a:endParaRPr lang="en-GB" dirty="0"/>
          </a:p>
        </p:txBody>
      </p:sp>
      <p:sp>
        <p:nvSpPr>
          <p:cNvPr id="10" name="Text Placeholder 8"/>
          <p:cNvSpPr>
            <a:spLocks noGrp="1"/>
          </p:cNvSpPr>
          <p:nvPr>
            <p:ph type="body" sz="quarter" idx="22"/>
          </p:nvPr>
        </p:nvSpPr>
        <p:spPr>
          <a:xfrm>
            <a:off x="6094797" y="1700213"/>
            <a:ext cx="2655503" cy="357187"/>
          </a:xfrm>
        </p:spPr>
        <p:txBody>
          <a:bodyPr/>
          <a:lstStyle/>
          <a:p>
            <a:pPr lvl="0"/>
            <a:r>
              <a:rPr lang="en-GB" dirty="0" smtClean="0"/>
              <a:t>Click to edit Master text styles</a:t>
            </a:r>
          </a:p>
        </p:txBody>
      </p:sp>
      <p:sp>
        <p:nvSpPr>
          <p:cNvPr id="12" name="Text Placeholder 7"/>
          <p:cNvSpPr>
            <a:spLocks noGrp="1"/>
          </p:cNvSpPr>
          <p:nvPr>
            <p:ph type="body" sz="quarter" idx="23"/>
          </p:nvPr>
        </p:nvSpPr>
        <p:spPr>
          <a:xfrm>
            <a:off x="391081" y="6121013"/>
            <a:ext cx="8359220" cy="256647"/>
          </a:xfrm>
        </p:spPr>
        <p:txBody>
          <a:bodyPr>
            <a:normAutofit/>
          </a:bodyPr>
          <a:lstStyle>
            <a:lvl1pPr>
              <a:spcAft>
                <a:spcPts val="0"/>
              </a:spcAft>
              <a:defRPr sz="900"/>
            </a:lvl1pPr>
          </a:lstStyle>
          <a:p>
            <a:pPr lvl="0"/>
            <a:r>
              <a:rPr lang="en-GB" dirty="0" smtClean="0"/>
              <a:t>Click to edit Master text styles</a:t>
            </a:r>
          </a:p>
        </p:txBody>
      </p:sp>
      <p:sp>
        <p:nvSpPr>
          <p:cNvPr id="11" name="TextBox 10"/>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GB" sz="650" noProof="0" smtClean="0">
                <a:solidFill>
                  <a:schemeClr val="tx1"/>
                </a:solidFill>
              </a:rPr>
              <a:pPr marL="0" indent="0" algn="r">
                <a:spcBef>
                  <a:spcPts val="600"/>
                </a:spcBef>
                <a:buSzPct val="100000"/>
                <a:buFont typeface="Arial"/>
                <a:buNone/>
              </a:pPr>
              <a:t>‹#›</a:t>
            </a:fld>
            <a:endParaRPr lang="en-GB" sz="650" noProof="0" dirty="0">
              <a:solidFill>
                <a:schemeClr val="tx1"/>
              </a:solidFill>
            </a:endParaRPr>
          </a:p>
        </p:txBody>
      </p:sp>
    </p:spTree>
    <p:extLst>
      <p:ext uri="{BB962C8B-B14F-4D97-AF65-F5344CB8AC3E}">
        <p14:creationId xmlns:p14="http://schemas.microsoft.com/office/powerpoint/2010/main" val="2062051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78123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43"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14" name="Title Placeholder 1"/>
          <p:cNvSpPr>
            <a:spLocks noGrp="1"/>
          </p:cNvSpPr>
          <p:nvPr>
            <p:ph type="title" hasCustomPrompt="1"/>
          </p:nvPr>
        </p:nvSpPr>
        <p:spPr>
          <a:xfrm>
            <a:off x="395422" y="295683"/>
            <a:ext cx="8382818" cy="469492"/>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9" name="Text Placeholder 8"/>
          <p:cNvSpPr>
            <a:spLocks noGrp="1"/>
          </p:cNvSpPr>
          <p:nvPr>
            <p:ph type="body" sz="quarter" idx="13" hasCustomPrompt="1"/>
          </p:nvPr>
        </p:nvSpPr>
        <p:spPr>
          <a:xfrm>
            <a:off x="395422" y="651600"/>
            <a:ext cx="8382818"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
        <p:nvSpPr>
          <p:cNvPr id="13" name="Content Placeholder 3"/>
          <p:cNvSpPr>
            <a:spLocks noGrp="1"/>
          </p:cNvSpPr>
          <p:nvPr>
            <p:ph sz="quarter" idx="10"/>
          </p:nvPr>
        </p:nvSpPr>
        <p:spPr>
          <a:xfrm>
            <a:off x="393700" y="1700212"/>
            <a:ext cx="3961722"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5"/>
            <a:r>
              <a:rPr lang="en-GB" dirty="0" smtClean="0"/>
              <a:t>Fifth level</a:t>
            </a:r>
          </a:p>
          <a:p>
            <a:pPr lvl="6"/>
            <a:r>
              <a:rPr lang="en-GB" dirty="0" smtClean="0"/>
              <a:t>Sixth level</a:t>
            </a:r>
          </a:p>
          <a:p>
            <a:pPr lvl="7"/>
            <a:r>
              <a:rPr lang="en-GB" dirty="0" smtClean="0"/>
              <a:t>Seventh level</a:t>
            </a:r>
          </a:p>
          <a:p>
            <a:pPr lvl="8"/>
            <a:r>
              <a:rPr lang="en-GB" dirty="0" smtClean="0"/>
              <a:t>Eighth level</a:t>
            </a:r>
          </a:p>
          <a:p>
            <a:pPr lvl="8"/>
            <a:r>
              <a:rPr lang="en-GB" dirty="0" smtClean="0"/>
              <a:t>Ninth level</a:t>
            </a:r>
            <a:endParaRPr lang="en-GB" dirty="0"/>
          </a:p>
        </p:txBody>
      </p:sp>
      <p:sp>
        <p:nvSpPr>
          <p:cNvPr id="15" name="Content Placeholder 3"/>
          <p:cNvSpPr>
            <a:spLocks noGrp="1"/>
          </p:cNvSpPr>
          <p:nvPr>
            <p:ph sz="quarter" idx="20"/>
          </p:nvPr>
        </p:nvSpPr>
        <p:spPr>
          <a:xfrm>
            <a:off x="4786154" y="1700212"/>
            <a:ext cx="3964145"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5"/>
            <a:r>
              <a:rPr lang="en-GB" dirty="0" smtClean="0"/>
              <a:t>Fifth level</a:t>
            </a:r>
          </a:p>
          <a:p>
            <a:pPr lvl="6"/>
            <a:r>
              <a:rPr lang="en-GB" dirty="0" smtClean="0"/>
              <a:t>Sixth level</a:t>
            </a:r>
          </a:p>
          <a:p>
            <a:pPr lvl="7"/>
            <a:r>
              <a:rPr lang="en-GB" dirty="0" smtClean="0"/>
              <a:t>Seventh level</a:t>
            </a:r>
          </a:p>
          <a:p>
            <a:pPr lvl="8"/>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201183286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52147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67"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7"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
        <p:nvSpPr>
          <p:cNvPr id="8"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11" name="Content Placeholder 3"/>
          <p:cNvSpPr>
            <a:spLocks noGrp="1"/>
          </p:cNvSpPr>
          <p:nvPr>
            <p:ph sz="quarter" idx="10"/>
          </p:nvPr>
        </p:nvSpPr>
        <p:spPr>
          <a:xfrm>
            <a:off x="393700" y="1700212"/>
            <a:ext cx="3961722" cy="4681537"/>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5"/>
            <a:r>
              <a:rPr lang="en-GB" dirty="0" smtClean="0"/>
              <a:t>Fifth level</a:t>
            </a:r>
          </a:p>
          <a:p>
            <a:pPr lvl="6"/>
            <a:r>
              <a:rPr lang="en-GB" dirty="0" smtClean="0"/>
              <a:t>Sixth level</a:t>
            </a:r>
          </a:p>
          <a:p>
            <a:pPr lvl="7"/>
            <a:r>
              <a:rPr lang="en-GB" dirty="0" smtClean="0"/>
              <a:t>Seventh level</a:t>
            </a:r>
          </a:p>
          <a:p>
            <a:pPr lvl="8"/>
            <a:r>
              <a:rPr lang="en-GB" dirty="0" smtClean="0"/>
              <a:t>Eighth level</a:t>
            </a:r>
          </a:p>
          <a:p>
            <a:pPr lvl="8"/>
            <a:r>
              <a:rPr lang="en-GB" dirty="0" smtClean="0"/>
              <a:t>Ninth level</a:t>
            </a:r>
            <a:endParaRPr lang="en-GB" dirty="0"/>
          </a:p>
        </p:txBody>
      </p:sp>
      <p:sp>
        <p:nvSpPr>
          <p:cNvPr id="13" name="Content Placeholder 3"/>
          <p:cNvSpPr>
            <a:spLocks noGrp="1"/>
          </p:cNvSpPr>
          <p:nvPr>
            <p:ph sz="quarter" idx="20"/>
          </p:nvPr>
        </p:nvSpPr>
        <p:spPr>
          <a:xfrm>
            <a:off x="4788000" y="1700213"/>
            <a:ext cx="3962300" cy="4681536"/>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5"/>
            <a:r>
              <a:rPr lang="en-GB" dirty="0" smtClean="0"/>
              <a:t>Fifth level</a:t>
            </a:r>
          </a:p>
          <a:p>
            <a:pPr lvl="6"/>
            <a:r>
              <a:rPr lang="en-GB" dirty="0" smtClean="0"/>
              <a:t>Sixth level</a:t>
            </a:r>
          </a:p>
          <a:p>
            <a:pPr lvl="7"/>
            <a:r>
              <a:rPr lang="en-GB" dirty="0" smtClean="0"/>
              <a:t>Seventh level</a:t>
            </a:r>
          </a:p>
          <a:p>
            <a:pPr lvl="8"/>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356677764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9278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91"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10" name="Content Placeholder 3"/>
          <p:cNvSpPr>
            <a:spLocks noGrp="1"/>
          </p:cNvSpPr>
          <p:nvPr>
            <p:ph sz="quarter" idx="10"/>
          </p:nvPr>
        </p:nvSpPr>
        <p:spPr>
          <a:xfrm>
            <a:off x="395422" y="1700213"/>
            <a:ext cx="3960000" cy="4420800"/>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5"/>
            <a:r>
              <a:rPr lang="en-GB" dirty="0" smtClean="0"/>
              <a:t>Fifth level</a:t>
            </a:r>
          </a:p>
          <a:p>
            <a:pPr lvl="6"/>
            <a:r>
              <a:rPr lang="en-GB" dirty="0" smtClean="0"/>
              <a:t>Sixth level</a:t>
            </a:r>
          </a:p>
          <a:p>
            <a:pPr lvl="7"/>
            <a:r>
              <a:rPr lang="en-GB" dirty="0" smtClean="0"/>
              <a:t>Seventh level</a:t>
            </a:r>
          </a:p>
          <a:p>
            <a:pPr lvl="8"/>
            <a:r>
              <a:rPr lang="en-GB" dirty="0" smtClean="0"/>
              <a:t>Eighth level</a:t>
            </a:r>
          </a:p>
          <a:p>
            <a:pPr lvl="8"/>
            <a:r>
              <a:rPr lang="en-GB" dirty="0" smtClean="0"/>
              <a:t>Ninth level</a:t>
            </a:r>
            <a:endParaRPr lang="en-GB" dirty="0"/>
          </a:p>
        </p:txBody>
      </p:sp>
      <p:sp>
        <p:nvSpPr>
          <p:cNvPr id="3" name="Chart Placeholder 2"/>
          <p:cNvSpPr>
            <a:spLocks noGrp="1"/>
          </p:cNvSpPr>
          <p:nvPr>
            <p:ph type="chart" sz="quarter" idx="21"/>
          </p:nvPr>
        </p:nvSpPr>
        <p:spPr>
          <a:xfrm>
            <a:off x="4755917" y="2125013"/>
            <a:ext cx="3994383" cy="3996000"/>
          </a:xfrm>
        </p:spPr>
        <p:txBody>
          <a:bodyPr/>
          <a:lstStyle/>
          <a:p>
            <a:endParaRPr lang="en-GB" dirty="0"/>
          </a:p>
        </p:txBody>
      </p:sp>
      <p:sp>
        <p:nvSpPr>
          <p:cNvPr id="6" name="Text Placeholder 5"/>
          <p:cNvSpPr>
            <a:spLocks noGrp="1"/>
          </p:cNvSpPr>
          <p:nvPr>
            <p:ph type="body" sz="quarter" idx="22"/>
          </p:nvPr>
        </p:nvSpPr>
        <p:spPr>
          <a:xfrm>
            <a:off x="4755917" y="1700213"/>
            <a:ext cx="3989454" cy="385762"/>
          </a:xfrm>
        </p:spPr>
        <p:txBody>
          <a:bodyPr/>
          <a:lstStyle/>
          <a:p>
            <a:pPr lvl="0"/>
            <a:r>
              <a:rPr lang="en-GB" dirty="0" smtClean="0"/>
              <a:t>Click to edit Master text styles</a:t>
            </a:r>
          </a:p>
        </p:txBody>
      </p:sp>
      <p:sp>
        <p:nvSpPr>
          <p:cNvPr id="11"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
        <p:nvSpPr>
          <p:cNvPr id="13"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15" name="Text Placeholder 7"/>
          <p:cNvSpPr>
            <a:spLocks noGrp="1"/>
          </p:cNvSpPr>
          <p:nvPr>
            <p:ph type="body" sz="quarter" idx="23"/>
          </p:nvPr>
        </p:nvSpPr>
        <p:spPr>
          <a:xfrm>
            <a:off x="391080" y="6121013"/>
            <a:ext cx="8359220" cy="256647"/>
          </a:xfrm>
        </p:spPr>
        <p:txBody>
          <a:bodyPr>
            <a:normAutofit/>
          </a:bodyPr>
          <a:lstStyle>
            <a:lvl1pPr>
              <a:spcAft>
                <a:spcPts val="0"/>
              </a:spcAft>
              <a:defRPr sz="900"/>
            </a:lvl1pPr>
          </a:lstStyle>
          <a:p>
            <a:pPr lvl="0"/>
            <a:r>
              <a:rPr lang="en-GB" dirty="0" smtClean="0"/>
              <a:t>Click to edit Master text styles</a:t>
            </a:r>
          </a:p>
        </p:txBody>
      </p:sp>
    </p:spTree>
    <p:extLst>
      <p:ext uri="{BB962C8B-B14F-4D97-AF65-F5344CB8AC3E}">
        <p14:creationId xmlns:p14="http://schemas.microsoft.com/office/powerpoint/2010/main" val="408989373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25339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515"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3" name="Chart Placeholder 2"/>
          <p:cNvSpPr>
            <a:spLocks noGrp="1"/>
          </p:cNvSpPr>
          <p:nvPr>
            <p:ph type="chart" sz="quarter" idx="21"/>
          </p:nvPr>
        </p:nvSpPr>
        <p:spPr>
          <a:xfrm>
            <a:off x="4753616" y="2125013"/>
            <a:ext cx="3994384" cy="3996000"/>
          </a:xfrm>
        </p:spPr>
        <p:txBody>
          <a:bodyPr/>
          <a:lstStyle/>
          <a:p>
            <a:endParaRPr lang="en-GB" dirty="0"/>
          </a:p>
        </p:txBody>
      </p:sp>
      <p:sp>
        <p:nvSpPr>
          <p:cNvPr id="6" name="Text Placeholder 5"/>
          <p:cNvSpPr>
            <a:spLocks noGrp="1"/>
          </p:cNvSpPr>
          <p:nvPr>
            <p:ph type="body" sz="quarter" idx="22"/>
          </p:nvPr>
        </p:nvSpPr>
        <p:spPr>
          <a:xfrm>
            <a:off x="4753617" y="1700213"/>
            <a:ext cx="3994383" cy="385762"/>
          </a:xfrm>
        </p:spPr>
        <p:txBody>
          <a:bodyPr/>
          <a:lstStyle/>
          <a:p>
            <a:pPr lvl="0"/>
            <a:r>
              <a:rPr lang="en-GB" dirty="0" smtClean="0"/>
              <a:t>Click to edit Master text styles</a:t>
            </a:r>
          </a:p>
        </p:txBody>
      </p:sp>
      <p:sp>
        <p:nvSpPr>
          <p:cNvPr id="11"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
        <p:nvSpPr>
          <p:cNvPr id="13"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15" name="Text Placeholder 7"/>
          <p:cNvSpPr>
            <a:spLocks noGrp="1"/>
          </p:cNvSpPr>
          <p:nvPr>
            <p:ph type="body" sz="quarter" idx="23"/>
          </p:nvPr>
        </p:nvSpPr>
        <p:spPr>
          <a:xfrm>
            <a:off x="391081" y="6121013"/>
            <a:ext cx="8359220" cy="256647"/>
          </a:xfrm>
        </p:spPr>
        <p:txBody>
          <a:bodyPr>
            <a:normAutofit/>
          </a:bodyPr>
          <a:lstStyle>
            <a:lvl1pPr>
              <a:spcAft>
                <a:spcPts val="0"/>
              </a:spcAft>
              <a:defRPr sz="900"/>
            </a:lvl1pPr>
          </a:lstStyle>
          <a:p>
            <a:pPr lvl="0"/>
            <a:r>
              <a:rPr lang="en-GB" dirty="0" smtClean="0"/>
              <a:t>Click to edit Master text styles</a:t>
            </a:r>
          </a:p>
        </p:txBody>
      </p:sp>
      <p:sp>
        <p:nvSpPr>
          <p:cNvPr id="9" name="Chart Placeholder 2"/>
          <p:cNvSpPr>
            <a:spLocks noGrp="1"/>
          </p:cNvSpPr>
          <p:nvPr>
            <p:ph type="chart" sz="quarter" idx="24"/>
          </p:nvPr>
        </p:nvSpPr>
        <p:spPr>
          <a:xfrm>
            <a:off x="396000" y="2125013"/>
            <a:ext cx="3987619" cy="3996000"/>
          </a:xfrm>
        </p:spPr>
        <p:txBody>
          <a:bodyPr/>
          <a:lstStyle/>
          <a:p>
            <a:endParaRPr lang="en-GB" dirty="0"/>
          </a:p>
        </p:txBody>
      </p:sp>
      <p:sp>
        <p:nvSpPr>
          <p:cNvPr id="12" name="Text Placeholder 5"/>
          <p:cNvSpPr>
            <a:spLocks noGrp="1"/>
          </p:cNvSpPr>
          <p:nvPr>
            <p:ph type="body" sz="quarter" idx="25"/>
          </p:nvPr>
        </p:nvSpPr>
        <p:spPr>
          <a:xfrm>
            <a:off x="396000" y="1700213"/>
            <a:ext cx="3989454" cy="385762"/>
          </a:xfrm>
        </p:spPr>
        <p:txBody>
          <a:bodyPr/>
          <a:lstStyle/>
          <a:p>
            <a:pPr lvl="0"/>
            <a:r>
              <a:rPr lang="en-GB" dirty="0" smtClean="0"/>
              <a:t>Click to edit Master text styles</a:t>
            </a:r>
          </a:p>
        </p:txBody>
      </p:sp>
    </p:spTree>
    <p:extLst>
      <p:ext uri="{BB962C8B-B14F-4D97-AF65-F5344CB8AC3E}">
        <p14:creationId xmlns:p14="http://schemas.microsoft.com/office/powerpoint/2010/main" val="378545412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23923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5"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3600" b="0" i="0" baseline="0" dirty="0" smtClean="0">
              <a:solidFill>
                <a:schemeClr val="bg1"/>
              </a:solidFill>
              <a:latin typeface="Verdana" panose="020B0604030504040204" pitchFamily="34" charset="0"/>
              <a:ea typeface="Open Sans" panose="020B0606030504020204" pitchFamily="34" charset="0"/>
              <a:cs typeface="Open Sans" panose="020B0606030504020204" pitchFamily="34" charset="0"/>
              <a:sym typeface="Verdana" panose="020B0604030504040204" pitchFamily="34" charset="0"/>
            </a:endParaRPr>
          </a:p>
        </p:txBody>
      </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GB" noProof="0" dirty="0" smtClean="0"/>
              <a:t>Click to edit Master title style</a:t>
            </a:r>
            <a:endParaRPr lang="en-GB" noProof="0" dirty="0"/>
          </a:p>
        </p:txBody>
      </p:sp>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5288" y="404813"/>
            <a:ext cx="1633731" cy="307849"/>
          </a:xfrm>
          <a:prstGeom prst="rect">
            <a:avLst/>
          </a:prstGeom>
        </p:spPr>
      </p:pic>
      <p:sp>
        <p:nvSpPr>
          <p:cNvPr id="23" name="Subtitle 2"/>
          <p:cNvSpPr>
            <a:spLocks noGrp="1"/>
          </p:cNvSpPr>
          <p:nvPr>
            <p:ph type="subTitle" idx="1"/>
          </p:nvPr>
        </p:nvSpPr>
        <p:spPr bwMode="gray">
          <a:xfrm>
            <a:off x="395288" y="5864229"/>
            <a:ext cx="4176711" cy="505645"/>
          </a:xfrm>
          <a:prstGeom prst="rect">
            <a:avLst/>
          </a:prstGeom>
        </p:spPr>
        <p:txBody>
          <a:bodyPr lIns="0" tIns="0" rIns="0" bIns="0">
            <a:noAutofit/>
          </a:bodyPr>
          <a:lstStyle>
            <a:lvl1pPr marL="0" indent="0" algn="l">
              <a:lnSpc>
                <a:spcPct val="11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smtClean="0"/>
              <a:t>Click to edit Master subtitle style</a:t>
            </a:r>
            <a:endParaRPr lang="en-GB" dirty="0"/>
          </a:p>
        </p:txBody>
      </p:sp>
      <p:sp>
        <p:nvSpPr>
          <p:cNvPr id="24" name="Text Placeholder 4"/>
          <p:cNvSpPr>
            <a:spLocks noGrp="1"/>
          </p:cNvSpPr>
          <p:nvPr>
            <p:ph type="body" sz="quarter" idx="10"/>
          </p:nvPr>
        </p:nvSpPr>
        <p:spPr>
          <a:xfrm>
            <a:off x="395288" y="6399564"/>
            <a:ext cx="417671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Click to edit Master text styles</a:t>
            </a:r>
          </a:p>
        </p:txBody>
      </p:sp>
    </p:spTree>
    <p:extLst>
      <p:ext uri="{BB962C8B-B14F-4D97-AF65-F5344CB8AC3E}">
        <p14:creationId xmlns:p14="http://schemas.microsoft.com/office/powerpoint/2010/main" val="7541310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 chart">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582231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39"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11"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BBBCBC"/>
                </a:solidFill>
              </a:defRPr>
            </a:lvl1pPr>
          </a:lstStyle>
          <a:p>
            <a:pPr lvl="0"/>
            <a:r>
              <a:rPr lang="en-GB" dirty="0" smtClean="0"/>
              <a:t>Click to add subtitle</a:t>
            </a:r>
          </a:p>
        </p:txBody>
      </p:sp>
      <p:sp>
        <p:nvSpPr>
          <p:cNvPr id="2" name="Title 1"/>
          <p:cNvSpPr>
            <a:spLocks noGrp="1"/>
          </p:cNvSpPr>
          <p:nvPr>
            <p:ph type="title"/>
          </p:nvPr>
        </p:nvSpPr>
        <p:spPr/>
        <p:txBody>
          <a:bodyPr/>
          <a:lstStyle>
            <a:lvl1pPr>
              <a:defRPr>
                <a:solidFill>
                  <a:schemeClr val="tx1"/>
                </a:solidFill>
              </a:defRPr>
            </a:lvl1pPr>
          </a:lstStyle>
          <a:p>
            <a:r>
              <a:rPr lang="en-GB" dirty="0" smtClean="0"/>
              <a:t>Click to edit Master title style</a:t>
            </a:r>
            <a:endParaRPr lang="en-GB" dirty="0"/>
          </a:p>
        </p:txBody>
      </p:sp>
      <p:sp>
        <p:nvSpPr>
          <p:cNvPr id="3" name="Chart Placeholder 2"/>
          <p:cNvSpPr>
            <a:spLocks noGrp="1"/>
          </p:cNvSpPr>
          <p:nvPr>
            <p:ph type="chart" sz="quarter" idx="21"/>
          </p:nvPr>
        </p:nvSpPr>
        <p:spPr>
          <a:xfrm>
            <a:off x="4753616" y="2125013"/>
            <a:ext cx="3994384" cy="3996000"/>
          </a:xfrm>
        </p:spPr>
        <p:txBody>
          <a:bodyPr/>
          <a:lstStyle/>
          <a:p>
            <a:endParaRPr lang="en-GB" dirty="0"/>
          </a:p>
        </p:txBody>
      </p:sp>
      <p:sp>
        <p:nvSpPr>
          <p:cNvPr id="6" name="Text Placeholder 5"/>
          <p:cNvSpPr>
            <a:spLocks noGrp="1"/>
          </p:cNvSpPr>
          <p:nvPr>
            <p:ph type="body" sz="quarter" idx="22"/>
          </p:nvPr>
        </p:nvSpPr>
        <p:spPr>
          <a:xfrm>
            <a:off x="4753617" y="1700213"/>
            <a:ext cx="3994383" cy="385762"/>
          </a:xfrm>
        </p:spPr>
        <p:txBody>
          <a:bodyPr/>
          <a:lstStyle/>
          <a:p>
            <a:pPr lvl="0"/>
            <a:r>
              <a:rPr lang="en-GB" dirty="0" smtClean="0"/>
              <a:t>Click to edit Master text styles</a:t>
            </a:r>
          </a:p>
        </p:txBody>
      </p:sp>
      <p:sp>
        <p:nvSpPr>
          <p:cNvPr id="15" name="Text Placeholder 7"/>
          <p:cNvSpPr>
            <a:spLocks noGrp="1"/>
          </p:cNvSpPr>
          <p:nvPr>
            <p:ph type="body" sz="quarter" idx="23"/>
          </p:nvPr>
        </p:nvSpPr>
        <p:spPr>
          <a:xfrm>
            <a:off x="391081" y="6121013"/>
            <a:ext cx="8359220" cy="256647"/>
          </a:xfrm>
        </p:spPr>
        <p:txBody>
          <a:bodyPr>
            <a:normAutofit/>
          </a:bodyPr>
          <a:lstStyle>
            <a:lvl1pPr>
              <a:spcAft>
                <a:spcPts val="0"/>
              </a:spcAft>
              <a:defRPr sz="900"/>
            </a:lvl1pPr>
          </a:lstStyle>
          <a:p>
            <a:pPr lvl="0"/>
            <a:r>
              <a:rPr lang="en-GB" dirty="0" smtClean="0"/>
              <a:t>Click to edit Master text styles</a:t>
            </a:r>
          </a:p>
        </p:txBody>
      </p:sp>
      <p:sp>
        <p:nvSpPr>
          <p:cNvPr id="9" name="Chart Placeholder 2"/>
          <p:cNvSpPr>
            <a:spLocks noGrp="1"/>
          </p:cNvSpPr>
          <p:nvPr>
            <p:ph type="chart" sz="quarter" idx="24"/>
          </p:nvPr>
        </p:nvSpPr>
        <p:spPr>
          <a:xfrm>
            <a:off x="396000" y="2125013"/>
            <a:ext cx="3987619" cy="3996000"/>
          </a:xfrm>
        </p:spPr>
        <p:txBody>
          <a:bodyPr/>
          <a:lstStyle/>
          <a:p>
            <a:endParaRPr lang="en-GB" dirty="0"/>
          </a:p>
        </p:txBody>
      </p:sp>
      <p:sp>
        <p:nvSpPr>
          <p:cNvPr id="12" name="Text Placeholder 5"/>
          <p:cNvSpPr>
            <a:spLocks noGrp="1"/>
          </p:cNvSpPr>
          <p:nvPr>
            <p:ph type="body" sz="quarter" idx="25"/>
          </p:nvPr>
        </p:nvSpPr>
        <p:spPr>
          <a:xfrm>
            <a:off x="396000" y="1700213"/>
            <a:ext cx="3989454" cy="385762"/>
          </a:xfrm>
        </p:spPr>
        <p:txBody>
          <a:bodyPr/>
          <a:lstStyle/>
          <a:p>
            <a:pPr lvl="0"/>
            <a:r>
              <a:rPr lang="en-GB" dirty="0" smtClean="0"/>
              <a:t>Click to edit Master text styles</a:t>
            </a:r>
          </a:p>
        </p:txBody>
      </p:sp>
      <p:sp>
        <p:nvSpPr>
          <p:cNvPr id="10" name="TextBox 9"/>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GB" sz="650" noProof="0" smtClean="0">
                <a:solidFill>
                  <a:schemeClr val="tx1"/>
                </a:solidFill>
              </a:rPr>
              <a:pPr marL="0" indent="0" algn="r">
                <a:spcBef>
                  <a:spcPts val="600"/>
                </a:spcBef>
                <a:buSzPct val="100000"/>
                <a:buFont typeface="Arial"/>
                <a:buNone/>
              </a:pPr>
              <a:t>‹#›</a:t>
            </a:fld>
            <a:endParaRPr lang="en-GB" sz="650" noProof="0" dirty="0">
              <a:solidFill>
                <a:schemeClr val="tx1"/>
              </a:solidFill>
            </a:endParaRPr>
          </a:p>
        </p:txBody>
      </p:sp>
    </p:spTree>
    <p:extLst>
      <p:ext uri="{BB962C8B-B14F-4D97-AF65-F5344CB8AC3E}">
        <p14:creationId xmlns:p14="http://schemas.microsoft.com/office/powerpoint/2010/main" val="31073385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35652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63"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7" name="Title Placeholder 1"/>
          <p:cNvSpPr>
            <a:spLocks noGrp="1"/>
          </p:cNvSpPr>
          <p:nvPr>
            <p:ph type="title" hasCustomPrompt="1"/>
          </p:nvPr>
        </p:nvSpPr>
        <p:spPr>
          <a:xfrm>
            <a:off x="395999" y="295683"/>
            <a:ext cx="8365413" cy="1129080"/>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6" name="Content Placeholder 3"/>
          <p:cNvSpPr>
            <a:spLocks noGrp="1"/>
          </p:cNvSpPr>
          <p:nvPr>
            <p:ph sz="quarter" idx="10"/>
          </p:nvPr>
        </p:nvSpPr>
        <p:spPr>
          <a:xfrm>
            <a:off x="393700" y="1700213"/>
            <a:ext cx="3263900" cy="4681538"/>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5"/>
            <a:r>
              <a:rPr lang="en-GB" dirty="0" smtClean="0"/>
              <a:t>Fifth level</a:t>
            </a:r>
          </a:p>
          <a:p>
            <a:pPr lvl="6"/>
            <a:r>
              <a:rPr lang="en-GB" dirty="0" smtClean="0"/>
              <a:t>Sixth level</a:t>
            </a:r>
          </a:p>
          <a:p>
            <a:pPr lvl="7"/>
            <a:r>
              <a:rPr lang="en-GB" dirty="0" smtClean="0"/>
              <a:t>Seventh level</a:t>
            </a:r>
          </a:p>
          <a:p>
            <a:pPr lvl="8"/>
            <a:r>
              <a:rPr lang="en-GB" dirty="0" smtClean="0"/>
              <a:t>Eighth level</a:t>
            </a:r>
          </a:p>
          <a:p>
            <a:pPr lvl="8"/>
            <a:r>
              <a:rPr lang="en-GB" dirty="0" smtClean="0"/>
              <a:t>Ninth level</a:t>
            </a:r>
            <a:endParaRPr lang="en-GB" dirty="0"/>
          </a:p>
        </p:txBody>
      </p:sp>
      <p:sp>
        <p:nvSpPr>
          <p:cNvPr id="8" name="Content Placeholder 3"/>
          <p:cNvSpPr>
            <a:spLocks noGrp="1"/>
          </p:cNvSpPr>
          <p:nvPr>
            <p:ph sz="quarter" idx="16"/>
          </p:nvPr>
        </p:nvSpPr>
        <p:spPr>
          <a:xfrm>
            <a:off x="3879515" y="1700213"/>
            <a:ext cx="4870785" cy="4681538"/>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5"/>
            <a:r>
              <a:rPr lang="en-GB" dirty="0" smtClean="0"/>
              <a:t>Fifth level</a:t>
            </a:r>
          </a:p>
          <a:p>
            <a:pPr lvl="6"/>
            <a:r>
              <a:rPr lang="en-GB" dirty="0" smtClean="0"/>
              <a:t>Sixth level</a:t>
            </a:r>
          </a:p>
          <a:p>
            <a:pPr lvl="7"/>
            <a:r>
              <a:rPr lang="en-GB" dirty="0" smtClean="0"/>
              <a:t>Seventh level</a:t>
            </a:r>
          </a:p>
          <a:p>
            <a:pPr lvl="8"/>
            <a:r>
              <a:rPr lang="en-GB" dirty="0" smtClean="0"/>
              <a:t>Eighth level</a:t>
            </a:r>
          </a:p>
          <a:p>
            <a:pPr lvl="8"/>
            <a:r>
              <a:rPr lang="en-GB" dirty="0" smtClean="0"/>
              <a:t>Ninth level</a:t>
            </a:r>
            <a:endParaRPr lang="en-GB" dirty="0"/>
          </a:p>
        </p:txBody>
      </p:sp>
      <p:sp>
        <p:nvSpPr>
          <p:cNvPr id="9"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Tree>
    <p:extLst>
      <p:ext uri="{BB962C8B-B14F-4D97-AF65-F5344CB8AC3E}">
        <p14:creationId xmlns:p14="http://schemas.microsoft.com/office/powerpoint/2010/main" val="33085233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44131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87"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7" name="Title Placeholder 1"/>
          <p:cNvSpPr>
            <a:spLocks noGrp="1"/>
          </p:cNvSpPr>
          <p:nvPr>
            <p:ph type="title" hasCustomPrompt="1"/>
          </p:nvPr>
        </p:nvSpPr>
        <p:spPr>
          <a:xfrm>
            <a:off x="395999" y="295683"/>
            <a:ext cx="8365413" cy="1129080"/>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6" name="Content Placeholder 3"/>
          <p:cNvSpPr>
            <a:spLocks noGrp="1"/>
          </p:cNvSpPr>
          <p:nvPr>
            <p:ph sz="quarter" idx="10"/>
          </p:nvPr>
        </p:nvSpPr>
        <p:spPr>
          <a:xfrm>
            <a:off x="5683412" y="1700212"/>
            <a:ext cx="3066888" cy="4681539"/>
          </a:xfrm>
          <a:prstGeom prst="rect">
            <a:avLst/>
          </a:prstGeom>
        </p:spPr>
        <p:txBody>
          <a:bodyPr>
            <a:norm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dirty="0" smtClean="0"/>
              <a:t>Click to edit Master text styles</a:t>
            </a:r>
          </a:p>
        </p:txBody>
      </p:sp>
      <p:sp>
        <p:nvSpPr>
          <p:cNvPr id="8" name="Content Placeholder 3"/>
          <p:cNvSpPr>
            <a:spLocks noGrp="1"/>
          </p:cNvSpPr>
          <p:nvPr>
            <p:ph sz="quarter" idx="16"/>
          </p:nvPr>
        </p:nvSpPr>
        <p:spPr>
          <a:xfrm>
            <a:off x="393700" y="1700212"/>
            <a:ext cx="4862299" cy="4681538"/>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5"/>
            <a:r>
              <a:rPr lang="en-GB" dirty="0" smtClean="0"/>
              <a:t>Fifth level</a:t>
            </a:r>
          </a:p>
          <a:p>
            <a:pPr lvl="6"/>
            <a:r>
              <a:rPr lang="en-GB" dirty="0" smtClean="0"/>
              <a:t>Sixth level</a:t>
            </a:r>
          </a:p>
          <a:p>
            <a:pPr lvl="7"/>
            <a:r>
              <a:rPr lang="en-GB" dirty="0" smtClean="0"/>
              <a:t>Seventh level</a:t>
            </a:r>
          </a:p>
          <a:p>
            <a:pPr lvl="8"/>
            <a:r>
              <a:rPr lang="en-GB" dirty="0" smtClean="0"/>
              <a:t>Eighth level</a:t>
            </a:r>
          </a:p>
          <a:p>
            <a:pPr lvl="8"/>
            <a:r>
              <a:rPr lang="en-GB" dirty="0" smtClean="0"/>
              <a:t>Ninth level</a:t>
            </a:r>
            <a:endParaRPr lang="en-GB" dirty="0"/>
          </a:p>
        </p:txBody>
      </p:sp>
      <p:sp>
        <p:nvSpPr>
          <p:cNvPr id="9"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Tree>
    <p:extLst>
      <p:ext uri="{BB962C8B-B14F-4D97-AF65-F5344CB8AC3E}">
        <p14:creationId xmlns:p14="http://schemas.microsoft.com/office/powerpoint/2010/main" val="422627316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798620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611"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p:nvPr>
        </p:nvSpPr>
        <p:spPr/>
        <p:txBody>
          <a:bodyPr/>
          <a:lstStyle/>
          <a:p>
            <a:r>
              <a:rPr lang="en-GB" dirty="0" smtClean="0"/>
              <a:t>Click to edit Master title style</a:t>
            </a:r>
            <a:endParaRPr lang="en-GB" dirty="0"/>
          </a:p>
        </p:txBody>
      </p:sp>
      <p:sp>
        <p:nvSpPr>
          <p:cNvPr id="4" name="Picture Placeholder 6"/>
          <p:cNvSpPr>
            <a:spLocks noGrp="1"/>
          </p:cNvSpPr>
          <p:nvPr>
            <p:ph type="pic" sz="quarter" idx="13"/>
          </p:nvPr>
        </p:nvSpPr>
        <p:spPr>
          <a:xfrm>
            <a:off x="395287" y="1700213"/>
            <a:ext cx="2034000" cy="1260000"/>
          </a:xfrm>
        </p:spPr>
        <p:txBody>
          <a:bodyPr lIns="0" tIns="0" rIns="0" bIns="0">
            <a:noAutofit/>
          </a:bodyPr>
          <a:lstStyle/>
          <a:p>
            <a:r>
              <a:rPr lang="en-GB" dirty="0" smtClean="0"/>
              <a:t>Click icon to add picture</a:t>
            </a:r>
            <a:endParaRPr lang="en-GB" dirty="0"/>
          </a:p>
        </p:txBody>
      </p:sp>
      <p:sp>
        <p:nvSpPr>
          <p:cNvPr id="5" name="Picture Placeholder 6"/>
          <p:cNvSpPr>
            <a:spLocks noGrp="1"/>
          </p:cNvSpPr>
          <p:nvPr>
            <p:ph type="pic" sz="quarter" idx="14"/>
          </p:nvPr>
        </p:nvSpPr>
        <p:spPr>
          <a:xfrm>
            <a:off x="2502000" y="1700213"/>
            <a:ext cx="2034000" cy="1260000"/>
          </a:xfrm>
        </p:spPr>
        <p:txBody>
          <a:bodyPr lIns="0" tIns="0" rIns="0" bIns="0">
            <a:noAutofit/>
          </a:bodyPr>
          <a:lstStyle/>
          <a:p>
            <a:r>
              <a:rPr lang="en-GB" dirty="0" smtClean="0"/>
              <a:t>Click icon to add picture</a:t>
            </a:r>
            <a:endParaRPr lang="en-GB" dirty="0"/>
          </a:p>
        </p:txBody>
      </p:sp>
      <p:sp>
        <p:nvSpPr>
          <p:cNvPr id="6" name="Picture Placeholder 6"/>
          <p:cNvSpPr>
            <a:spLocks noGrp="1"/>
          </p:cNvSpPr>
          <p:nvPr>
            <p:ph type="pic" sz="quarter" idx="15"/>
          </p:nvPr>
        </p:nvSpPr>
        <p:spPr>
          <a:xfrm>
            <a:off x="4607360" y="1700213"/>
            <a:ext cx="2034000" cy="1260000"/>
          </a:xfrm>
        </p:spPr>
        <p:txBody>
          <a:bodyPr lIns="0" tIns="0" rIns="0" bIns="0">
            <a:noAutofit/>
          </a:bodyPr>
          <a:lstStyle/>
          <a:p>
            <a:r>
              <a:rPr lang="en-GB" dirty="0" smtClean="0"/>
              <a:t>Click icon to add picture</a:t>
            </a:r>
            <a:endParaRPr lang="en-GB" dirty="0"/>
          </a:p>
        </p:txBody>
      </p:sp>
      <p:sp>
        <p:nvSpPr>
          <p:cNvPr id="7" name="Picture Placeholder 6"/>
          <p:cNvSpPr>
            <a:spLocks noGrp="1"/>
          </p:cNvSpPr>
          <p:nvPr>
            <p:ph type="pic" sz="quarter" idx="16"/>
          </p:nvPr>
        </p:nvSpPr>
        <p:spPr>
          <a:xfrm>
            <a:off x="6713999" y="1700213"/>
            <a:ext cx="2034000" cy="1260000"/>
          </a:xfrm>
        </p:spPr>
        <p:txBody>
          <a:bodyPr lIns="0" tIns="0" rIns="0" bIns="0">
            <a:noAutofit/>
          </a:bodyPr>
          <a:lstStyle/>
          <a:p>
            <a:r>
              <a:rPr lang="en-GB" dirty="0" smtClean="0"/>
              <a:t>Click icon to add picture</a:t>
            </a:r>
            <a:endParaRPr lang="en-GB" dirty="0"/>
          </a:p>
        </p:txBody>
      </p:sp>
      <p:sp>
        <p:nvSpPr>
          <p:cNvPr id="9" name="Text Placeholder 8"/>
          <p:cNvSpPr>
            <a:spLocks noGrp="1"/>
          </p:cNvSpPr>
          <p:nvPr>
            <p:ph type="body" sz="quarter" idx="17"/>
          </p:nvPr>
        </p:nvSpPr>
        <p:spPr>
          <a:xfrm>
            <a:off x="393700" y="3124200"/>
            <a:ext cx="202288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12" name="Text Placeholder 8"/>
          <p:cNvSpPr>
            <a:spLocks noGrp="1"/>
          </p:cNvSpPr>
          <p:nvPr>
            <p:ph type="body" sz="quarter" idx="20"/>
          </p:nvPr>
        </p:nvSpPr>
        <p:spPr>
          <a:xfrm>
            <a:off x="6727413" y="3108510"/>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13" name="Text Placeholder 8"/>
          <p:cNvSpPr>
            <a:spLocks noGrp="1"/>
          </p:cNvSpPr>
          <p:nvPr>
            <p:ph type="body" sz="quarter" idx="21" hasCustomPrompt="1"/>
          </p:nvPr>
        </p:nvSpPr>
        <p:spPr>
          <a:xfrm>
            <a:off x="396000" y="651600"/>
            <a:ext cx="8352000" cy="757255"/>
          </a:xfrm>
          <a:prstGeom prst="rect">
            <a:avLst/>
          </a:prstGeom>
        </p:spPr>
        <p:txBody>
          <a:bodyPr lIns="0" tIns="0" rIns="0" bIns="0">
            <a:noAutofit/>
          </a:bodyPr>
          <a:lstStyle>
            <a:lvl1pPr marL="0" indent="0">
              <a:buNone/>
              <a:defRPr sz="1600" b="0">
                <a:solidFill>
                  <a:srgbClr val="575757"/>
                </a:solidFill>
              </a:defRPr>
            </a:lvl1pPr>
          </a:lstStyle>
          <a:p>
            <a:pPr lvl="0"/>
            <a:r>
              <a:rPr lang="en-GB" dirty="0" smtClean="0"/>
              <a:t>Click to add subtitle</a:t>
            </a:r>
          </a:p>
        </p:txBody>
      </p:sp>
    </p:spTree>
    <p:extLst>
      <p:ext uri="{BB962C8B-B14F-4D97-AF65-F5344CB8AC3E}">
        <p14:creationId xmlns:p14="http://schemas.microsoft.com/office/powerpoint/2010/main" val="192293152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308239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5"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p:nvPr>
        </p:nvSpPr>
        <p:spPr/>
        <p:txBody>
          <a:bodyPr/>
          <a:lstStyle/>
          <a:p>
            <a:r>
              <a:rPr lang="en-GB" dirty="0" smtClean="0"/>
              <a:t>Click to edit Master title style</a:t>
            </a:r>
            <a:endParaRPr lang="en-GB" dirty="0"/>
          </a:p>
        </p:txBody>
      </p:sp>
      <p:sp>
        <p:nvSpPr>
          <p:cNvPr id="4" name="Rectangle 3"/>
          <p:cNvSpPr/>
          <p:nvPr userDrawn="1"/>
        </p:nvSpPr>
        <p:spPr>
          <a:xfrm>
            <a:off x="395288"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GB" sz="1100" dirty="0">
              <a:solidFill>
                <a:prstClr val="white"/>
              </a:solidFill>
            </a:endParaRPr>
          </a:p>
        </p:txBody>
      </p:sp>
      <p:sp>
        <p:nvSpPr>
          <p:cNvPr id="5" name="Rectangle 4"/>
          <p:cNvSpPr/>
          <p:nvPr userDrawn="1"/>
        </p:nvSpPr>
        <p:spPr>
          <a:xfrm>
            <a:off x="4644000"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GB" sz="1100" dirty="0">
              <a:solidFill>
                <a:prstClr val="white"/>
              </a:solidFill>
            </a:endParaRPr>
          </a:p>
        </p:txBody>
      </p:sp>
      <p:sp>
        <p:nvSpPr>
          <p:cNvPr id="6" name="Rectangle 5"/>
          <p:cNvSpPr/>
          <p:nvPr userDrawn="1"/>
        </p:nvSpPr>
        <p:spPr>
          <a:xfrm>
            <a:off x="395288"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GB" sz="1100" dirty="0">
              <a:solidFill>
                <a:prstClr val="white"/>
              </a:solidFill>
            </a:endParaRPr>
          </a:p>
        </p:txBody>
      </p:sp>
      <p:sp>
        <p:nvSpPr>
          <p:cNvPr id="7" name="Rectangle 6"/>
          <p:cNvSpPr/>
          <p:nvPr userDrawn="1"/>
        </p:nvSpPr>
        <p:spPr>
          <a:xfrm>
            <a:off x="4644000"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GB" sz="1100" dirty="0">
              <a:solidFill>
                <a:prstClr val="white"/>
              </a:solidFill>
            </a:endParaRPr>
          </a:p>
        </p:txBody>
      </p:sp>
      <p:sp>
        <p:nvSpPr>
          <p:cNvPr id="8" name="Picture Placeholder 11"/>
          <p:cNvSpPr>
            <a:spLocks noGrp="1"/>
          </p:cNvSpPr>
          <p:nvPr>
            <p:ph type="pic" sz="quarter" idx="25"/>
          </p:nvPr>
        </p:nvSpPr>
        <p:spPr>
          <a:xfrm>
            <a:off x="395288" y="1880213"/>
            <a:ext cx="1476000" cy="1476000"/>
          </a:xfrm>
        </p:spPr>
        <p:txBody>
          <a:bodyPr/>
          <a:lstStyle>
            <a:lvl1pPr>
              <a:defRPr/>
            </a:lvl1pPr>
          </a:lstStyle>
          <a:p>
            <a:r>
              <a:rPr lang="en-GB" dirty="0" smtClean="0"/>
              <a:t>Click icon to add picture</a:t>
            </a:r>
            <a:endParaRPr lang="en-GB" dirty="0"/>
          </a:p>
        </p:txBody>
      </p:sp>
      <p:sp>
        <p:nvSpPr>
          <p:cNvPr id="9" name="Picture Placeholder 11"/>
          <p:cNvSpPr>
            <a:spLocks noGrp="1"/>
          </p:cNvSpPr>
          <p:nvPr>
            <p:ph type="pic" sz="quarter" idx="27"/>
          </p:nvPr>
        </p:nvSpPr>
        <p:spPr>
          <a:xfrm>
            <a:off x="4644000" y="1880213"/>
            <a:ext cx="1476000" cy="1476000"/>
          </a:xfrm>
        </p:spPr>
        <p:txBody>
          <a:bodyPr/>
          <a:lstStyle>
            <a:lvl1pPr>
              <a:defRPr/>
            </a:lvl1pPr>
          </a:lstStyle>
          <a:p>
            <a:r>
              <a:rPr lang="en-GB" dirty="0" smtClean="0"/>
              <a:t>Click icon to add picture</a:t>
            </a:r>
            <a:endParaRPr lang="en-GB" dirty="0"/>
          </a:p>
        </p:txBody>
      </p:sp>
      <p:sp>
        <p:nvSpPr>
          <p:cNvPr id="10" name="Picture Placeholder 11"/>
          <p:cNvSpPr>
            <a:spLocks noGrp="1"/>
          </p:cNvSpPr>
          <p:nvPr>
            <p:ph type="pic" sz="quarter" idx="29"/>
          </p:nvPr>
        </p:nvSpPr>
        <p:spPr>
          <a:xfrm>
            <a:off x="395288" y="4256213"/>
            <a:ext cx="1476000" cy="1476000"/>
          </a:xfrm>
        </p:spPr>
        <p:txBody>
          <a:bodyPr/>
          <a:lstStyle>
            <a:lvl1pPr>
              <a:defRPr/>
            </a:lvl1pPr>
          </a:lstStyle>
          <a:p>
            <a:r>
              <a:rPr lang="en-GB" dirty="0" smtClean="0"/>
              <a:t>Click icon to add picture</a:t>
            </a:r>
            <a:endParaRPr lang="en-GB" dirty="0"/>
          </a:p>
        </p:txBody>
      </p:sp>
      <p:sp>
        <p:nvSpPr>
          <p:cNvPr id="11" name="Picture Placeholder 11"/>
          <p:cNvSpPr>
            <a:spLocks noGrp="1"/>
          </p:cNvSpPr>
          <p:nvPr>
            <p:ph type="pic" sz="quarter" idx="31"/>
          </p:nvPr>
        </p:nvSpPr>
        <p:spPr>
          <a:xfrm>
            <a:off x="4644000" y="4256213"/>
            <a:ext cx="1476000" cy="1476000"/>
          </a:xfrm>
        </p:spPr>
        <p:txBody>
          <a:bodyPr/>
          <a:lstStyle>
            <a:lvl1pPr>
              <a:defRPr/>
            </a:lvl1pPr>
          </a:lstStyle>
          <a:p>
            <a:r>
              <a:rPr lang="en-GB" dirty="0" smtClean="0"/>
              <a:t>Click icon to add picture</a:t>
            </a:r>
            <a:endParaRPr lang="en-GB" dirty="0"/>
          </a:p>
        </p:txBody>
      </p:sp>
      <p:sp>
        <p:nvSpPr>
          <p:cNvPr id="13" name="Text Placeholder 12"/>
          <p:cNvSpPr>
            <a:spLocks noGrp="1"/>
          </p:cNvSpPr>
          <p:nvPr>
            <p:ph type="body" sz="quarter" idx="32"/>
          </p:nvPr>
        </p:nvSpPr>
        <p:spPr>
          <a:xfrm>
            <a:off x="2024644" y="1880213"/>
            <a:ext cx="2466000" cy="1944000"/>
          </a:xfrm>
        </p:spPr>
        <p:txBody>
          <a:bodyPr/>
          <a:lstStyle>
            <a:lvl1pPr>
              <a:spcAft>
                <a:spcPts val="0"/>
              </a:spcAft>
              <a:defRPr b="1"/>
            </a:lvl1pPr>
            <a:lvl2pPr>
              <a:spcAft>
                <a:spcPts val="0"/>
              </a:spcAft>
              <a:defRPr b="0"/>
            </a:lvl2pPr>
          </a:lstStyle>
          <a:p>
            <a:pPr lvl="0"/>
            <a:r>
              <a:rPr lang="en-GB" dirty="0" smtClean="0"/>
              <a:t>Click to edit Master text styles</a:t>
            </a:r>
          </a:p>
          <a:p>
            <a:pPr lvl="1"/>
            <a:r>
              <a:rPr lang="en-GB" dirty="0" smtClean="0"/>
              <a:t>Second level</a:t>
            </a:r>
          </a:p>
        </p:txBody>
      </p:sp>
      <p:sp>
        <p:nvSpPr>
          <p:cNvPr id="14" name="Text Placeholder 12"/>
          <p:cNvSpPr>
            <a:spLocks noGrp="1"/>
          </p:cNvSpPr>
          <p:nvPr>
            <p:ph type="body" sz="quarter" idx="33"/>
          </p:nvPr>
        </p:nvSpPr>
        <p:spPr>
          <a:xfrm>
            <a:off x="6273356" y="1880213"/>
            <a:ext cx="2476944" cy="1944000"/>
          </a:xfrm>
        </p:spPr>
        <p:txBody>
          <a:bodyPr/>
          <a:lstStyle>
            <a:lvl1pPr>
              <a:spcAft>
                <a:spcPts val="0"/>
              </a:spcAft>
              <a:defRPr b="1"/>
            </a:lvl1pPr>
            <a:lvl2pPr>
              <a:spcAft>
                <a:spcPts val="0"/>
              </a:spcAft>
              <a:defRPr b="0"/>
            </a:lvl2pPr>
          </a:lstStyle>
          <a:p>
            <a:pPr lvl="0"/>
            <a:r>
              <a:rPr lang="en-GB" dirty="0" smtClean="0"/>
              <a:t>Click to edit Master text styles</a:t>
            </a:r>
          </a:p>
          <a:p>
            <a:pPr lvl="1"/>
            <a:r>
              <a:rPr lang="en-GB" dirty="0" smtClean="0"/>
              <a:t>Second level</a:t>
            </a:r>
          </a:p>
        </p:txBody>
      </p:sp>
      <p:sp>
        <p:nvSpPr>
          <p:cNvPr id="15" name="Text Placeholder 12"/>
          <p:cNvSpPr>
            <a:spLocks noGrp="1"/>
          </p:cNvSpPr>
          <p:nvPr>
            <p:ph type="body" sz="quarter" idx="34"/>
          </p:nvPr>
        </p:nvSpPr>
        <p:spPr>
          <a:xfrm>
            <a:off x="2024644" y="4256213"/>
            <a:ext cx="2466000" cy="1944000"/>
          </a:xfrm>
        </p:spPr>
        <p:txBody>
          <a:bodyPr/>
          <a:lstStyle>
            <a:lvl1pPr>
              <a:spcAft>
                <a:spcPts val="0"/>
              </a:spcAft>
              <a:defRPr b="1"/>
            </a:lvl1pPr>
            <a:lvl2pPr>
              <a:spcAft>
                <a:spcPts val="0"/>
              </a:spcAft>
              <a:defRPr b="0"/>
            </a:lvl2pPr>
          </a:lstStyle>
          <a:p>
            <a:pPr lvl="0"/>
            <a:r>
              <a:rPr lang="en-GB" dirty="0" smtClean="0"/>
              <a:t>Click to edit Master text styles</a:t>
            </a:r>
          </a:p>
          <a:p>
            <a:pPr lvl="1"/>
            <a:r>
              <a:rPr lang="en-GB" dirty="0" smtClean="0"/>
              <a:t>Second level</a:t>
            </a:r>
          </a:p>
        </p:txBody>
      </p:sp>
      <p:sp>
        <p:nvSpPr>
          <p:cNvPr id="16" name="Text Placeholder 12"/>
          <p:cNvSpPr>
            <a:spLocks noGrp="1"/>
          </p:cNvSpPr>
          <p:nvPr>
            <p:ph type="body" sz="quarter" idx="35"/>
          </p:nvPr>
        </p:nvSpPr>
        <p:spPr>
          <a:xfrm>
            <a:off x="6273356" y="4256213"/>
            <a:ext cx="2476944" cy="1944000"/>
          </a:xfrm>
        </p:spPr>
        <p:txBody>
          <a:bodyPr/>
          <a:lstStyle>
            <a:lvl1pPr>
              <a:spcAft>
                <a:spcPts val="0"/>
              </a:spcAft>
              <a:defRPr b="1"/>
            </a:lvl1pPr>
            <a:lvl2pPr>
              <a:spcAft>
                <a:spcPts val="0"/>
              </a:spcAft>
              <a:defRPr b="0"/>
            </a:lvl2pPr>
          </a:lstStyle>
          <a:p>
            <a:pPr lvl="0"/>
            <a:r>
              <a:rPr lang="en-GB" dirty="0" smtClean="0"/>
              <a:t>Click to edit Master text styles</a:t>
            </a:r>
          </a:p>
          <a:p>
            <a:pPr lvl="1"/>
            <a:r>
              <a:rPr lang="en-GB" dirty="0" smtClean="0"/>
              <a:t>Second level</a:t>
            </a:r>
          </a:p>
        </p:txBody>
      </p:sp>
      <p:sp>
        <p:nvSpPr>
          <p:cNvPr id="17"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Tree>
    <p:extLst>
      <p:ext uri="{BB962C8B-B14F-4D97-AF65-F5344CB8AC3E}">
        <p14:creationId xmlns:p14="http://schemas.microsoft.com/office/powerpoint/2010/main" val="55324450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86780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59"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p:nvPr>
        </p:nvSpPr>
        <p:spPr/>
        <p:txBody>
          <a:bodyPr/>
          <a:lstStyle/>
          <a:p>
            <a:r>
              <a:rPr lang="en-GB" dirty="0" smtClean="0"/>
              <a:t>Click to edit Master title style</a:t>
            </a:r>
            <a:endParaRPr lang="en-GB" dirty="0"/>
          </a:p>
        </p:txBody>
      </p:sp>
      <p:sp>
        <p:nvSpPr>
          <p:cNvPr id="4" name="Picture Placeholder 7"/>
          <p:cNvSpPr>
            <a:spLocks noGrp="1"/>
          </p:cNvSpPr>
          <p:nvPr>
            <p:ph type="pic" sz="quarter" idx="13"/>
          </p:nvPr>
        </p:nvSpPr>
        <p:spPr>
          <a:xfrm>
            <a:off x="393700" y="1700213"/>
            <a:ext cx="2754313" cy="1971675"/>
          </a:xfrm>
        </p:spPr>
        <p:txBody>
          <a:bodyPr/>
          <a:lstStyle/>
          <a:p>
            <a:r>
              <a:rPr lang="en-GB" dirty="0" smtClean="0"/>
              <a:t>Click icon to add picture</a:t>
            </a:r>
            <a:endParaRPr lang="en-GB" dirty="0"/>
          </a:p>
        </p:txBody>
      </p:sp>
      <p:sp>
        <p:nvSpPr>
          <p:cNvPr id="5" name="Picture Placeholder 7"/>
          <p:cNvSpPr>
            <a:spLocks noGrp="1"/>
          </p:cNvSpPr>
          <p:nvPr>
            <p:ph type="pic" sz="quarter" idx="14"/>
          </p:nvPr>
        </p:nvSpPr>
        <p:spPr>
          <a:xfrm>
            <a:off x="6004798" y="1700213"/>
            <a:ext cx="2745501" cy="1971675"/>
          </a:xfrm>
        </p:spPr>
        <p:txBody>
          <a:bodyPr/>
          <a:lstStyle/>
          <a:p>
            <a:r>
              <a:rPr lang="en-GB" dirty="0" smtClean="0"/>
              <a:t>Click icon to add picture</a:t>
            </a:r>
            <a:endParaRPr lang="en-GB" dirty="0"/>
          </a:p>
        </p:txBody>
      </p:sp>
      <p:sp>
        <p:nvSpPr>
          <p:cNvPr id="6" name="Picture Placeholder 7"/>
          <p:cNvSpPr>
            <a:spLocks noGrp="1"/>
          </p:cNvSpPr>
          <p:nvPr>
            <p:ph type="pic" sz="quarter" idx="15"/>
          </p:nvPr>
        </p:nvSpPr>
        <p:spPr>
          <a:xfrm>
            <a:off x="3204806" y="1700213"/>
            <a:ext cx="2743200" cy="1971675"/>
          </a:xfrm>
        </p:spPr>
        <p:txBody>
          <a:bodyPr/>
          <a:lstStyle/>
          <a:p>
            <a:r>
              <a:rPr lang="en-GB" dirty="0" smtClean="0"/>
              <a:t>Click icon to add picture</a:t>
            </a:r>
            <a:endParaRPr lang="en-GB" dirty="0"/>
          </a:p>
        </p:txBody>
      </p:sp>
      <p:sp>
        <p:nvSpPr>
          <p:cNvPr id="9" name="Text Placeholder 18"/>
          <p:cNvSpPr>
            <a:spLocks noGrp="1"/>
          </p:cNvSpPr>
          <p:nvPr>
            <p:ph idx="1" hasCustomPrompt="1"/>
          </p:nvPr>
        </p:nvSpPr>
        <p:spPr>
          <a:xfrm>
            <a:off x="396000" y="3832225"/>
            <a:ext cx="2743200" cy="2095200"/>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4" name="Text Placeholder 18"/>
          <p:cNvSpPr>
            <a:spLocks noGrp="1"/>
          </p:cNvSpPr>
          <p:nvPr>
            <p:ph idx="17" hasCustomPrompt="1"/>
          </p:nvPr>
        </p:nvSpPr>
        <p:spPr>
          <a:xfrm>
            <a:off x="6004798" y="3832225"/>
            <a:ext cx="2745501" cy="2095200"/>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 name="Text Placeholder 8"/>
          <p:cNvSpPr>
            <a:spLocks noGrp="1"/>
          </p:cNvSpPr>
          <p:nvPr>
            <p:ph type="body" sz="quarter" idx="18"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Tree>
    <p:extLst>
      <p:ext uri="{BB962C8B-B14F-4D97-AF65-F5344CB8AC3E}">
        <p14:creationId xmlns:p14="http://schemas.microsoft.com/office/powerpoint/2010/main" val="192368469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45847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83"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10"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
        <p:nvSpPr>
          <p:cNvPr id="11"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Tree>
    <p:extLst>
      <p:ext uri="{BB962C8B-B14F-4D97-AF65-F5344CB8AC3E}">
        <p14:creationId xmlns:p14="http://schemas.microsoft.com/office/powerpoint/2010/main" val="358991306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mp; subtitle">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89103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707"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10"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BBBCBC"/>
                </a:solidFill>
              </a:defRPr>
            </a:lvl1pPr>
          </a:lstStyle>
          <a:p>
            <a:pPr lvl="0"/>
            <a:r>
              <a:rPr lang="en-GB" dirty="0" smtClean="0"/>
              <a:t>Click to add subtitle</a:t>
            </a:r>
          </a:p>
        </p:txBody>
      </p:sp>
      <p:sp>
        <p:nvSpPr>
          <p:cNvPr id="11"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solidFill>
                  <a:schemeClr val="tx1"/>
                </a:solidFill>
              </a:defRPr>
            </a:lvl1pPr>
          </a:lstStyle>
          <a:p>
            <a:r>
              <a:rPr lang="en-GB" dirty="0" smtClean="0"/>
              <a:t>Click to add title</a:t>
            </a:r>
            <a:endParaRPr lang="en-GB" dirty="0"/>
          </a:p>
        </p:txBody>
      </p:sp>
      <p:sp>
        <p:nvSpPr>
          <p:cNvPr id="4" name="TextBox 3"/>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GB" sz="650" noProof="0" smtClean="0">
                <a:solidFill>
                  <a:schemeClr val="tx1"/>
                </a:solidFill>
              </a:rPr>
              <a:pPr marL="0" indent="0" algn="r">
                <a:spcBef>
                  <a:spcPts val="600"/>
                </a:spcBef>
                <a:buSzPct val="100000"/>
                <a:buFont typeface="Arial"/>
                <a:buNone/>
              </a:pPr>
              <a:t>‹#›</a:t>
            </a:fld>
            <a:endParaRPr lang="en-GB" sz="650" noProof="0" dirty="0">
              <a:solidFill>
                <a:schemeClr val="tx1"/>
              </a:solidFill>
            </a:endParaRPr>
          </a:p>
        </p:txBody>
      </p:sp>
    </p:spTree>
    <p:extLst>
      <p:ext uri="{BB962C8B-B14F-4D97-AF65-F5344CB8AC3E}">
        <p14:creationId xmlns:p14="http://schemas.microsoft.com/office/powerpoint/2010/main" val="24351589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502270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731"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8" name="Text Placeholder 8"/>
          <p:cNvSpPr>
            <a:spLocks noGrp="1"/>
          </p:cNvSpPr>
          <p:nvPr>
            <p:ph type="body" sz="quarter" idx="17"/>
          </p:nvPr>
        </p:nvSpPr>
        <p:spPr>
          <a:xfrm>
            <a:off x="393701"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9" name="Text Placeholder 8"/>
          <p:cNvSpPr>
            <a:spLocks noGrp="1"/>
          </p:cNvSpPr>
          <p:nvPr>
            <p:ph type="body" sz="quarter" idx="21"/>
          </p:nvPr>
        </p:nvSpPr>
        <p:spPr>
          <a:xfrm>
            <a:off x="4660582"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2" name="Title 1"/>
          <p:cNvSpPr>
            <a:spLocks noGrp="1"/>
          </p:cNvSpPr>
          <p:nvPr>
            <p:ph type="title"/>
          </p:nvPr>
        </p:nvSpPr>
        <p:spPr/>
        <p:txBody>
          <a:bodyPr/>
          <a:lstStyle/>
          <a:p>
            <a:r>
              <a:rPr lang="en-GB" dirty="0" smtClean="0"/>
              <a:t>Click to edit Master title style</a:t>
            </a:r>
            <a:endParaRPr lang="en-GB" dirty="0"/>
          </a:p>
        </p:txBody>
      </p:sp>
      <p:sp>
        <p:nvSpPr>
          <p:cNvPr id="4" name="Rectangle 3"/>
          <p:cNvSpPr/>
          <p:nvPr userDrawn="1"/>
        </p:nvSpPr>
        <p:spPr>
          <a:xfrm>
            <a:off x="395288" y="171172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spcAft>
                <a:spcPts val="1000"/>
              </a:spcAft>
            </a:pPr>
            <a:endParaRPr lang="en-GB" sz="1100" dirty="0">
              <a:solidFill>
                <a:prstClr val="white"/>
              </a:solidFill>
            </a:endParaRPr>
          </a:p>
        </p:txBody>
      </p:sp>
      <p:sp>
        <p:nvSpPr>
          <p:cNvPr id="5" name="Rectangle 4"/>
          <p:cNvSpPr/>
          <p:nvPr userDrawn="1"/>
        </p:nvSpPr>
        <p:spPr>
          <a:xfrm>
            <a:off x="4660582" y="171172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spcAft>
                <a:spcPts val="1000"/>
              </a:spcAft>
            </a:pPr>
            <a:endParaRPr lang="en-GB" sz="1100" dirty="0">
              <a:solidFill>
                <a:prstClr val="white"/>
              </a:solidFill>
            </a:endParaRPr>
          </a:p>
        </p:txBody>
      </p:sp>
      <p:sp>
        <p:nvSpPr>
          <p:cNvPr id="6" name="Picture Placeholder 29"/>
          <p:cNvSpPr>
            <a:spLocks noGrp="1"/>
          </p:cNvSpPr>
          <p:nvPr>
            <p:ph type="pic" sz="quarter" idx="19" hasCustomPrompt="1"/>
          </p:nvPr>
        </p:nvSpPr>
        <p:spPr>
          <a:xfrm>
            <a:off x="3587751"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GB" sz="1200" dirty="0" smtClean="0">
                <a:solidFill>
                  <a:schemeClr val="bg1"/>
                </a:solidFill>
              </a:rPr>
              <a:t>Co-brand</a:t>
            </a:r>
            <a:br>
              <a:rPr lang="en-GB" sz="1200" dirty="0" smtClean="0">
                <a:solidFill>
                  <a:schemeClr val="bg1"/>
                </a:solidFill>
              </a:rPr>
            </a:br>
            <a:r>
              <a:rPr lang="en-GB" sz="1200" dirty="0" smtClean="0">
                <a:solidFill>
                  <a:schemeClr val="bg1"/>
                </a:solidFill>
              </a:rPr>
              <a:t>Logo</a:t>
            </a:r>
          </a:p>
          <a:p>
            <a:endParaRPr lang="en-GB"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GB" sz="1200" dirty="0" smtClean="0">
                <a:solidFill>
                  <a:schemeClr val="bg1"/>
                </a:solidFill>
              </a:rPr>
              <a:t>Co-brand</a:t>
            </a:r>
            <a:br>
              <a:rPr lang="en-GB" sz="1200" dirty="0" smtClean="0">
                <a:solidFill>
                  <a:schemeClr val="bg1"/>
                </a:solidFill>
              </a:rPr>
            </a:br>
            <a:r>
              <a:rPr lang="en-GB" sz="1200" dirty="0" smtClean="0">
                <a:solidFill>
                  <a:schemeClr val="bg1"/>
                </a:solidFill>
              </a:rPr>
              <a:t>Logo</a:t>
            </a:r>
          </a:p>
          <a:p>
            <a:endParaRPr lang="en-GB" dirty="0"/>
          </a:p>
        </p:txBody>
      </p:sp>
      <p:sp>
        <p:nvSpPr>
          <p:cNvPr id="16"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Tree>
    <p:extLst>
      <p:ext uri="{BB962C8B-B14F-4D97-AF65-F5344CB8AC3E}">
        <p14:creationId xmlns:p14="http://schemas.microsoft.com/office/powerpoint/2010/main" val="307567977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2"/>
            </p:custDataLst>
            <p:extLst>
              <p:ext uri="{D42A27DB-BD31-4B8C-83A1-F6EECF244321}">
                <p14:modId xmlns:p14="http://schemas.microsoft.com/office/powerpoint/2010/main" val="3724053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55"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8" name="Text Placeholder 8"/>
          <p:cNvSpPr>
            <a:spLocks noGrp="1"/>
          </p:cNvSpPr>
          <p:nvPr>
            <p:ph type="body" sz="quarter" idx="17"/>
          </p:nvPr>
        </p:nvSpPr>
        <p:spPr>
          <a:xfrm>
            <a:off x="393701"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p:txBody>
      </p:sp>
      <p:sp>
        <p:nvSpPr>
          <p:cNvPr id="9" name="Text Placeholder 8"/>
          <p:cNvSpPr>
            <a:spLocks noGrp="1"/>
          </p:cNvSpPr>
          <p:nvPr>
            <p:ph type="body" sz="quarter" idx="21"/>
          </p:nvPr>
        </p:nvSpPr>
        <p:spPr>
          <a:xfrm>
            <a:off x="4660582"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p:txBody>
      </p:sp>
      <p:sp>
        <p:nvSpPr>
          <p:cNvPr id="2" name="Title 1"/>
          <p:cNvSpPr>
            <a:spLocks noGrp="1"/>
          </p:cNvSpPr>
          <p:nvPr>
            <p:ph type="title"/>
          </p:nvPr>
        </p:nvSpPr>
        <p:spPr/>
        <p:txBody>
          <a:bodyPr/>
          <a:lstStyle/>
          <a:p>
            <a:r>
              <a:rPr lang="en-GB" dirty="0" smtClean="0"/>
              <a:t>Click to edit Master title style</a:t>
            </a:r>
            <a:endParaRPr lang="en-GB" dirty="0"/>
          </a:p>
        </p:txBody>
      </p:sp>
      <p:sp>
        <p:nvSpPr>
          <p:cNvPr id="4" name="Rectangle 3"/>
          <p:cNvSpPr/>
          <p:nvPr userDrawn="1"/>
        </p:nvSpPr>
        <p:spPr>
          <a:xfrm>
            <a:off x="395288" y="171172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spcAft>
                <a:spcPts val="1000"/>
              </a:spcAft>
            </a:pPr>
            <a:endParaRPr lang="en-GB" sz="1100" dirty="0">
              <a:solidFill>
                <a:prstClr val="white"/>
              </a:solidFill>
            </a:endParaRPr>
          </a:p>
        </p:txBody>
      </p:sp>
      <p:sp>
        <p:nvSpPr>
          <p:cNvPr id="5" name="Rectangle 4"/>
          <p:cNvSpPr/>
          <p:nvPr userDrawn="1"/>
        </p:nvSpPr>
        <p:spPr>
          <a:xfrm>
            <a:off x="4660582" y="171172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spcAft>
                <a:spcPts val="1000"/>
              </a:spcAft>
            </a:pPr>
            <a:endParaRPr lang="en-GB" sz="1100" dirty="0">
              <a:solidFill>
                <a:prstClr val="white"/>
              </a:solidFill>
            </a:endParaRPr>
          </a:p>
        </p:txBody>
      </p:sp>
      <p:sp>
        <p:nvSpPr>
          <p:cNvPr id="6" name="Picture Placeholder 29"/>
          <p:cNvSpPr>
            <a:spLocks noGrp="1"/>
          </p:cNvSpPr>
          <p:nvPr>
            <p:ph type="pic" sz="quarter" idx="19" hasCustomPrompt="1"/>
          </p:nvPr>
        </p:nvSpPr>
        <p:spPr>
          <a:xfrm>
            <a:off x="3587751"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GB" sz="1200" dirty="0" smtClean="0">
                <a:solidFill>
                  <a:schemeClr val="bg1"/>
                </a:solidFill>
              </a:rPr>
              <a:t>Co-brand</a:t>
            </a:r>
            <a:br>
              <a:rPr lang="en-GB" sz="1200" dirty="0" smtClean="0">
                <a:solidFill>
                  <a:schemeClr val="bg1"/>
                </a:solidFill>
              </a:rPr>
            </a:br>
            <a:r>
              <a:rPr lang="en-GB" sz="1200" dirty="0" smtClean="0">
                <a:solidFill>
                  <a:schemeClr val="bg1"/>
                </a:solidFill>
              </a:rPr>
              <a:t>Logo</a:t>
            </a:r>
          </a:p>
          <a:p>
            <a:endParaRPr lang="en-GB"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GB" sz="1200" dirty="0" smtClean="0">
                <a:solidFill>
                  <a:schemeClr val="bg1"/>
                </a:solidFill>
              </a:rPr>
              <a:t>Co-brand</a:t>
            </a:r>
            <a:br>
              <a:rPr lang="en-GB" sz="1200" dirty="0" smtClean="0">
                <a:solidFill>
                  <a:schemeClr val="bg1"/>
                </a:solidFill>
              </a:rPr>
            </a:br>
            <a:r>
              <a:rPr lang="en-GB" sz="1200" dirty="0" smtClean="0">
                <a:solidFill>
                  <a:schemeClr val="bg1"/>
                </a:solidFill>
              </a:rPr>
              <a:t>Logo</a:t>
            </a:r>
          </a:p>
          <a:p>
            <a:endParaRPr lang="en-GB" dirty="0"/>
          </a:p>
        </p:txBody>
      </p:sp>
      <p:sp>
        <p:nvSpPr>
          <p:cNvPr id="10" name="Text Placeholder 8"/>
          <p:cNvSpPr>
            <a:spLocks noGrp="1"/>
          </p:cNvSpPr>
          <p:nvPr>
            <p:ph type="body" sz="quarter" idx="22"/>
          </p:nvPr>
        </p:nvSpPr>
        <p:spPr>
          <a:xfrm>
            <a:off x="395288"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p:txBody>
      </p:sp>
      <p:sp>
        <p:nvSpPr>
          <p:cNvPr id="11" name="Text Placeholder 8"/>
          <p:cNvSpPr>
            <a:spLocks noGrp="1"/>
          </p:cNvSpPr>
          <p:nvPr>
            <p:ph type="body" sz="quarter" idx="23"/>
          </p:nvPr>
        </p:nvSpPr>
        <p:spPr>
          <a:xfrm>
            <a:off x="4660581"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p:txBody>
      </p:sp>
      <p:sp>
        <p:nvSpPr>
          <p:cNvPr id="12" name="Rectangle 11"/>
          <p:cNvSpPr/>
          <p:nvPr userDrawn="1"/>
        </p:nvSpPr>
        <p:spPr>
          <a:xfrm>
            <a:off x="393699"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spcAft>
                <a:spcPts val="1000"/>
              </a:spcAft>
            </a:pPr>
            <a:endParaRPr lang="en-GB" sz="1100" dirty="0">
              <a:solidFill>
                <a:prstClr val="white"/>
              </a:solidFill>
            </a:endParaRPr>
          </a:p>
        </p:txBody>
      </p:sp>
      <p:sp>
        <p:nvSpPr>
          <p:cNvPr id="13" name="Rectangle 12"/>
          <p:cNvSpPr/>
          <p:nvPr userDrawn="1"/>
        </p:nvSpPr>
        <p:spPr>
          <a:xfrm>
            <a:off x="4660581"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spcAft>
                <a:spcPts val="1000"/>
              </a:spcAft>
            </a:pPr>
            <a:endParaRPr lang="en-GB" sz="1100" dirty="0">
              <a:solidFill>
                <a:prstClr val="white"/>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GB" sz="1200" dirty="0" smtClean="0">
                <a:solidFill>
                  <a:schemeClr val="bg1"/>
                </a:solidFill>
              </a:rPr>
              <a:t>Co-brand</a:t>
            </a:r>
            <a:br>
              <a:rPr lang="en-GB" sz="1200" dirty="0" smtClean="0">
                <a:solidFill>
                  <a:schemeClr val="bg1"/>
                </a:solidFill>
              </a:rPr>
            </a:br>
            <a:r>
              <a:rPr lang="en-GB" sz="1200" dirty="0" smtClean="0">
                <a:solidFill>
                  <a:schemeClr val="bg1"/>
                </a:solidFill>
              </a:rPr>
              <a:t>Logo</a:t>
            </a:r>
          </a:p>
          <a:p>
            <a:endParaRPr lang="en-GB"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GB" sz="1200" dirty="0" smtClean="0">
                <a:solidFill>
                  <a:schemeClr val="bg1"/>
                </a:solidFill>
              </a:rPr>
              <a:t>Co-brand</a:t>
            </a:r>
            <a:br>
              <a:rPr lang="en-GB" sz="1200" dirty="0" smtClean="0">
                <a:solidFill>
                  <a:schemeClr val="bg1"/>
                </a:solidFill>
              </a:rPr>
            </a:br>
            <a:r>
              <a:rPr lang="en-GB" sz="1200" dirty="0" smtClean="0">
                <a:solidFill>
                  <a:schemeClr val="bg1"/>
                </a:solidFill>
              </a:rPr>
              <a:t>Logo</a:t>
            </a:r>
          </a:p>
          <a:p>
            <a:endParaRPr lang="en-GB" dirty="0"/>
          </a:p>
        </p:txBody>
      </p:sp>
      <p:sp>
        <p:nvSpPr>
          <p:cNvPr id="16"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Tree>
    <p:extLst>
      <p:ext uri="{BB962C8B-B14F-4D97-AF65-F5344CB8AC3E}">
        <p14:creationId xmlns:p14="http://schemas.microsoft.com/office/powerpoint/2010/main" val="50143748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11151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39"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3600" b="0" i="0" baseline="0" dirty="0" smtClean="0">
              <a:solidFill>
                <a:schemeClr val="bg1"/>
              </a:solidFill>
              <a:latin typeface="Verdana" panose="020B0604030504040204" pitchFamily="34" charset="0"/>
              <a:ea typeface="Open Sans" panose="020B0606030504020204" pitchFamily="34" charset="0"/>
              <a:cs typeface="Open Sans" panose="020B0606030504020204" pitchFamily="34" charset="0"/>
              <a:sym typeface="Verdana" panose="020B0604030504040204" pitchFamily="34" charset="0"/>
            </a:endParaRPr>
          </a:p>
        </p:txBody>
      </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GB" noProof="0" dirty="0" smtClean="0"/>
              <a:t>Click to edit Master title style</a:t>
            </a:r>
            <a:endParaRPr lang="en-GB" noProof="0" dirty="0"/>
          </a:p>
        </p:txBody>
      </p:sp>
      <p:sp>
        <p:nvSpPr>
          <p:cNvPr id="19" name="Subtitle 2"/>
          <p:cNvSpPr>
            <a:spLocks noGrp="1"/>
          </p:cNvSpPr>
          <p:nvPr>
            <p:ph type="subTitle" idx="1"/>
          </p:nvPr>
        </p:nvSpPr>
        <p:spPr bwMode="gray">
          <a:xfrm>
            <a:off x="395288" y="5864229"/>
            <a:ext cx="4176711" cy="505645"/>
          </a:xfrm>
          <a:prstGeom prst="rect">
            <a:avLst/>
          </a:prstGeom>
        </p:spPr>
        <p:txBody>
          <a:bodyPr lIns="0" tIns="0" rIns="0" bIns="0">
            <a:noAutofit/>
          </a:bodyPr>
          <a:lstStyle>
            <a:lvl1pPr marL="0" indent="0" algn="l">
              <a:lnSpc>
                <a:spcPct val="11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smtClean="0"/>
              <a:t>Click to edit Master subtitle style</a:t>
            </a:r>
            <a:endParaRPr lang="en-GB" dirty="0"/>
          </a:p>
        </p:txBody>
      </p:sp>
      <p:sp>
        <p:nvSpPr>
          <p:cNvPr id="20" name="Text Placeholder 4"/>
          <p:cNvSpPr>
            <a:spLocks noGrp="1"/>
          </p:cNvSpPr>
          <p:nvPr>
            <p:ph type="body" sz="quarter" idx="10"/>
          </p:nvPr>
        </p:nvSpPr>
        <p:spPr>
          <a:xfrm>
            <a:off x="395288" y="6399564"/>
            <a:ext cx="417671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Click to edit Master text styles</a:t>
            </a:r>
          </a:p>
        </p:txBody>
      </p:sp>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288" y="405929"/>
            <a:ext cx="1633731" cy="305616"/>
          </a:xfrm>
          <a:prstGeom prst="rect">
            <a:avLst/>
          </a:prstGeom>
        </p:spPr>
      </p:pic>
    </p:spTree>
    <p:extLst>
      <p:ext uri="{BB962C8B-B14F-4D97-AF65-F5344CB8AC3E}">
        <p14:creationId xmlns:p14="http://schemas.microsoft.com/office/powerpoint/2010/main" val="9876647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2381950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79"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p:nvPr>
        </p:nvSpPr>
        <p:spPr/>
        <p:txBody>
          <a:bodyPr/>
          <a:lstStyle/>
          <a:p>
            <a:r>
              <a:rPr lang="en-GB" dirty="0" smtClean="0"/>
              <a:t>Click to edit Master title style</a:t>
            </a:r>
            <a:endParaRPr lang="en-GB" dirty="0"/>
          </a:p>
        </p:txBody>
      </p:sp>
      <p:sp>
        <p:nvSpPr>
          <p:cNvPr id="4" name="Rectangle 3"/>
          <p:cNvSpPr/>
          <p:nvPr userDrawn="1"/>
        </p:nvSpPr>
        <p:spPr>
          <a:xfrm>
            <a:off x="3240000" y="1705968"/>
            <a:ext cx="265543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GB" sz="1100" dirty="0">
              <a:solidFill>
                <a:prstClr val="white"/>
              </a:solidFill>
            </a:endParaRPr>
          </a:p>
        </p:txBody>
      </p:sp>
      <p:sp>
        <p:nvSpPr>
          <p:cNvPr id="5" name="Rectangle 4"/>
          <p:cNvSpPr/>
          <p:nvPr userDrawn="1"/>
        </p:nvSpPr>
        <p:spPr>
          <a:xfrm>
            <a:off x="393700" y="1700213"/>
            <a:ext cx="2644321"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GB" sz="1100" dirty="0">
              <a:solidFill>
                <a:prstClr val="white"/>
              </a:solidFill>
            </a:endParaRPr>
          </a:p>
        </p:txBody>
      </p:sp>
      <p:sp>
        <p:nvSpPr>
          <p:cNvPr id="6" name="Rectangle 5"/>
          <p:cNvSpPr/>
          <p:nvPr userDrawn="1"/>
        </p:nvSpPr>
        <p:spPr>
          <a:xfrm>
            <a:off x="6105981" y="1705968"/>
            <a:ext cx="264432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GB" sz="1100" dirty="0">
              <a:solidFill>
                <a:prstClr val="white"/>
              </a:solidFill>
            </a:endParaRPr>
          </a:p>
        </p:txBody>
      </p:sp>
      <p:sp>
        <p:nvSpPr>
          <p:cNvPr id="7" name="Text Placeholder 8"/>
          <p:cNvSpPr>
            <a:spLocks noGrp="1"/>
          </p:cNvSpPr>
          <p:nvPr>
            <p:ph type="body" sz="quarter" idx="17"/>
          </p:nvPr>
        </p:nvSpPr>
        <p:spPr>
          <a:xfrm>
            <a:off x="3244283" y="1784680"/>
            <a:ext cx="2655433" cy="3914258"/>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8" name="Text Placeholder 8"/>
          <p:cNvSpPr>
            <a:spLocks noGrp="1"/>
          </p:cNvSpPr>
          <p:nvPr>
            <p:ph type="body" sz="quarter" idx="18"/>
          </p:nvPr>
        </p:nvSpPr>
        <p:spPr>
          <a:xfrm>
            <a:off x="396000" y="1784680"/>
            <a:ext cx="2642020" cy="3914258"/>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9" name="Text Placeholder 8"/>
          <p:cNvSpPr>
            <a:spLocks noGrp="1"/>
          </p:cNvSpPr>
          <p:nvPr>
            <p:ph type="body" sz="quarter" idx="19"/>
          </p:nvPr>
        </p:nvSpPr>
        <p:spPr>
          <a:xfrm>
            <a:off x="6105980" y="1784680"/>
            <a:ext cx="2644320" cy="3914258"/>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10"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Tree>
    <p:extLst>
      <p:ext uri="{BB962C8B-B14F-4D97-AF65-F5344CB8AC3E}">
        <p14:creationId xmlns:p14="http://schemas.microsoft.com/office/powerpoint/2010/main" val="269526038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3218933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803"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p:nvPr>
        </p:nvSpPr>
        <p:spPr/>
        <p:txBody>
          <a:bodyPr/>
          <a:lstStyle/>
          <a:p>
            <a:r>
              <a:rPr lang="en-GB" dirty="0" smtClean="0"/>
              <a:t>Click to edit Master title style</a:t>
            </a:r>
            <a:endParaRPr lang="en-GB" dirty="0"/>
          </a:p>
        </p:txBody>
      </p:sp>
      <p:sp>
        <p:nvSpPr>
          <p:cNvPr id="4" name="Text Placeholder 8"/>
          <p:cNvSpPr>
            <a:spLocks noGrp="1"/>
          </p:cNvSpPr>
          <p:nvPr>
            <p:ph type="body" sz="quarter" idx="17"/>
          </p:nvPr>
        </p:nvSpPr>
        <p:spPr>
          <a:xfrm>
            <a:off x="396000" y="2556000"/>
            <a:ext cx="1908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5" name="Text Placeholder 8"/>
          <p:cNvSpPr>
            <a:spLocks noGrp="1"/>
          </p:cNvSpPr>
          <p:nvPr>
            <p:ph type="body" sz="quarter" idx="18"/>
          </p:nvPr>
        </p:nvSpPr>
        <p:spPr>
          <a:xfrm>
            <a:off x="6840000" y="2556000"/>
            <a:ext cx="19103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6" name="Text Placeholder 8"/>
          <p:cNvSpPr>
            <a:spLocks noGrp="1"/>
          </p:cNvSpPr>
          <p:nvPr>
            <p:ph type="body" sz="quarter" idx="19"/>
          </p:nvPr>
        </p:nvSpPr>
        <p:spPr>
          <a:xfrm>
            <a:off x="2544000" y="2556000"/>
            <a:ext cx="1908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7" name="Text Placeholder 8"/>
          <p:cNvSpPr>
            <a:spLocks noGrp="1"/>
          </p:cNvSpPr>
          <p:nvPr>
            <p:ph type="body" sz="quarter" idx="20"/>
          </p:nvPr>
        </p:nvSpPr>
        <p:spPr>
          <a:xfrm>
            <a:off x="4692000" y="2556000"/>
            <a:ext cx="1908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8"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Tree>
    <p:extLst>
      <p:ext uri="{BB962C8B-B14F-4D97-AF65-F5344CB8AC3E}">
        <p14:creationId xmlns:p14="http://schemas.microsoft.com/office/powerpoint/2010/main" val="172892478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1"/>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558520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827"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p:nvPr>
        </p:nvSpPr>
        <p:spPr/>
        <p:txBody>
          <a:bodyPr/>
          <a:lstStyle>
            <a:lvl1pPr>
              <a:defRPr>
                <a:solidFill>
                  <a:schemeClr val="tx1"/>
                </a:solidFill>
              </a:defRPr>
            </a:lvl1pPr>
          </a:lstStyle>
          <a:p>
            <a:r>
              <a:rPr lang="en-GB" dirty="0" smtClean="0"/>
              <a:t>Click to edit Master title style</a:t>
            </a:r>
            <a:endParaRPr lang="en-GB" dirty="0"/>
          </a:p>
        </p:txBody>
      </p:sp>
      <p:sp>
        <p:nvSpPr>
          <p:cNvPr id="4" name="Text Placeholder 8"/>
          <p:cNvSpPr>
            <a:spLocks noGrp="1"/>
          </p:cNvSpPr>
          <p:nvPr>
            <p:ph type="body" sz="quarter" idx="17"/>
          </p:nvPr>
        </p:nvSpPr>
        <p:spPr>
          <a:xfrm>
            <a:off x="396000" y="2556000"/>
            <a:ext cx="1908000" cy="3394800"/>
          </a:xfrm>
        </p:spPr>
        <p:txBody>
          <a:bodyPr/>
          <a:lstStyle>
            <a:lvl1pPr>
              <a:defRPr b="1">
                <a:solidFill>
                  <a:schemeClr val="tx1"/>
                </a:solidFill>
              </a:defRPr>
            </a:lvl1pPr>
            <a:lvl2pPr>
              <a:spcAft>
                <a:spcPts val="1000"/>
              </a:spcAft>
              <a:defRPr>
                <a:solidFill>
                  <a:schemeClr val="tx1"/>
                </a:solidFill>
              </a:defRPr>
            </a:lvl2pPr>
            <a:lvl3pPr marL="0" indent="0">
              <a:spcAft>
                <a:spcPts val="1000"/>
              </a:spcAft>
              <a:buNone/>
              <a:defRPr>
                <a:solidFill>
                  <a:schemeClr val="tx1"/>
                </a:solidFill>
              </a:defRPr>
            </a:lvl3pPr>
            <a:lvl4pPr marL="176400" indent="-176400">
              <a:spcAft>
                <a:spcPts val="1000"/>
              </a:spcAft>
              <a:buFont typeface="Arial" panose="020B0604020202020204" pitchFamily="34" charset="0"/>
              <a:buChar char="•"/>
              <a:defRPr>
                <a:solidFill>
                  <a:schemeClr val="tx1"/>
                </a:solidFill>
              </a:defRPr>
            </a:lvl4pPr>
            <a:lvl5pPr marL="356400" indent="-176400">
              <a:spcAft>
                <a:spcPts val="1000"/>
              </a:spcAft>
              <a:defRPr baseline="0">
                <a:solidFill>
                  <a:schemeClr val="tx1"/>
                </a:solidFill>
              </a:defRPr>
            </a:lvl5pPr>
            <a:lvl6pPr marL="356400" indent="-176400">
              <a:spcAft>
                <a:spcPts val="1000"/>
              </a:spcAft>
              <a:buFont typeface="Verdana" panose="020B0604030504040204" pitchFamily="34" charset="0"/>
              <a:buChar char="−"/>
              <a:defRPr>
                <a:solidFill>
                  <a:schemeClr val="tx1"/>
                </a:solidFill>
              </a:defRPr>
            </a:lvl6pPr>
            <a:lvl7pPr marL="356400" indent="-176400">
              <a:spcAft>
                <a:spcPts val="1000"/>
              </a:spcAft>
              <a:defRPr>
                <a:solidFill>
                  <a:schemeClr val="tx1"/>
                </a:solidFill>
              </a:defRPr>
            </a:lvl7pPr>
            <a:lvl8pPr marL="356400" indent="-176400">
              <a:spcAft>
                <a:spcPts val="1000"/>
              </a:spcAft>
              <a:defRPr>
                <a:solidFill>
                  <a:schemeClr val="tx1"/>
                </a:solidFill>
              </a:defRPr>
            </a:lvl8pPr>
            <a:lvl9pPr marL="356400" indent="-176400">
              <a:spcAft>
                <a:spcPts val="1000"/>
              </a:spcAft>
              <a:defRPr>
                <a:solidFill>
                  <a:schemeClr val="tx1"/>
                </a:solidFill>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5" name="Text Placeholder 8"/>
          <p:cNvSpPr>
            <a:spLocks noGrp="1"/>
          </p:cNvSpPr>
          <p:nvPr>
            <p:ph type="body" sz="quarter" idx="18"/>
          </p:nvPr>
        </p:nvSpPr>
        <p:spPr>
          <a:xfrm>
            <a:off x="6840000" y="2556000"/>
            <a:ext cx="1910300" cy="3394800"/>
          </a:xfrm>
        </p:spPr>
        <p:txBody>
          <a:bodyPr/>
          <a:lstStyle>
            <a:lvl1pPr>
              <a:defRPr b="1">
                <a:solidFill>
                  <a:schemeClr val="tx1"/>
                </a:solidFill>
              </a:defRPr>
            </a:lvl1pPr>
            <a:lvl2pPr>
              <a:spcAft>
                <a:spcPts val="1000"/>
              </a:spcAft>
              <a:defRPr>
                <a:solidFill>
                  <a:schemeClr val="tx1"/>
                </a:solidFill>
              </a:defRPr>
            </a:lvl2pPr>
            <a:lvl3pPr marL="0" indent="0">
              <a:spcAft>
                <a:spcPts val="1000"/>
              </a:spcAft>
              <a:buNone/>
              <a:defRPr>
                <a:solidFill>
                  <a:schemeClr val="tx1"/>
                </a:solidFill>
              </a:defRPr>
            </a:lvl3pPr>
            <a:lvl4pPr marL="176400" indent="-176400">
              <a:spcAft>
                <a:spcPts val="1000"/>
              </a:spcAft>
              <a:buFont typeface="Arial" panose="020B0604020202020204" pitchFamily="34" charset="0"/>
              <a:buChar char="•"/>
              <a:defRPr>
                <a:solidFill>
                  <a:schemeClr val="tx1"/>
                </a:solidFill>
              </a:defRPr>
            </a:lvl4pPr>
            <a:lvl5pPr marL="356400" indent="-176400">
              <a:spcAft>
                <a:spcPts val="1000"/>
              </a:spcAft>
              <a:defRPr baseline="0">
                <a:solidFill>
                  <a:schemeClr val="tx1"/>
                </a:solidFill>
              </a:defRPr>
            </a:lvl5pPr>
            <a:lvl6pPr marL="356400" indent="-176400">
              <a:spcAft>
                <a:spcPts val="1000"/>
              </a:spcAft>
              <a:buFont typeface="Verdana" panose="020B0604030504040204" pitchFamily="34" charset="0"/>
              <a:buChar char="−"/>
              <a:defRPr>
                <a:solidFill>
                  <a:schemeClr val="tx1"/>
                </a:solidFill>
              </a:defRPr>
            </a:lvl6pPr>
            <a:lvl7pPr marL="356400" indent="-176400">
              <a:spcAft>
                <a:spcPts val="1000"/>
              </a:spcAft>
              <a:defRPr>
                <a:solidFill>
                  <a:schemeClr val="tx1"/>
                </a:solidFill>
              </a:defRPr>
            </a:lvl7pPr>
            <a:lvl8pPr marL="356400" indent="-176400">
              <a:spcAft>
                <a:spcPts val="1000"/>
              </a:spcAft>
              <a:defRPr>
                <a:solidFill>
                  <a:schemeClr val="tx1"/>
                </a:solidFill>
              </a:defRPr>
            </a:lvl8pPr>
            <a:lvl9pPr marL="356400" indent="-176400">
              <a:spcAft>
                <a:spcPts val="1000"/>
              </a:spcAft>
              <a:defRPr>
                <a:solidFill>
                  <a:schemeClr val="tx1"/>
                </a:solidFill>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6" name="Text Placeholder 8"/>
          <p:cNvSpPr>
            <a:spLocks noGrp="1"/>
          </p:cNvSpPr>
          <p:nvPr>
            <p:ph type="body" sz="quarter" idx="19"/>
          </p:nvPr>
        </p:nvSpPr>
        <p:spPr>
          <a:xfrm>
            <a:off x="2544000" y="2556000"/>
            <a:ext cx="1908000" cy="3394800"/>
          </a:xfrm>
        </p:spPr>
        <p:txBody>
          <a:bodyPr/>
          <a:lstStyle>
            <a:lvl1pPr>
              <a:defRPr b="1">
                <a:solidFill>
                  <a:schemeClr val="tx1"/>
                </a:solidFill>
              </a:defRPr>
            </a:lvl1pPr>
            <a:lvl2pPr>
              <a:spcAft>
                <a:spcPts val="1000"/>
              </a:spcAft>
              <a:defRPr>
                <a:solidFill>
                  <a:schemeClr val="tx1"/>
                </a:solidFill>
              </a:defRPr>
            </a:lvl2pPr>
            <a:lvl3pPr marL="0" indent="0">
              <a:spcAft>
                <a:spcPts val="1000"/>
              </a:spcAft>
              <a:buNone/>
              <a:defRPr>
                <a:solidFill>
                  <a:schemeClr val="tx1"/>
                </a:solidFill>
              </a:defRPr>
            </a:lvl3pPr>
            <a:lvl4pPr marL="176400" indent="-176400">
              <a:spcAft>
                <a:spcPts val="1000"/>
              </a:spcAft>
              <a:buFont typeface="Arial" panose="020B0604020202020204" pitchFamily="34" charset="0"/>
              <a:buChar char="•"/>
              <a:defRPr>
                <a:solidFill>
                  <a:schemeClr val="tx1"/>
                </a:solidFill>
              </a:defRPr>
            </a:lvl4pPr>
            <a:lvl5pPr marL="356400" indent="-176400">
              <a:spcAft>
                <a:spcPts val="1000"/>
              </a:spcAft>
              <a:defRPr baseline="0">
                <a:solidFill>
                  <a:schemeClr val="tx1"/>
                </a:solidFill>
              </a:defRPr>
            </a:lvl5pPr>
            <a:lvl6pPr marL="356400" indent="-176400">
              <a:spcAft>
                <a:spcPts val="1000"/>
              </a:spcAft>
              <a:buFont typeface="Verdana" panose="020B0604030504040204" pitchFamily="34" charset="0"/>
              <a:buChar char="−"/>
              <a:defRPr>
                <a:solidFill>
                  <a:schemeClr val="tx1"/>
                </a:solidFill>
              </a:defRPr>
            </a:lvl6pPr>
            <a:lvl7pPr marL="356400" indent="-176400">
              <a:spcAft>
                <a:spcPts val="1000"/>
              </a:spcAft>
              <a:defRPr>
                <a:solidFill>
                  <a:schemeClr val="tx1"/>
                </a:solidFill>
              </a:defRPr>
            </a:lvl7pPr>
            <a:lvl8pPr marL="356400" indent="-176400">
              <a:spcAft>
                <a:spcPts val="1000"/>
              </a:spcAft>
              <a:defRPr>
                <a:solidFill>
                  <a:schemeClr val="tx1"/>
                </a:solidFill>
              </a:defRPr>
            </a:lvl8pPr>
            <a:lvl9pPr marL="356400" indent="-176400">
              <a:spcAft>
                <a:spcPts val="1000"/>
              </a:spcAft>
              <a:defRPr>
                <a:solidFill>
                  <a:schemeClr val="tx1"/>
                </a:solidFill>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7" name="Text Placeholder 8"/>
          <p:cNvSpPr>
            <a:spLocks noGrp="1"/>
          </p:cNvSpPr>
          <p:nvPr>
            <p:ph type="body" sz="quarter" idx="20"/>
          </p:nvPr>
        </p:nvSpPr>
        <p:spPr>
          <a:xfrm>
            <a:off x="4692000" y="2556000"/>
            <a:ext cx="1908000" cy="3394800"/>
          </a:xfrm>
        </p:spPr>
        <p:txBody>
          <a:bodyPr/>
          <a:lstStyle>
            <a:lvl1pPr>
              <a:defRPr b="1">
                <a:solidFill>
                  <a:schemeClr val="tx1"/>
                </a:solidFill>
              </a:defRPr>
            </a:lvl1pPr>
            <a:lvl2pPr>
              <a:spcAft>
                <a:spcPts val="1000"/>
              </a:spcAft>
              <a:defRPr>
                <a:solidFill>
                  <a:schemeClr val="tx1"/>
                </a:solidFill>
              </a:defRPr>
            </a:lvl2pPr>
            <a:lvl3pPr marL="0" indent="0">
              <a:spcAft>
                <a:spcPts val="1000"/>
              </a:spcAft>
              <a:buNone/>
              <a:defRPr>
                <a:solidFill>
                  <a:schemeClr val="tx1"/>
                </a:solidFill>
              </a:defRPr>
            </a:lvl3pPr>
            <a:lvl4pPr marL="176400" indent="-176400">
              <a:spcAft>
                <a:spcPts val="1000"/>
              </a:spcAft>
              <a:buFont typeface="Arial" panose="020B0604020202020204" pitchFamily="34" charset="0"/>
              <a:buChar char="•"/>
              <a:defRPr>
                <a:solidFill>
                  <a:schemeClr val="tx1"/>
                </a:solidFill>
              </a:defRPr>
            </a:lvl4pPr>
            <a:lvl5pPr marL="356400" indent="-176400">
              <a:spcAft>
                <a:spcPts val="1000"/>
              </a:spcAft>
              <a:defRPr baseline="0">
                <a:solidFill>
                  <a:schemeClr val="tx1"/>
                </a:solidFill>
              </a:defRPr>
            </a:lvl5pPr>
            <a:lvl6pPr marL="356400" indent="-176400">
              <a:spcAft>
                <a:spcPts val="1000"/>
              </a:spcAft>
              <a:buFont typeface="Verdana" panose="020B0604030504040204" pitchFamily="34" charset="0"/>
              <a:buChar char="−"/>
              <a:defRPr>
                <a:solidFill>
                  <a:schemeClr val="tx1"/>
                </a:solidFill>
              </a:defRPr>
            </a:lvl6pPr>
            <a:lvl7pPr marL="356400" indent="-176400">
              <a:spcAft>
                <a:spcPts val="1000"/>
              </a:spcAft>
              <a:defRPr>
                <a:solidFill>
                  <a:schemeClr val="tx1"/>
                </a:solidFill>
              </a:defRPr>
            </a:lvl7pPr>
            <a:lvl8pPr marL="356400" indent="-176400">
              <a:spcAft>
                <a:spcPts val="1000"/>
              </a:spcAft>
              <a:defRPr>
                <a:solidFill>
                  <a:schemeClr val="tx1"/>
                </a:solidFill>
              </a:defRPr>
            </a:lvl8pPr>
            <a:lvl9pPr marL="356400" indent="-176400">
              <a:spcAft>
                <a:spcPts val="1000"/>
              </a:spcAft>
              <a:defRPr>
                <a:solidFill>
                  <a:schemeClr val="tx1"/>
                </a:solidFill>
              </a:defRPr>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8"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chemeClr val="tx1"/>
                </a:solidFill>
              </a:defRPr>
            </a:lvl1pPr>
          </a:lstStyle>
          <a:p>
            <a:pPr lvl="0"/>
            <a:r>
              <a:rPr lang="en-GB" dirty="0" smtClean="0"/>
              <a:t>Click to add subtitle</a:t>
            </a:r>
          </a:p>
        </p:txBody>
      </p:sp>
      <p:sp>
        <p:nvSpPr>
          <p:cNvPr id="9" name="TextBox 8"/>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GB" sz="650" noProof="0" smtClean="0">
                <a:solidFill>
                  <a:schemeClr val="tx1"/>
                </a:solidFill>
              </a:rPr>
              <a:pPr marL="0" indent="0" algn="r">
                <a:spcBef>
                  <a:spcPts val="600"/>
                </a:spcBef>
                <a:buSzPct val="100000"/>
                <a:buFont typeface="Arial"/>
                <a:buNone/>
              </a:pPr>
              <a:t>‹#›</a:t>
            </a:fld>
            <a:endParaRPr lang="en-GB" sz="650" noProof="0" dirty="0">
              <a:solidFill>
                <a:schemeClr val="tx1"/>
              </a:solidFill>
            </a:endParaRPr>
          </a:p>
        </p:txBody>
      </p:sp>
    </p:spTree>
    <p:extLst>
      <p:ext uri="{BB962C8B-B14F-4D97-AF65-F5344CB8AC3E}">
        <p14:creationId xmlns:p14="http://schemas.microsoft.com/office/powerpoint/2010/main" val="195751209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36123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51"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8"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
        <p:nvSpPr>
          <p:cNvPr id="9"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10" name="Text Placeholder 18"/>
          <p:cNvSpPr>
            <a:spLocks noGrp="1"/>
          </p:cNvSpPr>
          <p:nvPr>
            <p:ph idx="1"/>
          </p:nvPr>
        </p:nvSpPr>
        <p:spPr>
          <a:xfrm>
            <a:off x="396000" y="1700213"/>
            <a:ext cx="4176000" cy="4681538"/>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136913117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98787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5"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8"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BBBCBC"/>
                </a:solidFill>
              </a:defRPr>
            </a:lvl1pPr>
          </a:lstStyle>
          <a:p>
            <a:pPr lvl="0"/>
            <a:r>
              <a:rPr lang="en-GB" dirty="0" smtClean="0"/>
              <a:t>Click to add subtitle</a:t>
            </a:r>
          </a:p>
        </p:txBody>
      </p:sp>
      <p:sp>
        <p:nvSpPr>
          <p:cNvPr id="9"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10" name="Text Placeholder 18"/>
          <p:cNvSpPr>
            <a:spLocks noGrp="1"/>
          </p:cNvSpPr>
          <p:nvPr>
            <p:ph idx="1"/>
          </p:nvPr>
        </p:nvSpPr>
        <p:spPr>
          <a:xfrm>
            <a:off x="396000" y="1700213"/>
            <a:ext cx="4176000" cy="4681538"/>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5" name="TextBox 4"/>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GB" sz="650" noProof="0" smtClean="0">
                <a:solidFill>
                  <a:schemeClr val="tx1"/>
                </a:solidFill>
              </a:rPr>
              <a:pPr marL="0" indent="0" algn="r">
                <a:spcBef>
                  <a:spcPts val="600"/>
                </a:spcBef>
                <a:buSzPct val="100000"/>
                <a:buFont typeface="Arial"/>
                <a:buNone/>
              </a:pPr>
              <a:t>‹#›</a:t>
            </a:fld>
            <a:endParaRPr lang="en-GB" sz="650" noProof="0" dirty="0">
              <a:solidFill>
                <a:schemeClr val="tx1"/>
              </a:solidFill>
            </a:endParaRPr>
          </a:p>
        </p:txBody>
      </p:sp>
    </p:spTree>
    <p:extLst>
      <p:ext uri="{BB962C8B-B14F-4D97-AF65-F5344CB8AC3E}">
        <p14:creationId xmlns:p14="http://schemas.microsoft.com/office/powerpoint/2010/main" val="35973691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02701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Only">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943719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99"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3" name="Title 2"/>
          <p:cNvSpPr>
            <a:spLocks noGrp="1"/>
          </p:cNvSpPr>
          <p:nvPr>
            <p:ph type="title"/>
          </p:nvPr>
        </p:nvSpPr>
        <p:spPr/>
        <p:txBody>
          <a:bodyPr/>
          <a:lstStyle/>
          <a:p>
            <a:r>
              <a:rPr lang="en-GB" dirty="0" smtClean="0"/>
              <a:t>Click to edit Master title style</a:t>
            </a:r>
            <a:endParaRPr lang="en-GB" dirty="0"/>
          </a:p>
        </p:txBody>
      </p:sp>
      <p:sp>
        <p:nvSpPr>
          <p:cNvPr id="4" name="TextBox 3"/>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GB" sz="650" noProof="0" smtClean="0">
                <a:solidFill>
                  <a:schemeClr val="tx1"/>
                </a:solidFill>
              </a:rPr>
              <a:pPr marL="0" indent="0" algn="r">
                <a:spcBef>
                  <a:spcPts val="600"/>
                </a:spcBef>
                <a:buSzPct val="100000"/>
                <a:buFont typeface="Arial"/>
                <a:buNone/>
              </a:pPr>
              <a:t>‹#›</a:t>
            </a:fld>
            <a:endParaRPr lang="en-GB" sz="650" noProof="0" dirty="0">
              <a:solidFill>
                <a:schemeClr val="tx1"/>
              </a:solidFill>
            </a:endParaRPr>
          </a:p>
        </p:txBody>
      </p:sp>
    </p:spTree>
    <p:extLst>
      <p:ext uri="{BB962C8B-B14F-4D97-AF65-F5344CB8AC3E}">
        <p14:creationId xmlns:p14="http://schemas.microsoft.com/office/powerpoint/2010/main" val="11698542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ack">
    <p:bg bwMode="gray">
      <p:bgPr>
        <a:solidFill>
          <a:schemeClr val="tx2">
            <a:lumMod val="75000"/>
          </a:schemeClr>
        </a:solidFill>
        <a:effectLst/>
      </p:bgPr>
    </p:bg>
    <p:spTree>
      <p:nvGrpSpPr>
        <p:cNvPr id="1" name=""/>
        <p:cNvGrpSpPr/>
        <p:nvPr/>
      </p:nvGrpSpPr>
      <p:grpSpPr>
        <a:xfrm>
          <a:off x="0" y="0"/>
          <a:ext cx="0" cy="0"/>
          <a:chOff x="0" y="0"/>
          <a:chExt cx="0" cy="0"/>
        </a:xfrm>
      </p:grpSpPr>
      <p:sp>
        <p:nvSpPr>
          <p:cNvPr id="19" name="Text Placeholder 2"/>
          <p:cNvSpPr>
            <a:spLocks noGrp="1"/>
          </p:cNvSpPr>
          <p:nvPr>
            <p:ph type="body" idx="1"/>
          </p:nvPr>
        </p:nvSpPr>
        <p:spPr bwMode="gray">
          <a:xfrm>
            <a:off x="352426" y="0"/>
            <a:ext cx="3076574" cy="6477000"/>
          </a:xfrm>
        </p:spPr>
        <p:txBody>
          <a:bodyPr lIns="0" tIns="0" rIns="0" bIns="0" anchor="ctr">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dirty="0"/>
              <a:t>Click to edit Master text styles</a:t>
            </a:r>
          </a:p>
        </p:txBody>
      </p:sp>
      <p:sp>
        <p:nvSpPr>
          <p:cNvPr id="21" name="TextBox 20"/>
          <p:cNvSpPr txBox="1"/>
          <p:nvPr userDrawn="1"/>
        </p:nvSpPr>
        <p:spPr>
          <a:xfrm>
            <a:off x="352426" y="6477001"/>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 </a:t>
            </a:r>
            <a:r>
              <a:rPr lang="en-US" sz="488" noProof="0" dirty="0" smtClean="0">
                <a:solidFill>
                  <a:schemeClr val="bg1"/>
                </a:solidFill>
              </a:rPr>
              <a:t>20</a:t>
            </a:r>
            <a:r>
              <a:rPr lang="sl-SI" sz="488" noProof="0" dirty="0" smtClean="0">
                <a:solidFill>
                  <a:schemeClr val="bg1"/>
                </a:solidFill>
              </a:rPr>
              <a:t>20</a:t>
            </a:r>
            <a:r>
              <a:rPr lang="sl-SI" sz="488" baseline="0" noProof="0" dirty="0" smtClean="0">
                <a:solidFill>
                  <a:schemeClr val="bg1"/>
                </a:solidFill>
              </a:rPr>
              <a:t> Deloitte Slovenija</a:t>
            </a:r>
            <a:endParaRPr lang="en-US" sz="488" noProof="0" dirty="0">
              <a:solidFill>
                <a:schemeClr val="bg1"/>
              </a:solidFill>
            </a:endParaRPr>
          </a:p>
        </p:txBody>
      </p:sp>
      <p:sp>
        <p:nvSpPr>
          <p:cNvPr id="22" name="TextBox 21"/>
          <p:cNvSpPr txBox="1"/>
          <p:nvPr userDrawn="1"/>
        </p:nvSpPr>
        <p:spPr>
          <a:xfrm>
            <a:off x="8560594" y="647700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183177927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736689"/>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lvl1pPr>
          </a:lstStyle>
          <a:p>
            <a:r>
              <a:rPr lang="en-US" noProof="0" dirty="0"/>
              <a:t>Click to edit Master title style</a:t>
            </a:r>
          </a:p>
        </p:txBody>
      </p:sp>
    </p:spTree>
    <p:extLst>
      <p:ext uri="{BB962C8B-B14F-4D97-AF65-F5344CB8AC3E}">
        <p14:creationId xmlns:p14="http://schemas.microsoft.com/office/powerpoint/2010/main" val="19974212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mp; subtitle">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66675" y="6275903"/>
            <a:ext cx="9144000" cy="609600"/>
          </a:xfrm>
          <a:prstGeom prst="rect">
            <a:avLst/>
          </a:prstGeom>
          <a:solidFill>
            <a:schemeClr val="tx2">
              <a:lumMod val="75000"/>
            </a:schemeClr>
          </a:solidFill>
          <a:ln w="19050" algn="ctr">
            <a:no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schemeClr val="bg1"/>
              </a:solidFill>
            </a:endParaRPr>
          </a:p>
        </p:txBody>
      </p:sp>
      <p:sp>
        <p:nvSpPr>
          <p:cNvPr id="4" name="Text Placeholder 8"/>
          <p:cNvSpPr>
            <a:spLocks noGrp="1"/>
          </p:cNvSpPr>
          <p:nvPr>
            <p:ph type="body" sz="quarter" idx="13" hasCustomPrompt="1"/>
          </p:nvPr>
        </p:nvSpPr>
        <p:spPr>
          <a:xfrm>
            <a:off x="352425" y="736689"/>
            <a:ext cx="8439150" cy="757255"/>
          </a:xfrm>
          <a:prstGeom prst="rect">
            <a:avLst/>
          </a:prstGeom>
        </p:spPr>
        <p:txBody>
          <a:bodyPr lIns="0" tIns="0" rIns="0" bIns="0">
            <a:noAutofit/>
          </a:bodyPr>
          <a:lstStyle>
            <a:lvl1pPr marL="0" indent="0">
              <a:buNone/>
              <a:defRPr sz="1500" b="0">
                <a:solidFill>
                  <a:schemeClr val="bg2"/>
                </a:solidFill>
              </a:defRPr>
            </a:lvl1pPr>
          </a:lstStyle>
          <a:p>
            <a:pPr lvl="0"/>
            <a:r>
              <a:rPr lang="en-US" noProof="0" dirty="0"/>
              <a:t>Click to add subtitle</a:t>
            </a:r>
          </a:p>
        </p:txBody>
      </p:sp>
      <p:sp>
        <p:nvSpPr>
          <p:cNvPr id="5"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solidFill>
                  <a:schemeClr val="bg1"/>
                </a:solidFill>
              </a:defRPr>
            </a:lvl1pPr>
          </a:lstStyle>
          <a:p>
            <a:r>
              <a:rPr lang="en-US" noProof="0" dirty="0"/>
              <a:t>Click to edit Master title style</a:t>
            </a:r>
          </a:p>
        </p:txBody>
      </p:sp>
      <p:sp>
        <p:nvSpPr>
          <p:cNvPr id="7" name="TextBox 6"/>
          <p:cNvSpPr txBox="1"/>
          <p:nvPr userDrawn="1"/>
        </p:nvSpPr>
        <p:spPr>
          <a:xfrm>
            <a:off x="352426" y="6477001"/>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 </a:t>
            </a:r>
            <a:r>
              <a:rPr lang="en-US" sz="488" noProof="0" dirty="0" smtClean="0">
                <a:solidFill>
                  <a:schemeClr val="bg1"/>
                </a:solidFill>
              </a:rPr>
              <a:t>20</a:t>
            </a:r>
            <a:r>
              <a:rPr lang="sl-SI" sz="488" noProof="0" dirty="0" smtClean="0">
                <a:solidFill>
                  <a:schemeClr val="bg1"/>
                </a:solidFill>
              </a:rPr>
              <a:t>20</a:t>
            </a:r>
            <a:r>
              <a:rPr lang="sl-SI" sz="488" baseline="0" noProof="0" dirty="0" smtClean="0">
                <a:solidFill>
                  <a:schemeClr val="bg1"/>
                </a:solidFill>
              </a:rPr>
              <a:t> Deloitte Slovenija</a:t>
            </a:r>
            <a:endParaRPr lang="en-US" sz="488" noProof="0" dirty="0">
              <a:solidFill>
                <a:schemeClr val="bg1"/>
              </a:solidFill>
            </a:endParaRPr>
          </a:p>
        </p:txBody>
      </p:sp>
      <p:sp>
        <p:nvSpPr>
          <p:cNvPr id="8" name="TextBox 7"/>
          <p:cNvSpPr txBox="1"/>
          <p:nvPr userDrawn="1"/>
        </p:nvSpPr>
        <p:spPr>
          <a:xfrm>
            <a:off x="8558215" y="647700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32158872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072962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63"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3850" b="1" i="0" baseline="0" dirty="0" smtClean="0">
              <a:solidFill>
                <a:schemeClr val="bg1"/>
              </a:solidFill>
              <a:latin typeface="Verdana" panose="020B0604030504040204" pitchFamily="34" charset="0"/>
              <a:ea typeface="Open Sans" panose="020B0606030504020204" pitchFamily="34" charset="0"/>
              <a:cs typeface="Open Sans" panose="020B0606030504020204" pitchFamily="34" charset="0"/>
              <a:sym typeface="Verdana" panose="020B0604030504040204" pitchFamily="34" charset="0"/>
            </a:endParaRPr>
          </a:p>
        </p:txBody>
      </p:sp>
      <p:sp>
        <p:nvSpPr>
          <p:cNvPr id="2" name="Title 1"/>
          <p:cNvSpPr>
            <a:spLocks noGrp="1"/>
          </p:cNvSpPr>
          <p:nvPr>
            <p:ph type="title"/>
          </p:nvPr>
        </p:nvSpPr>
        <p:spPr bwMode="gray">
          <a:xfrm>
            <a:off x="393700" y="1705669"/>
            <a:ext cx="7888288"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GB" dirty="0" smtClean="0"/>
              <a:t>Click to edit Master title style</a:t>
            </a:r>
            <a:endParaRPr lang="en-GB" dirty="0"/>
          </a:p>
        </p:txBody>
      </p:sp>
      <p:sp>
        <p:nvSpPr>
          <p:cNvPr id="3" name="Text Placeholder 2"/>
          <p:cNvSpPr>
            <a:spLocks noGrp="1"/>
          </p:cNvSpPr>
          <p:nvPr>
            <p:ph type="body" idx="1"/>
          </p:nvPr>
        </p:nvSpPr>
        <p:spPr bwMode="gray">
          <a:xfrm>
            <a:off x="393700" y="3429000"/>
            <a:ext cx="7888288"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231649632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6" name="think-cell Slide" r:id="rId5" imgW="473" imgH="473" progId="TCLayout.ActiveDocument.1">
                  <p:embed/>
                </p:oleObj>
              </mc:Choice>
              <mc:Fallback>
                <p:oleObj name="think-cell Slide" r:id="rId5" imgW="473" imgH="473"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9"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GB" dirty="0" smtClean="0"/>
              <a:t>Click to add subtitle</a:t>
            </a:r>
          </a:p>
        </p:txBody>
      </p:sp>
      <p:sp>
        <p:nvSpPr>
          <p:cNvPr id="8" name="Text Placeholder 18"/>
          <p:cNvSpPr>
            <a:spLocks noGrp="1"/>
          </p:cNvSpPr>
          <p:nvPr>
            <p:ph idx="1"/>
          </p:nvPr>
        </p:nvSpPr>
        <p:spPr>
          <a:xfrm>
            <a:off x="396000" y="1700213"/>
            <a:ext cx="8354300" cy="4678986"/>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2" name="Title 1"/>
          <p:cNvSpPr>
            <a:spLocks noGrp="1"/>
          </p:cNvSpPr>
          <p:nvPr>
            <p:ph type="title"/>
          </p:nvPr>
        </p:nvSpPr>
        <p:spPr/>
        <p:txBody>
          <a:bodyPr/>
          <a:lstStyle/>
          <a:p>
            <a:r>
              <a:rPr lang="en-GB" dirty="0" smtClean="0"/>
              <a:t>Click to edit Master title style</a:t>
            </a:r>
            <a:endParaRPr lang="en-GB" dirty="0"/>
          </a:p>
        </p:txBody>
      </p:sp>
    </p:spTree>
    <p:extLst>
      <p:ext uri="{BB962C8B-B14F-4D97-AF65-F5344CB8AC3E}">
        <p14:creationId xmlns:p14="http://schemas.microsoft.com/office/powerpoint/2010/main" val="281660601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20950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87"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3850" b="1" i="0" baseline="0" dirty="0" smtClean="0">
              <a:solidFill>
                <a:schemeClr val="bg1"/>
              </a:solidFill>
              <a:latin typeface="Verdana" panose="020B0604030504040204" pitchFamily="34" charset="0"/>
              <a:ea typeface="Open Sans" panose="020B0606030504020204" pitchFamily="34" charset="0"/>
              <a:cs typeface="Open Sans" panose="020B0606030504020204" pitchFamily="34" charset="0"/>
              <a:sym typeface="Verdana" panose="020B0604030504040204" pitchFamily="34" charset="0"/>
            </a:endParaRPr>
          </a:p>
        </p:txBody>
      </p:sp>
      <p:sp>
        <p:nvSpPr>
          <p:cNvPr id="2" name="Title 1"/>
          <p:cNvSpPr>
            <a:spLocks noGrp="1"/>
          </p:cNvSpPr>
          <p:nvPr>
            <p:ph type="title"/>
          </p:nvPr>
        </p:nvSpPr>
        <p:spPr bwMode="gray">
          <a:xfrm>
            <a:off x="396000" y="1705669"/>
            <a:ext cx="7885988"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GB" dirty="0" smtClean="0"/>
              <a:t>Click to edit Master title style</a:t>
            </a:r>
            <a:endParaRPr lang="en-GB" dirty="0"/>
          </a:p>
        </p:txBody>
      </p:sp>
      <p:sp>
        <p:nvSpPr>
          <p:cNvPr id="3" name="Text Placeholder 2"/>
          <p:cNvSpPr>
            <a:spLocks noGrp="1"/>
          </p:cNvSpPr>
          <p:nvPr>
            <p:ph type="body" idx="1"/>
          </p:nvPr>
        </p:nvSpPr>
        <p:spPr bwMode="gray">
          <a:xfrm>
            <a:off x="396000" y="3429000"/>
            <a:ext cx="7888288"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4544628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953321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7011"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3850" b="1" i="0" baseline="0" dirty="0" smtClean="0">
              <a:solidFill>
                <a:schemeClr val="bg1"/>
              </a:solidFill>
              <a:latin typeface="Verdana" panose="020B0604030504040204" pitchFamily="34" charset="0"/>
              <a:ea typeface="Open Sans" panose="020B0606030504020204" pitchFamily="34" charset="0"/>
              <a:cs typeface="Open Sans" panose="020B0606030504020204" pitchFamily="34" charset="0"/>
              <a:sym typeface="Verdana" panose="020B0604030504040204" pitchFamily="34" charset="0"/>
            </a:endParaRPr>
          </a:p>
        </p:txBody>
      </p:sp>
      <p:sp>
        <p:nvSpPr>
          <p:cNvPr id="2" name="Title 1"/>
          <p:cNvSpPr>
            <a:spLocks noGrp="1"/>
          </p:cNvSpPr>
          <p:nvPr>
            <p:ph type="title"/>
          </p:nvPr>
        </p:nvSpPr>
        <p:spPr bwMode="gray">
          <a:xfrm>
            <a:off x="393700" y="1705669"/>
            <a:ext cx="7888288"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GB" dirty="0" smtClean="0"/>
              <a:t>Click to edit Master title style</a:t>
            </a:r>
            <a:endParaRPr lang="en-GB" dirty="0"/>
          </a:p>
        </p:txBody>
      </p:sp>
      <p:sp>
        <p:nvSpPr>
          <p:cNvPr id="3" name="Text Placeholder 2"/>
          <p:cNvSpPr>
            <a:spLocks noGrp="1"/>
          </p:cNvSpPr>
          <p:nvPr>
            <p:ph type="body" idx="1"/>
          </p:nvPr>
        </p:nvSpPr>
        <p:spPr bwMode="gray">
          <a:xfrm>
            <a:off x="393700" y="3429000"/>
            <a:ext cx="7888288"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36438657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23399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35"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3850" b="1" i="0" baseline="0" dirty="0" smtClean="0">
              <a:solidFill>
                <a:schemeClr val="bg1"/>
              </a:solidFill>
              <a:latin typeface="Verdana" panose="020B0604030504040204" pitchFamily="34" charset="0"/>
              <a:ea typeface="Open Sans" panose="020B0606030504020204" pitchFamily="34" charset="0"/>
              <a:cs typeface="Open Sans" panose="020B0606030504020204" pitchFamily="34" charset="0"/>
              <a:sym typeface="Verdana" panose="020B0604030504040204" pitchFamily="34" charset="0"/>
            </a:endParaRPr>
          </a:p>
        </p:txBody>
      </p:sp>
      <p:sp>
        <p:nvSpPr>
          <p:cNvPr id="2" name="Title 1"/>
          <p:cNvSpPr>
            <a:spLocks noGrp="1"/>
          </p:cNvSpPr>
          <p:nvPr>
            <p:ph type="title"/>
          </p:nvPr>
        </p:nvSpPr>
        <p:spPr bwMode="gray">
          <a:xfrm>
            <a:off x="393700" y="1705669"/>
            <a:ext cx="7888288"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GB" dirty="0" smtClean="0"/>
              <a:t>Click to edit Master title style</a:t>
            </a:r>
            <a:endParaRPr lang="en-GB" dirty="0"/>
          </a:p>
        </p:txBody>
      </p:sp>
      <p:sp>
        <p:nvSpPr>
          <p:cNvPr id="3" name="Text Placeholder 2"/>
          <p:cNvSpPr>
            <a:spLocks noGrp="1"/>
          </p:cNvSpPr>
          <p:nvPr>
            <p:ph type="body" idx="1"/>
          </p:nvPr>
        </p:nvSpPr>
        <p:spPr bwMode="gray">
          <a:xfrm>
            <a:off x="393700" y="3429000"/>
            <a:ext cx="7888288"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373118997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695326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59"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3850" b="1" i="0" baseline="0" dirty="0" smtClean="0">
              <a:solidFill>
                <a:schemeClr val="bg1"/>
              </a:solidFill>
              <a:latin typeface="Verdana" panose="020B0604030504040204" pitchFamily="34" charset="0"/>
              <a:ea typeface="Open Sans" panose="020B0606030504020204" pitchFamily="34" charset="0"/>
              <a:cs typeface="Open Sans" panose="020B0606030504020204" pitchFamily="34" charset="0"/>
              <a:sym typeface="Verdana" panose="020B0604030504040204" pitchFamily="34" charset="0"/>
            </a:endParaRPr>
          </a:p>
        </p:txBody>
      </p:sp>
      <p:sp>
        <p:nvSpPr>
          <p:cNvPr id="2" name="Title 1"/>
          <p:cNvSpPr>
            <a:spLocks noGrp="1"/>
          </p:cNvSpPr>
          <p:nvPr>
            <p:ph type="title"/>
          </p:nvPr>
        </p:nvSpPr>
        <p:spPr bwMode="gray">
          <a:xfrm>
            <a:off x="393700" y="1705669"/>
            <a:ext cx="7888288"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GB" dirty="0" smtClean="0"/>
              <a:t>Click to edit Master title style</a:t>
            </a:r>
            <a:endParaRPr lang="en-GB" dirty="0"/>
          </a:p>
        </p:txBody>
      </p:sp>
      <p:sp>
        <p:nvSpPr>
          <p:cNvPr id="3" name="Text Placeholder 2"/>
          <p:cNvSpPr>
            <a:spLocks noGrp="1"/>
          </p:cNvSpPr>
          <p:nvPr>
            <p:ph type="body" idx="1"/>
          </p:nvPr>
        </p:nvSpPr>
        <p:spPr bwMode="gray">
          <a:xfrm>
            <a:off x="393700" y="3429000"/>
            <a:ext cx="7888288"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73754912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slideLayout" Target="../slideLayouts/slideLayout49.xml"/><Relationship Id="rId7" Type="http://schemas.openxmlformats.org/officeDocument/2006/relationships/tags" Target="../tags/tag8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vmlDrawing" Target="../drawings/vmlDrawing47.vml"/><Relationship Id="rId5" Type="http://schemas.openxmlformats.org/officeDocument/2006/relationships/theme" Target="../theme/theme2.xml"/><Relationship Id="rId10" Type="http://schemas.openxmlformats.org/officeDocument/2006/relationships/image" Target="../media/image1.emf"/><Relationship Id="rId4" Type="http://schemas.openxmlformats.org/officeDocument/2006/relationships/slideLayout" Target="../slideLayouts/slideLayout50.xml"/><Relationship Id="rId9" Type="http://schemas.openxmlformats.org/officeDocument/2006/relationships/oleObject" Target="../embeddings/oleObject47.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9"/>
            </p:custDataLst>
            <p:extLst>
              <p:ext uri="{D42A27DB-BD31-4B8C-83A1-F6EECF244321}">
                <p14:modId xmlns:p14="http://schemas.microsoft.com/office/powerpoint/2010/main" val="39963203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09" name="think-cell Slide" r:id="rId51" imgW="270" imgH="270" progId="TCLayout.ActiveDocument.1">
                  <p:embed/>
                </p:oleObj>
              </mc:Choice>
              <mc:Fallback>
                <p:oleObj name="think-cell Slide" r:id="rId51" imgW="270" imgH="270" progId="TCLayout.ActiveDocument.1">
                  <p:embed/>
                  <p:pic>
                    <p:nvPicPr>
                      <p:cNvPr id="0" name=""/>
                      <p:cNvPicPr/>
                      <p:nvPr/>
                    </p:nvPicPr>
                    <p:blipFill>
                      <a:blip r:embed="rId52"/>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50"/>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eaLnBrk="1">
              <a:lnSpc>
                <a:spcPct val="106000"/>
              </a:lnSpc>
              <a:buFont typeface="Wingdings 2" pitchFamily="18" charset="2"/>
              <a:buNone/>
            </a:pPr>
            <a:endParaRPr lang="en-GB" sz="20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8" name="TextBox 7"/>
          <p:cNvSpPr txBox="1"/>
          <p:nvPr userDrawn="1"/>
        </p:nvSpPr>
        <p:spPr>
          <a:xfrm>
            <a:off x="8402828" y="6491553"/>
            <a:ext cx="347472"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GB" sz="650" noProof="0" smtClean="0">
                <a:solidFill>
                  <a:schemeClr val="tx1"/>
                </a:solidFill>
              </a:rPr>
              <a:pPr marL="0" indent="0" algn="r">
                <a:spcBef>
                  <a:spcPts val="600"/>
                </a:spcBef>
                <a:buSzPct val="100000"/>
                <a:buFont typeface="Arial"/>
                <a:buNone/>
              </a:pPr>
              <a:t>‹#›</a:t>
            </a:fld>
            <a:endParaRPr lang="en-GB" sz="650" noProof="0" dirty="0">
              <a:solidFill>
                <a:schemeClr val="tx1"/>
              </a:solidFill>
            </a:endParaRPr>
          </a:p>
        </p:txBody>
      </p:sp>
      <p:sp>
        <p:nvSpPr>
          <p:cNvPr id="2" name="Title Placeholder 1"/>
          <p:cNvSpPr>
            <a:spLocks noGrp="1"/>
          </p:cNvSpPr>
          <p:nvPr>
            <p:ph type="title"/>
          </p:nvPr>
        </p:nvSpPr>
        <p:spPr bwMode="gray">
          <a:xfrm>
            <a:off x="396000" y="295683"/>
            <a:ext cx="8352000" cy="1244192"/>
          </a:xfrm>
          <a:prstGeom prst="rect">
            <a:avLst/>
          </a:prstGeom>
        </p:spPr>
        <p:txBody>
          <a:bodyPr vert="horz" lIns="0" tIns="0" rIns="0" bIns="0" rtlCol="0" anchor="t" anchorCtr="0">
            <a:noAutofit/>
          </a:bodyPr>
          <a:lstStyle/>
          <a:p>
            <a:r>
              <a:rPr lang="en-GB" dirty="0" smtClean="0"/>
              <a:t>Click to edit Master title style</a:t>
            </a:r>
            <a:endParaRPr lang="en-GB" dirty="0"/>
          </a:p>
        </p:txBody>
      </p:sp>
      <p:sp>
        <p:nvSpPr>
          <p:cNvPr id="19" name="Text Placeholder 18"/>
          <p:cNvSpPr>
            <a:spLocks noGrp="1"/>
          </p:cNvSpPr>
          <p:nvPr>
            <p:ph type="body" idx="1"/>
          </p:nvPr>
        </p:nvSpPr>
        <p:spPr>
          <a:xfrm>
            <a:off x="393700" y="1700213"/>
            <a:ext cx="8356600" cy="4681537"/>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272715626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56" r:id="rId3"/>
    <p:sldLayoutId id="2147483857"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908"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 id="2147483842" r:id="rId32"/>
    <p:sldLayoutId id="2147483843" r:id="rId33"/>
    <p:sldLayoutId id="2147483844" r:id="rId34"/>
    <p:sldLayoutId id="2147483845" r:id="rId35"/>
    <p:sldLayoutId id="2147483846" r:id="rId36"/>
    <p:sldLayoutId id="2147483858" r:id="rId37"/>
    <p:sldLayoutId id="2147483847" r:id="rId38"/>
    <p:sldLayoutId id="2147483848" r:id="rId39"/>
    <p:sldLayoutId id="2147483849" r:id="rId40"/>
    <p:sldLayoutId id="2147483850" r:id="rId41"/>
    <p:sldLayoutId id="2147483851" r:id="rId42"/>
    <p:sldLayoutId id="2147483852" r:id="rId43"/>
    <p:sldLayoutId id="2147483860" r:id="rId44"/>
    <p:sldLayoutId id="2147483853" r:id="rId45"/>
    <p:sldLayoutId id="2147483859" r:id="rId46"/>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orient="horz" pos="4020">
          <p15:clr>
            <a:srgbClr val="F26B43"/>
          </p15:clr>
        </p15:guide>
        <p15:guide id="4" pos="248">
          <p15:clr>
            <a:srgbClr val="F26B43"/>
          </p15:clr>
        </p15:guide>
        <p15:guide id="5" pos="5512">
          <p15:clr>
            <a:srgbClr val="F26B43"/>
          </p15:clr>
        </p15:guide>
        <p15:guide id="6" orient="horz" pos="1071">
          <p15:clr>
            <a:srgbClr val="F26B43"/>
          </p15:clr>
        </p15:guide>
        <p15:guide id="7" orient="horz" pos="178">
          <p15:clr>
            <a:srgbClr val="F26B43"/>
          </p15:clr>
        </p15:guide>
        <p15:guide id="8" orient="horz" pos="4088">
          <p15:clr>
            <a:srgbClr val="F26B43"/>
          </p15:clr>
        </p15:guide>
        <p15:guide id="9" pos="2767">
          <p15:clr>
            <a:srgbClr val="F26B43"/>
          </p15:clr>
        </p15:guide>
        <p15:guide id="10" pos="299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
            </p:custDataLst>
            <p:extLst>
              <p:ext uri="{D42A27DB-BD31-4B8C-83A1-F6EECF244321}">
                <p14:modId xmlns:p14="http://schemas.microsoft.com/office/powerpoint/2010/main" val="3805597139"/>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71017" name="think-cell Slide" r:id="rId9" imgW="270" imgH="270" progId="TCLayout.ActiveDocument.1">
                  <p:embed/>
                </p:oleObj>
              </mc:Choice>
              <mc:Fallback>
                <p:oleObj name="think-cell Slide" r:id="rId9" imgW="270" imgH="270" progId="TCLayout.ActiveDocument.1">
                  <p:embed/>
                  <p:pic>
                    <p:nvPicPr>
                      <p:cNvPr id="4" name="Object 3" hidden="1"/>
                      <p:cNvPicPr/>
                      <p:nvPr/>
                    </p:nvPicPr>
                    <p:blipFill>
                      <a:blip r:embed="rId10"/>
                      <a:stretch>
                        <a:fillRect/>
                      </a:stretch>
                    </p:blipFill>
                    <p:spPr>
                      <a:xfrm>
                        <a:off x="1589" y="1590"/>
                        <a:ext cx="1587" cy="1587"/>
                      </a:xfrm>
                      <a:prstGeom prst="rect">
                        <a:avLst/>
                      </a:prstGeom>
                    </p:spPr>
                  </p:pic>
                </p:oleObj>
              </mc:Fallback>
            </mc:AlternateContent>
          </a:graphicData>
        </a:graphic>
      </p:graphicFrame>
      <p:sp>
        <p:nvSpPr>
          <p:cNvPr id="3" name="Rectangle 2" hidden="1"/>
          <p:cNvSpPr/>
          <p:nvPr userDrawn="1">
            <p:custDataLst>
              <p:tags r:id="rId8"/>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marL="0" lvl="0" indent="0" algn="ctr" eaLnBrk="1">
              <a:lnSpc>
                <a:spcPct val="106000"/>
              </a:lnSpc>
              <a:buFont typeface="Wingdings 2" pitchFamily="18" charset="2"/>
              <a:buNone/>
            </a:pPr>
            <a:endParaRPr lang="en-US" sz="1500" b="0" i="0" baseline="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2" name="Title Placeholder 1"/>
          <p:cNvSpPr>
            <a:spLocks noGrp="1"/>
          </p:cNvSpPr>
          <p:nvPr>
            <p:ph type="title"/>
          </p:nvPr>
        </p:nvSpPr>
        <p:spPr bwMode="gray">
          <a:xfrm>
            <a:off x="352425" y="402587"/>
            <a:ext cx="843915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352425" y="1665290"/>
            <a:ext cx="843915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Box 10"/>
          <p:cNvSpPr txBox="1"/>
          <p:nvPr userDrawn="1"/>
        </p:nvSpPr>
        <p:spPr>
          <a:xfrm>
            <a:off x="352426" y="6477001"/>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fr-FR" sz="488" noProof="0" dirty="0">
                <a:solidFill>
                  <a:schemeClr val="tx1"/>
                </a:solidFill>
              </a:rPr>
              <a:t>© </a:t>
            </a:r>
            <a:r>
              <a:rPr lang="fr-FR" sz="488" noProof="0" dirty="0" smtClean="0">
                <a:solidFill>
                  <a:schemeClr val="tx1"/>
                </a:solidFill>
              </a:rPr>
              <a:t>20</a:t>
            </a:r>
            <a:r>
              <a:rPr lang="sl-SI" sz="488" noProof="0" dirty="0" smtClean="0">
                <a:solidFill>
                  <a:schemeClr val="tx1"/>
                </a:solidFill>
              </a:rPr>
              <a:t>20</a:t>
            </a:r>
            <a:r>
              <a:rPr lang="sl-SI" sz="488" baseline="0" noProof="0" dirty="0" smtClean="0">
                <a:solidFill>
                  <a:schemeClr val="tx1"/>
                </a:solidFill>
              </a:rPr>
              <a:t> Deloitte Slovenija</a:t>
            </a:r>
            <a:endParaRPr lang="fr-FR" sz="488" noProof="0" dirty="0">
              <a:solidFill>
                <a:schemeClr val="tx1"/>
              </a:solidFill>
            </a:endParaRPr>
          </a:p>
        </p:txBody>
      </p:sp>
      <p:sp>
        <p:nvSpPr>
          <p:cNvPr id="12" name="TextBox 11"/>
          <p:cNvSpPr txBox="1"/>
          <p:nvPr userDrawn="1"/>
        </p:nvSpPr>
        <p:spPr>
          <a:xfrm>
            <a:off x="8558215" y="647700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tx1"/>
                </a:solidFill>
              </a:rPr>
              <a:pPr marL="0" indent="0" algn="r">
                <a:spcBef>
                  <a:spcPts val="600"/>
                </a:spcBef>
                <a:buSzPct val="100000"/>
                <a:buFont typeface="Arial"/>
                <a:buNone/>
              </a:pPr>
              <a:t>‹#›</a:t>
            </a:fld>
            <a:endParaRPr lang="en-US" sz="488" noProof="0" dirty="0">
              <a:solidFill>
                <a:schemeClr val="tx1"/>
              </a:solidFill>
            </a:endParaRPr>
          </a:p>
        </p:txBody>
      </p:sp>
    </p:spTree>
    <p:extLst>
      <p:ext uri="{BB962C8B-B14F-4D97-AF65-F5344CB8AC3E}">
        <p14:creationId xmlns:p14="http://schemas.microsoft.com/office/powerpoint/2010/main" val="285254117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Lst>
  <p:transition>
    <p:fade/>
  </p:transition>
  <p:timing>
    <p:tnLst>
      <p:par>
        <p:cTn id="1" dur="indefinite" restart="never" nodeType="tmRoot"/>
      </p:par>
    </p:tnLst>
  </p:timing>
  <p:hf hdr="0" dt="0"/>
  <p:txStyles>
    <p:titleStyle>
      <a:lvl1pPr algn="l" defTabSz="914378" rtl="0" eaLnBrk="1" latinLnBrk="0" hangingPunct="1">
        <a:spcBef>
          <a:spcPct val="0"/>
        </a:spcBef>
        <a:buNone/>
        <a:defRPr sz="1500" kern="1200">
          <a:solidFill>
            <a:schemeClr val="tx1"/>
          </a:solidFill>
          <a:latin typeface="+mj-lt"/>
          <a:ea typeface="+mj-ea"/>
          <a:cs typeface="+mj-cs"/>
        </a:defRPr>
      </a:lvl1pPr>
    </p:titleStyle>
    <p:bodyStyle>
      <a:lvl1pPr marL="0" indent="0" algn="l" defTabSz="914378" rtl="0" eaLnBrk="1" latinLnBrk="0" hangingPunct="1">
        <a:spcBef>
          <a:spcPts val="0"/>
        </a:spcBef>
        <a:spcAft>
          <a:spcPts val="1000"/>
        </a:spcAft>
        <a:buSzPct val="100000"/>
        <a:buFont typeface="Arial" panose="020B0604020202020204" pitchFamily="34" charset="0"/>
        <a:buNone/>
        <a:defRPr sz="900" b="0" kern="1200">
          <a:solidFill>
            <a:schemeClr val="tx1"/>
          </a:solidFill>
          <a:latin typeface="+mn-lt"/>
          <a:ea typeface="+mn-ea"/>
          <a:cs typeface="+mn-cs"/>
        </a:defRPr>
      </a:lvl1pPr>
      <a:lvl2pPr marL="0" indent="0" algn="l" defTabSz="914378" rtl="0" eaLnBrk="1" latinLnBrk="0" hangingPunct="1">
        <a:spcBef>
          <a:spcPts val="0"/>
        </a:spcBef>
        <a:spcAft>
          <a:spcPts val="1000"/>
        </a:spcAft>
        <a:buClrTx/>
        <a:buSzPct val="100000"/>
        <a:buFont typeface="Arial"/>
        <a:buNone/>
        <a:defRPr lang="en-US" sz="900" b="1" kern="1200" dirty="0" smtClean="0">
          <a:solidFill>
            <a:schemeClr val="tx1"/>
          </a:solidFill>
          <a:latin typeface="+mn-lt"/>
          <a:ea typeface="+mn-ea"/>
          <a:cs typeface="+mn-cs"/>
        </a:defRPr>
      </a:lvl2pPr>
      <a:lvl3pPr marL="176396" indent="-176396" algn="l" defTabSz="914378" rtl="0" eaLnBrk="1" latinLnBrk="0" hangingPunct="1">
        <a:spcBef>
          <a:spcPts val="0"/>
        </a:spcBef>
        <a:spcAft>
          <a:spcPts val="1000"/>
        </a:spcAft>
        <a:buClrTx/>
        <a:buSzPct val="100000"/>
        <a:buFont typeface="Arial" panose="020B0604020202020204" pitchFamily="34" charset="0"/>
        <a:buChar char="•"/>
        <a:defRPr lang="en-US" sz="900" kern="1200" dirty="0" smtClean="0">
          <a:solidFill>
            <a:schemeClr val="tx1"/>
          </a:solidFill>
          <a:latin typeface="+mn-lt"/>
          <a:ea typeface="+mn-ea"/>
          <a:cs typeface="+mn-cs"/>
        </a:defRPr>
      </a:lvl3pPr>
      <a:lvl4pPr marL="356391" indent="-176396" algn="l" defTabSz="914378" rtl="0" eaLnBrk="1" latinLnBrk="0" hangingPunct="1">
        <a:spcBef>
          <a:spcPts val="0"/>
        </a:spcBef>
        <a:spcAft>
          <a:spcPts val="1000"/>
        </a:spcAft>
        <a:buClrTx/>
        <a:buSzPct val="100000"/>
        <a:buFont typeface="Verdana" panose="020B0604030504040204" pitchFamily="34" charset="0"/>
        <a:buChar char="−"/>
        <a:defRPr lang="en-US" sz="9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900" kern="1200" baseline="0" dirty="0" smtClean="0">
          <a:solidFill>
            <a:schemeClr val="tx1"/>
          </a:solidFill>
          <a:latin typeface="+mn-lt"/>
          <a:ea typeface="+mn-ea"/>
          <a:cs typeface="+mn-cs"/>
        </a:defRPr>
      </a:lvl5pPr>
      <a:lvl6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8"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288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guide id="24" pos="3940">
          <p15:clr>
            <a:srgbClr val="F26B43"/>
          </p15:clr>
        </p15:guide>
        <p15:guide id="25" pos="1488">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2.emf"/><Relationship Id="rId2" Type="http://schemas.openxmlformats.org/officeDocument/2006/relationships/tags" Target="../tags/tag91.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notesSlide" Target="../notesSlides/notesSlide2.xml"/><Relationship Id="rId4"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6.xml"/><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00025" y="2355582"/>
            <a:ext cx="3143250" cy="567941"/>
          </a:xfrm>
        </p:spPr>
        <p:txBody>
          <a:bodyPr/>
          <a:lstStyle/>
          <a:p>
            <a:r>
              <a:rPr lang="sv-SE" sz="2100">
                <a:solidFill>
                  <a:schemeClr val="bg1"/>
                </a:solidFill>
              </a:rPr>
              <a:t>Vpliv</a:t>
            </a:r>
            <a:r>
              <a:rPr lang="sv-SE" sz="2100" dirty="0">
                <a:solidFill>
                  <a:schemeClr val="bg1"/>
                </a:solidFill>
              </a:rPr>
              <a:t> COVID-19 in </a:t>
            </a:r>
            <a:r>
              <a:rPr lang="sv-SE" sz="2100" dirty="0" err="1">
                <a:solidFill>
                  <a:schemeClr val="bg1"/>
                </a:solidFill>
              </a:rPr>
              <a:t>podobnih</a:t>
            </a:r>
            <a:r>
              <a:rPr lang="sv-SE" sz="2100" dirty="0">
                <a:solidFill>
                  <a:schemeClr val="bg1"/>
                </a:solidFill>
              </a:rPr>
              <a:t> </a:t>
            </a:r>
            <a:r>
              <a:rPr lang="sv-SE" sz="2100" dirty="0" err="1">
                <a:solidFill>
                  <a:schemeClr val="bg1"/>
                </a:solidFill>
              </a:rPr>
              <a:t>izrednih</a:t>
            </a:r>
            <a:r>
              <a:rPr lang="sv-SE" sz="2100" dirty="0">
                <a:solidFill>
                  <a:schemeClr val="bg1"/>
                </a:solidFill>
              </a:rPr>
              <a:t> </a:t>
            </a:r>
            <a:r>
              <a:rPr lang="sv-SE" sz="2100" dirty="0" err="1">
                <a:solidFill>
                  <a:schemeClr val="bg1"/>
                </a:solidFill>
              </a:rPr>
              <a:t>dogodkov</a:t>
            </a:r>
            <a:r>
              <a:rPr lang="sv-SE" sz="2100" dirty="0">
                <a:solidFill>
                  <a:schemeClr val="bg1"/>
                </a:solidFill>
              </a:rPr>
              <a:t> </a:t>
            </a:r>
            <a:r>
              <a:rPr lang="sv-SE" sz="2100" dirty="0" err="1">
                <a:solidFill>
                  <a:schemeClr val="bg1"/>
                </a:solidFill>
              </a:rPr>
              <a:t>na</a:t>
            </a:r>
            <a:r>
              <a:rPr lang="sv-SE" sz="2100" dirty="0">
                <a:solidFill>
                  <a:schemeClr val="bg1"/>
                </a:solidFill>
              </a:rPr>
              <a:t> interne </a:t>
            </a:r>
            <a:r>
              <a:rPr lang="sv-SE" sz="2100" dirty="0" err="1">
                <a:solidFill>
                  <a:schemeClr val="bg1"/>
                </a:solidFill>
              </a:rPr>
              <a:t>pravilnike</a:t>
            </a:r>
            <a:r>
              <a:rPr lang="sv-SE" sz="2100" dirty="0">
                <a:solidFill>
                  <a:schemeClr val="bg1"/>
                </a:solidFill>
              </a:rPr>
              <a:t>, </a:t>
            </a:r>
            <a:r>
              <a:rPr lang="sv-SE" sz="2100" dirty="0" err="1">
                <a:solidFill>
                  <a:schemeClr val="bg1"/>
                </a:solidFill>
              </a:rPr>
              <a:t>politike</a:t>
            </a:r>
            <a:r>
              <a:rPr lang="sv-SE" sz="2100" dirty="0">
                <a:solidFill>
                  <a:schemeClr val="bg1"/>
                </a:solidFill>
              </a:rPr>
              <a:t>, </a:t>
            </a:r>
            <a:r>
              <a:rPr lang="sv-SE" sz="2100" dirty="0" err="1">
                <a:solidFill>
                  <a:schemeClr val="bg1"/>
                </a:solidFill>
              </a:rPr>
              <a:t>delovna</a:t>
            </a:r>
            <a:r>
              <a:rPr lang="sv-SE" sz="2100" dirty="0">
                <a:solidFill>
                  <a:schemeClr val="bg1"/>
                </a:solidFill>
              </a:rPr>
              <a:t> in </a:t>
            </a:r>
            <a:r>
              <a:rPr lang="sv-SE" sz="2100" dirty="0" err="1">
                <a:solidFill>
                  <a:schemeClr val="bg1"/>
                </a:solidFill>
              </a:rPr>
              <a:t>pogodbena</a:t>
            </a:r>
            <a:r>
              <a:rPr lang="sv-SE" sz="2100" dirty="0">
                <a:solidFill>
                  <a:schemeClr val="bg1"/>
                </a:solidFill>
              </a:rPr>
              <a:t> </a:t>
            </a:r>
            <a:r>
              <a:rPr lang="sv-SE" sz="2100" dirty="0" err="1">
                <a:solidFill>
                  <a:schemeClr val="bg1"/>
                </a:solidFill>
              </a:rPr>
              <a:t>razmerja</a:t>
            </a:r>
            <a:endParaRPr lang="en-US" sz="2100" dirty="0">
              <a:solidFill>
                <a:schemeClr val="bg1"/>
              </a:solidFill>
            </a:endParaRPr>
          </a:p>
        </p:txBody>
      </p:sp>
      <p:sp>
        <p:nvSpPr>
          <p:cNvPr id="2" name="Text Placeholder 1"/>
          <p:cNvSpPr>
            <a:spLocks noGrp="1"/>
          </p:cNvSpPr>
          <p:nvPr>
            <p:ph type="body" idx="4294967295"/>
          </p:nvPr>
        </p:nvSpPr>
        <p:spPr>
          <a:xfrm>
            <a:off x="0" y="857250"/>
            <a:ext cx="4448175" cy="1885950"/>
          </a:xfrm>
        </p:spPr>
        <p:txBody>
          <a:bodyPr/>
          <a:lstStyle/>
          <a:p>
            <a:r>
              <a:rPr lang="sl-SI" dirty="0" smtClean="0">
                <a:solidFill>
                  <a:schemeClr val="tx1"/>
                </a:solidFill>
              </a:rPr>
              <a:t>Deloitte</a:t>
            </a:r>
            <a:r>
              <a:rPr lang="sl-SI" dirty="0">
                <a:solidFill>
                  <a:srgbClr val="000000"/>
                </a:solidFill>
                <a:latin typeface="Verdana" panose="020B0604030504040204" pitchFamily="34" charset="0"/>
                <a:ea typeface="Calibri" panose="020F0502020204030204" pitchFamily="34" charset="0"/>
                <a:cs typeface="Times New Roman" panose="02020603050405020304" pitchFamily="18" charset="0"/>
              </a:rPr>
              <a:t>COVID-19 </a:t>
            </a:r>
            <a:endParaRPr lang="sl-SI" dirty="0" smtClean="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0" y="1562100"/>
            <a:ext cx="4457700" cy="44577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760" y="268880"/>
            <a:ext cx="1870220" cy="4080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4820" y="330361"/>
            <a:ext cx="1496102" cy="693131"/>
          </a:xfrm>
          <a:prstGeom prst="rect">
            <a:avLst/>
          </a:prstGeom>
        </p:spPr>
      </p:pic>
      <p:sp>
        <p:nvSpPr>
          <p:cNvPr id="13" name="TextBox 12"/>
          <p:cNvSpPr txBox="1"/>
          <p:nvPr/>
        </p:nvSpPr>
        <p:spPr>
          <a:xfrm>
            <a:off x="306694" y="4629150"/>
            <a:ext cx="1252972" cy="931024"/>
          </a:xfrm>
          <a:prstGeom prst="rect">
            <a:avLst/>
          </a:prstGeom>
          <a:noFill/>
        </p:spPr>
        <p:txBody>
          <a:bodyPr wrap="none" lIns="0" tIns="0" rIns="0" bIns="0" rtlCol="0">
            <a:spAutoFit/>
          </a:bodyPr>
          <a:lstStyle/>
          <a:p>
            <a:pPr defTabSz="914378">
              <a:spcBef>
                <a:spcPts val="450"/>
              </a:spcBef>
              <a:buSzPct val="100000"/>
            </a:pPr>
            <a:r>
              <a:rPr lang="sl-SI" sz="1200" dirty="0" smtClean="0">
                <a:solidFill>
                  <a:prstClr val="white"/>
                </a:solidFill>
                <a:latin typeface="Verdana"/>
              </a:rPr>
              <a:t>Gregor Skender</a:t>
            </a:r>
            <a:endParaRPr lang="sl-SI" sz="1200" dirty="0">
              <a:solidFill>
                <a:prstClr val="white"/>
              </a:solidFill>
              <a:latin typeface="Verdana"/>
            </a:endParaRPr>
          </a:p>
          <a:p>
            <a:pPr defTabSz="914378">
              <a:spcBef>
                <a:spcPts val="450"/>
              </a:spcBef>
              <a:buSzPct val="100000"/>
            </a:pPr>
            <a:r>
              <a:rPr lang="sl-SI" sz="1200" dirty="0">
                <a:solidFill>
                  <a:prstClr val="white"/>
                </a:solidFill>
                <a:latin typeface="Verdana"/>
              </a:rPr>
              <a:t>Bara Gradišar</a:t>
            </a:r>
          </a:p>
          <a:p>
            <a:pPr defTabSz="914378">
              <a:spcBef>
                <a:spcPts val="450"/>
              </a:spcBef>
              <a:buSzPct val="100000"/>
            </a:pPr>
            <a:r>
              <a:rPr lang="sl-SI" sz="1200" dirty="0">
                <a:solidFill>
                  <a:prstClr val="white"/>
                </a:solidFill>
                <a:latin typeface="Verdana"/>
              </a:rPr>
              <a:t>mag. Uroš Rožič</a:t>
            </a:r>
          </a:p>
          <a:p>
            <a:pPr defTabSz="914378">
              <a:spcBef>
                <a:spcPts val="450"/>
              </a:spcBef>
              <a:buSzPct val="100000"/>
            </a:pPr>
            <a:endParaRPr lang="en-US" sz="1200" dirty="0">
              <a:solidFill>
                <a:prstClr val="white"/>
              </a:solidFill>
              <a:latin typeface="Verdana"/>
            </a:endParaRPr>
          </a:p>
        </p:txBody>
      </p:sp>
      <p:sp>
        <p:nvSpPr>
          <p:cNvPr id="3" name="TextBox 2"/>
          <p:cNvSpPr txBox="1"/>
          <p:nvPr/>
        </p:nvSpPr>
        <p:spPr>
          <a:xfrm>
            <a:off x="232974" y="5658587"/>
            <a:ext cx="1870220" cy="138499"/>
          </a:xfrm>
          <a:prstGeom prst="rect">
            <a:avLst/>
          </a:prstGeom>
          <a:noFill/>
        </p:spPr>
        <p:txBody>
          <a:bodyPr wrap="square" lIns="0" tIns="0" rIns="0" bIns="0" rtlCol="0">
            <a:spAutoFit/>
          </a:bodyPr>
          <a:lstStyle/>
          <a:p>
            <a:pPr defTabSz="914378">
              <a:spcBef>
                <a:spcPts val="450"/>
              </a:spcBef>
              <a:buSzPct val="100000"/>
            </a:pPr>
            <a:r>
              <a:rPr lang="sl-SI" sz="900" dirty="0" smtClean="0">
                <a:solidFill>
                  <a:prstClr val="white"/>
                </a:solidFill>
                <a:latin typeface="Verdana"/>
              </a:rPr>
              <a:t>22</a:t>
            </a:r>
            <a:r>
              <a:rPr lang="en-US" sz="900" dirty="0" smtClean="0">
                <a:solidFill>
                  <a:prstClr val="white"/>
                </a:solidFill>
                <a:latin typeface="Verdana"/>
              </a:rPr>
              <a:t>.</a:t>
            </a:r>
            <a:r>
              <a:rPr lang="en-US" sz="900" dirty="0" err="1" smtClean="0">
                <a:solidFill>
                  <a:prstClr val="white"/>
                </a:solidFill>
                <a:latin typeface="Verdana"/>
              </a:rPr>
              <a:t>april</a:t>
            </a:r>
            <a:r>
              <a:rPr lang="en-US" sz="900" dirty="0" smtClean="0">
                <a:solidFill>
                  <a:prstClr val="white"/>
                </a:solidFill>
                <a:latin typeface="Verdana"/>
              </a:rPr>
              <a:t> </a:t>
            </a:r>
            <a:r>
              <a:rPr lang="en-US" sz="900" dirty="0">
                <a:solidFill>
                  <a:prstClr val="white"/>
                </a:solidFill>
                <a:latin typeface="Verdana"/>
              </a:rPr>
              <a:t>2020</a:t>
            </a:r>
          </a:p>
        </p:txBody>
      </p:sp>
      <p:pic>
        <p:nvPicPr>
          <p:cNvPr id="5" name="Picture 4"/>
          <p:cNvPicPr>
            <a:picLocks noChangeAspect="1"/>
          </p:cNvPicPr>
          <p:nvPr/>
        </p:nvPicPr>
        <p:blipFill>
          <a:blip r:embed="rId6"/>
          <a:stretch>
            <a:fillRect/>
          </a:stretch>
        </p:blipFill>
        <p:spPr>
          <a:xfrm>
            <a:off x="77659" y="268880"/>
            <a:ext cx="3465641" cy="1078328"/>
          </a:xfrm>
          <a:prstGeom prst="rect">
            <a:avLst/>
          </a:prstGeom>
        </p:spPr>
      </p:pic>
    </p:spTree>
    <p:extLst>
      <p:ext uri="{BB962C8B-B14F-4D97-AF65-F5344CB8AC3E}">
        <p14:creationId xmlns:p14="http://schemas.microsoft.com/office/powerpoint/2010/main" val="284855202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extLst>
              <p:ext uri="{D42A27DB-BD31-4B8C-83A1-F6EECF244321}">
                <p14:modId xmlns:p14="http://schemas.microsoft.com/office/powerpoint/2010/main" val="2572997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60" name="think-cell Slide" r:id="rId6" imgW="473" imgH="473" progId="TCLayout.ActiveDocument.1">
                  <p:embed/>
                </p:oleObj>
              </mc:Choice>
              <mc:Fallback>
                <p:oleObj name="think-cell Slide" r:id="rId6" imgW="473" imgH="473" progId="TCLayout.ActiveDocument.1">
                  <p:embed/>
                  <p:pic>
                    <p:nvPicPr>
                      <p:cNvPr id="42" name="Object 4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1" name="Rectangle 40" hidden="1"/>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buFont typeface="Wingdings 2" pitchFamily="18" charset="2"/>
              <a:buNone/>
            </a:pPr>
            <a:endParaRPr lang="sl-SI" sz="2000" dirty="0" smtClean="0">
              <a:solidFill>
                <a:schemeClr val="bg1"/>
              </a:solidFill>
              <a:latin typeface="Verdana" panose="020B0604030504040204" pitchFamily="34" charset="0"/>
              <a:ea typeface="+mj-ea"/>
              <a:cs typeface="+mj-cs"/>
              <a:sym typeface="Verdana" panose="020B0604030504040204" pitchFamily="34" charset="0"/>
            </a:endParaRPr>
          </a:p>
        </p:txBody>
      </p:sp>
      <p:sp>
        <p:nvSpPr>
          <p:cNvPr id="2" name="Text Placeholder 1"/>
          <p:cNvSpPr>
            <a:spLocks noGrp="1"/>
          </p:cNvSpPr>
          <p:nvPr>
            <p:ph type="body" sz="quarter" idx="13"/>
          </p:nvPr>
        </p:nvSpPr>
        <p:spPr/>
        <p:txBody>
          <a:bodyPr/>
          <a:lstStyle/>
          <a:p>
            <a:r>
              <a:rPr lang="sl-SI" dirty="0" smtClean="0"/>
              <a:t>Zaradi trenutne COVID-19 pandemije, so podjetja primorana razmisliti o spremembi delovnega okolja.</a:t>
            </a:r>
            <a:endParaRPr lang="en-GB" dirty="0"/>
          </a:p>
        </p:txBody>
      </p:sp>
      <p:sp>
        <p:nvSpPr>
          <p:cNvPr id="3" name="Title 2"/>
          <p:cNvSpPr>
            <a:spLocks noGrp="1"/>
          </p:cNvSpPr>
          <p:nvPr>
            <p:ph type="title"/>
          </p:nvPr>
        </p:nvSpPr>
        <p:spPr>
          <a:xfrm>
            <a:off x="396000" y="295683"/>
            <a:ext cx="8352000" cy="469492"/>
          </a:xfrm>
        </p:spPr>
        <p:txBody>
          <a:bodyPr/>
          <a:lstStyle/>
          <a:p>
            <a:r>
              <a:rPr lang="sl-SI" sz="2000" dirty="0"/>
              <a:t>Prihodnost dela</a:t>
            </a:r>
            <a:endParaRPr lang="en-GB" sz="2000" dirty="0"/>
          </a:p>
        </p:txBody>
      </p:sp>
      <p:grpSp>
        <p:nvGrpSpPr>
          <p:cNvPr id="32" name="Group 66"/>
          <p:cNvGrpSpPr/>
          <p:nvPr/>
        </p:nvGrpSpPr>
        <p:grpSpPr>
          <a:xfrm>
            <a:off x="6561220" y="2831884"/>
            <a:ext cx="2189079" cy="2079665"/>
            <a:chOff x="5603809" y="1253680"/>
            <a:chExt cx="1641809" cy="1559747"/>
          </a:xfrm>
        </p:grpSpPr>
        <p:sp>
          <p:nvSpPr>
            <p:cNvPr id="33" name="Text Placeholder 3"/>
            <p:cNvSpPr txBox="1">
              <a:spLocks/>
            </p:cNvSpPr>
            <p:nvPr/>
          </p:nvSpPr>
          <p:spPr>
            <a:xfrm>
              <a:off x="5603809" y="1253680"/>
              <a:ext cx="1523119" cy="553998"/>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sl-SI" sz="1600" b="1" dirty="0" smtClean="0">
                  <a:solidFill>
                    <a:srgbClr val="62B5E5"/>
                  </a:solidFill>
                  <a:latin typeface="Verdana"/>
                </a:rPr>
                <a:t>Spodbujanje digitalne transformacije</a:t>
              </a:r>
              <a:endParaRPr kumimoji="0" lang="en-GB" sz="1600" b="1" i="0" u="none" strike="noStrike" kern="1200" cap="none" spc="0" normalizeH="0" baseline="0" dirty="0">
                <a:ln>
                  <a:noFill/>
                </a:ln>
                <a:solidFill>
                  <a:srgbClr val="62B5E5"/>
                </a:solidFill>
                <a:effectLst/>
                <a:uLnTx/>
                <a:uFillTx/>
                <a:latin typeface="Verdana"/>
              </a:endParaRPr>
            </a:p>
          </p:txBody>
        </p:sp>
        <p:sp>
          <p:nvSpPr>
            <p:cNvPr id="34" name="Text Placeholder 3"/>
            <p:cNvSpPr txBox="1">
              <a:spLocks/>
            </p:cNvSpPr>
            <p:nvPr/>
          </p:nvSpPr>
          <p:spPr>
            <a:xfrm>
              <a:off x="5603809" y="1797765"/>
              <a:ext cx="1641809" cy="10156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ts val="600"/>
                </a:spcBef>
                <a:buSzPct val="100000"/>
              </a:pPr>
              <a:r>
                <a:rPr lang="sl-SI" sz="1100" dirty="0" smtClean="0">
                  <a:solidFill>
                    <a:schemeClr val="tx1"/>
                  </a:solidFill>
                </a:rPr>
                <a:t>Preoblikovanje trenutnih poslovnih procesov preko implementacije tehnologij masovnih podatkov, RPA, procesnega rudarjenja in drugih tehnologij v okviru celovite digitalne transformacije.</a:t>
              </a:r>
              <a:endParaRPr lang="en-GB" sz="1100" dirty="0">
                <a:solidFill>
                  <a:schemeClr val="tx1"/>
                </a:solidFill>
              </a:endParaRPr>
            </a:p>
          </p:txBody>
        </p:sp>
      </p:grpSp>
      <p:grpSp>
        <p:nvGrpSpPr>
          <p:cNvPr id="35" name="Group 72"/>
          <p:cNvGrpSpPr/>
          <p:nvPr/>
        </p:nvGrpSpPr>
        <p:grpSpPr>
          <a:xfrm>
            <a:off x="427417" y="3873241"/>
            <a:ext cx="2280831" cy="2455314"/>
            <a:chOff x="5783178" y="1384245"/>
            <a:chExt cx="1731335" cy="1841486"/>
          </a:xfrm>
        </p:grpSpPr>
        <p:sp>
          <p:nvSpPr>
            <p:cNvPr id="36" name="Text Placeholder 3"/>
            <p:cNvSpPr txBox="1">
              <a:spLocks/>
            </p:cNvSpPr>
            <p:nvPr/>
          </p:nvSpPr>
          <p:spPr>
            <a:xfrm>
              <a:off x="5788777" y="1384245"/>
              <a:ext cx="1725736" cy="553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sl-SI" sz="1600" b="1" i="0" u="none" strike="noStrike" kern="1200" cap="none" spc="0" normalizeH="0" baseline="0" dirty="0" smtClean="0">
                  <a:ln>
                    <a:noFill/>
                  </a:ln>
                  <a:solidFill>
                    <a:srgbClr val="0097A9"/>
                  </a:solidFill>
                  <a:effectLst/>
                  <a:uLnTx/>
                  <a:uFillTx/>
                  <a:latin typeface="Verdana"/>
                  <a:ea typeface="+mn-ea"/>
                  <a:cs typeface="+mn-cs"/>
                </a:rPr>
                <a:t>Organizacijska kultura</a:t>
              </a:r>
              <a:r>
                <a:rPr kumimoji="0" lang="sl-SI" sz="1600" b="1" i="0" u="none" strike="noStrike" kern="1200" cap="none" spc="0" normalizeH="0" dirty="0" smtClean="0">
                  <a:ln>
                    <a:noFill/>
                  </a:ln>
                  <a:solidFill>
                    <a:srgbClr val="0097A9"/>
                  </a:solidFill>
                  <a:effectLst/>
                  <a:uLnTx/>
                  <a:uFillTx/>
                  <a:latin typeface="Verdana"/>
                  <a:ea typeface="+mn-ea"/>
                  <a:cs typeface="+mn-cs"/>
                </a:rPr>
                <a:t> in dobrobit zaposlenih</a:t>
              </a:r>
              <a:endParaRPr kumimoji="0" lang="en-GB" sz="1600" b="1" i="0" u="none" strike="noStrike" kern="1200" cap="none" spc="0" normalizeH="0" baseline="0" dirty="0">
                <a:ln>
                  <a:noFill/>
                </a:ln>
                <a:solidFill>
                  <a:srgbClr val="0097A9"/>
                </a:solidFill>
                <a:effectLst/>
                <a:uLnTx/>
                <a:uFillTx/>
                <a:latin typeface="Verdana"/>
                <a:ea typeface="+mn-ea"/>
                <a:cs typeface="+mn-cs"/>
              </a:endParaRPr>
            </a:p>
          </p:txBody>
        </p:sp>
        <p:sp>
          <p:nvSpPr>
            <p:cNvPr id="37" name="Text Placeholder 3"/>
            <p:cNvSpPr txBox="1">
              <a:spLocks/>
            </p:cNvSpPr>
            <p:nvPr/>
          </p:nvSpPr>
          <p:spPr>
            <a:xfrm>
              <a:off x="5783178" y="1956152"/>
              <a:ext cx="1474514" cy="126957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ts val="600"/>
                </a:spcBef>
                <a:buSzPct val="100000"/>
              </a:pPr>
              <a:r>
                <a:rPr lang="sl-SI" sz="1100" dirty="0" smtClean="0">
                  <a:solidFill>
                    <a:schemeClr val="tx1"/>
                  </a:solidFill>
                </a:rPr>
                <a:t>Spodbujanje kulture, ki temelji na zaupanju, empatiji in transparentnosti. Organizacije naj upoštevajo različne osebnostne profile svojih zaposlenih in njihovo psihično ter fizično dobrobit.</a:t>
              </a:r>
              <a:endParaRPr lang="en-GB" sz="1100" dirty="0">
                <a:solidFill>
                  <a:schemeClr val="tx1"/>
                </a:solidFill>
              </a:endParaRPr>
            </a:p>
          </p:txBody>
        </p:sp>
      </p:grpSp>
      <p:grpSp>
        <p:nvGrpSpPr>
          <p:cNvPr id="38" name="Group 75"/>
          <p:cNvGrpSpPr/>
          <p:nvPr/>
        </p:nvGrpSpPr>
        <p:grpSpPr>
          <a:xfrm>
            <a:off x="473223" y="1594485"/>
            <a:ext cx="2544874" cy="1793593"/>
            <a:chOff x="5913626" y="1796190"/>
            <a:chExt cx="1908656" cy="1345191"/>
          </a:xfrm>
        </p:grpSpPr>
        <p:sp>
          <p:nvSpPr>
            <p:cNvPr id="39" name="Text Placeholder 3"/>
            <p:cNvSpPr txBox="1">
              <a:spLocks/>
            </p:cNvSpPr>
            <p:nvPr/>
          </p:nvSpPr>
          <p:spPr>
            <a:xfrm>
              <a:off x="5913626" y="1796190"/>
              <a:ext cx="1908656" cy="18466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sl-SI" sz="1600" b="1" i="0" u="none" strike="noStrike" kern="1200" cap="none" spc="0" normalizeH="0" baseline="0" dirty="0" smtClean="0">
                  <a:ln>
                    <a:noFill/>
                  </a:ln>
                  <a:solidFill>
                    <a:srgbClr val="86BC25"/>
                  </a:solidFill>
                  <a:effectLst/>
                  <a:uLnTx/>
                  <a:uFillTx/>
                  <a:latin typeface="Verdana"/>
                  <a:ea typeface="+mn-ea"/>
                  <a:cs typeface="+mn-cs"/>
                </a:rPr>
                <a:t>Dav</a:t>
              </a:r>
              <a:r>
                <a:rPr lang="sl-SI" sz="1600" b="1" dirty="0" smtClean="0">
                  <a:solidFill>
                    <a:srgbClr val="86BC25"/>
                  </a:solidFill>
                  <a:latin typeface="Verdana"/>
                </a:rPr>
                <a:t>čni &amp; Pravni vidik</a:t>
              </a:r>
              <a:endParaRPr kumimoji="0" lang="en-GB" sz="1600" b="1" i="0" u="none" strike="noStrike" kern="1200" cap="none" spc="0" normalizeH="0" baseline="0" dirty="0">
                <a:ln>
                  <a:noFill/>
                </a:ln>
                <a:solidFill>
                  <a:srgbClr val="86BC25"/>
                </a:solidFill>
                <a:effectLst/>
                <a:uLnTx/>
                <a:uFillTx/>
                <a:latin typeface="Verdana"/>
                <a:ea typeface="+mn-ea"/>
                <a:cs typeface="+mn-cs"/>
              </a:endParaRPr>
            </a:p>
          </p:txBody>
        </p:sp>
        <p:sp>
          <p:nvSpPr>
            <p:cNvPr id="40" name="Text Placeholder 3"/>
            <p:cNvSpPr txBox="1">
              <a:spLocks/>
            </p:cNvSpPr>
            <p:nvPr/>
          </p:nvSpPr>
          <p:spPr>
            <a:xfrm>
              <a:off x="5914052" y="1998763"/>
              <a:ext cx="1513057" cy="114261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ts val="600"/>
                </a:spcBef>
                <a:buSzPct val="100000"/>
              </a:pPr>
              <a:r>
                <a:rPr lang="sl-SI" sz="1100" dirty="0" smtClean="0">
                  <a:solidFill>
                    <a:schemeClr val="tx1"/>
                  </a:solidFill>
                </a:rPr>
                <a:t>Vplivi dela od doma na spremembe internih politik, opisov delovnih mest in pogodb z zunanjimi izvajalci. </a:t>
              </a:r>
              <a:r>
                <a:rPr lang="sl-SI" sz="1100" dirty="0" smtClean="0">
                  <a:solidFill>
                    <a:schemeClr val="tx1"/>
                  </a:solidFill>
                </a:rPr>
                <a:t>Vprašanja zadevajo delovnopravna, pogodbena in druga razmerja v in izven podjetja.</a:t>
              </a:r>
              <a:endParaRPr lang="en-GB" sz="1100" dirty="0">
                <a:solidFill>
                  <a:schemeClr val="tx1"/>
                </a:solidFill>
              </a:endParaRPr>
            </a:p>
          </p:txBody>
        </p:sp>
      </p:grpSp>
      <p:grpSp>
        <p:nvGrpSpPr>
          <p:cNvPr id="43" name="Group 72"/>
          <p:cNvGrpSpPr/>
          <p:nvPr/>
        </p:nvGrpSpPr>
        <p:grpSpPr>
          <a:xfrm>
            <a:off x="5276053" y="1262996"/>
            <a:ext cx="3315993" cy="1382023"/>
            <a:chOff x="5627283" y="1520359"/>
            <a:chExt cx="2762325" cy="917547"/>
          </a:xfrm>
        </p:grpSpPr>
        <p:sp>
          <p:nvSpPr>
            <p:cNvPr id="44" name="Text Placeholder 3"/>
            <p:cNvSpPr txBox="1">
              <a:spLocks/>
            </p:cNvSpPr>
            <p:nvPr/>
          </p:nvSpPr>
          <p:spPr>
            <a:xfrm>
              <a:off x="5627283" y="1520359"/>
              <a:ext cx="2522382" cy="369332"/>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sl-SI" sz="1600" b="1" dirty="0" smtClean="0">
                  <a:solidFill>
                    <a:srgbClr val="046A38"/>
                  </a:solidFill>
                  <a:latin typeface="Verdana"/>
                </a:rPr>
                <a:t>Organizacija delovnega okolja</a:t>
              </a:r>
              <a:endParaRPr kumimoji="0" lang="en-GB" sz="1600" b="1" i="0" u="none" strike="noStrike" kern="1200" cap="none" spc="0" normalizeH="0" baseline="0" dirty="0">
                <a:ln>
                  <a:noFill/>
                </a:ln>
                <a:solidFill>
                  <a:srgbClr val="046A38"/>
                </a:solidFill>
                <a:effectLst/>
                <a:uLnTx/>
                <a:uFillTx/>
                <a:latin typeface="Verdana"/>
                <a:ea typeface="+mn-ea"/>
                <a:cs typeface="+mn-cs"/>
              </a:endParaRPr>
            </a:p>
          </p:txBody>
        </p:sp>
        <p:sp>
          <p:nvSpPr>
            <p:cNvPr id="45" name="Text Placeholder 3"/>
            <p:cNvSpPr txBox="1">
              <a:spLocks/>
            </p:cNvSpPr>
            <p:nvPr/>
          </p:nvSpPr>
          <p:spPr>
            <a:xfrm>
              <a:off x="5637550" y="1875977"/>
              <a:ext cx="2752058" cy="56192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ts val="600"/>
                </a:spcBef>
                <a:buSzPct val="100000"/>
              </a:pPr>
              <a:r>
                <a:rPr lang="sl-SI" sz="1100" dirty="0" smtClean="0">
                  <a:solidFill>
                    <a:schemeClr val="tx1"/>
                  </a:solidFill>
                </a:rPr>
                <a:t>Vzpostavitev </a:t>
              </a:r>
              <a:r>
                <a:rPr lang="sl-SI" sz="1100" dirty="0" smtClean="0">
                  <a:solidFill>
                    <a:schemeClr val="tx1"/>
                  </a:solidFill>
                </a:rPr>
                <a:t>kanalov za delo od doma in virtualnih orodij za sodelovanje. </a:t>
              </a:r>
              <a:r>
                <a:rPr lang="sl-SI" sz="1100" dirty="0" smtClean="0">
                  <a:solidFill>
                    <a:schemeClr val="tx1"/>
                  </a:solidFill>
                </a:rPr>
                <a:t>Vzpostavitev varnega delovnega okolja. Vzpostavitev spremljanja in nadzora Podpora za zaposlene in </a:t>
              </a:r>
              <a:r>
                <a:rPr lang="sl-SI" sz="1100" dirty="0" smtClean="0">
                  <a:solidFill>
                    <a:schemeClr val="tx1"/>
                  </a:solidFill>
                </a:rPr>
                <a:t>ustrezna izobraževanja</a:t>
              </a:r>
              <a:r>
                <a:rPr lang="sl-SI" sz="1100" dirty="0" smtClean="0">
                  <a:solidFill>
                    <a:schemeClr val="tx1"/>
                  </a:solidFill>
                </a:rPr>
                <a:t>. </a:t>
              </a:r>
              <a:endParaRPr lang="en-GB" sz="1100" dirty="0">
                <a:solidFill>
                  <a:schemeClr val="tx1"/>
                </a:solidFill>
              </a:endParaRPr>
            </a:p>
          </p:txBody>
        </p:sp>
      </p:grpSp>
      <p:grpSp>
        <p:nvGrpSpPr>
          <p:cNvPr id="46" name="Group 69"/>
          <p:cNvGrpSpPr/>
          <p:nvPr/>
        </p:nvGrpSpPr>
        <p:grpSpPr>
          <a:xfrm>
            <a:off x="6001096" y="4981580"/>
            <a:ext cx="2709876" cy="1548652"/>
            <a:chOff x="5597922" y="1478084"/>
            <a:chExt cx="2032407" cy="1161489"/>
          </a:xfrm>
        </p:grpSpPr>
        <p:sp>
          <p:nvSpPr>
            <p:cNvPr id="47" name="Text Placeholder 3"/>
            <p:cNvSpPr txBox="1">
              <a:spLocks/>
            </p:cNvSpPr>
            <p:nvPr/>
          </p:nvSpPr>
          <p:spPr>
            <a:xfrm>
              <a:off x="5597923" y="1478084"/>
              <a:ext cx="1943212" cy="369332"/>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sl-SI" sz="1600" b="1" dirty="0" smtClean="0">
                  <a:solidFill>
                    <a:srgbClr val="012169"/>
                  </a:solidFill>
                  <a:latin typeface="Verdana"/>
                </a:rPr>
                <a:t>Organizacija delovne sile</a:t>
              </a:r>
              <a:endParaRPr kumimoji="0" lang="en-GB" sz="1600" b="1" i="0" u="none" strike="noStrike" kern="1200" cap="none" spc="0" normalizeH="0" baseline="0" dirty="0">
                <a:ln>
                  <a:noFill/>
                </a:ln>
                <a:solidFill>
                  <a:srgbClr val="012169"/>
                </a:solidFill>
                <a:effectLst/>
                <a:uLnTx/>
                <a:uFillTx/>
                <a:latin typeface="Verdana"/>
                <a:ea typeface="+mn-ea"/>
                <a:cs typeface="+mn-cs"/>
              </a:endParaRPr>
            </a:p>
          </p:txBody>
        </p:sp>
        <p:sp>
          <p:nvSpPr>
            <p:cNvPr id="48" name="Text Placeholder 3"/>
            <p:cNvSpPr txBox="1">
              <a:spLocks/>
            </p:cNvSpPr>
            <p:nvPr/>
          </p:nvSpPr>
          <p:spPr>
            <a:xfrm>
              <a:off x="5597922" y="1912451"/>
              <a:ext cx="2032407" cy="7271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ts val="600"/>
                </a:spcBef>
                <a:buSzPct val="100000"/>
              </a:pPr>
              <a:r>
                <a:rPr lang="sl-SI" sz="1050" dirty="0" smtClean="0">
                  <a:solidFill>
                    <a:schemeClr val="tx1"/>
                  </a:solidFill>
                </a:rPr>
                <a:t>Vzpostavitev kriznega načrta za </a:t>
              </a:r>
              <a:r>
                <a:rPr lang="sl-SI" sz="1050" dirty="0" smtClean="0">
                  <a:solidFill>
                    <a:schemeClr val="tx1"/>
                  </a:solidFill>
                </a:rPr>
                <a:t>ključne zaposlene in aktivnosti. </a:t>
              </a:r>
              <a:r>
                <a:rPr lang="sl-SI" sz="1050" dirty="0" smtClean="0">
                  <a:solidFill>
                    <a:schemeClr val="tx1"/>
                  </a:solidFill>
                </a:rPr>
                <a:t>Oblikovane novih načinov za </a:t>
              </a:r>
              <a:r>
                <a:rPr lang="sl-SI" sz="1050" dirty="0" smtClean="0">
                  <a:solidFill>
                    <a:schemeClr val="tx1"/>
                  </a:solidFill>
                </a:rPr>
                <a:t>spremljanje uspešnosti </a:t>
              </a:r>
              <a:r>
                <a:rPr lang="sl-SI" sz="1050" dirty="0" smtClean="0">
                  <a:solidFill>
                    <a:schemeClr val="tx1"/>
                  </a:solidFill>
                </a:rPr>
                <a:t>zaposlenih. Jasna opredelitev </a:t>
              </a:r>
              <a:r>
                <a:rPr lang="sl-SI" sz="1050" dirty="0" smtClean="0">
                  <a:solidFill>
                    <a:schemeClr val="tx1"/>
                  </a:solidFill>
                </a:rPr>
                <a:t>dolžnosti ter odgovornosti zaposlenih</a:t>
              </a:r>
              <a:r>
                <a:rPr lang="sl-SI" sz="1050" dirty="0" smtClean="0">
                  <a:solidFill>
                    <a:schemeClr val="tx1"/>
                  </a:solidFill>
                </a:rPr>
                <a:t>.</a:t>
              </a:r>
              <a:endParaRPr lang="en-GB" sz="1050" dirty="0">
                <a:solidFill>
                  <a:schemeClr val="tx1"/>
                </a:solidFill>
              </a:endParaRPr>
            </a:p>
          </p:txBody>
        </p:sp>
      </p:grpSp>
      <p:sp>
        <p:nvSpPr>
          <p:cNvPr id="49" name="Freeform 48"/>
          <p:cNvSpPr/>
          <p:nvPr/>
        </p:nvSpPr>
        <p:spPr>
          <a:xfrm>
            <a:off x="3670189" y="1740499"/>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marL="0" marR="0" lvl="0" indent="0" algn="ctr" defTabSz="1185304" rtl="0" fontAlgn="base" latinLnBrk="0" hangingPunct="1">
              <a:lnSpc>
                <a:spcPct val="90000"/>
              </a:lnSpc>
              <a:spcBef>
                <a:spcPct val="0"/>
              </a:spcBef>
              <a:spcAft>
                <a:spcPct val="35000"/>
              </a:spcAft>
              <a:buClrTx/>
              <a:buSzTx/>
              <a:buFontTx/>
              <a:buNone/>
              <a:tabLst/>
              <a:defRPr/>
            </a:pPr>
            <a:endParaRPr kumimoji="0" lang="en-GB" sz="2667" b="0" i="0" u="none" strike="noStrike" kern="1200" cap="none" spc="0" normalizeH="0" baseline="0" noProof="0" dirty="0">
              <a:ln>
                <a:noFill/>
              </a:ln>
              <a:solidFill>
                <a:prstClr val="white"/>
              </a:solidFill>
              <a:effectLst/>
              <a:uLnTx/>
              <a:uFillTx/>
              <a:latin typeface="Verdana"/>
              <a:ea typeface="+mn-ea"/>
              <a:cs typeface="+mn-cs"/>
            </a:endParaRPr>
          </a:p>
        </p:txBody>
      </p:sp>
      <p:sp>
        <p:nvSpPr>
          <p:cNvPr id="50" name="Freeform 49"/>
          <p:cNvSpPr/>
          <p:nvPr/>
        </p:nvSpPr>
        <p:spPr>
          <a:xfrm rot="2160000">
            <a:off x="4882693" y="2698750"/>
            <a:ext cx="333829" cy="42227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marL="0" marR="0" lvl="0" indent="0" algn="ctr" defTabSz="829713" rtl="0" fontAlgn="base" latinLnBrk="0" hangingPunct="1">
              <a:lnSpc>
                <a:spcPct val="90000"/>
              </a:lnSpc>
              <a:spcBef>
                <a:spcPct val="0"/>
              </a:spcBef>
              <a:spcAft>
                <a:spcPct val="3500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Verdana"/>
              <a:ea typeface="+mn-ea"/>
              <a:cs typeface="+mn-cs"/>
            </a:endParaRPr>
          </a:p>
        </p:txBody>
      </p:sp>
      <p:sp>
        <p:nvSpPr>
          <p:cNvPr id="51" name="Freeform 50"/>
          <p:cNvSpPr/>
          <p:nvPr/>
        </p:nvSpPr>
        <p:spPr>
          <a:xfrm>
            <a:off x="5192329" y="2846399"/>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marL="0" marR="0" lvl="0" indent="0" algn="ctr" defTabSz="1185304" rtl="0" fontAlgn="base" latinLnBrk="0" hangingPunct="1">
              <a:lnSpc>
                <a:spcPct val="90000"/>
              </a:lnSpc>
              <a:spcBef>
                <a:spcPct val="0"/>
              </a:spcBef>
              <a:spcAft>
                <a:spcPct val="35000"/>
              </a:spcAft>
              <a:buClrTx/>
              <a:buSzTx/>
              <a:buFontTx/>
              <a:buNone/>
              <a:tabLst/>
              <a:defRPr/>
            </a:pPr>
            <a:endParaRPr kumimoji="0" lang="en-GB" sz="2667" b="0" i="0" u="none" strike="noStrike" kern="1200" cap="none" spc="0" normalizeH="0" baseline="0" noProof="0" dirty="0">
              <a:ln>
                <a:noFill/>
              </a:ln>
              <a:solidFill>
                <a:prstClr val="white"/>
              </a:solidFill>
              <a:effectLst/>
              <a:uLnTx/>
              <a:uFillTx/>
              <a:latin typeface="Verdana"/>
              <a:ea typeface="+mn-ea"/>
              <a:cs typeface="+mn-cs"/>
            </a:endParaRPr>
          </a:p>
        </p:txBody>
      </p:sp>
      <p:sp>
        <p:nvSpPr>
          <p:cNvPr id="52" name="Freeform 51"/>
          <p:cNvSpPr/>
          <p:nvPr/>
        </p:nvSpPr>
        <p:spPr>
          <a:xfrm rot="17280000">
            <a:off x="5363431" y="4146699"/>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marL="0" marR="0" lvl="0" indent="0" algn="ctr" defTabSz="829713" rtl="0" fontAlgn="base" latinLnBrk="0" hangingPunct="1">
              <a:lnSpc>
                <a:spcPct val="90000"/>
              </a:lnSpc>
              <a:spcBef>
                <a:spcPct val="0"/>
              </a:spcBef>
              <a:spcAft>
                <a:spcPct val="3500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Verdana"/>
              <a:ea typeface="+mn-ea"/>
              <a:cs typeface="+mn-cs"/>
            </a:endParaRPr>
          </a:p>
        </p:txBody>
      </p:sp>
      <p:sp>
        <p:nvSpPr>
          <p:cNvPr id="53" name="Freeform 52"/>
          <p:cNvSpPr/>
          <p:nvPr/>
        </p:nvSpPr>
        <p:spPr>
          <a:xfrm>
            <a:off x="4610924" y="4635783"/>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marL="0" marR="0" lvl="0" indent="0" algn="ctr" defTabSz="1185304" rtl="0" fontAlgn="base" latinLnBrk="0" hangingPunct="1">
              <a:lnSpc>
                <a:spcPct val="90000"/>
              </a:lnSpc>
              <a:spcBef>
                <a:spcPct val="0"/>
              </a:spcBef>
              <a:spcAft>
                <a:spcPct val="35000"/>
              </a:spcAft>
              <a:buClrTx/>
              <a:buSzTx/>
              <a:buFontTx/>
              <a:buNone/>
              <a:tabLst/>
              <a:defRPr/>
            </a:pPr>
            <a:endParaRPr kumimoji="0" lang="en-GB" sz="2667" b="0" i="0" u="none" strike="noStrike" kern="1200" cap="none" spc="0" normalizeH="0" baseline="0" noProof="0" dirty="0">
              <a:ln>
                <a:noFill/>
              </a:ln>
              <a:solidFill>
                <a:prstClr val="white"/>
              </a:solidFill>
              <a:effectLst/>
              <a:uLnTx/>
              <a:uFillTx/>
              <a:latin typeface="Verdana"/>
              <a:ea typeface="+mn-ea"/>
              <a:cs typeface="+mn-cs"/>
            </a:endParaRPr>
          </a:p>
        </p:txBody>
      </p:sp>
      <p:sp>
        <p:nvSpPr>
          <p:cNvPr id="54" name="Freeform 53"/>
          <p:cNvSpPr/>
          <p:nvPr/>
        </p:nvSpPr>
        <p:spPr>
          <a:xfrm>
            <a:off x="4138522" y="5050374"/>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marL="0" marR="0" lvl="0" indent="0" algn="ctr" defTabSz="829713" rtl="0" fontAlgn="base" latinLnBrk="0" hangingPunct="1">
              <a:lnSpc>
                <a:spcPct val="90000"/>
              </a:lnSpc>
              <a:spcBef>
                <a:spcPct val="0"/>
              </a:spcBef>
              <a:spcAft>
                <a:spcPct val="3500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Verdana"/>
              <a:ea typeface="+mn-ea"/>
              <a:cs typeface="+mn-cs"/>
            </a:endParaRPr>
          </a:p>
        </p:txBody>
      </p:sp>
      <p:sp>
        <p:nvSpPr>
          <p:cNvPr id="55" name="Freeform 54"/>
          <p:cNvSpPr/>
          <p:nvPr/>
        </p:nvSpPr>
        <p:spPr>
          <a:xfrm>
            <a:off x="2729454" y="4635783"/>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marL="0" marR="0" lvl="0" indent="0" algn="ctr" defTabSz="1185304" rtl="0" fontAlgn="base" latinLnBrk="0" hangingPunct="1">
              <a:lnSpc>
                <a:spcPct val="90000"/>
              </a:lnSpc>
              <a:spcBef>
                <a:spcPct val="0"/>
              </a:spcBef>
              <a:spcAft>
                <a:spcPct val="35000"/>
              </a:spcAft>
              <a:buClrTx/>
              <a:buSzTx/>
              <a:buFontTx/>
              <a:buNone/>
              <a:tabLst/>
              <a:defRPr/>
            </a:pPr>
            <a:endParaRPr kumimoji="0" lang="en-GB" sz="2667" b="0" i="0" u="none" strike="noStrike" kern="1200" cap="none" spc="0" normalizeH="0" baseline="0" noProof="0" dirty="0">
              <a:ln>
                <a:noFill/>
              </a:ln>
              <a:solidFill>
                <a:prstClr val="white"/>
              </a:solidFill>
              <a:effectLst/>
              <a:uLnTx/>
              <a:uFillTx/>
              <a:latin typeface="Verdana"/>
              <a:ea typeface="+mn-ea"/>
              <a:cs typeface="+mn-cs"/>
            </a:endParaRPr>
          </a:p>
        </p:txBody>
      </p:sp>
      <p:sp>
        <p:nvSpPr>
          <p:cNvPr id="56" name="Freeform 55"/>
          <p:cNvSpPr/>
          <p:nvPr/>
        </p:nvSpPr>
        <p:spPr>
          <a:xfrm rot="4320000">
            <a:off x="2900557" y="4164670"/>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accent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marL="0" marR="0" lvl="0" indent="0" algn="ctr" defTabSz="829713" rtl="0" fontAlgn="base" latinLnBrk="0" hangingPunct="1">
              <a:lnSpc>
                <a:spcPct val="90000"/>
              </a:lnSpc>
              <a:spcBef>
                <a:spcPct val="0"/>
              </a:spcBef>
              <a:spcAft>
                <a:spcPct val="3500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Verdana"/>
              <a:ea typeface="+mn-ea"/>
              <a:cs typeface="+mn-cs"/>
            </a:endParaRPr>
          </a:p>
        </p:txBody>
      </p:sp>
      <p:sp>
        <p:nvSpPr>
          <p:cNvPr id="57" name="Freeform 56"/>
          <p:cNvSpPr/>
          <p:nvPr/>
        </p:nvSpPr>
        <p:spPr>
          <a:xfrm>
            <a:off x="2148048" y="2846399"/>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marL="0" marR="0" lvl="0" indent="0" algn="ctr" defTabSz="1185304" rtl="0" fontAlgn="base" latinLnBrk="0" hangingPunct="1">
              <a:lnSpc>
                <a:spcPct val="90000"/>
              </a:lnSpc>
              <a:spcBef>
                <a:spcPct val="0"/>
              </a:spcBef>
              <a:spcAft>
                <a:spcPct val="35000"/>
              </a:spcAft>
              <a:buClrTx/>
              <a:buSzTx/>
              <a:buFontTx/>
              <a:buNone/>
              <a:tabLst/>
              <a:defRPr/>
            </a:pPr>
            <a:endParaRPr kumimoji="0" lang="en-GB" sz="2667" b="0" i="0" u="none" strike="noStrike" kern="1200" cap="none" spc="0" normalizeH="0" baseline="0" noProof="0" dirty="0">
              <a:ln>
                <a:noFill/>
              </a:ln>
              <a:solidFill>
                <a:prstClr val="white"/>
              </a:solidFill>
              <a:effectLst/>
              <a:uLnTx/>
              <a:uFillTx/>
              <a:latin typeface="Verdana"/>
              <a:ea typeface="+mn-ea"/>
              <a:cs typeface="+mn-cs"/>
            </a:endParaRPr>
          </a:p>
        </p:txBody>
      </p:sp>
      <p:sp>
        <p:nvSpPr>
          <p:cNvPr id="58" name="Freeform 57"/>
          <p:cNvSpPr/>
          <p:nvPr/>
        </p:nvSpPr>
        <p:spPr>
          <a:xfrm rot="19440000">
            <a:off x="3360280" y="2709863"/>
            <a:ext cx="333829" cy="42227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marL="0" marR="0" lvl="0" indent="0" algn="ctr" defTabSz="829713" rtl="0" fontAlgn="base" latinLnBrk="0" hangingPunct="1">
              <a:lnSpc>
                <a:spcPct val="90000"/>
              </a:lnSpc>
              <a:spcBef>
                <a:spcPct val="0"/>
              </a:spcBef>
              <a:spcAft>
                <a:spcPct val="3500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Verdana"/>
              <a:ea typeface="+mn-ea"/>
              <a:cs typeface="+mn-cs"/>
            </a:endParaRPr>
          </a:p>
        </p:txBody>
      </p:sp>
      <p:sp>
        <p:nvSpPr>
          <p:cNvPr id="65" name="Freeform 34"/>
          <p:cNvSpPr>
            <a:spLocks noEditPoints="1"/>
          </p:cNvSpPr>
          <p:nvPr/>
        </p:nvSpPr>
        <p:spPr bwMode="auto">
          <a:xfrm>
            <a:off x="5530346" y="3283898"/>
            <a:ext cx="574704" cy="378975"/>
          </a:xfrm>
          <a:custGeom>
            <a:avLst/>
            <a:gdLst>
              <a:gd name="T0" fmla="*/ 1759 w 2170"/>
              <a:gd name="T1" fmla="*/ 1277 h 1428"/>
              <a:gd name="T2" fmla="*/ 1759 w 2170"/>
              <a:gd name="T3" fmla="*/ 1277 h 1428"/>
              <a:gd name="T4" fmla="*/ 1343 w 2170"/>
              <a:gd name="T5" fmla="*/ 1277 h 1428"/>
              <a:gd name="T6" fmla="*/ 1343 w 2170"/>
              <a:gd name="T7" fmla="*/ 1146 h 1428"/>
              <a:gd name="T8" fmla="*/ 1437 w 2170"/>
              <a:gd name="T9" fmla="*/ 1146 h 1428"/>
              <a:gd name="T10" fmla="*/ 1571 w 2170"/>
              <a:gd name="T11" fmla="*/ 1079 h 1428"/>
              <a:gd name="T12" fmla="*/ 1549 w 2170"/>
              <a:gd name="T13" fmla="*/ 942 h 1428"/>
              <a:gd name="T14" fmla="*/ 1242 w 2170"/>
              <a:gd name="T15" fmla="*/ 548 h 1428"/>
              <a:gd name="T16" fmla="*/ 1110 w 2170"/>
              <a:gd name="T17" fmla="*/ 485 h 1428"/>
              <a:gd name="T18" fmla="*/ 979 w 2170"/>
              <a:gd name="T19" fmla="*/ 547 h 1428"/>
              <a:gd name="T20" fmla="*/ 666 w 2170"/>
              <a:gd name="T21" fmla="*/ 943 h 1428"/>
              <a:gd name="T22" fmla="*/ 647 w 2170"/>
              <a:gd name="T23" fmla="*/ 1077 h 1428"/>
              <a:gd name="T24" fmla="*/ 778 w 2170"/>
              <a:gd name="T25" fmla="*/ 1146 h 1428"/>
              <a:gd name="T26" fmla="*/ 884 w 2170"/>
              <a:gd name="T27" fmla="*/ 1146 h 1428"/>
              <a:gd name="T28" fmla="*/ 884 w 2170"/>
              <a:gd name="T29" fmla="*/ 1277 h 1428"/>
              <a:gd name="T30" fmla="*/ 434 w 2170"/>
              <a:gd name="T31" fmla="*/ 1277 h 1428"/>
              <a:gd name="T32" fmla="*/ 151 w 2170"/>
              <a:gd name="T33" fmla="*/ 977 h 1428"/>
              <a:gd name="T34" fmla="*/ 429 w 2170"/>
              <a:gd name="T35" fmla="*/ 677 h 1428"/>
              <a:gd name="T36" fmla="*/ 501 w 2170"/>
              <a:gd name="T37" fmla="*/ 601 h 1428"/>
              <a:gd name="T38" fmla="*/ 735 w 2170"/>
              <a:gd name="T39" fmla="*/ 377 h 1428"/>
              <a:gd name="T40" fmla="*/ 832 w 2170"/>
              <a:gd name="T41" fmla="*/ 396 h 1428"/>
              <a:gd name="T42" fmla="*/ 924 w 2170"/>
              <a:gd name="T43" fmla="*/ 366 h 1428"/>
              <a:gd name="T44" fmla="*/ 1285 w 2170"/>
              <a:gd name="T45" fmla="*/ 151 h 1428"/>
              <a:gd name="T46" fmla="*/ 1711 w 2170"/>
              <a:gd name="T47" fmla="*/ 612 h 1428"/>
              <a:gd name="T48" fmla="*/ 1775 w 2170"/>
              <a:gd name="T49" fmla="*/ 685 h 1428"/>
              <a:gd name="T50" fmla="*/ 2019 w 2170"/>
              <a:gd name="T51" fmla="*/ 977 h 1428"/>
              <a:gd name="T52" fmla="*/ 1759 w 2170"/>
              <a:gd name="T53" fmla="*/ 1277 h 1428"/>
              <a:gd name="T54" fmla="*/ 1857 w 2170"/>
              <a:gd name="T55" fmla="*/ 548 h 1428"/>
              <a:gd name="T56" fmla="*/ 1857 w 2170"/>
              <a:gd name="T57" fmla="*/ 548 h 1428"/>
              <a:gd name="T58" fmla="*/ 1285 w 2170"/>
              <a:gd name="T59" fmla="*/ 0 h 1428"/>
              <a:gd name="T60" fmla="*/ 829 w 2170"/>
              <a:gd name="T61" fmla="*/ 237 h 1428"/>
              <a:gd name="T62" fmla="*/ 735 w 2170"/>
              <a:gd name="T63" fmla="*/ 226 h 1428"/>
              <a:gd name="T64" fmla="*/ 356 w 2170"/>
              <a:gd name="T65" fmla="*/ 534 h 1428"/>
              <a:gd name="T66" fmla="*/ 0 w 2170"/>
              <a:gd name="T67" fmla="*/ 977 h 1428"/>
              <a:gd name="T68" fmla="*/ 434 w 2170"/>
              <a:gd name="T69" fmla="*/ 1428 h 1428"/>
              <a:gd name="T70" fmla="*/ 959 w 2170"/>
              <a:gd name="T71" fmla="*/ 1428 h 1428"/>
              <a:gd name="T72" fmla="*/ 1035 w 2170"/>
              <a:gd name="T73" fmla="*/ 1352 h 1428"/>
              <a:gd name="T74" fmla="*/ 1035 w 2170"/>
              <a:gd name="T75" fmla="*/ 1071 h 1428"/>
              <a:gd name="T76" fmla="*/ 959 w 2170"/>
              <a:gd name="T77" fmla="*/ 995 h 1428"/>
              <a:gd name="T78" fmla="*/ 817 w 2170"/>
              <a:gd name="T79" fmla="*/ 995 h 1428"/>
              <a:gd name="T80" fmla="*/ 1098 w 2170"/>
              <a:gd name="T81" fmla="*/ 640 h 1428"/>
              <a:gd name="T82" fmla="*/ 1122 w 2170"/>
              <a:gd name="T83" fmla="*/ 641 h 1428"/>
              <a:gd name="T84" fmla="*/ 1399 w 2170"/>
              <a:gd name="T85" fmla="*/ 995 h 1428"/>
              <a:gd name="T86" fmla="*/ 1268 w 2170"/>
              <a:gd name="T87" fmla="*/ 995 h 1428"/>
              <a:gd name="T88" fmla="*/ 1192 w 2170"/>
              <a:gd name="T89" fmla="*/ 1071 h 1428"/>
              <a:gd name="T90" fmla="*/ 1192 w 2170"/>
              <a:gd name="T91" fmla="*/ 1352 h 1428"/>
              <a:gd name="T92" fmla="*/ 1268 w 2170"/>
              <a:gd name="T93" fmla="*/ 1428 h 1428"/>
              <a:gd name="T94" fmla="*/ 1761 w 2170"/>
              <a:gd name="T95" fmla="*/ 1428 h 1428"/>
              <a:gd name="T96" fmla="*/ 1764 w 2170"/>
              <a:gd name="T97" fmla="*/ 1428 h 1428"/>
              <a:gd name="T98" fmla="*/ 2170 w 2170"/>
              <a:gd name="T99" fmla="*/ 977 h 1428"/>
              <a:gd name="T100" fmla="*/ 1857 w 2170"/>
              <a:gd name="T101" fmla="*/ 548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0" h="1428">
                <a:moveTo>
                  <a:pt x="1759" y="1277"/>
                </a:moveTo>
                <a:lnTo>
                  <a:pt x="1759" y="1277"/>
                </a:lnTo>
                <a:lnTo>
                  <a:pt x="1343" y="1277"/>
                </a:lnTo>
                <a:lnTo>
                  <a:pt x="1343" y="1146"/>
                </a:lnTo>
                <a:lnTo>
                  <a:pt x="1437" y="1146"/>
                </a:lnTo>
                <a:cubicBezTo>
                  <a:pt x="1520" y="1146"/>
                  <a:pt x="1556" y="1110"/>
                  <a:pt x="1571" y="1079"/>
                </a:cubicBezTo>
                <a:cubicBezTo>
                  <a:pt x="1592" y="1037"/>
                  <a:pt x="1584" y="987"/>
                  <a:pt x="1549" y="942"/>
                </a:cubicBezTo>
                <a:lnTo>
                  <a:pt x="1242" y="548"/>
                </a:lnTo>
                <a:cubicBezTo>
                  <a:pt x="1211" y="509"/>
                  <a:pt x="1162" y="485"/>
                  <a:pt x="1110" y="485"/>
                </a:cubicBezTo>
                <a:cubicBezTo>
                  <a:pt x="1057" y="485"/>
                  <a:pt x="1009" y="508"/>
                  <a:pt x="979" y="547"/>
                </a:cubicBezTo>
                <a:lnTo>
                  <a:pt x="666" y="943"/>
                </a:lnTo>
                <a:cubicBezTo>
                  <a:pt x="633" y="985"/>
                  <a:pt x="626" y="1035"/>
                  <a:pt x="647" y="1077"/>
                </a:cubicBezTo>
                <a:cubicBezTo>
                  <a:pt x="657" y="1098"/>
                  <a:pt x="690" y="1146"/>
                  <a:pt x="778" y="1146"/>
                </a:cubicBezTo>
                <a:lnTo>
                  <a:pt x="884" y="1146"/>
                </a:lnTo>
                <a:lnTo>
                  <a:pt x="884" y="1277"/>
                </a:lnTo>
                <a:lnTo>
                  <a:pt x="434" y="1277"/>
                </a:lnTo>
                <a:cubicBezTo>
                  <a:pt x="275" y="1277"/>
                  <a:pt x="151" y="1145"/>
                  <a:pt x="151" y="977"/>
                </a:cubicBezTo>
                <a:cubicBezTo>
                  <a:pt x="151" y="818"/>
                  <a:pt x="276" y="684"/>
                  <a:pt x="429" y="677"/>
                </a:cubicBezTo>
                <a:cubicBezTo>
                  <a:pt x="470" y="675"/>
                  <a:pt x="501" y="642"/>
                  <a:pt x="501" y="601"/>
                </a:cubicBezTo>
                <a:cubicBezTo>
                  <a:pt x="501" y="475"/>
                  <a:pt x="604" y="377"/>
                  <a:pt x="735" y="377"/>
                </a:cubicBezTo>
                <a:cubicBezTo>
                  <a:pt x="767" y="377"/>
                  <a:pt x="799" y="383"/>
                  <a:pt x="832" y="396"/>
                </a:cubicBezTo>
                <a:cubicBezTo>
                  <a:pt x="866" y="410"/>
                  <a:pt x="905" y="397"/>
                  <a:pt x="924" y="366"/>
                </a:cubicBezTo>
                <a:cubicBezTo>
                  <a:pt x="1007" y="229"/>
                  <a:pt x="1139" y="151"/>
                  <a:pt x="1285" y="151"/>
                </a:cubicBezTo>
                <a:cubicBezTo>
                  <a:pt x="1509" y="151"/>
                  <a:pt x="1703" y="362"/>
                  <a:pt x="1711" y="612"/>
                </a:cubicBezTo>
                <a:cubicBezTo>
                  <a:pt x="1712" y="649"/>
                  <a:pt x="1739" y="679"/>
                  <a:pt x="1775" y="685"/>
                </a:cubicBezTo>
                <a:cubicBezTo>
                  <a:pt x="1917" y="705"/>
                  <a:pt x="2019" y="828"/>
                  <a:pt x="2019" y="977"/>
                </a:cubicBezTo>
                <a:cubicBezTo>
                  <a:pt x="2019" y="1135"/>
                  <a:pt x="1903" y="1269"/>
                  <a:pt x="1759" y="1277"/>
                </a:cubicBezTo>
                <a:close/>
                <a:moveTo>
                  <a:pt x="1857" y="548"/>
                </a:moveTo>
                <a:lnTo>
                  <a:pt x="1857" y="548"/>
                </a:lnTo>
                <a:cubicBezTo>
                  <a:pt x="1821" y="241"/>
                  <a:pt x="1575" y="0"/>
                  <a:pt x="1285" y="0"/>
                </a:cubicBezTo>
                <a:cubicBezTo>
                  <a:pt x="1104" y="0"/>
                  <a:pt x="941" y="86"/>
                  <a:pt x="829" y="237"/>
                </a:cubicBezTo>
                <a:cubicBezTo>
                  <a:pt x="798" y="229"/>
                  <a:pt x="766" y="226"/>
                  <a:pt x="735" y="226"/>
                </a:cubicBezTo>
                <a:cubicBezTo>
                  <a:pt x="543" y="226"/>
                  <a:pt x="388" y="357"/>
                  <a:pt x="356" y="534"/>
                </a:cubicBezTo>
                <a:cubicBezTo>
                  <a:pt x="155" y="576"/>
                  <a:pt x="0" y="762"/>
                  <a:pt x="0" y="977"/>
                </a:cubicBezTo>
                <a:cubicBezTo>
                  <a:pt x="0" y="1230"/>
                  <a:pt x="191" y="1428"/>
                  <a:pt x="434" y="1428"/>
                </a:cubicBezTo>
                <a:lnTo>
                  <a:pt x="959" y="1428"/>
                </a:lnTo>
                <a:cubicBezTo>
                  <a:pt x="1001" y="1428"/>
                  <a:pt x="1035" y="1394"/>
                  <a:pt x="1035" y="1352"/>
                </a:cubicBezTo>
                <a:lnTo>
                  <a:pt x="1035" y="1071"/>
                </a:lnTo>
                <a:cubicBezTo>
                  <a:pt x="1035" y="1029"/>
                  <a:pt x="1001" y="995"/>
                  <a:pt x="959" y="995"/>
                </a:cubicBezTo>
                <a:lnTo>
                  <a:pt x="817" y="995"/>
                </a:lnTo>
                <a:lnTo>
                  <a:pt x="1098" y="640"/>
                </a:lnTo>
                <a:cubicBezTo>
                  <a:pt x="1102" y="635"/>
                  <a:pt x="1119" y="636"/>
                  <a:pt x="1122" y="641"/>
                </a:cubicBezTo>
                <a:lnTo>
                  <a:pt x="1399" y="995"/>
                </a:lnTo>
                <a:lnTo>
                  <a:pt x="1268" y="995"/>
                </a:lnTo>
                <a:cubicBezTo>
                  <a:pt x="1226" y="995"/>
                  <a:pt x="1192" y="1029"/>
                  <a:pt x="1192" y="1071"/>
                </a:cubicBezTo>
                <a:lnTo>
                  <a:pt x="1192" y="1352"/>
                </a:lnTo>
                <a:cubicBezTo>
                  <a:pt x="1192" y="1394"/>
                  <a:pt x="1226" y="1428"/>
                  <a:pt x="1268" y="1428"/>
                </a:cubicBezTo>
                <a:lnTo>
                  <a:pt x="1761" y="1428"/>
                </a:lnTo>
                <a:cubicBezTo>
                  <a:pt x="1762" y="1428"/>
                  <a:pt x="1763" y="1428"/>
                  <a:pt x="1764" y="1428"/>
                </a:cubicBezTo>
                <a:cubicBezTo>
                  <a:pt x="1988" y="1418"/>
                  <a:pt x="2170" y="1215"/>
                  <a:pt x="2170" y="977"/>
                </a:cubicBezTo>
                <a:cubicBezTo>
                  <a:pt x="2170" y="773"/>
                  <a:pt x="2042" y="602"/>
                  <a:pt x="1857" y="548"/>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6" name="Freeform 32"/>
          <p:cNvSpPr>
            <a:spLocks noEditPoints="1"/>
          </p:cNvSpPr>
          <p:nvPr/>
        </p:nvSpPr>
        <p:spPr bwMode="auto">
          <a:xfrm>
            <a:off x="2570059" y="3200439"/>
            <a:ext cx="407577" cy="488136"/>
          </a:xfrm>
          <a:custGeom>
            <a:avLst/>
            <a:gdLst>
              <a:gd name="T0" fmla="*/ 1409 w 1540"/>
              <a:gd name="T1" fmla="*/ 1775 h 1840"/>
              <a:gd name="T2" fmla="*/ 1409 w 1540"/>
              <a:gd name="T3" fmla="*/ 1775 h 1840"/>
              <a:gd name="T4" fmla="*/ 185 w 1540"/>
              <a:gd name="T5" fmla="*/ 1775 h 1840"/>
              <a:gd name="T6" fmla="*/ 66 w 1540"/>
              <a:gd name="T7" fmla="*/ 1659 h 1840"/>
              <a:gd name="T8" fmla="*/ 178 w 1540"/>
              <a:gd name="T9" fmla="*/ 1551 h 1840"/>
              <a:gd name="T10" fmla="*/ 1409 w 1540"/>
              <a:gd name="T11" fmla="*/ 1551 h 1840"/>
              <a:gd name="T12" fmla="*/ 1409 w 1540"/>
              <a:gd name="T13" fmla="*/ 1775 h 1840"/>
              <a:gd name="T14" fmla="*/ 474 w 1540"/>
              <a:gd name="T15" fmla="*/ 353 h 1840"/>
              <a:gd name="T16" fmla="*/ 474 w 1540"/>
              <a:gd name="T17" fmla="*/ 353 h 1840"/>
              <a:gd name="T18" fmla="*/ 1087 w 1540"/>
              <a:gd name="T19" fmla="*/ 353 h 1840"/>
              <a:gd name="T20" fmla="*/ 1087 w 1540"/>
              <a:gd name="T21" fmla="*/ 706 h 1840"/>
              <a:gd name="T22" fmla="*/ 474 w 1540"/>
              <a:gd name="T23" fmla="*/ 706 h 1840"/>
              <a:gd name="T24" fmla="*/ 474 w 1540"/>
              <a:gd name="T25" fmla="*/ 353 h 1840"/>
              <a:gd name="T26" fmla="*/ 1507 w 1540"/>
              <a:gd name="T27" fmla="*/ 1551 h 1840"/>
              <a:gd name="T28" fmla="*/ 1507 w 1540"/>
              <a:gd name="T29" fmla="*/ 1551 h 1840"/>
              <a:gd name="T30" fmla="*/ 1540 w 1540"/>
              <a:gd name="T31" fmla="*/ 1518 h 1840"/>
              <a:gd name="T32" fmla="*/ 1540 w 1540"/>
              <a:gd name="T33" fmla="*/ 33 h 1840"/>
              <a:gd name="T34" fmla="*/ 1507 w 1540"/>
              <a:gd name="T35" fmla="*/ 0 h 1840"/>
              <a:gd name="T36" fmla="*/ 185 w 1540"/>
              <a:gd name="T37" fmla="*/ 0 h 1840"/>
              <a:gd name="T38" fmla="*/ 0 w 1540"/>
              <a:gd name="T39" fmla="*/ 185 h 1840"/>
              <a:gd name="T40" fmla="*/ 0 w 1540"/>
              <a:gd name="T41" fmla="*/ 1655 h 1840"/>
              <a:gd name="T42" fmla="*/ 0 w 1540"/>
              <a:gd name="T43" fmla="*/ 1659 h 1840"/>
              <a:gd name="T44" fmla="*/ 0 w 1540"/>
              <a:gd name="T45" fmla="*/ 1663 h 1840"/>
              <a:gd name="T46" fmla="*/ 0 w 1540"/>
              <a:gd name="T47" fmla="*/ 1668 h 1840"/>
              <a:gd name="T48" fmla="*/ 185 w 1540"/>
              <a:gd name="T49" fmla="*/ 1840 h 1840"/>
              <a:gd name="T50" fmla="*/ 1507 w 1540"/>
              <a:gd name="T51" fmla="*/ 1840 h 1840"/>
              <a:gd name="T52" fmla="*/ 1540 w 1540"/>
              <a:gd name="T53" fmla="*/ 1808 h 1840"/>
              <a:gd name="T54" fmla="*/ 1507 w 1540"/>
              <a:gd name="T55" fmla="*/ 1775 h 1840"/>
              <a:gd name="T56" fmla="*/ 1475 w 1540"/>
              <a:gd name="T57" fmla="*/ 1775 h 1840"/>
              <a:gd name="T58" fmla="*/ 1475 w 1540"/>
              <a:gd name="T59" fmla="*/ 1551 h 1840"/>
              <a:gd name="T60" fmla="*/ 1507 w 1540"/>
              <a:gd name="T61" fmla="*/ 1551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840">
                <a:moveTo>
                  <a:pt x="1409" y="1775"/>
                </a:moveTo>
                <a:lnTo>
                  <a:pt x="1409" y="1775"/>
                </a:lnTo>
                <a:lnTo>
                  <a:pt x="185" y="1775"/>
                </a:lnTo>
                <a:cubicBezTo>
                  <a:pt x="121" y="1775"/>
                  <a:pt x="68" y="1723"/>
                  <a:pt x="66" y="1659"/>
                </a:cubicBezTo>
                <a:cubicBezTo>
                  <a:pt x="68" y="1599"/>
                  <a:pt x="117" y="1551"/>
                  <a:pt x="178" y="1551"/>
                </a:cubicBezTo>
                <a:lnTo>
                  <a:pt x="1409" y="1551"/>
                </a:lnTo>
                <a:lnTo>
                  <a:pt x="1409" y="1775"/>
                </a:lnTo>
                <a:close/>
                <a:moveTo>
                  <a:pt x="474" y="353"/>
                </a:moveTo>
                <a:lnTo>
                  <a:pt x="474" y="353"/>
                </a:lnTo>
                <a:lnTo>
                  <a:pt x="1087" y="353"/>
                </a:lnTo>
                <a:lnTo>
                  <a:pt x="1087" y="706"/>
                </a:lnTo>
                <a:lnTo>
                  <a:pt x="474" y="706"/>
                </a:lnTo>
                <a:lnTo>
                  <a:pt x="474" y="353"/>
                </a:lnTo>
                <a:close/>
                <a:moveTo>
                  <a:pt x="1507" y="1551"/>
                </a:moveTo>
                <a:lnTo>
                  <a:pt x="1507" y="1551"/>
                </a:lnTo>
                <a:cubicBezTo>
                  <a:pt x="1526" y="1551"/>
                  <a:pt x="1540" y="1536"/>
                  <a:pt x="1540" y="1518"/>
                </a:cubicBezTo>
                <a:lnTo>
                  <a:pt x="1540" y="33"/>
                </a:lnTo>
                <a:cubicBezTo>
                  <a:pt x="1540" y="15"/>
                  <a:pt x="1526" y="0"/>
                  <a:pt x="1507" y="0"/>
                </a:cubicBezTo>
                <a:lnTo>
                  <a:pt x="185" y="0"/>
                </a:lnTo>
                <a:cubicBezTo>
                  <a:pt x="83" y="0"/>
                  <a:pt x="0" y="83"/>
                  <a:pt x="0" y="185"/>
                </a:cubicBezTo>
                <a:lnTo>
                  <a:pt x="0" y="1655"/>
                </a:lnTo>
                <a:cubicBezTo>
                  <a:pt x="0" y="1657"/>
                  <a:pt x="0" y="1658"/>
                  <a:pt x="0" y="1659"/>
                </a:cubicBezTo>
                <a:cubicBezTo>
                  <a:pt x="0" y="1660"/>
                  <a:pt x="0" y="1662"/>
                  <a:pt x="0" y="1663"/>
                </a:cubicBezTo>
                <a:cubicBezTo>
                  <a:pt x="0" y="1665"/>
                  <a:pt x="0" y="1666"/>
                  <a:pt x="0" y="1668"/>
                </a:cubicBezTo>
                <a:cubicBezTo>
                  <a:pt x="7" y="1764"/>
                  <a:pt x="87" y="1840"/>
                  <a:pt x="185" y="1840"/>
                </a:cubicBezTo>
                <a:lnTo>
                  <a:pt x="1507" y="1840"/>
                </a:lnTo>
                <a:cubicBezTo>
                  <a:pt x="1526" y="1840"/>
                  <a:pt x="1540" y="1826"/>
                  <a:pt x="1540" y="1808"/>
                </a:cubicBezTo>
                <a:cubicBezTo>
                  <a:pt x="1540" y="1789"/>
                  <a:pt x="1526" y="1775"/>
                  <a:pt x="1507" y="1775"/>
                </a:cubicBezTo>
                <a:lnTo>
                  <a:pt x="1475" y="1775"/>
                </a:lnTo>
                <a:lnTo>
                  <a:pt x="1475" y="1551"/>
                </a:lnTo>
                <a:lnTo>
                  <a:pt x="1507" y="1551"/>
                </a:ln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7" name="Freeform 26"/>
          <p:cNvSpPr>
            <a:spLocks/>
          </p:cNvSpPr>
          <p:nvPr/>
        </p:nvSpPr>
        <p:spPr bwMode="auto">
          <a:xfrm>
            <a:off x="3100019" y="4981580"/>
            <a:ext cx="510469" cy="486086"/>
          </a:xfrm>
          <a:custGeom>
            <a:avLst/>
            <a:gdLst>
              <a:gd name="T0" fmla="*/ 1920 w 1927"/>
              <a:gd name="T1" fmla="*/ 695 h 1835"/>
              <a:gd name="T2" fmla="*/ 1920 w 1927"/>
              <a:gd name="T3" fmla="*/ 695 h 1835"/>
              <a:gd name="T4" fmla="*/ 1869 w 1927"/>
              <a:gd name="T5" fmla="*/ 652 h 1835"/>
              <a:gd name="T6" fmla="*/ 1282 w 1927"/>
              <a:gd name="T7" fmla="*/ 567 h 1835"/>
              <a:gd name="T8" fmla="*/ 1020 w 1927"/>
              <a:gd name="T9" fmla="*/ 35 h 1835"/>
              <a:gd name="T10" fmla="*/ 964 w 1927"/>
              <a:gd name="T11" fmla="*/ 0 h 1835"/>
              <a:gd name="T12" fmla="*/ 908 w 1927"/>
              <a:gd name="T13" fmla="*/ 35 h 1835"/>
              <a:gd name="T14" fmla="*/ 645 w 1927"/>
              <a:gd name="T15" fmla="*/ 567 h 1835"/>
              <a:gd name="T16" fmla="*/ 58 w 1927"/>
              <a:gd name="T17" fmla="*/ 652 h 1835"/>
              <a:gd name="T18" fmla="*/ 8 w 1927"/>
              <a:gd name="T19" fmla="*/ 695 h 1835"/>
              <a:gd name="T20" fmla="*/ 23 w 1927"/>
              <a:gd name="T21" fmla="*/ 759 h 1835"/>
              <a:gd name="T22" fmla="*/ 448 w 1927"/>
              <a:gd name="T23" fmla="*/ 1173 h 1835"/>
              <a:gd name="T24" fmla="*/ 348 w 1927"/>
              <a:gd name="T25" fmla="*/ 1758 h 1835"/>
              <a:gd name="T26" fmla="*/ 373 w 1927"/>
              <a:gd name="T27" fmla="*/ 1819 h 1835"/>
              <a:gd name="T28" fmla="*/ 439 w 1927"/>
              <a:gd name="T29" fmla="*/ 1824 h 1835"/>
              <a:gd name="T30" fmla="*/ 964 w 1927"/>
              <a:gd name="T31" fmla="*/ 1548 h 1835"/>
              <a:gd name="T32" fmla="*/ 1489 w 1927"/>
              <a:gd name="T33" fmla="*/ 1824 h 1835"/>
              <a:gd name="T34" fmla="*/ 1518 w 1927"/>
              <a:gd name="T35" fmla="*/ 1831 h 1835"/>
              <a:gd name="T36" fmla="*/ 1555 w 1927"/>
              <a:gd name="T37" fmla="*/ 1819 h 1835"/>
              <a:gd name="T38" fmla="*/ 1580 w 1927"/>
              <a:gd name="T39" fmla="*/ 1758 h 1835"/>
              <a:gd name="T40" fmla="*/ 1479 w 1927"/>
              <a:gd name="T41" fmla="*/ 1173 h 1835"/>
              <a:gd name="T42" fmla="*/ 1904 w 1927"/>
              <a:gd name="T43" fmla="*/ 759 h 1835"/>
              <a:gd name="T44" fmla="*/ 1920 w 1927"/>
              <a:gd name="T45" fmla="*/ 695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7" h="1835">
                <a:moveTo>
                  <a:pt x="1920" y="695"/>
                </a:moveTo>
                <a:lnTo>
                  <a:pt x="1920" y="695"/>
                </a:lnTo>
                <a:cubicBezTo>
                  <a:pt x="1913" y="672"/>
                  <a:pt x="1893" y="656"/>
                  <a:pt x="1869" y="652"/>
                </a:cubicBezTo>
                <a:lnTo>
                  <a:pt x="1282" y="567"/>
                </a:lnTo>
                <a:lnTo>
                  <a:pt x="1020" y="35"/>
                </a:lnTo>
                <a:cubicBezTo>
                  <a:pt x="1009" y="14"/>
                  <a:pt x="988" y="0"/>
                  <a:pt x="964" y="0"/>
                </a:cubicBezTo>
                <a:cubicBezTo>
                  <a:pt x="940" y="0"/>
                  <a:pt x="918" y="14"/>
                  <a:pt x="908" y="35"/>
                </a:cubicBezTo>
                <a:lnTo>
                  <a:pt x="645" y="567"/>
                </a:lnTo>
                <a:lnTo>
                  <a:pt x="58" y="652"/>
                </a:lnTo>
                <a:cubicBezTo>
                  <a:pt x="35" y="656"/>
                  <a:pt x="15" y="672"/>
                  <a:pt x="8" y="695"/>
                </a:cubicBezTo>
                <a:cubicBezTo>
                  <a:pt x="0" y="718"/>
                  <a:pt x="6" y="742"/>
                  <a:pt x="23" y="759"/>
                </a:cubicBezTo>
                <a:lnTo>
                  <a:pt x="448" y="1173"/>
                </a:lnTo>
                <a:lnTo>
                  <a:pt x="348" y="1758"/>
                </a:lnTo>
                <a:cubicBezTo>
                  <a:pt x="344" y="1781"/>
                  <a:pt x="354" y="1805"/>
                  <a:pt x="373" y="1819"/>
                </a:cubicBezTo>
                <a:cubicBezTo>
                  <a:pt x="392" y="1833"/>
                  <a:pt x="418" y="1835"/>
                  <a:pt x="439" y="1824"/>
                </a:cubicBezTo>
                <a:lnTo>
                  <a:pt x="964" y="1548"/>
                </a:lnTo>
                <a:lnTo>
                  <a:pt x="1489" y="1824"/>
                </a:lnTo>
                <a:cubicBezTo>
                  <a:pt x="1498" y="1828"/>
                  <a:pt x="1508" y="1831"/>
                  <a:pt x="1518" y="1831"/>
                </a:cubicBezTo>
                <a:cubicBezTo>
                  <a:pt x="1531" y="1831"/>
                  <a:pt x="1544" y="1827"/>
                  <a:pt x="1555" y="1819"/>
                </a:cubicBezTo>
                <a:cubicBezTo>
                  <a:pt x="1574" y="1805"/>
                  <a:pt x="1584" y="1781"/>
                  <a:pt x="1580" y="1758"/>
                </a:cubicBezTo>
                <a:lnTo>
                  <a:pt x="1479" y="1173"/>
                </a:lnTo>
                <a:lnTo>
                  <a:pt x="1904" y="759"/>
                </a:lnTo>
                <a:cubicBezTo>
                  <a:pt x="1921" y="742"/>
                  <a:pt x="1927" y="718"/>
                  <a:pt x="1920" y="695"/>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8" name="Freeform 9"/>
          <p:cNvSpPr>
            <a:spLocks noEditPoints="1"/>
          </p:cNvSpPr>
          <p:nvPr/>
        </p:nvSpPr>
        <p:spPr bwMode="auto">
          <a:xfrm>
            <a:off x="4837002" y="4962878"/>
            <a:ext cx="799444" cy="597408"/>
          </a:xfrm>
          <a:custGeom>
            <a:avLst/>
            <a:gdLst>
              <a:gd name="T0" fmla="*/ 3017 w 3018"/>
              <a:gd name="T1" fmla="*/ 945 h 2258"/>
              <a:gd name="T2" fmla="*/ 2723 w 3018"/>
              <a:gd name="T3" fmla="*/ 420 h 2258"/>
              <a:gd name="T4" fmla="*/ 2119 w 3018"/>
              <a:gd name="T5" fmla="*/ 572 h 2258"/>
              <a:gd name="T6" fmla="*/ 1899 w 3018"/>
              <a:gd name="T7" fmla="*/ 572 h 2258"/>
              <a:gd name="T8" fmla="*/ 1296 w 3018"/>
              <a:gd name="T9" fmla="*/ 420 h 2258"/>
              <a:gd name="T10" fmla="*/ 1010 w 3018"/>
              <a:gd name="T11" fmla="*/ 920 h 2258"/>
              <a:gd name="T12" fmla="*/ 724 w 3018"/>
              <a:gd name="T13" fmla="*/ 420 h 2258"/>
              <a:gd name="T14" fmla="*/ 120 w 3018"/>
              <a:gd name="T15" fmla="*/ 572 h 2258"/>
              <a:gd name="T16" fmla="*/ 0 w 3018"/>
              <a:gd name="T17" fmla="*/ 994 h 2258"/>
              <a:gd name="T18" fmla="*/ 89 w 3018"/>
              <a:gd name="T19" fmla="*/ 1215 h 2258"/>
              <a:gd name="T20" fmla="*/ 273 w 3018"/>
              <a:gd name="T21" fmla="*/ 708 h 2258"/>
              <a:gd name="T22" fmla="*/ 490 w 3018"/>
              <a:gd name="T23" fmla="*/ 2108 h 2258"/>
              <a:gd name="T24" fmla="*/ 529 w 3018"/>
              <a:gd name="T25" fmla="*/ 1305 h 2258"/>
              <a:gd name="T26" fmla="*/ 673 w 3018"/>
              <a:gd name="T27" fmla="*/ 2251 h 2258"/>
              <a:gd name="T28" fmla="*/ 746 w 3018"/>
              <a:gd name="T29" fmla="*/ 708 h 2258"/>
              <a:gd name="T30" fmla="*/ 930 w 3018"/>
              <a:gd name="T31" fmla="*/ 1215 h 2258"/>
              <a:gd name="T32" fmla="*/ 1010 w 3018"/>
              <a:gd name="T33" fmla="*/ 1273 h 2258"/>
              <a:gd name="T34" fmla="*/ 1089 w 3018"/>
              <a:gd name="T35" fmla="*/ 1215 h 2258"/>
              <a:gd name="T36" fmla="*/ 1274 w 3018"/>
              <a:gd name="T37" fmla="*/ 708 h 2258"/>
              <a:gd name="T38" fmla="*/ 1382 w 3018"/>
              <a:gd name="T39" fmla="*/ 2258 h 2258"/>
              <a:gd name="T40" fmla="*/ 1491 w 3018"/>
              <a:gd name="T41" fmla="*/ 1305 h 2258"/>
              <a:gd name="T42" fmla="*/ 1529 w 3018"/>
              <a:gd name="T43" fmla="*/ 2149 h 2258"/>
              <a:gd name="T44" fmla="*/ 1746 w 3018"/>
              <a:gd name="T45" fmla="*/ 2149 h 2258"/>
              <a:gd name="T46" fmla="*/ 1765 w 3018"/>
              <a:gd name="T47" fmla="*/ 708 h 2258"/>
              <a:gd name="T48" fmla="*/ 1985 w 3018"/>
              <a:gd name="T49" fmla="*/ 1270 h 2258"/>
              <a:gd name="T50" fmla="*/ 2034 w 3018"/>
              <a:gd name="T51" fmla="*/ 1270 h 2258"/>
              <a:gd name="T52" fmla="*/ 2253 w 3018"/>
              <a:gd name="T53" fmla="*/ 708 h 2258"/>
              <a:gd name="T54" fmla="*/ 2272 w 3018"/>
              <a:gd name="T55" fmla="*/ 2149 h 2258"/>
              <a:gd name="T56" fmla="*/ 2489 w 3018"/>
              <a:gd name="T57" fmla="*/ 2142 h 2258"/>
              <a:gd name="T58" fmla="*/ 2528 w 3018"/>
              <a:gd name="T59" fmla="*/ 1305 h 2258"/>
              <a:gd name="T60" fmla="*/ 2745 w 3018"/>
              <a:gd name="T61" fmla="*/ 1860 h 2258"/>
              <a:gd name="T62" fmla="*/ 2764 w 3018"/>
              <a:gd name="T63" fmla="*/ 708 h 2258"/>
              <a:gd name="T64" fmla="*/ 2992 w 3018"/>
              <a:gd name="T65" fmla="*/ 1271 h 2258"/>
              <a:gd name="T66" fmla="*/ 3017 w 3018"/>
              <a:gd name="T67" fmla="*/ 945 h 2258"/>
              <a:gd name="T68" fmla="*/ 509 w 3018"/>
              <a:gd name="T69" fmla="*/ 379 h 2258"/>
              <a:gd name="T70" fmla="*/ 509 w 3018"/>
              <a:gd name="T71" fmla="*/ 0 h 2258"/>
              <a:gd name="T72" fmla="*/ 509 w 3018"/>
              <a:gd name="T73" fmla="*/ 379 h 2258"/>
              <a:gd name="T74" fmla="*/ 1509 w 3018"/>
              <a:gd name="T75" fmla="*/ 379 h 2258"/>
              <a:gd name="T76" fmla="*/ 1509 w 3018"/>
              <a:gd name="T77" fmla="*/ 0 h 2258"/>
              <a:gd name="T78" fmla="*/ 1509 w 3018"/>
              <a:gd name="T79" fmla="*/ 379 h 2258"/>
              <a:gd name="T80" fmla="*/ 2508 w 3018"/>
              <a:gd name="T81" fmla="*/ 379 h 2258"/>
              <a:gd name="T82" fmla="*/ 2508 w 3018"/>
              <a:gd name="T83" fmla="*/ 0 h 2258"/>
              <a:gd name="T84" fmla="*/ 2508 w 3018"/>
              <a:gd name="T85" fmla="*/ 379 h 2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8" h="2258">
                <a:moveTo>
                  <a:pt x="3017" y="945"/>
                </a:moveTo>
                <a:lnTo>
                  <a:pt x="3017" y="945"/>
                </a:lnTo>
                <a:cubicBezTo>
                  <a:pt x="2967" y="789"/>
                  <a:pt x="2907" y="602"/>
                  <a:pt x="2898" y="572"/>
                </a:cubicBezTo>
                <a:cubicBezTo>
                  <a:pt x="2869" y="483"/>
                  <a:pt x="2827" y="420"/>
                  <a:pt x="2723" y="420"/>
                </a:cubicBezTo>
                <a:lnTo>
                  <a:pt x="2294" y="420"/>
                </a:lnTo>
                <a:cubicBezTo>
                  <a:pt x="2190" y="420"/>
                  <a:pt x="2148" y="483"/>
                  <a:pt x="2119" y="572"/>
                </a:cubicBezTo>
                <a:cubicBezTo>
                  <a:pt x="2110" y="600"/>
                  <a:pt x="2057" y="768"/>
                  <a:pt x="2009" y="918"/>
                </a:cubicBezTo>
                <a:cubicBezTo>
                  <a:pt x="1962" y="768"/>
                  <a:pt x="1908" y="600"/>
                  <a:pt x="1899" y="572"/>
                </a:cubicBezTo>
                <a:cubicBezTo>
                  <a:pt x="1871" y="483"/>
                  <a:pt x="1829" y="420"/>
                  <a:pt x="1724" y="420"/>
                </a:cubicBezTo>
                <a:lnTo>
                  <a:pt x="1296" y="420"/>
                </a:lnTo>
                <a:cubicBezTo>
                  <a:pt x="1191" y="420"/>
                  <a:pt x="1149" y="483"/>
                  <a:pt x="1121" y="572"/>
                </a:cubicBezTo>
                <a:cubicBezTo>
                  <a:pt x="1112" y="601"/>
                  <a:pt x="1058" y="770"/>
                  <a:pt x="1010" y="920"/>
                </a:cubicBezTo>
                <a:cubicBezTo>
                  <a:pt x="962" y="770"/>
                  <a:pt x="908" y="601"/>
                  <a:pt x="899" y="572"/>
                </a:cubicBezTo>
                <a:cubicBezTo>
                  <a:pt x="870" y="483"/>
                  <a:pt x="828" y="420"/>
                  <a:pt x="724" y="420"/>
                </a:cubicBezTo>
                <a:lnTo>
                  <a:pt x="295" y="420"/>
                </a:lnTo>
                <a:cubicBezTo>
                  <a:pt x="191" y="420"/>
                  <a:pt x="149" y="483"/>
                  <a:pt x="120" y="572"/>
                </a:cubicBezTo>
                <a:cubicBezTo>
                  <a:pt x="111" y="602"/>
                  <a:pt x="51" y="789"/>
                  <a:pt x="1" y="945"/>
                </a:cubicBezTo>
                <a:cubicBezTo>
                  <a:pt x="1" y="962"/>
                  <a:pt x="0" y="978"/>
                  <a:pt x="0" y="994"/>
                </a:cubicBezTo>
                <a:cubicBezTo>
                  <a:pt x="0" y="1089"/>
                  <a:pt x="9" y="1181"/>
                  <a:pt x="26" y="1271"/>
                </a:cubicBezTo>
                <a:cubicBezTo>
                  <a:pt x="55" y="1266"/>
                  <a:pt x="80" y="1245"/>
                  <a:pt x="89" y="1215"/>
                </a:cubicBezTo>
                <a:lnTo>
                  <a:pt x="254" y="708"/>
                </a:lnTo>
                <a:lnTo>
                  <a:pt x="273" y="708"/>
                </a:lnTo>
                <a:lnTo>
                  <a:pt x="273" y="1860"/>
                </a:lnTo>
                <a:cubicBezTo>
                  <a:pt x="337" y="1951"/>
                  <a:pt x="409" y="2034"/>
                  <a:pt x="490" y="2108"/>
                </a:cubicBezTo>
                <a:lnTo>
                  <a:pt x="490" y="1305"/>
                </a:lnTo>
                <a:lnTo>
                  <a:pt x="529" y="1305"/>
                </a:lnTo>
                <a:lnTo>
                  <a:pt x="529" y="2142"/>
                </a:lnTo>
                <a:cubicBezTo>
                  <a:pt x="575" y="2181"/>
                  <a:pt x="623" y="2218"/>
                  <a:pt x="673" y="2251"/>
                </a:cubicBezTo>
                <a:cubicBezTo>
                  <a:pt x="715" y="2237"/>
                  <a:pt x="746" y="2197"/>
                  <a:pt x="746" y="2149"/>
                </a:cubicBezTo>
                <a:lnTo>
                  <a:pt x="746" y="708"/>
                </a:lnTo>
                <a:lnTo>
                  <a:pt x="765" y="708"/>
                </a:lnTo>
                <a:lnTo>
                  <a:pt x="930" y="1215"/>
                </a:lnTo>
                <a:cubicBezTo>
                  <a:pt x="940" y="1248"/>
                  <a:pt x="970" y="1270"/>
                  <a:pt x="1002" y="1273"/>
                </a:cubicBezTo>
                <a:cubicBezTo>
                  <a:pt x="1005" y="1273"/>
                  <a:pt x="1007" y="1273"/>
                  <a:pt x="1010" y="1273"/>
                </a:cubicBezTo>
                <a:cubicBezTo>
                  <a:pt x="1012" y="1273"/>
                  <a:pt x="1015" y="1273"/>
                  <a:pt x="1017" y="1273"/>
                </a:cubicBezTo>
                <a:cubicBezTo>
                  <a:pt x="1050" y="1270"/>
                  <a:pt x="1079" y="1248"/>
                  <a:pt x="1089" y="1215"/>
                </a:cubicBezTo>
                <a:lnTo>
                  <a:pt x="1255" y="708"/>
                </a:lnTo>
                <a:lnTo>
                  <a:pt x="1274" y="708"/>
                </a:lnTo>
                <a:lnTo>
                  <a:pt x="1274" y="2149"/>
                </a:lnTo>
                <a:cubicBezTo>
                  <a:pt x="1274" y="2209"/>
                  <a:pt x="1322" y="2258"/>
                  <a:pt x="1382" y="2258"/>
                </a:cubicBezTo>
                <a:cubicBezTo>
                  <a:pt x="1442" y="2258"/>
                  <a:pt x="1491" y="2209"/>
                  <a:pt x="1491" y="2149"/>
                </a:cubicBezTo>
                <a:lnTo>
                  <a:pt x="1491" y="1305"/>
                </a:lnTo>
                <a:lnTo>
                  <a:pt x="1529" y="1305"/>
                </a:lnTo>
                <a:lnTo>
                  <a:pt x="1529" y="2149"/>
                </a:lnTo>
                <a:cubicBezTo>
                  <a:pt x="1529" y="2209"/>
                  <a:pt x="1578" y="2258"/>
                  <a:pt x="1638" y="2258"/>
                </a:cubicBezTo>
                <a:cubicBezTo>
                  <a:pt x="1698" y="2258"/>
                  <a:pt x="1746" y="2209"/>
                  <a:pt x="1746" y="2149"/>
                </a:cubicBezTo>
                <a:lnTo>
                  <a:pt x="1746" y="708"/>
                </a:lnTo>
                <a:lnTo>
                  <a:pt x="1765" y="708"/>
                </a:lnTo>
                <a:lnTo>
                  <a:pt x="1929" y="1209"/>
                </a:lnTo>
                <a:cubicBezTo>
                  <a:pt x="1935" y="1237"/>
                  <a:pt x="1956" y="1261"/>
                  <a:pt x="1985" y="1270"/>
                </a:cubicBezTo>
                <a:cubicBezTo>
                  <a:pt x="1993" y="1272"/>
                  <a:pt x="2001" y="1273"/>
                  <a:pt x="2009" y="1273"/>
                </a:cubicBezTo>
                <a:cubicBezTo>
                  <a:pt x="2017" y="1273"/>
                  <a:pt x="2026" y="1272"/>
                  <a:pt x="2034" y="1270"/>
                </a:cubicBezTo>
                <a:cubicBezTo>
                  <a:pt x="2063" y="1261"/>
                  <a:pt x="2083" y="1237"/>
                  <a:pt x="2090" y="1209"/>
                </a:cubicBezTo>
                <a:lnTo>
                  <a:pt x="2253" y="708"/>
                </a:lnTo>
                <a:lnTo>
                  <a:pt x="2272" y="708"/>
                </a:lnTo>
                <a:lnTo>
                  <a:pt x="2272" y="2149"/>
                </a:lnTo>
                <a:cubicBezTo>
                  <a:pt x="2272" y="2197"/>
                  <a:pt x="2303" y="2237"/>
                  <a:pt x="2345" y="2251"/>
                </a:cubicBezTo>
                <a:cubicBezTo>
                  <a:pt x="2395" y="2218"/>
                  <a:pt x="2444" y="2181"/>
                  <a:pt x="2489" y="2142"/>
                </a:cubicBezTo>
                <a:lnTo>
                  <a:pt x="2489" y="1305"/>
                </a:lnTo>
                <a:lnTo>
                  <a:pt x="2528" y="1305"/>
                </a:lnTo>
                <a:lnTo>
                  <a:pt x="2528" y="2108"/>
                </a:lnTo>
                <a:cubicBezTo>
                  <a:pt x="2609" y="2034"/>
                  <a:pt x="2682" y="1951"/>
                  <a:pt x="2745" y="1860"/>
                </a:cubicBezTo>
                <a:lnTo>
                  <a:pt x="2745" y="708"/>
                </a:lnTo>
                <a:lnTo>
                  <a:pt x="2764" y="708"/>
                </a:lnTo>
                <a:lnTo>
                  <a:pt x="2929" y="1215"/>
                </a:lnTo>
                <a:cubicBezTo>
                  <a:pt x="2938" y="1245"/>
                  <a:pt x="2963" y="1266"/>
                  <a:pt x="2992" y="1271"/>
                </a:cubicBezTo>
                <a:cubicBezTo>
                  <a:pt x="3009" y="1181"/>
                  <a:pt x="3018" y="1089"/>
                  <a:pt x="3018" y="994"/>
                </a:cubicBezTo>
                <a:cubicBezTo>
                  <a:pt x="3018" y="978"/>
                  <a:pt x="3017" y="961"/>
                  <a:pt x="3017" y="945"/>
                </a:cubicBezTo>
                <a:close/>
                <a:moveTo>
                  <a:pt x="509" y="379"/>
                </a:moveTo>
                <a:lnTo>
                  <a:pt x="509" y="379"/>
                </a:lnTo>
                <a:cubicBezTo>
                  <a:pt x="613" y="379"/>
                  <a:pt x="698" y="294"/>
                  <a:pt x="698" y="189"/>
                </a:cubicBezTo>
                <a:cubicBezTo>
                  <a:pt x="698" y="85"/>
                  <a:pt x="613" y="0"/>
                  <a:pt x="509" y="0"/>
                </a:cubicBezTo>
                <a:cubicBezTo>
                  <a:pt x="404" y="0"/>
                  <a:pt x="319" y="85"/>
                  <a:pt x="319" y="189"/>
                </a:cubicBezTo>
                <a:cubicBezTo>
                  <a:pt x="319" y="294"/>
                  <a:pt x="404" y="379"/>
                  <a:pt x="509" y="379"/>
                </a:cubicBezTo>
                <a:close/>
                <a:moveTo>
                  <a:pt x="1509" y="379"/>
                </a:moveTo>
                <a:lnTo>
                  <a:pt x="1509" y="379"/>
                </a:lnTo>
                <a:cubicBezTo>
                  <a:pt x="1614" y="379"/>
                  <a:pt x="1698" y="294"/>
                  <a:pt x="1698" y="189"/>
                </a:cubicBezTo>
                <a:cubicBezTo>
                  <a:pt x="1698" y="85"/>
                  <a:pt x="1614" y="0"/>
                  <a:pt x="1509" y="0"/>
                </a:cubicBezTo>
                <a:cubicBezTo>
                  <a:pt x="1405" y="0"/>
                  <a:pt x="1320" y="85"/>
                  <a:pt x="1320" y="189"/>
                </a:cubicBezTo>
                <a:cubicBezTo>
                  <a:pt x="1320" y="294"/>
                  <a:pt x="1405" y="379"/>
                  <a:pt x="1509" y="379"/>
                </a:cubicBezTo>
                <a:close/>
                <a:moveTo>
                  <a:pt x="2508" y="379"/>
                </a:moveTo>
                <a:lnTo>
                  <a:pt x="2508" y="379"/>
                </a:lnTo>
                <a:cubicBezTo>
                  <a:pt x="2612" y="379"/>
                  <a:pt x="2697" y="294"/>
                  <a:pt x="2697" y="189"/>
                </a:cubicBezTo>
                <a:cubicBezTo>
                  <a:pt x="2697" y="85"/>
                  <a:pt x="2612" y="0"/>
                  <a:pt x="2508" y="0"/>
                </a:cubicBezTo>
                <a:cubicBezTo>
                  <a:pt x="2403" y="0"/>
                  <a:pt x="2318" y="85"/>
                  <a:pt x="2318" y="189"/>
                </a:cubicBezTo>
                <a:cubicBezTo>
                  <a:pt x="2318" y="294"/>
                  <a:pt x="2403" y="379"/>
                  <a:pt x="2508" y="379"/>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9" name="Freeform 6"/>
          <p:cNvSpPr>
            <a:spLocks noEditPoints="1"/>
          </p:cNvSpPr>
          <p:nvPr/>
        </p:nvSpPr>
        <p:spPr bwMode="auto">
          <a:xfrm>
            <a:off x="3971537" y="1999161"/>
            <a:ext cx="648904" cy="684997"/>
          </a:xfrm>
          <a:custGeom>
            <a:avLst/>
            <a:gdLst>
              <a:gd name="T0" fmla="*/ 1811 w 2452"/>
              <a:gd name="T1" fmla="*/ 1827 h 2586"/>
              <a:gd name="T2" fmla="*/ 2328 w 2452"/>
              <a:gd name="T3" fmla="*/ 1356 h 2586"/>
              <a:gd name="T4" fmla="*/ 1811 w 2452"/>
              <a:gd name="T5" fmla="*/ 1827 h 2586"/>
              <a:gd name="T6" fmla="*/ 1562 w 2452"/>
              <a:gd name="T7" fmla="*/ 2369 h 2586"/>
              <a:gd name="T8" fmla="*/ 2121 w 2452"/>
              <a:gd name="T9" fmla="*/ 1953 h 2586"/>
              <a:gd name="T10" fmla="*/ 1287 w 2452"/>
              <a:gd name="T11" fmla="*/ 2415 h 2586"/>
              <a:gd name="T12" fmla="*/ 1287 w 2452"/>
              <a:gd name="T13" fmla="*/ 1953 h 2586"/>
              <a:gd name="T14" fmla="*/ 1287 w 2452"/>
              <a:gd name="T15" fmla="*/ 2415 h 2586"/>
              <a:gd name="T16" fmla="*/ 1287 w 2452"/>
              <a:gd name="T17" fmla="*/ 1356 h 2586"/>
              <a:gd name="T18" fmla="*/ 1683 w 2452"/>
              <a:gd name="T19" fmla="*/ 1827 h 2586"/>
              <a:gd name="T20" fmla="*/ 1287 w 2452"/>
              <a:gd name="T21" fmla="*/ 1356 h 2586"/>
              <a:gd name="T22" fmla="*/ 1287 w 2452"/>
              <a:gd name="T23" fmla="*/ 724 h 2586"/>
              <a:gd name="T24" fmla="*/ 1746 w 2452"/>
              <a:gd name="T25" fmla="*/ 1230 h 2586"/>
              <a:gd name="T26" fmla="*/ 1287 w 2452"/>
              <a:gd name="T27" fmla="*/ 724 h 2586"/>
              <a:gd name="T28" fmla="*/ 2178 w 2452"/>
              <a:gd name="T29" fmla="*/ 724 h 2586"/>
              <a:gd name="T30" fmla="*/ 1869 w 2452"/>
              <a:gd name="T31" fmla="*/ 1230 h 2586"/>
              <a:gd name="T32" fmla="*/ 2178 w 2452"/>
              <a:gd name="T33" fmla="*/ 724 h 2586"/>
              <a:gd name="T34" fmla="*/ 1165 w 2452"/>
              <a:gd name="T35" fmla="*/ 598 h 2586"/>
              <a:gd name="T36" fmla="*/ 828 w 2452"/>
              <a:gd name="T37" fmla="*/ 480 h 2586"/>
              <a:gd name="T38" fmla="*/ 1165 w 2452"/>
              <a:gd name="T39" fmla="*/ 598 h 2586"/>
              <a:gd name="T40" fmla="*/ 1165 w 2452"/>
              <a:gd name="T41" fmla="*/ 1230 h 2586"/>
              <a:gd name="T42" fmla="*/ 728 w 2452"/>
              <a:gd name="T43" fmla="*/ 724 h 2586"/>
              <a:gd name="T44" fmla="*/ 1165 w 2452"/>
              <a:gd name="T45" fmla="*/ 1230 h 2586"/>
              <a:gd name="T46" fmla="*/ 1165 w 2452"/>
              <a:gd name="T47" fmla="*/ 1827 h 2586"/>
              <a:gd name="T48" fmla="*/ 649 w 2452"/>
              <a:gd name="T49" fmla="*/ 1356 h 2586"/>
              <a:gd name="T50" fmla="*/ 1165 w 2452"/>
              <a:gd name="T51" fmla="*/ 1827 h 2586"/>
              <a:gd name="T52" fmla="*/ 357 w 2452"/>
              <a:gd name="T53" fmla="*/ 598 h 2586"/>
              <a:gd name="T54" fmla="*/ 720 w 2452"/>
              <a:gd name="T55" fmla="*/ 419 h 2586"/>
              <a:gd name="T56" fmla="*/ 357 w 2452"/>
              <a:gd name="T57" fmla="*/ 598 h 2586"/>
              <a:gd name="T58" fmla="*/ 527 w 2452"/>
              <a:gd name="T59" fmla="*/ 1230 h 2586"/>
              <a:gd name="T60" fmla="*/ 273 w 2452"/>
              <a:gd name="T61" fmla="*/ 724 h 2586"/>
              <a:gd name="T62" fmla="*/ 527 w 2452"/>
              <a:gd name="T63" fmla="*/ 1230 h 2586"/>
              <a:gd name="T64" fmla="*/ 255 w 2452"/>
              <a:gd name="T65" fmla="*/ 1827 h 2586"/>
              <a:gd name="T66" fmla="*/ 527 w 2452"/>
              <a:gd name="T67" fmla="*/ 1356 h 2586"/>
              <a:gd name="T68" fmla="*/ 255 w 2452"/>
              <a:gd name="T69" fmla="*/ 1827 h 2586"/>
              <a:gd name="T70" fmla="*/ 1799 w 2452"/>
              <a:gd name="T71" fmla="*/ 182 h 2586"/>
              <a:gd name="T72" fmla="*/ 1378 w 2452"/>
              <a:gd name="T73" fmla="*/ 109 h 2586"/>
              <a:gd name="T74" fmla="*/ 1761 w 2452"/>
              <a:gd name="T75" fmla="*/ 304 h 2586"/>
              <a:gd name="T76" fmla="*/ 1287 w 2452"/>
              <a:gd name="T77" fmla="*/ 598 h 2586"/>
              <a:gd name="T78" fmla="*/ 1226 w 2452"/>
              <a:gd name="T79" fmla="*/ 37 h 2586"/>
              <a:gd name="T80" fmla="*/ 654 w 2452"/>
              <a:gd name="T81" fmla="*/ 2403 h 2586"/>
              <a:gd name="T82" fmla="*/ 1075 w 2452"/>
              <a:gd name="T83" fmla="*/ 2477 h 2586"/>
              <a:gd name="T84" fmla="*/ 691 w 2452"/>
              <a:gd name="T85" fmla="*/ 2282 h 2586"/>
              <a:gd name="T86" fmla="*/ 673 w 2452"/>
              <a:gd name="T87" fmla="*/ 1953 h 2586"/>
              <a:gd name="T88" fmla="*/ 1165 w 2452"/>
              <a:gd name="T89" fmla="*/ 1953 h 2586"/>
              <a:gd name="T90" fmla="*/ 1226 w 2452"/>
              <a:gd name="T91" fmla="*/ 2548 h 2586"/>
              <a:gd name="T92" fmla="*/ 1799 w 2452"/>
              <a:gd name="T93" fmla="*/ 18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52" h="2586">
                <a:moveTo>
                  <a:pt x="1811" y="1827"/>
                </a:moveTo>
                <a:lnTo>
                  <a:pt x="1811" y="1827"/>
                </a:lnTo>
                <a:cubicBezTo>
                  <a:pt x="1844" y="1683"/>
                  <a:pt x="1865" y="1524"/>
                  <a:pt x="1869" y="1356"/>
                </a:cubicBezTo>
                <a:lnTo>
                  <a:pt x="2328" y="1356"/>
                </a:lnTo>
                <a:cubicBezTo>
                  <a:pt x="2318" y="1525"/>
                  <a:pt x="2273" y="1685"/>
                  <a:pt x="2198" y="1827"/>
                </a:cubicBezTo>
                <a:lnTo>
                  <a:pt x="1811" y="1827"/>
                </a:lnTo>
                <a:close/>
                <a:moveTo>
                  <a:pt x="1562" y="2369"/>
                </a:moveTo>
                <a:lnTo>
                  <a:pt x="1562" y="2369"/>
                </a:lnTo>
                <a:cubicBezTo>
                  <a:pt x="1650" y="2266"/>
                  <a:pt x="1723" y="2123"/>
                  <a:pt x="1777" y="1953"/>
                </a:cubicBezTo>
                <a:lnTo>
                  <a:pt x="2121" y="1953"/>
                </a:lnTo>
                <a:cubicBezTo>
                  <a:pt x="1985" y="2147"/>
                  <a:pt x="1789" y="2295"/>
                  <a:pt x="1562" y="2369"/>
                </a:cubicBezTo>
                <a:close/>
                <a:moveTo>
                  <a:pt x="1287" y="2415"/>
                </a:moveTo>
                <a:lnTo>
                  <a:pt x="1287" y="2415"/>
                </a:lnTo>
                <a:lnTo>
                  <a:pt x="1287" y="1953"/>
                </a:lnTo>
                <a:lnTo>
                  <a:pt x="1646" y="1953"/>
                </a:lnTo>
                <a:cubicBezTo>
                  <a:pt x="1562" y="2201"/>
                  <a:pt x="1433" y="2376"/>
                  <a:pt x="1287" y="2415"/>
                </a:cubicBezTo>
                <a:close/>
                <a:moveTo>
                  <a:pt x="1287" y="1356"/>
                </a:moveTo>
                <a:lnTo>
                  <a:pt x="1287" y="1356"/>
                </a:lnTo>
                <a:lnTo>
                  <a:pt x="1746" y="1356"/>
                </a:lnTo>
                <a:cubicBezTo>
                  <a:pt x="1742" y="1524"/>
                  <a:pt x="1719" y="1684"/>
                  <a:pt x="1683" y="1827"/>
                </a:cubicBezTo>
                <a:lnTo>
                  <a:pt x="1287" y="1827"/>
                </a:lnTo>
                <a:lnTo>
                  <a:pt x="1287" y="1356"/>
                </a:lnTo>
                <a:close/>
                <a:moveTo>
                  <a:pt x="1287" y="724"/>
                </a:moveTo>
                <a:lnTo>
                  <a:pt x="1287" y="724"/>
                </a:lnTo>
                <a:lnTo>
                  <a:pt x="1674" y="724"/>
                </a:lnTo>
                <a:cubicBezTo>
                  <a:pt x="1717" y="879"/>
                  <a:pt x="1741" y="1051"/>
                  <a:pt x="1746" y="1230"/>
                </a:cubicBezTo>
                <a:lnTo>
                  <a:pt x="1287" y="1230"/>
                </a:lnTo>
                <a:lnTo>
                  <a:pt x="1287" y="724"/>
                </a:lnTo>
                <a:close/>
                <a:moveTo>
                  <a:pt x="2178" y="724"/>
                </a:moveTo>
                <a:lnTo>
                  <a:pt x="2178" y="724"/>
                </a:lnTo>
                <a:cubicBezTo>
                  <a:pt x="2265" y="876"/>
                  <a:pt x="2318" y="1049"/>
                  <a:pt x="2327" y="1230"/>
                </a:cubicBezTo>
                <a:lnTo>
                  <a:pt x="1869" y="1230"/>
                </a:lnTo>
                <a:cubicBezTo>
                  <a:pt x="1864" y="1053"/>
                  <a:pt x="1841" y="880"/>
                  <a:pt x="1801" y="724"/>
                </a:cubicBezTo>
                <a:lnTo>
                  <a:pt x="2178" y="724"/>
                </a:lnTo>
                <a:close/>
                <a:moveTo>
                  <a:pt x="1165" y="598"/>
                </a:moveTo>
                <a:lnTo>
                  <a:pt x="1165" y="598"/>
                </a:lnTo>
                <a:lnTo>
                  <a:pt x="773" y="598"/>
                </a:lnTo>
                <a:cubicBezTo>
                  <a:pt x="789" y="557"/>
                  <a:pt x="808" y="517"/>
                  <a:pt x="828" y="480"/>
                </a:cubicBezTo>
                <a:cubicBezTo>
                  <a:pt x="922" y="304"/>
                  <a:pt x="1040" y="196"/>
                  <a:pt x="1165" y="169"/>
                </a:cubicBezTo>
                <a:lnTo>
                  <a:pt x="1165" y="598"/>
                </a:lnTo>
                <a:close/>
                <a:moveTo>
                  <a:pt x="1165" y="1230"/>
                </a:moveTo>
                <a:lnTo>
                  <a:pt x="1165" y="1230"/>
                </a:lnTo>
                <a:lnTo>
                  <a:pt x="649" y="1230"/>
                </a:lnTo>
                <a:cubicBezTo>
                  <a:pt x="654" y="1050"/>
                  <a:pt x="682" y="877"/>
                  <a:pt x="728" y="724"/>
                </a:cubicBezTo>
                <a:lnTo>
                  <a:pt x="1165" y="724"/>
                </a:lnTo>
                <a:lnTo>
                  <a:pt x="1165" y="1230"/>
                </a:lnTo>
                <a:close/>
                <a:moveTo>
                  <a:pt x="1165" y="1827"/>
                </a:moveTo>
                <a:lnTo>
                  <a:pt x="1165" y="1827"/>
                </a:lnTo>
                <a:lnTo>
                  <a:pt x="718" y="1827"/>
                </a:lnTo>
                <a:cubicBezTo>
                  <a:pt x="678" y="1682"/>
                  <a:pt x="654" y="1521"/>
                  <a:pt x="649" y="1356"/>
                </a:cubicBezTo>
                <a:lnTo>
                  <a:pt x="1165" y="1356"/>
                </a:lnTo>
                <a:lnTo>
                  <a:pt x="1165" y="1827"/>
                </a:lnTo>
                <a:close/>
                <a:moveTo>
                  <a:pt x="357" y="598"/>
                </a:moveTo>
                <a:lnTo>
                  <a:pt x="357" y="598"/>
                </a:lnTo>
                <a:cubicBezTo>
                  <a:pt x="483" y="433"/>
                  <a:pt x="653" y="304"/>
                  <a:pt x="849" y="231"/>
                </a:cubicBezTo>
                <a:cubicBezTo>
                  <a:pt x="802" y="284"/>
                  <a:pt x="759" y="346"/>
                  <a:pt x="720" y="419"/>
                </a:cubicBezTo>
                <a:cubicBezTo>
                  <a:pt x="691" y="475"/>
                  <a:pt x="664" y="535"/>
                  <a:pt x="641" y="598"/>
                </a:cubicBezTo>
                <a:lnTo>
                  <a:pt x="357" y="598"/>
                </a:lnTo>
                <a:close/>
                <a:moveTo>
                  <a:pt x="527" y="1230"/>
                </a:moveTo>
                <a:lnTo>
                  <a:pt x="527" y="1230"/>
                </a:lnTo>
                <a:lnTo>
                  <a:pt x="125" y="1230"/>
                </a:lnTo>
                <a:cubicBezTo>
                  <a:pt x="135" y="1046"/>
                  <a:pt x="188" y="874"/>
                  <a:pt x="273" y="724"/>
                </a:cubicBezTo>
                <a:lnTo>
                  <a:pt x="600" y="724"/>
                </a:lnTo>
                <a:cubicBezTo>
                  <a:pt x="557" y="880"/>
                  <a:pt x="531" y="1051"/>
                  <a:pt x="527" y="1230"/>
                </a:cubicBezTo>
                <a:close/>
                <a:moveTo>
                  <a:pt x="255" y="1827"/>
                </a:moveTo>
                <a:lnTo>
                  <a:pt x="255" y="1827"/>
                </a:lnTo>
                <a:cubicBezTo>
                  <a:pt x="179" y="1683"/>
                  <a:pt x="134" y="1523"/>
                  <a:pt x="125" y="1356"/>
                </a:cubicBezTo>
                <a:lnTo>
                  <a:pt x="527" y="1356"/>
                </a:lnTo>
                <a:cubicBezTo>
                  <a:pt x="531" y="1519"/>
                  <a:pt x="553" y="1680"/>
                  <a:pt x="591" y="1827"/>
                </a:cubicBezTo>
                <a:lnTo>
                  <a:pt x="255" y="1827"/>
                </a:lnTo>
                <a:close/>
                <a:moveTo>
                  <a:pt x="1799" y="182"/>
                </a:moveTo>
                <a:lnTo>
                  <a:pt x="1799" y="182"/>
                </a:lnTo>
                <a:lnTo>
                  <a:pt x="1855" y="0"/>
                </a:lnTo>
                <a:lnTo>
                  <a:pt x="1378" y="109"/>
                </a:lnTo>
                <a:lnTo>
                  <a:pt x="1708" y="478"/>
                </a:lnTo>
                <a:lnTo>
                  <a:pt x="1761" y="304"/>
                </a:lnTo>
                <a:cubicBezTo>
                  <a:pt x="1893" y="379"/>
                  <a:pt x="2006" y="480"/>
                  <a:pt x="2095" y="598"/>
                </a:cubicBezTo>
                <a:lnTo>
                  <a:pt x="1287" y="598"/>
                </a:lnTo>
                <a:lnTo>
                  <a:pt x="1287" y="100"/>
                </a:lnTo>
                <a:cubicBezTo>
                  <a:pt x="1287" y="65"/>
                  <a:pt x="1260" y="37"/>
                  <a:pt x="1226" y="37"/>
                </a:cubicBezTo>
                <a:cubicBezTo>
                  <a:pt x="550" y="37"/>
                  <a:pt x="0" y="600"/>
                  <a:pt x="0" y="1293"/>
                </a:cubicBezTo>
                <a:cubicBezTo>
                  <a:pt x="0" y="1758"/>
                  <a:pt x="255" y="2187"/>
                  <a:pt x="654" y="2403"/>
                </a:cubicBezTo>
                <a:lnTo>
                  <a:pt x="598" y="2586"/>
                </a:lnTo>
                <a:lnTo>
                  <a:pt x="1075" y="2477"/>
                </a:lnTo>
                <a:lnTo>
                  <a:pt x="745" y="2108"/>
                </a:lnTo>
                <a:lnTo>
                  <a:pt x="691" y="2282"/>
                </a:lnTo>
                <a:cubicBezTo>
                  <a:pt x="547" y="2199"/>
                  <a:pt x="425" y="2086"/>
                  <a:pt x="331" y="1953"/>
                </a:cubicBezTo>
                <a:lnTo>
                  <a:pt x="673" y="1953"/>
                </a:lnTo>
                <a:lnTo>
                  <a:pt x="673" y="1953"/>
                </a:lnTo>
                <a:lnTo>
                  <a:pt x="1165" y="1953"/>
                </a:lnTo>
                <a:lnTo>
                  <a:pt x="1165" y="2486"/>
                </a:lnTo>
                <a:cubicBezTo>
                  <a:pt x="1165" y="2520"/>
                  <a:pt x="1192" y="2548"/>
                  <a:pt x="1226" y="2548"/>
                </a:cubicBezTo>
                <a:cubicBezTo>
                  <a:pt x="1902" y="2548"/>
                  <a:pt x="2452" y="1985"/>
                  <a:pt x="2452" y="1293"/>
                </a:cubicBezTo>
                <a:cubicBezTo>
                  <a:pt x="2452" y="828"/>
                  <a:pt x="2197" y="399"/>
                  <a:pt x="1799" y="182"/>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04707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gray">
          <a:xfrm>
            <a:off x="5357814" y="857250"/>
            <a:ext cx="3443286" cy="1657350"/>
          </a:xfrm>
          <a:prstGeom prst="rect">
            <a:avLst/>
          </a:prstGeom>
          <a:blipFill>
            <a:blip r:embed="rId2"/>
            <a:srcRect/>
            <a:stretch>
              <a:fillRect l="-21462" t="-41379" r="-43488" b="-72415"/>
            </a:stretch>
          </a:blipFill>
          <a:ln w="6350" algn="ctr">
            <a:no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schemeClr val="bg1"/>
              </a:solidFill>
            </a:endParaRPr>
          </a:p>
        </p:txBody>
      </p:sp>
      <p:sp>
        <p:nvSpPr>
          <p:cNvPr id="9" name="Text Placeholder 8"/>
          <p:cNvSpPr>
            <a:spLocks noGrp="1"/>
          </p:cNvSpPr>
          <p:nvPr>
            <p:ph type="body" sz="quarter" idx="13"/>
          </p:nvPr>
        </p:nvSpPr>
        <p:spPr>
          <a:xfrm>
            <a:off x="396001" y="714683"/>
            <a:ext cx="4602720" cy="567941"/>
          </a:xfrm>
        </p:spPr>
        <p:txBody>
          <a:bodyPr/>
          <a:lstStyle/>
          <a:p>
            <a:r>
              <a:rPr lang="sl-SI" dirty="0" smtClean="0"/>
              <a:t>Delodajalci večinoma niso </a:t>
            </a:r>
            <a:r>
              <a:rPr lang="sl-SI" dirty="0"/>
              <a:t>bili pripravljeni na krizo, v kateri trenutno živimo</a:t>
            </a:r>
            <a:endParaRPr lang="en-US" dirty="0"/>
          </a:p>
        </p:txBody>
      </p:sp>
      <p:sp>
        <p:nvSpPr>
          <p:cNvPr id="8" name="Title 7"/>
          <p:cNvSpPr>
            <a:spLocks noGrp="1"/>
          </p:cNvSpPr>
          <p:nvPr>
            <p:ph type="title"/>
          </p:nvPr>
        </p:nvSpPr>
        <p:spPr/>
        <p:txBody>
          <a:bodyPr/>
          <a:lstStyle/>
          <a:p>
            <a:r>
              <a:rPr lang="sl-SI" dirty="0" smtClean="0"/>
              <a:t>Kako nas je COVID-19 kriza ujela nepripravljene</a:t>
            </a:r>
            <a:endParaRPr lang="en-US" dirty="0"/>
          </a:p>
        </p:txBody>
      </p:sp>
      <p:pic>
        <p:nvPicPr>
          <p:cNvPr id="172" name="Picture 17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85932" y="1199257"/>
            <a:ext cx="812788" cy="812788"/>
          </a:xfrm>
          <a:prstGeom prst="rect">
            <a:avLst/>
          </a:prstGeom>
        </p:spPr>
      </p:pic>
      <p:cxnSp>
        <p:nvCxnSpPr>
          <p:cNvPr id="174" name="Straight Connector 173"/>
          <p:cNvCxnSpPr/>
          <p:nvPr/>
        </p:nvCxnSpPr>
        <p:spPr>
          <a:xfrm flipV="1">
            <a:off x="396000" y="2121776"/>
            <a:ext cx="4602721" cy="3115"/>
          </a:xfrm>
          <a:prstGeom prst="line">
            <a:avLst/>
          </a:prstGeom>
          <a:noFill/>
          <a:ln w="31750" cap="flat" cmpd="sng" algn="ctr">
            <a:solidFill>
              <a:schemeClr val="accent1"/>
            </a:solidFill>
            <a:prstDash val="solid"/>
          </a:ln>
          <a:effectLst/>
        </p:spPr>
      </p:cxnSp>
      <p:sp>
        <p:nvSpPr>
          <p:cNvPr id="10" name="Text Placeholder 1"/>
          <p:cNvSpPr txBox="1">
            <a:spLocks/>
          </p:cNvSpPr>
          <p:nvPr/>
        </p:nvSpPr>
        <p:spPr>
          <a:xfrm>
            <a:off x="396001" y="2242166"/>
            <a:ext cx="4602720" cy="4201150"/>
          </a:xfrm>
          <a:prstGeom prst="rect">
            <a:avLst/>
          </a:prstGeom>
          <a:noFill/>
        </p:spPr>
        <p:txBody>
          <a:bodyPr vert="horz" wrap="square" lIns="0" tIns="0" rIns="0" bIns="0" numCol="1" spcCol="180000" rtlCol="0">
            <a:spAutoFit/>
          </a:bodyPr>
          <a:lstStyle>
            <a:lvl1pPr marL="0" indent="0" algn="l" defTabSz="986912" rtl="0" eaLnBrk="1" latinLnBrk="0" hangingPunct="1">
              <a:lnSpc>
                <a:spcPts val="1200"/>
              </a:lnSpc>
              <a:spcBef>
                <a:spcPts val="0"/>
              </a:spcBef>
              <a:spcAft>
                <a:spcPts val="0"/>
              </a:spcAft>
              <a:buSzPct val="100000"/>
              <a:buFont typeface="Arial" panose="020B0604020202020204" pitchFamily="34" charset="0"/>
              <a:buNone/>
              <a:defRPr sz="850" b="0" kern="1200">
                <a:solidFill>
                  <a:schemeClr val="tx1"/>
                </a:solidFill>
                <a:latin typeface="+mn-lt"/>
                <a:ea typeface="Open Sans" panose="020B0606030504020204" pitchFamily="34" charset="0"/>
                <a:cs typeface="Open Sans" panose="020B0606030504020204" pitchFamily="34" charset="0"/>
              </a:defRPr>
            </a:lvl1pPr>
            <a:lvl2pPr marL="0" indent="0" algn="l" defTabSz="986912" rtl="0" eaLnBrk="1" latinLnBrk="0" hangingPunct="1">
              <a:lnSpc>
                <a:spcPts val="1200"/>
              </a:lnSpc>
              <a:spcBef>
                <a:spcPts val="0"/>
              </a:spcBef>
              <a:spcAft>
                <a:spcPts val="0"/>
              </a:spcAft>
              <a:buClrTx/>
              <a:buSzPct val="100000"/>
              <a:buFont typeface="Arial"/>
              <a:buNone/>
              <a:defRPr lang="en-US" sz="850" b="0" kern="1200" dirty="0" smtClean="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2pPr>
            <a:lvl3pPr marL="0" indent="0" algn="l" defTabSz="986912" rtl="0" eaLnBrk="1" latinLnBrk="0" hangingPunct="1">
              <a:lnSpc>
                <a:spcPts val="1800"/>
              </a:lnSpc>
              <a:spcBef>
                <a:spcPts val="0"/>
              </a:spcBef>
              <a:spcAft>
                <a:spcPts val="0"/>
              </a:spcAft>
              <a:buClrTx/>
              <a:buSzPct val="100000"/>
              <a:buFontTx/>
              <a:buNone/>
              <a:defRPr lang="en-US" sz="1400" kern="1200" dirty="0" smtClean="0">
                <a:solidFill>
                  <a:schemeClr val="tx1"/>
                </a:solidFill>
                <a:latin typeface="+mn-lt"/>
                <a:ea typeface="Open Sans" panose="020B0606030504020204" pitchFamily="34" charset="0"/>
                <a:cs typeface="Open Sans" panose="020B0606030504020204" pitchFamily="34" charset="0"/>
              </a:defRPr>
            </a:lvl3pPr>
            <a:lvl4pPr marL="91440" indent="-90000" algn="l" defTabSz="986912" rtl="0" eaLnBrk="1" latinLnBrk="0" hangingPunct="1">
              <a:lnSpc>
                <a:spcPts val="1200"/>
              </a:lnSpc>
              <a:spcBef>
                <a:spcPts val="0"/>
              </a:spcBef>
              <a:spcAft>
                <a:spcPts val="600"/>
              </a:spcAft>
              <a:buClrTx/>
              <a:buSzPct val="100000"/>
              <a:buFont typeface="Arial" panose="020B0604020202020204" pitchFamily="34" charset="0"/>
              <a:buChar char="•"/>
              <a:defRPr lang="en-US" sz="850" kern="1200" baseline="0" dirty="0" smtClean="0">
                <a:solidFill>
                  <a:schemeClr val="tx1"/>
                </a:solidFill>
                <a:latin typeface="+mn-lt"/>
                <a:ea typeface="Open Sans" panose="020B0606030504020204" pitchFamily="34" charset="0"/>
                <a:cs typeface="Open Sans" panose="020B0606030504020204" pitchFamily="34" charset="0"/>
              </a:defRPr>
            </a:lvl4pPr>
            <a:lvl5pPr marL="180000" indent="-90000" algn="l" defTabSz="861835" rtl="0" eaLnBrk="1" latinLnBrk="0" hangingPunct="1">
              <a:lnSpc>
                <a:spcPts val="1200"/>
              </a:lnSpc>
              <a:spcBef>
                <a:spcPts val="0"/>
              </a:spcBef>
              <a:spcAft>
                <a:spcPts val="600"/>
              </a:spcAft>
              <a:buClrTx/>
              <a:buSzPct val="100000"/>
              <a:buFont typeface="Verdana" panose="020B0604030504040204" pitchFamily="34" charset="0"/>
              <a:buChar char="–"/>
              <a:tabLst/>
              <a:defRPr lang="en-US" sz="850" kern="1200" baseline="0" dirty="0" smtClean="0">
                <a:solidFill>
                  <a:schemeClr val="tx1"/>
                </a:solidFill>
                <a:latin typeface="+mn-lt"/>
                <a:ea typeface="Open Sans" panose="020B0606030504020204" pitchFamily="34" charset="0"/>
                <a:cs typeface="Open Sans" panose="020B0606030504020204" pitchFamily="34" charset="0"/>
              </a:defRPr>
            </a:lvl5pPr>
            <a:lvl6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6pPr>
            <a:lvl7pPr marL="575051" indent="-190389" algn="l" defTabSz="986912" rtl="0" eaLnBrk="1" latinLnBrk="0" hangingPunct="1">
              <a:spcBef>
                <a:spcPts val="0"/>
              </a:spcBef>
              <a:spcAft>
                <a:spcPts val="1079"/>
              </a:spcAft>
              <a:buFont typeface="Verdana" panose="020B0604030504040204" pitchFamily="34" charset="0"/>
              <a:buChar char="−"/>
              <a:defRPr sz="1295" kern="1200">
                <a:solidFill>
                  <a:schemeClr val="tx1"/>
                </a:solidFill>
                <a:latin typeface="+mn-lt"/>
                <a:ea typeface="+mn-ea"/>
                <a:cs typeface="+mn-cs"/>
              </a:defRPr>
            </a:lvl7pPr>
            <a:lvl8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8pPr>
            <a:lvl9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9pPr>
          </a:lstStyle>
          <a:p>
            <a:pPr lvl="2">
              <a:lnSpc>
                <a:spcPct val="100000"/>
              </a:lnSpc>
              <a:defRPr/>
            </a:pPr>
            <a:r>
              <a:rPr lang="sl-SI" sz="1050" dirty="0" smtClean="0">
                <a:ea typeface="Open Sans" panose="020B0604020202020204" charset="0"/>
                <a:cs typeface="Open Sans" panose="020B0604020202020204" charset="0"/>
              </a:rPr>
              <a:t>Nenaden nastop kriznih razmer je izpostavil zlasti dvoje vrst težav z notranjimi akti delodajalca in pogodbami:</a:t>
            </a:r>
          </a:p>
          <a:p>
            <a:pPr lvl="2">
              <a:lnSpc>
                <a:spcPct val="100000"/>
              </a:lnSpc>
              <a:defRPr/>
            </a:pPr>
            <a:endParaRPr lang="sl-SI" sz="1050" dirty="0">
              <a:ea typeface="Open Sans" panose="020B0604020202020204" charset="0"/>
              <a:cs typeface="Open Sans" panose="020B0604020202020204" charset="0"/>
            </a:endParaRPr>
          </a:p>
          <a:p>
            <a:pPr lvl="2">
              <a:lnSpc>
                <a:spcPct val="100000"/>
              </a:lnSpc>
              <a:defRPr/>
            </a:pPr>
            <a:endParaRPr lang="sl-SI" sz="1050" dirty="0" smtClean="0">
              <a:ea typeface="Open Sans" panose="020B0604020202020204" charset="0"/>
              <a:cs typeface="Open Sans" panose="020B0604020202020204" charset="0"/>
            </a:endParaRPr>
          </a:p>
          <a:p>
            <a:pPr marL="228600" lvl="2" indent="-228600">
              <a:lnSpc>
                <a:spcPct val="100000"/>
              </a:lnSpc>
              <a:buAutoNum type="arabicPeriod"/>
              <a:defRPr/>
            </a:pPr>
            <a:r>
              <a:rPr lang="sl-SI" sz="1050" b="1" dirty="0" smtClean="0">
                <a:solidFill>
                  <a:srgbClr val="86BC25"/>
                </a:solidFill>
                <a:ea typeface="Open Sans" panose="020B0604020202020204" charset="0"/>
                <a:cs typeface="Open Sans" panose="020B0604020202020204" charset="0"/>
              </a:rPr>
              <a:t>Sistemska in organizacijska nepripravljenost </a:t>
            </a:r>
            <a:r>
              <a:rPr lang="sl-SI" sz="1050" dirty="0" smtClean="0">
                <a:solidFill>
                  <a:srgbClr val="86BC25"/>
                </a:solidFill>
                <a:ea typeface="Open Sans" panose="020B0604020202020204" charset="0"/>
                <a:cs typeface="Open Sans" panose="020B0604020202020204" charset="0"/>
              </a:rPr>
              <a:t>na krizne </a:t>
            </a:r>
            <a:r>
              <a:rPr lang="sl-SI" sz="1050" dirty="0" err="1" smtClean="0">
                <a:solidFill>
                  <a:srgbClr val="86BC25"/>
                </a:solidFill>
                <a:ea typeface="Open Sans" panose="020B0604020202020204" charset="0"/>
                <a:cs typeface="Open Sans" panose="020B0604020202020204" charset="0"/>
              </a:rPr>
              <a:t>sitaucije</a:t>
            </a:r>
            <a:r>
              <a:rPr lang="sl-SI" sz="1050" dirty="0" smtClean="0">
                <a:solidFill>
                  <a:srgbClr val="86BC25"/>
                </a:solidFill>
                <a:ea typeface="Open Sans" panose="020B0604020202020204" charset="0"/>
                <a:cs typeface="Open Sans" panose="020B0604020202020204" charset="0"/>
              </a:rPr>
              <a:t>: </a:t>
            </a:r>
          </a:p>
          <a:p>
            <a:pPr marL="228600" lvl="2" indent="-228600">
              <a:lnSpc>
                <a:spcPct val="100000"/>
              </a:lnSpc>
              <a:buFont typeface="Arial" panose="020B0604020202020204" pitchFamily="34" charset="0"/>
              <a:buChar char="•"/>
              <a:defRPr/>
            </a:pPr>
            <a:r>
              <a:rPr lang="en-US" sz="1050" dirty="0" err="1" smtClean="0">
                <a:solidFill>
                  <a:srgbClr val="86BC25"/>
                </a:solidFill>
                <a:ea typeface="Open Sans" panose="020B0604020202020204" charset="0"/>
                <a:cs typeface="Open Sans" panose="020B0604020202020204" charset="0"/>
              </a:rPr>
              <a:t>PoZ</a:t>
            </a:r>
            <a:r>
              <a:rPr lang="en-US" sz="1050" dirty="0" smtClean="0">
                <a:solidFill>
                  <a:srgbClr val="86BC25"/>
                </a:solidFill>
                <a:ea typeface="Open Sans" panose="020B0604020202020204" charset="0"/>
                <a:cs typeface="Open Sans" panose="020B0604020202020204" charset="0"/>
              </a:rPr>
              <a:t> </a:t>
            </a:r>
            <a:r>
              <a:rPr lang="en-US" sz="1050" dirty="0">
                <a:solidFill>
                  <a:srgbClr val="86BC25"/>
                </a:solidFill>
                <a:ea typeface="Open Sans" panose="020B0604020202020204" charset="0"/>
                <a:cs typeface="Open Sans" panose="020B0604020202020204" charset="0"/>
              </a:rPr>
              <a:t>in </a:t>
            </a:r>
            <a:r>
              <a:rPr lang="en-US" sz="1050" dirty="0" err="1">
                <a:solidFill>
                  <a:srgbClr val="86BC25"/>
                </a:solidFill>
                <a:ea typeface="Open Sans" panose="020B0604020202020204" charset="0"/>
                <a:cs typeface="Open Sans" panose="020B0604020202020204" charset="0"/>
              </a:rPr>
              <a:t>interni</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akti</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praviloma</a:t>
            </a:r>
            <a:r>
              <a:rPr lang="en-US" sz="1050" dirty="0">
                <a:solidFill>
                  <a:srgbClr val="86BC25"/>
                </a:solidFill>
                <a:ea typeface="Open Sans" panose="020B0604020202020204" charset="0"/>
                <a:cs typeface="Open Sans" panose="020B0604020202020204" charset="0"/>
              </a:rPr>
              <a:t> </a:t>
            </a:r>
            <a:r>
              <a:rPr lang="en-US" sz="1050" b="1" dirty="0">
                <a:solidFill>
                  <a:srgbClr val="86BC25"/>
                </a:solidFill>
                <a:ea typeface="Open Sans" panose="020B0604020202020204" charset="0"/>
                <a:cs typeface="Open Sans" panose="020B0604020202020204" charset="0"/>
              </a:rPr>
              <a:t>ne </a:t>
            </a:r>
            <a:r>
              <a:rPr lang="en-US" sz="1050" b="1" dirty="0" err="1">
                <a:solidFill>
                  <a:srgbClr val="86BC25"/>
                </a:solidFill>
                <a:ea typeface="Open Sans" panose="020B0604020202020204" charset="0"/>
                <a:cs typeface="Open Sans" panose="020B0604020202020204" charset="0"/>
              </a:rPr>
              <a:t>omogočajo</a:t>
            </a:r>
            <a:r>
              <a:rPr lang="en-US" sz="1050" b="1" dirty="0">
                <a:solidFill>
                  <a:srgbClr val="86BC25"/>
                </a:solidFill>
                <a:ea typeface="Open Sans" panose="020B0604020202020204" charset="0"/>
                <a:cs typeface="Open Sans" panose="020B0604020202020204" charset="0"/>
              </a:rPr>
              <a:t> </a:t>
            </a:r>
            <a:r>
              <a:rPr lang="en-US" sz="1050" b="1" dirty="0" err="1">
                <a:solidFill>
                  <a:srgbClr val="86BC25"/>
                </a:solidFill>
                <a:ea typeface="Open Sans" panose="020B0604020202020204" charset="0"/>
                <a:cs typeface="Open Sans" panose="020B0604020202020204" charset="0"/>
              </a:rPr>
              <a:t>dela</a:t>
            </a:r>
            <a:r>
              <a:rPr lang="en-US" sz="1050" b="1" dirty="0">
                <a:solidFill>
                  <a:srgbClr val="86BC25"/>
                </a:solidFill>
                <a:ea typeface="Open Sans" panose="020B0604020202020204" charset="0"/>
                <a:cs typeface="Open Sans" panose="020B0604020202020204" charset="0"/>
              </a:rPr>
              <a:t> od </a:t>
            </a:r>
            <a:r>
              <a:rPr lang="en-US" sz="1050" b="1" dirty="0" err="1" smtClean="0">
                <a:solidFill>
                  <a:srgbClr val="86BC25"/>
                </a:solidFill>
                <a:ea typeface="Open Sans" panose="020B0604020202020204" charset="0"/>
                <a:cs typeface="Open Sans" panose="020B0604020202020204" charset="0"/>
              </a:rPr>
              <a:t>doma</a:t>
            </a:r>
            <a:endParaRPr lang="sl-SI" sz="1050" b="1" dirty="0" smtClean="0">
              <a:solidFill>
                <a:srgbClr val="86BC25"/>
              </a:solidFill>
              <a:ea typeface="Open Sans" panose="020B0604020202020204" charset="0"/>
              <a:cs typeface="Open Sans" panose="020B0604020202020204" charset="0"/>
            </a:endParaRPr>
          </a:p>
          <a:p>
            <a:pPr marL="228600" lvl="2" indent="-228600">
              <a:lnSpc>
                <a:spcPct val="100000"/>
              </a:lnSpc>
              <a:buFont typeface="Arial" panose="020B0604020202020204" pitchFamily="34" charset="0"/>
              <a:buChar char="•"/>
              <a:defRPr/>
            </a:pPr>
            <a:r>
              <a:rPr lang="sl-SI" sz="1050" dirty="0" smtClean="0">
                <a:solidFill>
                  <a:srgbClr val="86BC25"/>
                </a:solidFill>
                <a:ea typeface="Open Sans" panose="020B0604020202020204" charset="0"/>
                <a:cs typeface="Open Sans" panose="020B0604020202020204" charset="0"/>
              </a:rPr>
              <a:t>Prevelik poudarek dan fiksnim plačam, zanemarjen variabilni del - </a:t>
            </a:r>
            <a:r>
              <a:rPr lang="en-US" sz="1050" dirty="0" err="1">
                <a:solidFill>
                  <a:srgbClr val="86BC25"/>
                </a:solidFill>
                <a:ea typeface="Open Sans" panose="020B0604020202020204" charset="0"/>
                <a:cs typeface="Open Sans" panose="020B0604020202020204" charset="0"/>
              </a:rPr>
              <a:t>potrebno</a:t>
            </a:r>
            <a:r>
              <a:rPr lang="en-US" sz="1050" dirty="0">
                <a:solidFill>
                  <a:srgbClr val="86BC25"/>
                </a:solidFill>
                <a:ea typeface="Open Sans" panose="020B0604020202020204" charset="0"/>
                <a:cs typeface="Open Sans" panose="020B0604020202020204" charset="0"/>
              </a:rPr>
              <a:t> je </a:t>
            </a:r>
            <a:r>
              <a:rPr lang="en-US" sz="1050" dirty="0" err="1">
                <a:solidFill>
                  <a:srgbClr val="86BC25"/>
                </a:solidFill>
                <a:ea typeface="Open Sans" panose="020B0604020202020204" charset="0"/>
                <a:cs typeface="Open Sans" panose="020B0604020202020204" charset="0"/>
              </a:rPr>
              <a:t>sklepanje</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aneksov</a:t>
            </a:r>
            <a:r>
              <a:rPr lang="en-US" sz="1050" dirty="0">
                <a:solidFill>
                  <a:srgbClr val="86BC25"/>
                </a:solidFill>
                <a:ea typeface="Open Sans" panose="020B0604020202020204" charset="0"/>
                <a:cs typeface="Open Sans" panose="020B0604020202020204" charset="0"/>
              </a:rPr>
              <a:t> </a:t>
            </a:r>
            <a:endParaRPr lang="sl-SI" sz="945" dirty="0" smtClean="0">
              <a:solidFill>
                <a:srgbClr val="86BC25"/>
              </a:solidFill>
              <a:ea typeface="Open Sans" panose="020B0604020202020204" charset="0"/>
              <a:cs typeface="Open Sans" panose="020B0604020202020204" charset="0"/>
            </a:endParaRPr>
          </a:p>
          <a:p>
            <a:pPr marL="228600" lvl="2" indent="-228600">
              <a:lnSpc>
                <a:spcPct val="100000"/>
              </a:lnSpc>
              <a:buFont typeface="Arial" panose="020B0604020202020204" pitchFamily="34" charset="0"/>
              <a:buChar char="•"/>
              <a:defRPr/>
            </a:pPr>
            <a:r>
              <a:rPr lang="en-US" sz="1050" dirty="0" err="1">
                <a:solidFill>
                  <a:srgbClr val="86BC25"/>
                </a:solidFill>
                <a:ea typeface="Open Sans" panose="020B0604020202020204" charset="0"/>
                <a:cs typeface="Open Sans" panose="020B0604020202020204" charset="0"/>
              </a:rPr>
              <a:t>Pogodbena</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določila</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komercialne</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pogodbe</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po</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večini</a:t>
            </a:r>
            <a:r>
              <a:rPr lang="en-US" sz="1050" dirty="0">
                <a:solidFill>
                  <a:srgbClr val="86BC25"/>
                </a:solidFill>
                <a:ea typeface="Open Sans" panose="020B0604020202020204" charset="0"/>
                <a:cs typeface="Open Sans" panose="020B0604020202020204" charset="0"/>
              </a:rPr>
              <a:t> </a:t>
            </a:r>
            <a:r>
              <a:rPr lang="en-US" sz="1050" b="1" dirty="0">
                <a:solidFill>
                  <a:srgbClr val="86BC25"/>
                </a:solidFill>
                <a:ea typeface="Open Sans" panose="020B0604020202020204" charset="0"/>
                <a:cs typeface="Open Sans" panose="020B0604020202020204" charset="0"/>
              </a:rPr>
              <a:t>ne </a:t>
            </a:r>
            <a:r>
              <a:rPr lang="en-US" sz="1050" b="1" dirty="0" err="1">
                <a:solidFill>
                  <a:srgbClr val="86BC25"/>
                </a:solidFill>
                <a:ea typeface="Open Sans" panose="020B0604020202020204" charset="0"/>
                <a:cs typeface="Open Sans" panose="020B0604020202020204" charset="0"/>
              </a:rPr>
              <a:t>namenjajo</a:t>
            </a:r>
            <a:r>
              <a:rPr lang="en-US" sz="1050" b="1" dirty="0">
                <a:solidFill>
                  <a:srgbClr val="86BC25"/>
                </a:solidFill>
                <a:ea typeface="Open Sans" panose="020B0604020202020204" charset="0"/>
                <a:cs typeface="Open Sans" panose="020B0604020202020204" charset="0"/>
              </a:rPr>
              <a:t> </a:t>
            </a:r>
            <a:r>
              <a:rPr lang="en-US" sz="1050" b="1" dirty="0" err="1">
                <a:solidFill>
                  <a:srgbClr val="86BC25"/>
                </a:solidFill>
                <a:ea typeface="Open Sans" panose="020B0604020202020204" charset="0"/>
                <a:cs typeface="Open Sans" panose="020B0604020202020204" charset="0"/>
              </a:rPr>
              <a:t>pozornosti</a:t>
            </a:r>
            <a:r>
              <a:rPr lang="en-US" sz="1050" b="1" dirty="0">
                <a:solidFill>
                  <a:srgbClr val="86BC25"/>
                </a:solidFill>
                <a:ea typeface="Open Sans" panose="020B0604020202020204" charset="0"/>
                <a:cs typeface="Open Sans" panose="020B0604020202020204" charset="0"/>
              </a:rPr>
              <a:t> </a:t>
            </a:r>
            <a:r>
              <a:rPr lang="en-US" sz="1050" b="1" dirty="0" err="1">
                <a:solidFill>
                  <a:srgbClr val="86BC25"/>
                </a:solidFill>
                <a:ea typeface="Open Sans" panose="020B0604020202020204" charset="0"/>
                <a:cs typeface="Open Sans" panose="020B0604020202020204" charset="0"/>
              </a:rPr>
              <a:t>višji</a:t>
            </a:r>
            <a:r>
              <a:rPr lang="en-US" sz="1050" b="1" dirty="0">
                <a:solidFill>
                  <a:srgbClr val="86BC25"/>
                </a:solidFill>
                <a:ea typeface="Open Sans" panose="020B0604020202020204" charset="0"/>
                <a:cs typeface="Open Sans" panose="020B0604020202020204" charset="0"/>
              </a:rPr>
              <a:t> </a:t>
            </a:r>
            <a:r>
              <a:rPr lang="en-US" sz="1050" b="1" dirty="0" err="1">
                <a:solidFill>
                  <a:srgbClr val="86BC25"/>
                </a:solidFill>
                <a:ea typeface="Open Sans" panose="020B0604020202020204" charset="0"/>
                <a:cs typeface="Open Sans" panose="020B0604020202020204" charset="0"/>
              </a:rPr>
              <a:t>sili</a:t>
            </a:r>
            <a:endParaRPr lang="sl-SI" sz="1050" b="1" dirty="0">
              <a:solidFill>
                <a:srgbClr val="86BC25"/>
              </a:solidFill>
              <a:ea typeface="Open Sans" panose="020B0604020202020204" charset="0"/>
              <a:cs typeface="Open Sans" panose="020B0604020202020204" charset="0"/>
            </a:endParaRPr>
          </a:p>
          <a:p>
            <a:pPr marL="228600" lvl="2" indent="-228600">
              <a:lnSpc>
                <a:spcPct val="100000"/>
              </a:lnSpc>
              <a:buFont typeface="Arial" panose="020B0604020202020204" pitchFamily="34" charset="0"/>
              <a:buChar char="•"/>
              <a:defRPr/>
            </a:pPr>
            <a:r>
              <a:rPr lang="en-US" sz="1050" dirty="0" err="1">
                <a:solidFill>
                  <a:srgbClr val="86BC25"/>
                </a:solidFill>
                <a:ea typeface="Open Sans" panose="020B0604020202020204" charset="0"/>
                <a:cs typeface="Open Sans" panose="020B0604020202020204" charset="0"/>
              </a:rPr>
              <a:t>Najem</a:t>
            </a:r>
            <a:r>
              <a:rPr lang="sl-SI" sz="1050" dirty="0">
                <a:solidFill>
                  <a:srgbClr val="86BC25"/>
                </a:solidFill>
                <a:ea typeface="Open Sans" panose="020B0604020202020204" charset="0"/>
                <a:cs typeface="Open Sans" panose="020B0604020202020204" charset="0"/>
              </a:rPr>
              <a:t>a razmerja za prostore niso prekinjena </a:t>
            </a:r>
            <a:r>
              <a:rPr lang="en-US" sz="1050" dirty="0">
                <a:solidFill>
                  <a:srgbClr val="86BC25"/>
                </a:solidFill>
                <a:ea typeface="Open Sans" panose="020B0604020202020204" charset="0"/>
                <a:cs typeface="Open Sans" panose="020B0604020202020204" charset="0"/>
              </a:rPr>
              <a:t>- </a:t>
            </a:r>
            <a:r>
              <a:rPr lang="en-US" sz="1050" b="1" dirty="0" err="1">
                <a:solidFill>
                  <a:srgbClr val="86BC25"/>
                </a:solidFill>
                <a:ea typeface="Open Sans" panose="020B0604020202020204" charset="0"/>
                <a:cs typeface="Open Sans" panose="020B0604020202020204" charset="0"/>
              </a:rPr>
              <a:t>najemnine</a:t>
            </a:r>
            <a:r>
              <a:rPr lang="en-US" sz="1050" b="1" dirty="0">
                <a:solidFill>
                  <a:srgbClr val="86BC25"/>
                </a:solidFill>
                <a:ea typeface="Open Sans" panose="020B0604020202020204" charset="0"/>
                <a:cs typeface="Open Sans" panose="020B0604020202020204" charset="0"/>
              </a:rPr>
              <a:t> je </a:t>
            </a:r>
            <a:r>
              <a:rPr lang="en-US" sz="1050" b="1" dirty="0" err="1">
                <a:solidFill>
                  <a:srgbClr val="86BC25"/>
                </a:solidFill>
                <a:ea typeface="Open Sans" panose="020B0604020202020204" charset="0"/>
                <a:cs typeface="Open Sans" panose="020B0604020202020204" charset="0"/>
              </a:rPr>
              <a:t>potrebno</a:t>
            </a:r>
            <a:r>
              <a:rPr lang="en-US" sz="1050" b="1" dirty="0">
                <a:solidFill>
                  <a:srgbClr val="86BC25"/>
                </a:solidFill>
                <a:ea typeface="Open Sans" panose="020B0604020202020204" charset="0"/>
                <a:cs typeface="Open Sans" panose="020B0604020202020204" charset="0"/>
              </a:rPr>
              <a:t> </a:t>
            </a:r>
            <a:r>
              <a:rPr lang="en-US" sz="1050" b="1" dirty="0" err="1">
                <a:solidFill>
                  <a:srgbClr val="86BC25"/>
                </a:solidFill>
                <a:ea typeface="Open Sans" panose="020B0604020202020204" charset="0"/>
                <a:cs typeface="Open Sans" panose="020B0604020202020204" charset="0"/>
              </a:rPr>
              <a:t>plačati</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kljub</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neuporabi</a:t>
            </a:r>
            <a:r>
              <a:rPr lang="en-US" sz="1050" dirty="0">
                <a:solidFill>
                  <a:srgbClr val="86BC25"/>
                </a:solidFill>
                <a:ea typeface="Open Sans" panose="020B0604020202020204" charset="0"/>
                <a:cs typeface="Open Sans" panose="020B0604020202020204" charset="0"/>
              </a:rPr>
              <a:t> in </a:t>
            </a:r>
            <a:r>
              <a:rPr lang="en-US" sz="1050" dirty="0" err="1">
                <a:solidFill>
                  <a:srgbClr val="86BC25"/>
                </a:solidFill>
                <a:ea typeface="Open Sans" panose="020B0604020202020204" charset="0"/>
                <a:cs typeface="Open Sans" panose="020B0604020202020204" charset="0"/>
              </a:rPr>
              <a:t>kljub</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prepovedi</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opravljanja</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dejavnosti</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če</a:t>
            </a:r>
            <a:r>
              <a:rPr lang="en-US" sz="1050" dirty="0">
                <a:solidFill>
                  <a:srgbClr val="86BC25"/>
                </a:solidFill>
                <a:ea typeface="Open Sans" panose="020B0604020202020204" charset="0"/>
                <a:cs typeface="Open Sans" panose="020B0604020202020204" charset="0"/>
              </a:rPr>
              <a:t> ta </a:t>
            </a:r>
            <a:r>
              <a:rPr lang="en-US" sz="1050" dirty="0" err="1">
                <a:solidFill>
                  <a:srgbClr val="86BC25"/>
                </a:solidFill>
                <a:ea typeface="Open Sans" panose="020B0604020202020204" charset="0"/>
                <a:cs typeface="Open Sans" panose="020B0604020202020204" charset="0"/>
              </a:rPr>
              <a:t>prepoved</a:t>
            </a:r>
            <a:r>
              <a:rPr lang="en-US" sz="1050" dirty="0">
                <a:solidFill>
                  <a:srgbClr val="86BC25"/>
                </a:solidFill>
                <a:ea typeface="Open Sans" panose="020B0604020202020204" charset="0"/>
                <a:cs typeface="Open Sans" panose="020B0604020202020204" charset="0"/>
              </a:rPr>
              <a:t> </a:t>
            </a:r>
            <a:r>
              <a:rPr lang="en-US" sz="1050" dirty="0" err="1">
                <a:solidFill>
                  <a:srgbClr val="86BC25"/>
                </a:solidFill>
                <a:ea typeface="Open Sans" panose="020B0604020202020204" charset="0"/>
                <a:cs typeface="Open Sans" panose="020B0604020202020204" charset="0"/>
              </a:rPr>
              <a:t>obstaja</a:t>
            </a:r>
            <a:r>
              <a:rPr lang="en-US" sz="1050" dirty="0">
                <a:solidFill>
                  <a:srgbClr val="86BC25"/>
                </a:solidFill>
                <a:ea typeface="Open Sans" panose="020B0604020202020204" charset="0"/>
                <a:cs typeface="Open Sans" panose="020B0604020202020204" charset="0"/>
              </a:rPr>
              <a:t>)</a:t>
            </a:r>
          </a:p>
          <a:p>
            <a:pPr marL="228600" lvl="2" indent="-228600">
              <a:lnSpc>
                <a:spcPct val="100000"/>
              </a:lnSpc>
              <a:buFont typeface="Arial" panose="020B0604020202020204" pitchFamily="34" charset="0"/>
              <a:buChar char="•"/>
              <a:defRPr/>
            </a:pPr>
            <a:endParaRPr lang="sl-SI" sz="1050" dirty="0" smtClean="0">
              <a:solidFill>
                <a:srgbClr val="86BC25"/>
              </a:solidFill>
              <a:ea typeface="Open Sans" panose="020B0604020202020204" charset="0"/>
              <a:cs typeface="Open Sans" panose="020B0604020202020204" charset="0"/>
            </a:endParaRPr>
          </a:p>
          <a:p>
            <a:pPr lvl="2">
              <a:lnSpc>
                <a:spcPct val="100000"/>
              </a:lnSpc>
              <a:defRPr/>
            </a:pPr>
            <a:r>
              <a:rPr lang="sl-SI" sz="1050" dirty="0" smtClean="0">
                <a:solidFill>
                  <a:srgbClr val="86BC25"/>
                </a:solidFill>
                <a:ea typeface="Open Sans" panose="020B0604020202020204" charset="0"/>
                <a:cs typeface="Open Sans" panose="020B0604020202020204" charset="0"/>
              </a:rPr>
              <a:t>2. Tako normativni okvir (ZDR-1, </a:t>
            </a:r>
            <a:r>
              <a:rPr lang="sl-SI" sz="1050" dirty="0" err="1" smtClean="0">
                <a:solidFill>
                  <a:srgbClr val="86BC25"/>
                </a:solidFill>
                <a:ea typeface="Open Sans" panose="020B0604020202020204" charset="0"/>
                <a:cs typeface="Open Sans" panose="020B0604020202020204" charset="0"/>
              </a:rPr>
              <a:t>ZminP</a:t>
            </a:r>
            <a:r>
              <a:rPr lang="sl-SI" sz="1050" dirty="0" smtClean="0">
                <a:solidFill>
                  <a:srgbClr val="86BC25"/>
                </a:solidFill>
                <a:ea typeface="Open Sans" panose="020B0604020202020204" charset="0"/>
                <a:cs typeface="Open Sans" panose="020B0604020202020204" charset="0"/>
              </a:rPr>
              <a:t>, kolektivne pogodbe,…) in na njih temelječi interni akti ter </a:t>
            </a:r>
            <a:r>
              <a:rPr lang="en-US" sz="1050" dirty="0" err="1" smtClean="0">
                <a:solidFill>
                  <a:srgbClr val="86BC25"/>
                </a:solidFill>
                <a:ea typeface="Open Sans" panose="020B0604020202020204" charset="0"/>
                <a:cs typeface="Open Sans" panose="020B0604020202020204" charset="0"/>
              </a:rPr>
              <a:t>PoZ</a:t>
            </a:r>
            <a:r>
              <a:rPr lang="sl-SI" sz="1050" dirty="0">
                <a:solidFill>
                  <a:srgbClr val="86BC25"/>
                </a:solidFill>
                <a:ea typeface="Open Sans" panose="020B0604020202020204" charset="0"/>
                <a:cs typeface="Open Sans" panose="020B0604020202020204" charset="0"/>
              </a:rPr>
              <a:t> </a:t>
            </a:r>
            <a:r>
              <a:rPr lang="en-US" sz="1050" b="1" dirty="0" smtClean="0">
                <a:solidFill>
                  <a:srgbClr val="86BC25"/>
                </a:solidFill>
                <a:ea typeface="Open Sans" panose="020B0604020202020204" charset="0"/>
                <a:cs typeface="Open Sans" panose="020B0604020202020204" charset="0"/>
              </a:rPr>
              <a:t>ne </a:t>
            </a:r>
            <a:r>
              <a:rPr lang="en-US" sz="1050" b="1" dirty="0" err="1">
                <a:solidFill>
                  <a:srgbClr val="86BC25"/>
                </a:solidFill>
                <a:ea typeface="Open Sans" panose="020B0604020202020204" charset="0"/>
                <a:cs typeface="Open Sans" panose="020B0604020202020204" charset="0"/>
              </a:rPr>
              <a:t>omogočajo</a:t>
            </a:r>
            <a:r>
              <a:rPr lang="en-US" sz="1050" b="1" dirty="0">
                <a:solidFill>
                  <a:srgbClr val="86BC25"/>
                </a:solidFill>
                <a:ea typeface="Open Sans" panose="020B0604020202020204" charset="0"/>
                <a:cs typeface="Open Sans" panose="020B0604020202020204" charset="0"/>
              </a:rPr>
              <a:t> </a:t>
            </a:r>
            <a:r>
              <a:rPr lang="sl-SI" sz="1050" b="1" dirty="0" smtClean="0">
                <a:solidFill>
                  <a:srgbClr val="86BC25"/>
                </a:solidFill>
                <a:ea typeface="Open Sans" panose="020B0604020202020204" charset="0"/>
                <a:cs typeface="Open Sans" panose="020B0604020202020204" charset="0"/>
              </a:rPr>
              <a:t>zadostne odzivnosti pri</a:t>
            </a:r>
            <a:r>
              <a:rPr lang="en-US" sz="1050" b="1" dirty="0" smtClean="0">
                <a:solidFill>
                  <a:srgbClr val="86BC25"/>
                </a:solidFill>
                <a:ea typeface="Open Sans" panose="020B0604020202020204" charset="0"/>
                <a:cs typeface="Open Sans" panose="020B0604020202020204" charset="0"/>
              </a:rPr>
              <a:t> </a:t>
            </a:r>
            <a:r>
              <a:rPr lang="en-US" sz="1050" b="1" dirty="0" err="1">
                <a:solidFill>
                  <a:srgbClr val="86BC25"/>
                </a:solidFill>
                <a:ea typeface="Open Sans" panose="020B0604020202020204" charset="0"/>
                <a:cs typeface="Open Sans" panose="020B0604020202020204" charset="0"/>
              </a:rPr>
              <a:t>soočenju</a:t>
            </a:r>
            <a:r>
              <a:rPr lang="en-US" sz="1050" b="1" dirty="0">
                <a:solidFill>
                  <a:srgbClr val="86BC25"/>
                </a:solidFill>
                <a:ea typeface="Open Sans" panose="020B0604020202020204" charset="0"/>
                <a:cs typeface="Open Sans" panose="020B0604020202020204" charset="0"/>
              </a:rPr>
              <a:t> s </a:t>
            </a:r>
            <a:r>
              <a:rPr lang="en-US" sz="1050" b="1" dirty="0" err="1" smtClean="0">
                <a:solidFill>
                  <a:srgbClr val="86BC25"/>
                </a:solidFill>
                <a:ea typeface="Open Sans" panose="020B0604020202020204" charset="0"/>
                <a:cs typeface="Open Sans" panose="020B0604020202020204" charset="0"/>
              </a:rPr>
              <a:t>krizo</a:t>
            </a:r>
            <a:r>
              <a:rPr lang="sl-SI" sz="1050" b="1" dirty="0" smtClean="0">
                <a:solidFill>
                  <a:srgbClr val="86BC25"/>
                </a:solidFill>
                <a:ea typeface="Open Sans" panose="020B0604020202020204" charset="0"/>
                <a:cs typeface="Open Sans" panose="020B0604020202020204" charset="0"/>
              </a:rPr>
              <a:t> </a:t>
            </a:r>
          </a:p>
          <a:p>
            <a:pPr marL="171450" lvl="2" indent="-171450">
              <a:lnSpc>
                <a:spcPct val="100000"/>
              </a:lnSpc>
              <a:buFont typeface="Arial" panose="020B0604020202020204" pitchFamily="34" charset="0"/>
              <a:buChar char="•"/>
              <a:defRPr/>
            </a:pPr>
            <a:r>
              <a:rPr lang="sl-SI" sz="1050" dirty="0" smtClean="0">
                <a:solidFill>
                  <a:srgbClr val="86BC25"/>
                </a:solidFill>
                <a:ea typeface="Open Sans" panose="020B0604020202020204" charset="0"/>
                <a:cs typeface="Open Sans" panose="020B0604020202020204" charset="0"/>
              </a:rPr>
              <a:t>Delo od doma – evidentiranje, nadzor, spremljanje, odmori in počitki – mogoče IT rešitve niso inkorporirane v internih aktih</a:t>
            </a:r>
          </a:p>
          <a:p>
            <a:pPr marL="171450" lvl="2" indent="-171450">
              <a:lnSpc>
                <a:spcPct val="100000"/>
              </a:lnSpc>
              <a:buFont typeface="Arial" panose="020B0604020202020204" pitchFamily="34" charset="0"/>
              <a:buChar char="•"/>
              <a:defRPr/>
            </a:pPr>
            <a:r>
              <a:rPr lang="sl-SI" sz="1050" dirty="0" smtClean="0">
                <a:solidFill>
                  <a:srgbClr val="86BC25"/>
                </a:solidFill>
                <a:ea typeface="Open Sans" panose="020B0604020202020204" charset="0"/>
                <a:cs typeface="Open Sans" panose="020B0604020202020204" charset="0"/>
              </a:rPr>
              <a:t>Način komunikacije in odrejanja dela</a:t>
            </a:r>
            <a:endParaRPr lang="sl-SI" sz="1050" dirty="0">
              <a:solidFill>
                <a:srgbClr val="86BC25"/>
              </a:solidFill>
              <a:ea typeface="Open Sans" panose="020B0604020202020204" charset="0"/>
              <a:cs typeface="Open Sans" panose="020B0604020202020204" charset="0"/>
            </a:endParaRPr>
          </a:p>
          <a:p>
            <a:pPr marL="171450" lvl="2" indent="-171450">
              <a:lnSpc>
                <a:spcPct val="100000"/>
              </a:lnSpc>
              <a:buFont typeface="Arial" panose="020B0604020202020204" pitchFamily="34" charset="0"/>
              <a:buChar char="•"/>
              <a:defRPr/>
            </a:pPr>
            <a:r>
              <a:rPr lang="sl-SI" sz="1050" dirty="0" smtClean="0">
                <a:solidFill>
                  <a:srgbClr val="86BC25"/>
                </a:solidFill>
                <a:ea typeface="Open Sans" panose="020B0604020202020204" charset="0"/>
                <a:cs typeface="Open Sans" panose="020B0604020202020204" charset="0"/>
              </a:rPr>
              <a:t>Povečana pravna (in siceršnja) tveganja: informacijska in korporacijska varnost, varovanje poslovnih skrivnosti, varovanje osebnih podatkov</a:t>
            </a:r>
          </a:p>
          <a:p>
            <a:pPr marL="171450" lvl="2" indent="-171450">
              <a:lnSpc>
                <a:spcPct val="100000"/>
              </a:lnSpc>
              <a:buFont typeface="Arial" panose="020B0604020202020204" pitchFamily="34" charset="0"/>
              <a:buChar char="•"/>
              <a:defRPr/>
            </a:pPr>
            <a:r>
              <a:rPr lang="sl-SI" sz="1050" dirty="0" smtClean="0">
                <a:solidFill>
                  <a:srgbClr val="86BC25"/>
                </a:solidFill>
                <a:ea typeface="Open Sans" panose="020B0604020202020204" charset="0"/>
                <a:cs typeface="Open Sans" panose="020B0604020202020204" charset="0"/>
              </a:rPr>
              <a:t>Digitalizacija poslovanja</a:t>
            </a:r>
          </a:p>
          <a:p>
            <a:pPr marL="171450" lvl="2" indent="-171450">
              <a:lnSpc>
                <a:spcPct val="100000"/>
              </a:lnSpc>
              <a:buFont typeface="Arial" panose="020B0604020202020204" pitchFamily="34" charset="0"/>
              <a:buChar char="•"/>
              <a:defRPr/>
            </a:pPr>
            <a:r>
              <a:rPr lang="sl-SI" sz="1050" dirty="0" smtClean="0">
                <a:solidFill>
                  <a:srgbClr val="86BC25"/>
                </a:solidFill>
                <a:ea typeface="Open Sans" panose="020B0604020202020204" charset="0"/>
                <a:cs typeface="Open Sans" panose="020B0604020202020204" charset="0"/>
              </a:rPr>
              <a:t>Komunikacija z zaposlenimi!</a:t>
            </a:r>
            <a:endParaRPr lang="sl-SI" sz="1050" dirty="0">
              <a:solidFill>
                <a:srgbClr val="86BC25"/>
              </a:solidFill>
              <a:ea typeface="Open Sans" panose="020B0604020202020204" charset="0"/>
              <a:cs typeface="Open Sans" panose="020B0604020202020204" charset="0"/>
            </a:endParaRPr>
          </a:p>
        </p:txBody>
      </p:sp>
      <p:sp>
        <p:nvSpPr>
          <p:cNvPr id="11" name="object 7"/>
          <p:cNvSpPr txBox="1"/>
          <p:nvPr/>
        </p:nvSpPr>
        <p:spPr>
          <a:xfrm>
            <a:off x="5244771" y="5729175"/>
            <a:ext cx="3616271" cy="761747"/>
          </a:xfrm>
          <a:prstGeom prst="rect">
            <a:avLst/>
          </a:prstGeom>
          <a:noFill/>
          <a:ln w="12700">
            <a:solidFill>
              <a:schemeClr val="accent1"/>
            </a:solidFill>
          </a:ln>
        </p:spPr>
        <p:txBody>
          <a:bodyPr vert="horz" wrap="square" lIns="137160" tIns="137160" rIns="137160" bIns="137160" rtlCol="0">
            <a:spAutoFit/>
          </a:bodyPr>
          <a:lstStyle/>
          <a:p>
            <a:pPr marL="9525" marR="3810" defTabSz="685800">
              <a:spcAft>
                <a:spcPts val="450"/>
              </a:spcAft>
              <a:defRPr/>
            </a:pPr>
            <a:r>
              <a:rPr lang="en-US" sz="1050" spc="4" dirty="0" err="1" smtClean="0">
                <a:solidFill>
                  <a:prstClr val="black"/>
                </a:solidFill>
                <a:cs typeface="Open Sans Light"/>
              </a:rPr>
              <a:t>Krize</a:t>
            </a:r>
            <a:r>
              <a:rPr lang="en-US" sz="1050" spc="4" dirty="0" smtClean="0">
                <a:solidFill>
                  <a:prstClr val="black"/>
                </a:solidFill>
                <a:cs typeface="Open Sans Light"/>
              </a:rPr>
              <a:t> </a:t>
            </a:r>
            <a:r>
              <a:rPr lang="en-US" sz="1050" spc="4" dirty="0">
                <a:solidFill>
                  <a:prstClr val="black"/>
                </a:solidFill>
                <a:cs typeface="Open Sans Light"/>
              </a:rPr>
              <a:t>se </a:t>
            </a:r>
            <a:r>
              <a:rPr lang="en-US" sz="1050" spc="4" dirty="0" err="1">
                <a:solidFill>
                  <a:prstClr val="black"/>
                </a:solidFill>
                <a:cs typeface="Open Sans Light"/>
              </a:rPr>
              <a:t>bodo</a:t>
            </a:r>
            <a:r>
              <a:rPr lang="en-US" sz="1050" spc="4" dirty="0">
                <a:solidFill>
                  <a:prstClr val="black"/>
                </a:solidFill>
                <a:cs typeface="Open Sans Light"/>
              </a:rPr>
              <a:t> </a:t>
            </a:r>
            <a:r>
              <a:rPr lang="en-US" sz="1050" spc="4" dirty="0" err="1">
                <a:solidFill>
                  <a:prstClr val="black"/>
                </a:solidFill>
                <a:cs typeface="Open Sans Light"/>
              </a:rPr>
              <a:t>ponavljale</a:t>
            </a:r>
            <a:r>
              <a:rPr lang="en-US" sz="1050" spc="4" dirty="0">
                <a:solidFill>
                  <a:prstClr val="black"/>
                </a:solidFill>
                <a:cs typeface="Open Sans Light"/>
              </a:rPr>
              <a:t> – COVID-19 – </a:t>
            </a:r>
            <a:r>
              <a:rPr lang="en-US" sz="1050" spc="4" dirty="0" err="1">
                <a:solidFill>
                  <a:prstClr val="black"/>
                </a:solidFill>
                <a:cs typeface="Open Sans Light"/>
              </a:rPr>
              <a:t>če</a:t>
            </a:r>
            <a:r>
              <a:rPr lang="en-US" sz="1050" spc="4" dirty="0">
                <a:solidFill>
                  <a:prstClr val="black"/>
                </a:solidFill>
                <a:cs typeface="Open Sans Light"/>
              </a:rPr>
              <a:t> ne </a:t>
            </a:r>
            <a:r>
              <a:rPr lang="en-US" sz="1050" spc="4" dirty="0" err="1">
                <a:solidFill>
                  <a:prstClr val="black"/>
                </a:solidFill>
                <a:cs typeface="Open Sans Light"/>
              </a:rPr>
              <a:t>bo</a:t>
            </a:r>
            <a:r>
              <a:rPr lang="en-US" sz="1050" spc="4" dirty="0">
                <a:solidFill>
                  <a:prstClr val="black"/>
                </a:solidFill>
                <a:cs typeface="Open Sans Light"/>
              </a:rPr>
              <a:t> </a:t>
            </a:r>
            <a:r>
              <a:rPr lang="en-US" sz="1050" spc="4" dirty="0" err="1">
                <a:solidFill>
                  <a:prstClr val="black"/>
                </a:solidFill>
                <a:cs typeface="Open Sans Light"/>
              </a:rPr>
              <a:t>cepiva</a:t>
            </a:r>
            <a:r>
              <a:rPr lang="en-US" sz="1050" spc="4" dirty="0">
                <a:solidFill>
                  <a:prstClr val="black"/>
                </a:solidFill>
                <a:cs typeface="Open Sans Light"/>
              </a:rPr>
              <a:t> in </a:t>
            </a:r>
            <a:r>
              <a:rPr lang="en-US" sz="1050" spc="4" dirty="0" err="1">
                <a:solidFill>
                  <a:prstClr val="black"/>
                </a:solidFill>
                <a:cs typeface="Open Sans Light"/>
              </a:rPr>
              <a:t>zdravila</a:t>
            </a:r>
            <a:r>
              <a:rPr lang="en-US" sz="1050" spc="4" dirty="0">
                <a:solidFill>
                  <a:prstClr val="black"/>
                </a:solidFill>
                <a:cs typeface="Open Sans Light"/>
              </a:rPr>
              <a:t> (od 2 do 6 </a:t>
            </a:r>
            <a:r>
              <a:rPr lang="en-US" sz="1050" spc="4" dirty="0" err="1">
                <a:solidFill>
                  <a:prstClr val="black"/>
                </a:solidFill>
                <a:cs typeface="Open Sans Light"/>
              </a:rPr>
              <a:t>krat</a:t>
            </a:r>
            <a:r>
              <a:rPr lang="en-US" sz="1050" spc="4" dirty="0">
                <a:solidFill>
                  <a:prstClr val="black"/>
                </a:solidFill>
                <a:cs typeface="Open Sans Light"/>
              </a:rPr>
              <a:t> </a:t>
            </a:r>
            <a:r>
              <a:rPr lang="en-US" sz="1050" spc="4" dirty="0" err="1">
                <a:solidFill>
                  <a:prstClr val="black"/>
                </a:solidFill>
                <a:cs typeface="Open Sans Light"/>
              </a:rPr>
              <a:t>popolne</a:t>
            </a:r>
            <a:r>
              <a:rPr lang="en-US" sz="1050" spc="4" dirty="0">
                <a:solidFill>
                  <a:prstClr val="black"/>
                </a:solidFill>
                <a:cs typeface="Open Sans Light"/>
              </a:rPr>
              <a:t> </a:t>
            </a:r>
            <a:r>
              <a:rPr lang="en-US" sz="1050" spc="4" dirty="0" err="1">
                <a:solidFill>
                  <a:prstClr val="black"/>
                </a:solidFill>
                <a:cs typeface="Open Sans Light"/>
              </a:rPr>
              <a:t>zapore</a:t>
            </a:r>
            <a:r>
              <a:rPr lang="en-US" sz="1050" spc="4" dirty="0">
                <a:solidFill>
                  <a:prstClr val="black"/>
                </a:solidFill>
                <a:cs typeface="Open Sans Light"/>
              </a:rPr>
              <a:t> do 2022</a:t>
            </a:r>
            <a:r>
              <a:rPr lang="en-US" sz="1050" spc="4" dirty="0" smtClean="0">
                <a:solidFill>
                  <a:prstClr val="black"/>
                </a:solidFill>
                <a:cs typeface="Open Sans Light"/>
              </a:rPr>
              <a:t>).</a:t>
            </a:r>
            <a:endParaRPr lang="sl-SI" sz="1050" spc="4" dirty="0" smtClean="0">
              <a:solidFill>
                <a:prstClr val="black"/>
              </a:solidFill>
              <a:cs typeface="Open Sans Light"/>
            </a:endParaRPr>
          </a:p>
        </p:txBody>
      </p:sp>
      <p:sp>
        <p:nvSpPr>
          <p:cNvPr id="41" name="Rectangle 40"/>
          <p:cNvSpPr/>
          <p:nvPr/>
        </p:nvSpPr>
        <p:spPr bwMode="gray">
          <a:xfrm>
            <a:off x="5357814" y="857250"/>
            <a:ext cx="3433761" cy="4724400"/>
          </a:xfrm>
          <a:prstGeom prst="rect">
            <a:avLst/>
          </a:prstGeom>
          <a:noFill/>
          <a:ln w="6350" algn="ctr">
            <a:solidFill>
              <a:srgbClr val="D0D0CE"/>
            </a:solid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schemeClr val="bg1"/>
              </a:solidFill>
            </a:endParaRPr>
          </a:p>
        </p:txBody>
      </p:sp>
      <p:pic>
        <p:nvPicPr>
          <p:cNvPr id="42" name="Picture 5" descr="https://science.sciencemag.org/content/sci/367/6485/1414.2/F1.mediu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862" y="2726303"/>
            <a:ext cx="3359663" cy="248920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5357814" y="5294704"/>
            <a:ext cx="3390186" cy="323165"/>
          </a:xfrm>
          <a:prstGeom prst="rect">
            <a:avLst/>
          </a:prstGeom>
        </p:spPr>
        <p:txBody>
          <a:bodyPr wrap="square">
            <a:spAutoFit/>
          </a:bodyPr>
          <a:lstStyle/>
          <a:p>
            <a:r>
              <a:rPr lang="en-US" sz="750" cap="all" dirty="0">
                <a:solidFill>
                  <a:srgbClr val="4D4D4D"/>
                </a:solidFill>
                <a:latin typeface="+mj-lt"/>
              </a:rPr>
              <a:t>IMPERIAL COLLEGE COVID-19 RESPONSE TEAM, ADAPTED BY C. </a:t>
            </a:r>
            <a:r>
              <a:rPr lang="en-US" sz="750" cap="all" dirty="0" smtClean="0">
                <a:solidFill>
                  <a:srgbClr val="4D4D4D"/>
                </a:solidFill>
                <a:latin typeface="+mj-lt"/>
              </a:rPr>
              <a:t>BICKEL/</a:t>
            </a:r>
            <a:r>
              <a:rPr lang="en-US" sz="750" i="1" cap="all" dirty="0" smtClean="0">
                <a:solidFill>
                  <a:srgbClr val="4D4D4D"/>
                </a:solidFill>
                <a:latin typeface="+mj-lt"/>
              </a:rPr>
              <a:t>SCIENCE</a:t>
            </a:r>
            <a:r>
              <a:rPr lang="sl-SI" sz="750" i="1" cap="all" dirty="0">
                <a:solidFill>
                  <a:srgbClr val="4D4D4D"/>
                </a:solidFill>
                <a:latin typeface="+mj-lt"/>
              </a:rPr>
              <a:t> </a:t>
            </a:r>
            <a:r>
              <a:rPr lang="sl-SI" sz="750" i="1" cap="all" dirty="0" smtClean="0">
                <a:solidFill>
                  <a:srgbClr val="4D4D4D"/>
                </a:solidFill>
                <a:latin typeface="+mj-lt"/>
              </a:rPr>
              <a:t>/ </a:t>
            </a:r>
            <a:r>
              <a:rPr lang="sl-SI" sz="750" i="1" cap="all" dirty="0" err="1" smtClean="0">
                <a:solidFill>
                  <a:srgbClr val="4D4D4D"/>
                </a:solidFill>
                <a:latin typeface="+mj-lt"/>
              </a:rPr>
              <a:t>source</a:t>
            </a:r>
            <a:r>
              <a:rPr lang="sl-SI" sz="750" i="1" cap="all" dirty="0" smtClean="0">
                <a:solidFill>
                  <a:srgbClr val="4D4D4D"/>
                </a:solidFill>
                <a:latin typeface="+mj-lt"/>
              </a:rPr>
              <a:t>: </a:t>
            </a:r>
            <a:r>
              <a:rPr lang="sl-SI" sz="750" i="1" cap="all" dirty="0" err="1" smtClean="0">
                <a:solidFill>
                  <a:srgbClr val="4D4D4D"/>
                </a:solidFill>
                <a:latin typeface="+mj-lt"/>
              </a:rPr>
              <a:t>World</a:t>
            </a:r>
            <a:r>
              <a:rPr lang="sl-SI" sz="750" i="1" cap="all" dirty="0" smtClean="0">
                <a:solidFill>
                  <a:srgbClr val="4D4D4D"/>
                </a:solidFill>
                <a:latin typeface="+mj-lt"/>
              </a:rPr>
              <a:t> </a:t>
            </a:r>
            <a:r>
              <a:rPr lang="sl-SI" sz="750" i="1" cap="all" dirty="0" err="1" smtClean="0">
                <a:solidFill>
                  <a:srgbClr val="4D4D4D"/>
                </a:solidFill>
                <a:latin typeface="+mj-lt"/>
              </a:rPr>
              <a:t>ECONOMIC</a:t>
            </a:r>
            <a:r>
              <a:rPr lang="sl-SI" sz="750" i="1" cap="all" dirty="0" smtClean="0">
                <a:solidFill>
                  <a:srgbClr val="4D4D4D"/>
                </a:solidFill>
                <a:latin typeface="+mj-lt"/>
              </a:rPr>
              <a:t> FORUM</a:t>
            </a:r>
            <a:endParaRPr lang="en-US" sz="750" dirty="0">
              <a:latin typeface="+mj-lt"/>
            </a:endParaRPr>
          </a:p>
        </p:txBody>
      </p:sp>
    </p:spTree>
    <p:extLst>
      <p:ext uri="{BB962C8B-B14F-4D97-AF65-F5344CB8AC3E}">
        <p14:creationId xmlns:p14="http://schemas.microsoft.com/office/powerpoint/2010/main" val="8698962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Prilagoditev pogodb o zaposlitvi in internih aktov</a:t>
            </a:r>
            <a:r>
              <a:rPr lang="en-US" dirty="0"/>
              <a:t/>
            </a:r>
            <a:br>
              <a:rPr lang="en-US" dirty="0"/>
            </a:br>
            <a:endParaRPr lang="en-GB" dirty="0"/>
          </a:p>
        </p:txBody>
      </p:sp>
      <p:sp>
        <p:nvSpPr>
          <p:cNvPr id="14" name="TextBox 13"/>
          <p:cNvSpPr txBox="1"/>
          <p:nvPr/>
        </p:nvSpPr>
        <p:spPr>
          <a:xfrm>
            <a:off x="376235" y="3554727"/>
            <a:ext cx="8391525" cy="2400657"/>
          </a:xfrm>
          <a:prstGeom prst="rect">
            <a:avLst/>
          </a:prstGeom>
          <a:solidFill>
            <a:srgbClr val="62B5E4"/>
          </a:solidFill>
          <a:ln>
            <a:solidFill>
              <a:srgbClr val="62B5E4"/>
            </a:solidFill>
          </a:ln>
          <a:effectLst>
            <a:innerShdw blurRad="63500" dist="50800" dir="2700000">
              <a:prstClr val="black">
                <a:alpha val="50000"/>
              </a:prstClr>
            </a:innerShdw>
          </a:effectLst>
        </p:spPr>
        <p:txBody>
          <a:bodyPr wrap="square" lIns="0" tIns="0" rIns="0" bIns="0" rtlCol="0">
            <a:spAutoFit/>
          </a:bodyPr>
          <a:lstStyle/>
          <a:p>
            <a:pPr defTabSz="338041">
              <a:defRPr/>
            </a:pPr>
            <a:endParaRPr lang="en-GB" sz="1200" b="1" u="sng" dirty="0">
              <a:latin typeface="Verdana"/>
              <a:ea typeface="Calibri" panose="020F0502020204030204" pitchFamily="34" charset="0"/>
              <a:cs typeface="Times New Roman" panose="02020603050405020304" pitchFamily="18" charset="0"/>
            </a:endParaRPr>
          </a:p>
          <a:p>
            <a:pPr defTabSz="338041">
              <a:defRPr/>
            </a:pPr>
            <a:r>
              <a:rPr lang="en-GB" sz="1200" b="1" dirty="0">
                <a:latin typeface="Verdana"/>
                <a:ea typeface="Calibri" panose="020F0502020204030204" pitchFamily="34" charset="0"/>
                <a:cs typeface="Times New Roman" panose="02020603050405020304" pitchFamily="18" charset="0"/>
              </a:rPr>
              <a:t> </a:t>
            </a:r>
            <a:r>
              <a:rPr lang="pl-PL" sz="1200" b="1" dirty="0" err="1">
                <a:ea typeface="Calibri" panose="020F0502020204030204" pitchFamily="34" charset="0"/>
                <a:cs typeface="Times New Roman" panose="02020603050405020304" pitchFamily="18" charset="0"/>
              </a:rPr>
              <a:t>Posebno</a:t>
            </a:r>
            <a:r>
              <a:rPr lang="pl-PL" sz="1200" b="1" dirty="0">
                <a:ea typeface="Calibri" panose="020F0502020204030204" pitchFamily="34" charset="0"/>
                <a:cs typeface="Times New Roman" panose="02020603050405020304" pitchFamily="18" charset="0"/>
              </a:rPr>
              <a:t> </a:t>
            </a:r>
            <a:r>
              <a:rPr lang="pl-PL" sz="1200" b="1" dirty="0" err="1">
                <a:ea typeface="Calibri" panose="020F0502020204030204" pitchFamily="34" charset="0"/>
                <a:cs typeface="Times New Roman" panose="02020603050405020304" pitchFamily="18" charset="0"/>
              </a:rPr>
              <a:t>pozornost</a:t>
            </a:r>
            <a:r>
              <a:rPr lang="pl-PL" sz="1200" b="1" dirty="0">
                <a:ea typeface="Calibri" panose="020F0502020204030204" pitchFamily="34" charset="0"/>
                <a:cs typeface="Times New Roman" panose="02020603050405020304" pitchFamily="18" charset="0"/>
              </a:rPr>
              <a:t> je </a:t>
            </a:r>
            <a:r>
              <a:rPr lang="pl-PL" sz="1200" b="1" dirty="0" err="1">
                <a:ea typeface="Calibri" panose="020F0502020204030204" pitchFamily="34" charset="0"/>
                <a:cs typeface="Times New Roman" panose="02020603050405020304" pitchFamily="18" charset="0"/>
              </a:rPr>
              <a:t>treba</a:t>
            </a:r>
            <a:r>
              <a:rPr lang="pl-PL" sz="1200" b="1" dirty="0">
                <a:ea typeface="Calibri" panose="020F0502020204030204" pitchFamily="34" charset="0"/>
                <a:cs typeface="Times New Roman" panose="02020603050405020304" pitchFamily="18" charset="0"/>
              </a:rPr>
              <a:t> </a:t>
            </a:r>
            <a:r>
              <a:rPr lang="pl-PL" sz="1200" b="1" dirty="0" err="1">
                <a:ea typeface="Calibri" panose="020F0502020204030204" pitchFamily="34" charset="0"/>
                <a:cs typeface="Times New Roman" panose="02020603050405020304" pitchFamily="18" charset="0"/>
              </a:rPr>
              <a:t>nameniti</a:t>
            </a:r>
            <a:r>
              <a:rPr lang="pl-PL" sz="1200" b="1" dirty="0">
                <a:ea typeface="Calibri" panose="020F0502020204030204" pitchFamily="34" charset="0"/>
                <a:cs typeface="Times New Roman" panose="02020603050405020304" pitchFamily="18" charset="0"/>
              </a:rPr>
              <a:t>:</a:t>
            </a:r>
          </a:p>
          <a:p>
            <a:pPr defTabSz="338041">
              <a:defRPr/>
            </a:pPr>
            <a:endParaRPr lang="en-GB" sz="1200" b="1" dirty="0">
              <a:latin typeface="Verdana"/>
              <a:ea typeface="Calibri" panose="020F0502020204030204" pitchFamily="34" charset="0"/>
              <a:cs typeface="Times New Roman" panose="02020603050405020304" pitchFamily="18" charset="0"/>
            </a:endParaRPr>
          </a:p>
          <a:p>
            <a:pPr marL="171450" indent="-171450" defTabSz="338041">
              <a:buFont typeface="Arial" panose="020B0604020202020204" pitchFamily="34" charset="0"/>
              <a:buChar char="•"/>
              <a:defRPr/>
            </a:pPr>
            <a:r>
              <a:rPr lang="en-GB" sz="1200" dirty="0" err="1">
                <a:ea typeface="Calibri" panose="020F0502020204030204" pitchFamily="34" charset="0"/>
                <a:cs typeface="Times New Roman" panose="02020603050405020304" pitchFamily="18" charset="0"/>
              </a:rPr>
              <a:t>Primernosti</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delovnega</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mesta</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ali</a:t>
            </a:r>
            <a:r>
              <a:rPr lang="en-GB" sz="1200" dirty="0">
                <a:ea typeface="Calibri" panose="020F0502020204030204" pitchFamily="34" charset="0"/>
                <a:cs typeface="Times New Roman" panose="02020603050405020304" pitchFamily="18" charset="0"/>
              </a:rPr>
              <a:t> je </a:t>
            </a:r>
            <a:r>
              <a:rPr lang="en-GB" sz="1200" dirty="0" err="1">
                <a:ea typeface="Calibri" panose="020F0502020204030204" pitchFamily="34" charset="0"/>
                <a:cs typeface="Times New Roman" panose="02020603050405020304" pitchFamily="18" charset="0"/>
              </a:rPr>
              <a:t>delo</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mogoče</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opravljati</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doma</a:t>
            </a:r>
            <a:r>
              <a:rPr lang="en-GB" sz="1200" dirty="0" smtClean="0">
                <a:ea typeface="Calibri" panose="020F0502020204030204" pitchFamily="34" charset="0"/>
                <a:cs typeface="Times New Roman" panose="02020603050405020304" pitchFamily="18" charset="0"/>
              </a:rPr>
              <a:t>)</a:t>
            </a:r>
            <a:endParaRPr lang="sl-SI" sz="1200" dirty="0" smtClean="0">
              <a:ea typeface="Calibri" panose="020F0502020204030204" pitchFamily="34" charset="0"/>
              <a:cs typeface="Times New Roman" panose="02020603050405020304" pitchFamily="18" charset="0"/>
            </a:endParaRPr>
          </a:p>
          <a:p>
            <a:pPr marL="171450" indent="-171450" defTabSz="338041">
              <a:buFont typeface="Arial" panose="020B0604020202020204" pitchFamily="34" charset="0"/>
              <a:buChar char="•"/>
              <a:defRPr/>
            </a:pPr>
            <a:endParaRPr lang="en-GB" sz="1200" dirty="0">
              <a:ea typeface="Calibri" panose="020F0502020204030204" pitchFamily="34" charset="0"/>
              <a:cs typeface="Times New Roman" panose="02020603050405020304" pitchFamily="18" charset="0"/>
            </a:endParaRPr>
          </a:p>
          <a:p>
            <a:pPr marL="171450" indent="-171450" defTabSz="338041">
              <a:buFont typeface="Arial" panose="020B0604020202020204" pitchFamily="34" charset="0"/>
              <a:buChar char="•"/>
              <a:defRPr/>
            </a:pPr>
            <a:r>
              <a:rPr lang="en-GB" sz="1200" dirty="0" err="1">
                <a:ea typeface="Calibri" panose="020F0502020204030204" pitchFamily="34" charset="0"/>
                <a:cs typeface="Times New Roman" panose="02020603050405020304" pitchFamily="18" charset="0"/>
              </a:rPr>
              <a:t>Delovni</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čas</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delavec</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si</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ga</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razporeja</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samostojno</a:t>
            </a:r>
            <a:r>
              <a:rPr lang="en-GB" sz="1200" dirty="0">
                <a:ea typeface="Calibri" panose="020F0502020204030204" pitchFamily="34" charset="0"/>
                <a:cs typeface="Times New Roman" panose="02020603050405020304" pitchFamily="18" charset="0"/>
              </a:rPr>
              <a:t> – </a:t>
            </a:r>
            <a:r>
              <a:rPr lang="en-GB" sz="1200" dirty="0" err="1">
                <a:ea typeface="Calibri" panose="020F0502020204030204" pitchFamily="34" charset="0"/>
                <a:cs typeface="Times New Roman" panose="02020603050405020304" pitchFamily="18" charset="0"/>
              </a:rPr>
              <a:t>evidenca</a:t>
            </a:r>
            <a:r>
              <a:rPr lang="en-GB" sz="1200" dirty="0">
                <a:ea typeface="Calibri" panose="020F0502020204030204" pitchFamily="34" charset="0"/>
                <a:cs typeface="Times New Roman" panose="02020603050405020304" pitchFamily="18" charset="0"/>
              </a:rPr>
              <a:t> o </a:t>
            </a:r>
            <a:r>
              <a:rPr lang="en-GB" sz="1200" dirty="0" err="1">
                <a:ea typeface="Calibri" panose="020F0502020204030204" pitchFamily="34" charset="0"/>
                <a:cs typeface="Times New Roman" panose="02020603050405020304" pitchFamily="18" charset="0"/>
              </a:rPr>
              <a:t>izrabi</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DČ</a:t>
            </a:r>
            <a:r>
              <a:rPr lang="en-GB" sz="1200" dirty="0">
                <a:ea typeface="Calibri" panose="020F0502020204030204" pitchFamily="34" charset="0"/>
                <a:cs typeface="Times New Roman" panose="02020603050405020304" pitchFamily="18" charset="0"/>
              </a:rPr>
              <a:t> je </a:t>
            </a:r>
            <a:r>
              <a:rPr lang="en-GB" sz="1200" dirty="0" err="1">
                <a:ea typeface="Calibri" panose="020F0502020204030204" pitchFamily="34" charset="0"/>
                <a:cs typeface="Times New Roman" panose="02020603050405020304" pitchFamily="18" charset="0"/>
              </a:rPr>
              <a:t>obvezna</a:t>
            </a:r>
            <a:r>
              <a:rPr lang="en-GB" sz="1200" dirty="0" smtClean="0">
                <a:ea typeface="Calibri" panose="020F0502020204030204" pitchFamily="34" charset="0"/>
                <a:cs typeface="Times New Roman" panose="02020603050405020304" pitchFamily="18" charset="0"/>
              </a:rPr>
              <a:t>)</a:t>
            </a:r>
            <a:endParaRPr lang="sl-SI" sz="1200" dirty="0" smtClean="0">
              <a:ea typeface="Calibri" panose="020F0502020204030204" pitchFamily="34" charset="0"/>
              <a:cs typeface="Times New Roman" panose="02020603050405020304" pitchFamily="18" charset="0"/>
            </a:endParaRPr>
          </a:p>
          <a:p>
            <a:pPr marL="171450" indent="-171450" defTabSz="338041">
              <a:buFont typeface="Arial" panose="020B0604020202020204" pitchFamily="34" charset="0"/>
              <a:buChar char="•"/>
              <a:defRPr/>
            </a:pPr>
            <a:endParaRPr lang="en-GB" sz="1200" dirty="0">
              <a:ea typeface="Calibri" panose="020F0502020204030204" pitchFamily="34" charset="0"/>
              <a:cs typeface="Times New Roman" panose="02020603050405020304" pitchFamily="18" charset="0"/>
            </a:endParaRPr>
          </a:p>
          <a:p>
            <a:pPr marL="171450" indent="-171450" defTabSz="338041">
              <a:buFont typeface="Arial" panose="020B0604020202020204" pitchFamily="34" charset="0"/>
              <a:buChar char="•"/>
              <a:defRPr/>
            </a:pPr>
            <a:r>
              <a:rPr lang="en-GB" sz="1200" dirty="0" err="1">
                <a:ea typeface="Calibri" panose="020F0502020204030204" pitchFamily="34" charset="0"/>
                <a:cs typeface="Times New Roman" panose="02020603050405020304" pitchFamily="18" charset="0"/>
              </a:rPr>
              <a:t>Delovna</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sredstva</a:t>
            </a:r>
            <a:r>
              <a:rPr lang="en-GB" sz="1200" dirty="0">
                <a:ea typeface="Calibri" panose="020F0502020204030204" pitchFamily="34" charset="0"/>
                <a:cs typeface="Times New Roman" panose="02020603050405020304" pitchFamily="18" charset="0"/>
              </a:rPr>
              <a:t> in material (</a:t>
            </a:r>
            <a:r>
              <a:rPr lang="en-GB" sz="1200" dirty="0" err="1">
                <a:ea typeface="Calibri" panose="020F0502020204030204" pitchFamily="34" charset="0"/>
                <a:cs typeface="Times New Roman" panose="02020603050405020304" pitchFamily="18" charset="0"/>
              </a:rPr>
              <a:t>kdo</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ga</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zagotavlja</a:t>
            </a:r>
            <a:r>
              <a:rPr lang="en-GB" sz="1200" dirty="0">
                <a:ea typeface="Calibri" panose="020F0502020204030204" pitchFamily="34" charset="0"/>
                <a:cs typeface="Times New Roman" panose="02020603050405020304" pitchFamily="18" charset="0"/>
              </a:rPr>
              <a:t> in </a:t>
            </a:r>
            <a:r>
              <a:rPr lang="en-GB" sz="1200" dirty="0" err="1">
                <a:ea typeface="Calibri" panose="020F0502020204030204" pitchFamily="34" charset="0"/>
                <a:cs typeface="Times New Roman" panose="02020603050405020304" pitchFamily="18" charset="0"/>
              </a:rPr>
              <a:t>dogovor</a:t>
            </a:r>
            <a:r>
              <a:rPr lang="en-GB" sz="1200" dirty="0">
                <a:ea typeface="Calibri" panose="020F0502020204030204" pitchFamily="34" charset="0"/>
                <a:cs typeface="Times New Roman" panose="02020603050405020304" pitchFamily="18" charset="0"/>
              </a:rPr>
              <a:t> o </a:t>
            </a:r>
            <a:r>
              <a:rPr lang="en-GB" sz="1200" dirty="0" err="1">
                <a:ea typeface="Calibri" panose="020F0502020204030204" pitchFamily="34" charset="0"/>
                <a:cs typeface="Times New Roman" panose="02020603050405020304" pitchFamily="18" charset="0"/>
              </a:rPr>
              <a:t>nadomestilu</a:t>
            </a:r>
            <a:r>
              <a:rPr lang="en-GB" sz="1200" dirty="0" smtClean="0">
                <a:ea typeface="Calibri" panose="020F0502020204030204" pitchFamily="34" charset="0"/>
                <a:cs typeface="Times New Roman" panose="02020603050405020304" pitchFamily="18" charset="0"/>
              </a:rPr>
              <a:t>)</a:t>
            </a:r>
            <a:endParaRPr lang="sl-SI" sz="1200" dirty="0" smtClean="0">
              <a:ea typeface="Calibri" panose="020F0502020204030204" pitchFamily="34" charset="0"/>
              <a:cs typeface="Times New Roman" panose="02020603050405020304" pitchFamily="18" charset="0"/>
            </a:endParaRPr>
          </a:p>
          <a:p>
            <a:pPr marL="171450" indent="-171450" defTabSz="338041">
              <a:buFont typeface="Arial" panose="020B0604020202020204" pitchFamily="34" charset="0"/>
              <a:buChar char="•"/>
              <a:defRPr/>
            </a:pPr>
            <a:endParaRPr lang="en-GB" sz="1200" dirty="0">
              <a:ea typeface="Calibri" panose="020F0502020204030204" pitchFamily="34" charset="0"/>
              <a:cs typeface="Times New Roman" panose="02020603050405020304" pitchFamily="18" charset="0"/>
            </a:endParaRPr>
          </a:p>
          <a:p>
            <a:pPr marL="171450" indent="-171450" defTabSz="338041">
              <a:buFont typeface="Arial" panose="020B0604020202020204" pitchFamily="34" charset="0"/>
              <a:buChar char="•"/>
              <a:defRPr/>
            </a:pPr>
            <a:r>
              <a:rPr lang="en-GB" sz="1200" dirty="0" err="1">
                <a:ea typeface="Calibri" panose="020F0502020204030204" pitchFamily="34" charset="0"/>
                <a:cs typeface="Times New Roman" panose="02020603050405020304" pitchFamily="18" charset="0"/>
              </a:rPr>
              <a:t>Varstvo</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poslovnih</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skrivnosti</a:t>
            </a:r>
            <a:r>
              <a:rPr lang="en-GB" sz="1200" dirty="0">
                <a:ea typeface="Calibri" panose="020F0502020204030204" pitchFamily="34" charset="0"/>
                <a:cs typeface="Times New Roman" panose="02020603050405020304" pitchFamily="18" charset="0"/>
              </a:rPr>
              <a:t> in </a:t>
            </a:r>
            <a:r>
              <a:rPr lang="en-GB" sz="1200" dirty="0" err="1">
                <a:ea typeface="Calibri" panose="020F0502020204030204" pitchFamily="34" charset="0"/>
                <a:cs typeface="Times New Roman" panose="02020603050405020304" pitchFamily="18" charset="0"/>
              </a:rPr>
              <a:t>drugi</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občutljivih</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podatkov</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varnost</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informacijske</a:t>
            </a:r>
            <a:r>
              <a:rPr lang="en-GB" sz="1200" dirty="0">
                <a:ea typeface="Calibri" panose="020F0502020204030204" pitchFamily="34" charset="0"/>
                <a:cs typeface="Times New Roman" panose="02020603050405020304" pitchFamily="18" charset="0"/>
              </a:rPr>
              <a:t> </a:t>
            </a:r>
            <a:r>
              <a:rPr lang="en-GB" sz="1200" dirty="0" err="1" smtClean="0">
                <a:ea typeface="Calibri" panose="020F0502020204030204" pitchFamily="34" charset="0"/>
                <a:cs typeface="Times New Roman" panose="02020603050405020304" pitchFamily="18" charset="0"/>
              </a:rPr>
              <a:t>tehnologije</a:t>
            </a:r>
            <a:endParaRPr lang="sl-SI" sz="1200" dirty="0" smtClean="0">
              <a:ea typeface="Calibri" panose="020F0502020204030204" pitchFamily="34" charset="0"/>
              <a:cs typeface="Times New Roman" panose="02020603050405020304" pitchFamily="18" charset="0"/>
            </a:endParaRPr>
          </a:p>
          <a:p>
            <a:pPr marL="171450" indent="-171450" defTabSz="338041">
              <a:buFont typeface="Arial" panose="020B0604020202020204" pitchFamily="34" charset="0"/>
              <a:buChar char="•"/>
              <a:defRPr/>
            </a:pPr>
            <a:endParaRPr lang="en-GB" sz="1200" dirty="0">
              <a:ea typeface="Calibri" panose="020F0502020204030204" pitchFamily="34" charset="0"/>
              <a:cs typeface="Times New Roman" panose="02020603050405020304" pitchFamily="18" charset="0"/>
            </a:endParaRPr>
          </a:p>
          <a:p>
            <a:pPr marL="171450" indent="-171450" defTabSz="338041">
              <a:buFont typeface="Arial" panose="020B0604020202020204" pitchFamily="34" charset="0"/>
              <a:buChar char="•"/>
              <a:defRPr/>
            </a:pPr>
            <a:r>
              <a:rPr lang="en-GB" sz="1200" dirty="0" err="1">
                <a:ea typeface="Calibri" panose="020F0502020204030204" pitchFamily="34" charset="0"/>
                <a:cs typeface="Times New Roman" panose="02020603050405020304" pitchFamily="18" charset="0"/>
              </a:rPr>
              <a:t>Varnost</a:t>
            </a:r>
            <a:r>
              <a:rPr lang="en-GB" sz="1200" dirty="0">
                <a:ea typeface="Calibri" panose="020F0502020204030204" pitchFamily="34" charset="0"/>
                <a:cs typeface="Times New Roman" panose="02020603050405020304" pitchFamily="18" charset="0"/>
              </a:rPr>
              <a:t> in </a:t>
            </a:r>
            <a:r>
              <a:rPr lang="en-GB" sz="1200" dirty="0" err="1">
                <a:ea typeface="Calibri" panose="020F0502020204030204" pitchFamily="34" charset="0"/>
                <a:cs typeface="Times New Roman" panose="02020603050405020304" pitchFamily="18" charset="0"/>
              </a:rPr>
              <a:t>zdravje</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pri</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delu</a:t>
            </a:r>
            <a:r>
              <a:rPr lang="en-GB" sz="1200" dirty="0">
                <a:ea typeface="Calibri" panose="020F0502020204030204" pitchFamily="34" charset="0"/>
                <a:cs typeface="Times New Roman" panose="02020603050405020304" pitchFamily="18" charset="0"/>
              </a:rPr>
              <a:t> (ogled </a:t>
            </a:r>
            <a:r>
              <a:rPr lang="en-GB" sz="1200" dirty="0" err="1">
                <a:ea typeface="Calibri" panose="020F0502020204030204" pitchFamily="34" charset="0"/>
                <a:cs typeface="Times New Roman" panose="02020603050405020304" pitchFamily="18" charset="0"/>
              </a:rPr>
              <a:t>delovnega</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mesta</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izdelava</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ocene</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tveganja</a:t>
            </a:r>
            <a:r>
              <a:rPr lang="en-GB" sz="1200" dirty="0">
                <a:ea typeface="Calibri" panose="020F0502020204030204" pitchFamily="34" charset="0"/>
                <a:cs typeface="Times New Roman" panose="02020603050405020304" pitchFamily="18" charset="0"/>
              </a:rPr>
              <a:t>) – </a:t>
            </a:r>
            <a:r>
              <a:rPr lang="en-GB" sz="1200" dirty="0" err="1">
                <a:ea typeface="Calibri" panose="020F0502020204030204" pitchFamily="34" charset="0"/>
                <a:cs typeface="Times New Roman" panose="02020603050405020304" pitchFamily="18" charset="0"/>
              </a:rPr>
              <a:t>razmejitev</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odgovornosti</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delavca</a:t>
            </a:r>
            <a:r>
              <a:rPr lang="en-GB" sz="1200" dirty="0">
                <a:ea typeface="Calibri" panose="020F0502020204030204" pitchFamily="34" charset="0"/>
                <a:cs typeface="Times New Roman" panose="02020603050405020304" pitchFamily="18" charset="0"/>
              </a:rPr>
              <a:t> in </a:t>
            </a:r>
            <a:r>
              <a:rPr lang="en-GB" sz="1200" dirty="0" err="1">
                <a:ea typeface="Calibri" panose="020F0502020204030204" pitchFamily="34" charset="0"/>
                <a:cs typeface="Times New Roman" panose="02020603050405020304" pitchFamily="18" charset="0"/>
              </a:rPr>
              <a:t>delodajalca</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glede</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zagotavljanja</a:t>
            </a:r>
            <a:r>
              <a:rPr lang="en-GB" sz="1200" dirty="0">
                <a:ea typeface="Calibri" panose="020F0502020204030204" pitchFamily="34" charset="0"/>
                <a:cs typeface="Times New Roman" panose="02020603050405020304" pitchFamily="18" charset="0"/>
              </a:rPr>
              <a:t> </a:t>
            </a:r>
            <a:r>
              <a:rPr lang="en-GB" sz="1200" dirty="0" err="1">
                <a:ea typeface="Calibri" panose="020F0502020204030204" pitchFamily="34" charset="0"/>
                <a:cs typeface="Times New Roman" panose="02020603050405020304" pitchFamily="18" charset="0"/>
              </a:rPr>
              <a:t>ustreznih</a:t>
            </a:r>
            <a:r>
              <a:rPr lang="en-GB" sz="1200" dirty="0">
                <a:ea typeface="Calibri" panose="020F0502020204030204" pitchFamily="34" charset="0"/>
                <a:cs typeface="Times New Roman" panose="02020603050405020304" pitchFamily="18" charset="0"/>
              </a:rPr>
              <a:t> </a:t>
            </a:r>
            <a:r>
              <a:rPr lang="en-GB" sz="1200" dirty="0" err="1" smtClean="0">
                <a:ea typeface="Calibri" panose="020F0502020204030204" pitchFamily="34" charset="0"/>
                <a:cs typeface="Times New Roman" panose="02020603050405020304" pitchFamily="18" charset="0"/>
              </a:rPr>
              <a:t>pogojev</a:t>
            </a:r>
            <a:endParaRPr lang="en-GB" sz="1200" b="1" dirty="0">
              <a:latin typeface="Verdana"/>
              <a:ea typeface="Calibri" panose="020F0502020204030204" pitchFamily="34" charset="0"/>
              <a:cs typeface="Times New Roman" panose="02020603050405020304" pitchFamily="18" charset="0"/>
            </a:endParaRPr>
          </a:p>
        </p:txBody>
      </p:sp>
      <p:sp>
        <p:nvSpPr>
          <p:cNvPr id="19" name="Rectangle 18"/>
          <p:cNvSpPr/>
          <p:nvPr/>
        </p:nvSpPr>
        <p:spPr>
          <a:xfrm>
            <a:off x="376235" y="1562104"/>
            <a:ext cx="8391525" cy="1646605"/>
          </a:xfrm>
          <a:prstGeom prst="rect">
            <a:avLst/>
          </a:prstGeom>
          <a:solidFill>
            <a:srgbClr val="92D050"/>
          </a:solidFill>
          <a:ln>
            <a:solidFill>
              <a:schemeClr val="accent1"/>
            </a:solidFill>
          </a:ln>
          <a:effectLst>
            <a:innerShdw blurRad="63500" dist="50800" dir="2700000">
              <a:prstClr val="black">
                <a:alpha val="50000"/>
              </a:prstClr>
            </a:innerShdw>
          </a:effectLst>
        </p:spPr>
        <p:txBody>
          <a:bodyPr wrap="square" anchor="ctr">
            <a:spAutoFit/>
          </a:bodyPr>
          <a:lstStyle/>
          <a:p>
            <a:pPr defTabSz="196248" eaLnBrk="0" fontAlgn="base" hangingPunct="0">
              <a:spcAft>
                <a:spcPts val="600"/>
              </a:spcAft>
              <a:buSzPct val="100000"/>
              <a:defRPr/>
            </a:pPr>
            <a:r>
              <a:rPr lang="pl-PL" sz="1200" b="1" dirty="0" err="1"/>
              <a:t>Pogodba</a:t>
            </a:r>
            <a:r>
              <a:rPr lang="pl-PL" sz="1200" b="1" dirty="0"/>
              <a:t> o </a:t>
            </a:r>
            <a:r>
              <a:rPr lang="pl-PL" sz="1200" b="1" dirty="0" err="1"/>
              <a:t>zaposlitvi</a:t>
            </a:r>
            <a:r>
              <a:rPr lang="pl-PL" sz="1200" b="1" dirty="0"/>
              <a:t> </a:t>
            </a:r>
            <a:r>
              <a:rPr lang="pl-PL" sz="1200" b="1" dirty="0" err="1"/>
              <a:t>se</a:t>
            </a:r>
            <a:r>
              <a:rPr lang="pl-PL" sz="1200" b="1" dirty="0"/>
              <a:t> </a:t>
            </a:r>
            <a:r>
              <a:rPr lang="pl-PL" sz="1200" b="1" dirty="0" err="1"/>
              <a:t>sklene</a:t>
            </a:r>
            <a:r>
              <a:rPr lang="pl-PL" sz="1200" b="1" dirty="0"/>
              <a:t> </a:t>
            </a:r>
            <a:r>
              <a:rPr lang="pl-PL" sz="1200" b="1" dirty="0" err="1"/>
              <a:t>skladno</a:t>
            </a:r>
            <a:r>
              <a:rPr lang="pl-PL" sz="1200" b="1" dirty="0"/>
              <a:t> z ZDR-1 (68.-72.člen)</a:t>
            </a:r>
          </a:p>
          <a:p>
            <a:pPr marL="171450" indent="-171450">
              <a:buFont typeface="Arial" panose="020B0604020202020204" pitchFamily="34" charset="0"/>
              <a:buChar char="•"/>
            </a:pPr>
            <a:r>
              <a:rPr lang="sl-SI" sz="1200" dirty="0"/>
              <a:t>Sprememba kraja opravljanja dela – NOVA </a:t>
            </a:r>
            <a:r>
              <a:rPr lang="sl-SI" sz="1200" dirty="0" smtClean="0"/>
              <a:t>pogodba</a:t>
            </a:r>
          </a:p>
          <a:p>
            <a:pPr marL="171450" indent="-171450">
              <a:buFont typeface="Arial" panose="020B0604020202020204" pitchFamily="34" charset="0"/>
              <a:buChar char="•"/>
            </a:pPr>
            <a:endParaRPr lang="sl-SI" sz="1200" dirty="0"/>
          </a:p>
          <a:p>
            <a:pPr marL="171450" indent="-171450">
              <a:buFont typeface="Arial" panose="020B0604020202020204" pitchFamily="34" charset="0"/>
              <a:buChar char="•"/>
            </a:pPr>
            <a:r>
              <a:rPr lang="sl-SI" sz="1200" dirty="0"/>
              <a:t>Nadomestilo za uporabo lastnih sredstev pri delu na domu – ugodnejša davčna obravnava</a:t>
            </a:r>
          </a:p>
          <a:p>
            <a:pPr marL="171450" indent="-171450">
              <a:buFont typeface="Arial" panose="020B0604020202020204" pitchFamily="34" charset="0"/>
              <a:buChar char="•"/>
            </a:pPr>
            <a:r>
              <a:rPr lang="sl-SI" sz="1200" dirty="0"/>
              <a:t>Obvestilo Inšpektorata RS za </a:t>
            </a:r>
            <a:r>
              <a:rPr lang="sl-SI" sz="1200" dirty="0" smtClean="0"/>
              <a:t>delo</a:t>
            </a:r>
          </a:p>
          <a:p>
            <a:pPr marL="171450" indent="-171450">
              <a:buFont typeface="Arial" panose="020B0604020202020204" pitchFamily="34" charset="0"/>
              <a:buChar char="•"/>
            </a:pPr>
            <a:endParaRPr lang="sl-SI" sz="1200" dirty="0"/>
          </a:p>
          <a:p>
            <a:pPr marL="171450" indent="-171450">
              <a:buFont typeface="Arial" panose="020B0604020202020204" pitchFamily="34" charset="0"/>
              <a:buChar char="•"/>
            </a:pPr>
            <a:r>
              <a:rPr lang="sl-SI" sz="1200" dirty="0"/>
              <a:t>Zagotavljanje varnih pogojev dela na </a:t>
            </a:r>
            <a:r>
              <a:rPr lang="sl-SI" sz="1200" dirty="0" smtClean="0"/>
              <a:t>domu</a:t>
            </a:r>
          </a:p>
          <a:p>
            <a:pPr marL="171450" indent="-171450">
              <a:buFontTx/>
              <a:buChar char="-"/>
            </a:pPr>
            <a:endParaRPr lang="sl-SI" sz="1200" dirty="0"/>
          </a:p>
        </p:txBody>
      </p:sp>
    </p:spTree>
    <p:extLst>
      <p:ext uri="{BB962C8B-B14F-4D97-AF65-F5344CB8AC3E}">
        <p14:creationId xmlns:p14="http://schemas.microsoft.com/office/powerpoint/2010/main" val="153404845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sl-SI" dirty="0" smtClean="0"/>
              <a:t>Prilagoditev pogodb o zaposlitvi in internih aktov </a:t>
            </a:r>
            <a:endParaRPr lang="en-US" dirty="0">
              <a:solidFill>
                <a:schemeClr val="tx1"/>
              </a:solidFill>
            </a:endParaRPr>
          </a:p>
        </p:txBody>
      </p:sp>
      <p:sp>
        <p:nvSpPr>
          <p:cNvPr id="22" name="Content Placeholder 4"/>
          <p:cNvSpPr txBox="1">
            <a:spLocks/>
          </p:cNvSpPr>
          <p:nvPr/>
        </p:nvSpPr>
        <p:spPr>
          <a:xfrm>
            <a:off x="847302" y="1353687"/>
            <a:ext cx="6964137" cy="4716462"/>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spcAft>
                <a:spcPts val="1800"/>
              </a:spcAft>
            </a:pPr>
            <a:r>
              <a:rPr lang="en-US" sz="1400" b="0" dirty="0" err="1"/>
              <a:t>Akt</a:t>
            </a:r>
            <a:r>
              <a:rPr lang="en-US" sz="1400" b="0" dirty="0"/>
              <a:t> o </a:t>
            </a:r>
            <a:r>
              <a:rPr lang="en-US" sz="1400" b="0" dirty="0" err="1"/>
              <a:t>sistemizaciji</a:t>
            </a:r>
            <a:r>
              <a:rPr lang="en-US" sz="1400" b="0" dirty="0"/>
              <a:t> - </a:t>
            </a:r>
            <a:r>
              <a:rPr lang="en-US" sz="1400" b="0" dirty="0" err="1"/>
              <a:t>prilagoditev</a:t>
            </a:r>
            <a:r>
              <a:rPr lang="en-US" sz="1400" b="0" dirty="0"/>
              <a:t> </a:t>
            </a:r>
            <a:r>
              <a:rPr lang="en-US" sz="1400" b="0" dirty="0" err="1"/>
              <a:t>delovnih</a:t>
            </a:r>
            <a:r>
              <a:rPr lang="en-US" sz="1400" b="0" dirty="0"/>
              <a:t> </a:t>
            </a:r>
            <a:r>
              <a:rPr lang="en-US" sz="1400" b="0" dirty="0" err="1"/>
              <a:t>mest</a:t>
            </a:r>
            <a:r>
              <a:rPr lang="en-US" sz="1400" b="0" dirty="0"/>
              <a:t> </a:t>
            </a:r>
          </a:p>
          <a:p>
            <a:pPr lvl="1">
              <a:spcAft>
                <a:spcPts val="1800"/>
              </a:spcAft>
            </a:pPr>
            <a:r>
              <a:rPr lang="en-US" sz="1400" b="0" dirty="0" err="1"/>
              <a:t>Pravilnik</a:t>
            </a:r>
            <a:r>
              <a:rPr lang="en-US" sz="1400" b="0" dirty="0"/>
              <a:t> o </a:t>
            </a:r>
            <a:r>
              <a:rPr lang="en-US" sz="1400" b="0" dirty="0" err="1"/>
              <a:t>ugotavljanju</a:t>
            </a:r>
            <a:r>
              <a:rPr lang="en-US" sz="1400" b="0" dirty="0"/>
              <a:t> </a:t>
            </a:r>
            <a:r>
              <a:rPr lang="en-US" sz="1400" b="0" dirty="0" err="1"/>
              <a:t>alkoholiziranosti</a:t>
            </a:r>
            <a:r>
              <a:rPr lang="en-US" sz="1400" b="0" dirty="0"/>
              <a:t>, </a:t>
            </a:r>
            <a:r>
              <a:rPr lang="en-US" sz="1400" b="0" dirty="0" err="1"/>
              <a:t>uživanju</a:t>
            </a:r>
            <a:r>
              <a:rPr lang="en-US" sz="1400" b="0" dirty="0"/>
              <a:t> </a:t>
            </a:r>
            <a:r>
              <a:rPr lang="en-US" sz="1400" b="0" dirty="0" err="1"/>
              <a:t>drog</a:t>
            </a:r>
            <a:r>
              <a:rPr lang="en-US" sz="1400" b="0" dirty="0"/>
              <a:t> in </a:t>
            </a:r>
            <a:r>
              <a:rPr lang="en-US" sz="1400" b="0" dirty="0" err="1"/>
              <a:t>drugih</a:t>
            </a:r>
            <a:r>
              <a:rPr lang="en-US" sz="1400" b="0" dirty="0"/>
              <a:t> </a:t>
            </a:r>
            <a:r>
              <a:rPr lang="en-US" sz="1400" b="0" dirty="0" err="1"/>
              <a:t>prepovedanih</a:t>
            </a:r>
            <a:r>
              <a:rPr lang="en-US" sz="1400" b="0" dirty="0"/>
              <a:t> </a:t>
            </a:r>
            <a:r>
              <a:rPr lang="en-US" sz="1400" b="0" dirty="0" err="1"/>
              <a:t>substanc</a:t>
            </a:r>
            <a:r>
              <a:rPr lang="en-US" sz="1400" b="0" dirty="0"/>
              <a:t> </a:t>
            </a:r>
            <a:r>
              <a:rPr lang="en-US" sz="1400" b="0" dirty="0" err="1"/>
              <a:t>na</a:t>
            </a:r>
            <a:r>
              <a:rPr lang="en-US" sz="1400" b="0" dirty="0"/>
              <a:t> </a:t>
            </a:r>
            <a:r>
              <a:rPr lang="en-US" sz="1400" b="0" dirty="0" err="1"/>
              <a:t>delovnem</a:t>
            </a:r>
            <a:r>
              <a:rPr lang="en-US" sz="1400" b="0" dirty="0"/>
              <a:t> </a:t>
            </a:r>
            <a:r>
              <a:rPr lang="en-US" sz="1400" b="0" dirty="0" err="1" smtClean="0"/>
              <a:t>mest</a:t>
            </a:r>
            <a:endParaRPr lang="en-US" sz="1400" b="0" dirty="0" smtClean="0"/>
          </a:p>
          <a:p>
            <a:pPr lvl="1">
              <a:spcAft>
                <a:spcPts val="1800"/>
              </a:spcAft>
            </a:pPr>
            <a:r>
              <a:rPr lang="pt-BR" sz="1400" b="0" dirty="0"/>
              <a:t>Pravilnik o preprečevanju trpinčenja na delovnem mestu</a:t>
            </a:r>
          </a:p>
          <a:p>
            <a:pPr lvl="1">
              <a:spcAft>
                <a:spcPts val="1800"/>
              </a:spcAft>
            </a:pPr>
            <a:r>
              <a:rPr lang="en-US" sz="1400" b="0" dirty="0" err="1"/>
              <a:t>Interni</a:t>
            </a:r>
            <a:r>
              <a:rPr lang="en-US" sz="1400" b="0" dirty="0"/>
              <a:t> </a:t>
            </a:r>
            <a:r>
              <a:rPr lang="en-US" sz="1400" b="0" dirty="0" err="1"/>
              <a:t>akti</a:t>
            </a:r>
            <a:r>
              <a:rPr lang="en-US" sz="1400" b="0" dirty="0"/>
              <a:t> s </a:t>
            </a:r>
            <a:r>
              <a:rPr lang="en-US" sz="1400" b="0" dirty="0" err="1"/>
              <a:t>področja</a:t>
            </a:r>
            <a:r>
              <a:rPr lang="en-US" sz="1400" b="0" dirty="0"/>
              <a:t> </a:t>
            </a:r>
            <a:r>
              <a:rPr lang="en-US" sz="1400" b="0" dirty="0" err="1"/>
              <a:t>plač</a:t>
            </a:r>
            <a:r>
              <a:rPr lang="en-US" sz="1400" b="0" dirty="0"/>
              <a:t> (</a:t>
            </a:r>
            <a:r>
              <a:rPr lang="en-US" sz="1400" b="0" dirty="0" err="1"/>
              <a:t>delitev</a:t>
            </a:r>
            <a:r>
              <a:rPr lang="en-US" sz="1400" b="0" dirty="0"/>
              <a:t> </a:t>
            </a:r>
            <a:r>
              <a:rPr lang="en-US" sz="1400" b="0" dirty="0" err="1"/>
              <a:t>na</a:t>
            </a:r>
            <a:r>
              <a:rPr lang="en-US" sz="1400" b="0" dirty="0"/>
              <a:t> </a:t>
            </a:r>
            <a:r>
              <a:rPr lang="en-US" sz="1400" b="0" dirty="0" err="1"/>
              <a:t>osnovno</a:t>
            </a:r>
            <a:r>
              <a:rPr lang="en-US" sz="1400" b="0" dirty="0"/>
              <a:t> </a:t>
            </a:r>
            <a:r>
              <a:rPr lang="en-US" sz="1400" b="0" dirty="0" err="1"/>
              <a:t>plačo</a:t>
            </a:r>
            <a:r>
              <a:rPr lang="en-US" sz="1400" b="0" dirty="0"/>
              <a:t>, del </a:t>
            </a:r>
            <a:r>
              <a:rPr lang="en-US" sz="1400" b="0" dirty="0" err="1"/>
              <a:t>plače</a:t>
            </a:r>
            <a:r>
              <a:rPr lang="en-US" sz="1400" b="0" dirty="0"/>
              <a:t> </a:t>
            </a:r>
            <a:r>
              <a:rPr lang="en-US" sz="1400" b="0" dirty="0" err="1"/>
              <a:t>za</a:t>
            </a:r>
            <a:r>
              <a:rPr lang="en-US" sz="1400" b="0" dirty="0"/>
              <a:t> </a:t>
            </a:r>
            <a:r>
              <a:rPr lang="en-US" sz="1400" b="0" dirty="0" err="1"/>
              <a:t>delovno</a:t>
            </a:r>
            <a:r>
              <a:rPr lang="en-US" sz="1400" b="0" dirty="0"/>
              <a:t> </a:t>
            </a:r>
            <a:r>
              <a:rPr lang="en-US" sz="1400" b="0" dirty="0" err="1"/>
              <a:t>uspešnost</a:t>
            </a:r>
            <a:r>
              <a:rPr lang="en-US" sz="1400" b="0" dirty="0"/>
              <a:t>, del </a:t>
            </a:r>
            <a:r>
              <a:rPr lang="en-US" sz="1400" b="0" dirty="0" err="1"/>
              <a:t>plače</a:t>
            </a:r>
            <a:r>
              <a:rPr lang="en-US" sz="1400" b="0" dirty="0"/>
              <a:t> </a:t>
            </a:r>
            <a:r>
              <a:rPr lang="en-US" sz="1400" b="0" dirty="0" err="1"/>
              <a:t>za</a:t>
            </a:r>
            <a:r>
              <a:rPr lang="en-US" sz="1400" b="0" dirty="0"/>
              <a:t> </a:t>
            </a:r>
            <a:r>
              <a:rPr lang="en-US" sz="1400" b="0" dirty="0" err="1"/>
              <a:t>poslovno</a:t>
            </a:r>
            <a:r>
              <a:rPr lang="en-US" sz="1400" b="0" dirty="0"/>
              <a:t> </a:t>
            </a:r>
            <a:r>
              <a:rPr lang="en-US" sz="1400" b="0" dirty="0" err="1"/>
              <a:t>uspešnost</a:t>
            </a:r>
            <a:r>
              <a:rPr lang="en-US" sz="1400" b="0" dirty="0"/>
              <a:t>, bonus, </a:t>
            </a:r>
            <a:r>
              <a:rPr lang="en-US" sz="1400" b="0" dirty="0" err="1"/>
              <a:t>božičnica</a:t>
            </a:r>
            <a:r>
              <a:rPr lang="en-US" sz="1400" b="0" dirty="0"/>
              <a:t>,…)</a:t>
            </a:r>
          </a:p>
          <a:p>
            <a:pPr lvl="1">
              <a:spcAft>
                <a:spcPts val="1800"/>
              </a:spcAft>
            </a:pPr>
            <a:r>
              <a:rPr lang="en-US" sz="1400" b="0" dirty="0" err="1"/>
              <a:t>Interni</a:t>
            </a:r>
            <a:r>
              <a:rPr lang="en-US" sz="1400" b="0" dirty="0"/>
              <a:t> </a:t>
            </a:r>
            <a:r>
              <a:rPr lang="en-US" sz="1400" b="0" dirty="0" err="1"/>
              <a:t>akt</a:t>
            </a:r>
            <a:r>
              <a:rPr lang="en-US" sz="1400" b="0" dirty="0"/>
              <a:t>, </a:t>
            </a:r>
            <a:r>
              <a:rPr lang="en-US" sz="1400" b="0" dirty="0" err="1"/>
              <a:t>ki</a:t>
            </a:r>
            <a:r>
              <a:rPr lang="en-US" sz="1400" b="0" dirty="0"/>
              <a:t> </a:t>
            </a:r>
            <a:r>
              <a:rPr lang="en-US" sz="1400" b="0" dirty="0" err="1"/>
              <a:t>ureja</a:t>
            </a:r>
            <a:r>
              <a:rPr lang="en-US" sz="1400" b="0" dirty="0"/>
              <a:t> </a:t>
            </a:r>
            <a:r>
              <a:rPr lang="en-US" sz="1400" b="0" dirty="0" err="1"/>
              <a:t>delo</a:t>
            </a:r>
            <a:r>
              <a:rPr lang="en-US" sz="1400" b="0" dirty="0"/>
              <a:t> od </a:t>
            </a:r>
            <a:r>
              <a:rPr lang="en-US" sz="1400" b="0" dirty="0" err="1"/>
              <a:t>doma</a:t>
            </a:r>
            <a:r>
              <a:rPr lang="en-US" sz="1400" b="0" dirty="0"/>
              <a:t> (</a:t>
            </a:r>
            <a:r>
              <a:rPr lang="en-US" sz="1400" b="0" dirty="0" err="1"/>
              <a:t>obseg</a:t>
            </a:r>
            <a:r>
              <a:rPr lang="en-US" sz="1400" b="0" dirty="0"/>
              <a:t> </a:t>
            </a:r>
            <a:r>
              <a:rPr lang="en-US" sz="1400" b="0" dirty="0" err="1"/>
              <a:t>dela</a:t>
            </a:r>
            <a:r>
              <a:rPr lang="en-US" sz="1400" b="0" dirty="0"/>
              <a:t>, </a:t>
            </a:r>
            <a:r>
              <a:rPr lang="en-US" sz="1400" b="0" dirty="0" err="1"/>
              <a:t>način</a:t>
            </a:r>
            <a:r>
              <a:rPr lang="en-US" sz="1400" b="0" dirty="0"/>
              <a:t> </a:t>
            </a:r>
            <a:r>
              <a:rPr lang="en-US" sz="1400" b="0" dirty="0" err="1"/>
              <a:t>spremljanja</a:t>
            </a:r>
            <a:r>
              <a:rPr lang="en-US" sz="1400" b="0" dirty="0"/>
              <a:t> </a:t>
            </a:r>
            <a:r>
              <a:rPr lang="en-US" sz="1400" b="0" dirty="0" err="1"/>
              <a:t>dela</a:t>
            </a:r>
            <a:r>
              <a:rPr lang="en-US" sz="1400" b="0" dirty="0"/>
              <a:t> in </a:t>
            </a:r>
            <a:r>
              <a:rPr lang="en-US" sz="1400" b="0" dirty="0" err="1"/>
              <a:t>rezultatov</a:t>
            </a:r>
            <a:r>
              <a:rPr lang="en-US" sz="1400" b="0" dirty="0"/>
              <a:t>, </a:t>
            </a:r>
            <a:r>
              <a:rPr lang="en-US" sz="1400" b="0" dirty="0" err="1"/>
              <a:t>delovni</a:t>
            </a:r>
            <a:r>
              <a:rPr lang="en-US" sz="1400" b="0" dirty="0"/>
              <a:t> </a:t>
            </a:r>
            <a:r>
              <a:rPr lang="en-US" sz="1400" b="0" dirty="0" err="1"/>
              <a:t>čas</a:t>
            </a:r>
            <a:r>
              <a:rPr lang="en-US" sz="1400" b="0" dirty="0"/>
              <a:t> in </a:t>
            </a:r>
            <a:r>
              <a:rPr lang="en-US" sz="1400" b="0" dirty="0" err="1"/>
              <a:t>evidenca</a:t>
            </a:r>
            <a:r>
              <a:rPr lang="en-US" sz="1400" b="0" dirty="0"/>
              <a:t>, </a:t>
            </a:r>
            <a:r>
              <a:rPr lang="en-US" sz="1400" b="0" dirty="0" err="1"/>
              <a:t>dosegljivost</a:t>
            </a:r>
            <a:r>
              <a:rPr lang="en-US" sz="1400" b="0" dirty="0"/>
              <a:t> </a:t>
            </a:r>
            <a:r>
              <a:rPr lang="en-US" sz="1400" b="0" dirty="0" err="1"/>
              <a:t>delavca</a:t>
            </a:r>
            <a:r>
              <a:rPr lang="en-US" sz="1400" b="0" dirty="0"/>
              <a:t>, </a:t>
            </a:r>
            <a:r>
              <a:rPr lang="en-US" sz="1400" b="0" dirty="0" err="1"/>
              <a:t>način</a:t>
            </a:r>
            <a:r>
              <a:rPr lang="en-US" sz="1400" b="0" dirty="0"/>
              <a:t> </a:t>
            </a:r>
            <a:r>
              <a:rPr lang="en-US" sz="1400" b="0" dirty="0" err="1"/>
              <a:t>sporočanja</a:t>
            </a:r>
            <a:r>
              <a:rPr lang="en-US" sz="1400" b="0" dirty="0"/>
              <a:t> </a:t>
            </a:r>
            <a:r>
              <a:rPr lang="en-US" sz="1400" b="0" dirty="0" err="1"/>
              <a:t>podatkov</a:t>
            </a:r>
            <a:r>
              <a:rPr lang="en-US" sz="1400" b="0" dirty="0"/>
              <a:t>, </a:t>
            </a:r>
            <a:r>
              <a:rPr lang="en-US" sz="1400" b="0" dirty="0" err="1"/>
              <a:t>način</a:t>
            </a:r>
            <a:r>
              <a:rPr lang="en-US" sz="1400" b="0" dirty="0"/>
              <a:t> </a:t>
            </a:r>
            <a:r>
              <a:rPr lang="en-US" sz="1400" b="0" dirty="0" err="1"/>
              <a:t>komunikacije</a:t>
            </a:r>
            <a:r>
              <a:rPr lang="en-US" sz="1400" b="0" dirty="0"/>
              <a:t> z </a:t>
            </a:r>
            <a:r>
              <a:rPr lang="en-US" sz="1400" b="0" dirty="0" err="1"/>
              <a:t>delodajalcem</a:t>
            </a:r>
            <a:r>
              <a:rPr lang="en-US" sz="1400" b="0" dirty="0"/>
              <a:t>/</a:t>
            </a:r>
            <a:r>
              <a:rPr lang="en-US" sz="1400" b="0" dirty="0" err="1"/>
              <a:t>strankami</a:t>
            </a:r>
            <a:r>
              <a:rPr lang="en-US" sz="1400" b="0" dirty="0"/>
              <a:t>, </a:t>
            </a:r>
            <a:r>
              <a:rPr lang="en-US" sz="1400" b="0" dirty="0" err="1"/>
              <a:t>način</a:t>
            </a:r>
            <a:r>
              <a:rPr lang="en-US" sz="1400" b="0" dirty="0"/>
              <a:t> </a:t>
            </a:r>
            <a:r>
              <a:rPr lang="en-US" sz="1400" b="0" dirty="0" err="1"/>
              <a:t>ocenjevanja</a:t>
            </a:r>
            <a:r>
              <a:rPr lang="en-US" sz="1400" b="0" dirty="0"/>
              <a:t> </a:t>
            </a:r>
            <a:r>
              <a:rPr lang="en-US" sz="1400" b="0" dirty="0" err="1"/>
              <a:t>dela</a:t>
            </a:r>
            <a:r>
              <a:rPr lang="en-US" sz="1400" b="0" dirty="0"/>
              <a:t> </a:t>
            </a:r>
            <a:r>
              <a:rPr lang="en-US" sz="1400" b="0" dirty="0" err="1"/>
              <a:t>delavca</a:t>
            </a:r>
            <a:r>
              <a:rPr lang="en-US" sz="1400" b="0" dirty="0"/>
              <a:t>…)</a:t>
            </a:r>
          </a:p>
          <a:p>
            <a:pPr>
              <a:spcAft>
                <a:spcPts val="1800"/>
              </a:spcAft>
            </a:pPr>
            <a:endParaRPr lang="en-US" sz="1400" dirty="0">
              <a:solidFill>
                <a:schemeClr val="bg1"/>
              </a:solidFill>
            </a:endParaRPr>
          </a:p>
        </p:txBody>
      </p:sp>
      <p:cxnSp>
        <p:nvCxnSpPr>
          <p:cNvPr id="23" name="Straight Connector 22"/>
          <p:cNvCxnSpPr/>
          <p:nvPr/>
        </p:nvCxnSpPr>
        <p:spPr>
          <a:xfrm>
            <a:off x="847302" y="1727366"/>
            <a:ext cx="676656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47302" y="2359505"/>
            <a:ext cx="676656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47302" y="2804326"/>
            <a:ext cx="676656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47302" y="3464726"/>
            <a:ext cx="676656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47302" y="4533336"/>
            <a:ext cx="676656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gray">
          <a:xfrm>
            <a:off x="-119746" y="1257332"/>
            <a:ext cx="1245327" cy="54830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ro-RO" sz="3200" b="1" dirty="0">
                <a:solidFill>
                  <a:schemeClr val="accent1"/>
                </a:solidFill>
              </a:rPr>
              <a:t>1</a:t>
            </a:r>
            <a:endParaRPr lang="en-US" sz="3200" b="1" dirty="0">
              <a:solidFill>
                <a:schemeClr val="accent1"/>
              </a:solidFill>
            </a:endParaRPr>
          </a:p>
        </p:txBody>
      </p:sp>
      <p:sp>
        <p:nvSpPr>
          <p:cNvPr id="30" name="Rectangle 29"/>
          <p:cNvSpPr/>
          <p:nvPr/>
        </p:nvSpPr>
        <p:spPr bwMode="gray">
          <a:xfrm>
            <a:off x="-119746" y="1827000"/>
            <a:ext cx="1245327" cy="54830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ro-RO" sz="3200" b="1" dirty="0">
                <a:solidFill>
                  <a:schemeClr val="accent1"/>
                </a:solidFill>
              </a:rPr>
              <a:t>2</a:t>
            </a:r>
            <a:endParaRPr lang="en-US" sz="3200" b="1" dirty="0">
              <a:solidFill>
                <a:schemeClr val="accent1"/>
              </a:solidFill>
            </a:endParaRPr>
          </a:p>
        </p:txBody>
      </p:sp>
      <p:sp>
        <p:nvSpPr>
          <p:cNvPr id="31" name="Rectangle 30"/>
          <p:cNvSpPr/>
          <p:nvPr/>
        </p:nvSpPr>
        <p:spPr bwMode="gray">
          <a:xfrm>
            <a:off x="-105747" y="2350778"/>
            <a:ext cx="1245327" cy="54830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ro-RO" sz="3200" b="1" dirty="0">
                <a:solidFill>
                  <a:schemeClr val="accent1"/>
                </a:solidFill>
              </a:rPr>
              <a:t>3</a:t>
            </a:r>
            <a:endParaRPr lang="en-US" sz="3200" b="1" dirty="0">
              <a:solidFill>
                <a:schemeClr val="accent1"/>
              </a:solidFill>
            </a:endParaRPr>
          </a:p>
        </p:txBody>
      </p:sp>
      <p:sp>
        <p:nvSpPr>
          <p:cNvPr id="32" name="Rectangle 31"/>
          <p:cNvSpPr/>
          <p:nvPr/>
        </p:nvSpPr>
        <p:spPr bwMode="gray">
          <a:xfrm>
            <a:off x="-123164" y="2895609"/>
            <a:ext cx="1245327" cy="54830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ro-RO" sz="3200" b="1" dirty="0">
                <a:solidFill>
                  <a:schemeClr val="accent1"/>
                </a:solidFill>
              </a:rPr>
              <a:t>4</a:t>
            </a:r>
            <a:endParaRPr lang="en-US" sz="3200" b="1" dirty="0">
              <a:solidFill>
                <a:schemeClr val="accent1"/>
              </a:solidFill>
            </a:endParaRPr>
          </a:p>
        </p:txBody>
      </p:sp>
      <p:sp>
        <p:nvSpPr>
          <p:cNvPr id="33" name="Rectangle 32"/>
          <p:cNvSpPr/>
          <p:nvPr/>
        </p:nvSpPr>
        <p:spPr bwMode="gray">
          <a:xfrm>
            <a:off x="-105747" y="3664014"/>
            <a:ext cx="1245327" cy="54830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ro-RO" sz="3200" b="1" dirty="0">
                <a:solidFill>
                  <a:schemeClr val="accent1"/>
                </a:solidFill>
              </a:rPr>
              <a:t>5</a:t>
            </a:r>
            <a:endParaRPr lang="en-US" sz="3200" b="1" dirty="0">
              <a:solidFill>
                <a:schemeClr val="accent1"/>
              </a:solidFill>
            </a:endParaRPr>
          </a:p>
        </p:txBody>
      </p:sp>
    </p:spTree>
    <p:extLst>
      <p:ext uri="{BB962C8B-B14F-4D97-AF65-F5344CB8AC3E}">
        <p14:creationId xmlns:p14="http://schemas.microsoft.com/office/powerpoint/2010/main" val="24648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8851" y="1695376"/>
            <a:ext cx="5033251" cy="3115"/>
          </a:xfrm>
          <a:prstGeom prst="line">
            <a:avLst/>
          </a:prstGeom>
          <a:noFill/>
          <a:ln w="31750" cap="flat" cmpd="sng" algn="ctr">
            <a:solidFill>
              <a:schemeClr val="tx2"/>
            </a:solidFill>
            <a:prstDash val="solid"/>
          </a:ln>
          <a:effectLst/>
        </p:spPr>
      </p:cxnSp>
      <p:sp>
        <p:nvSpPr>
          <p:cNvPr id="2" name="Title 1"/>
          <p:cNvSpPr>
            <a:spLocks noGrp="1"/>
          </p:cNvSpPr>
          <p:nvPr>
            <p:ph type="title"/>
          </p:nvPr>
        </p:nvSpPr>
        <p:spPr/>
        <p:txBody>
          <a:bodyPr/>
          <a:lstStyle/>
          <a:p>
            <a:r>
              <a:rPr lang="sl-SI" dirty="0" smtClean="0"/>
              <a:t>Obvladovanje pravnih tveganj</a:t>
            </a:r>
            <a:endParaRPr lang="en-US" dirty="0"/>
          </a:p>
        </p:txBody>
      </p:sp>
      <p:sp>
        <p:nvSpPr>
          <p:cNvPr id="30" name="Title 4"/>
          <p:cNvSpPr txBox="1">
            <a:spLocks/>
          </p:cNvSpPr>
          <p:nvPr/>
        </p:nvSpPr>
        <p:spPr bwMode="gray">
          <a:xfrm>
            <a:off x="428851" y="1947175"/>
            <a:ext cx="3037160" cy="179536"/>
          </a:xfrm>
          <a:prstGeom prst="rect">
            <a:avLst/>
          </a:prstGeom>
        </p:spPr>
        <p:txBody>
          <a:bodyPr vert="horz" wrap="square" lIns="0" tIns="0" rIns="0" bIns="0" rtlCol="0" anchor="t" anchorCtr="0">
            <a:spAutoFit/>
          </a:bodyPr>
          <a:lstStyle>
            <a:lvl1pPr algn="l" defTabSz="986912" rtl="0" eaLnBrk="1" latinLnBrk="0" hangingPunct="1">
              <a:lnSpc>
                <a:spcPts val="4800"/>
              </a:lnSpc>
              <a:spcBef>
                <a:spcPct val="0"/>
              </a:spcBef>
              <a:buNone/>
              <a:defRPr sz="4200" kern="1200" baseline="0">
                <a:solidFill>
                  <a:schemeClr val="tx1"/>
                </a:solidFill>
                <a:latin typeface="+mn-lt"/>
                <a:ea typeface="Open Sans bold" panose="020B0806030504020204" pitchFamily="34" charset="0"/>
                <a:cs typeface="Open Sans bold" panose="020B0806030504020204" pitchFamily="34" charset="0"/>
              </a:defRPr>
            </a:lvl1pPr>
          </a:lstStyle>
          <a:p>
            <a:pPr marL="0" lvl="2" defTabSz="740184">
              <a:lnSpc>
                <a:spcPts val="1350"/>
              </a:lnSpc>
              <a:buSzPct val="100000"/>
              <a:defRPr/>
            </a:pPr>
            <a:r>
              <a:rPr lang="sl-SI" sz="1050" b="1" spc="-23" dirty="0" smtClean="0">
                <a:latin typeface="+mj-lt"/>
                <a:ea typeface="Open Sans" panose="020B0606030504020204" pitchFamily="34" charset="0"/>
                <a:cs typeface="Open Sans" panose="020B0606030504020204" pitchFamily="34" charset="0"/>
              </a:rPr>
              <a:t>Kako ublažiti pravna tveganja</a:t>
            </a:r>
            <a:r>
              <a:rPr lang="en-US" sz="1050" b="1" spc="-23" dirty="0" smtClean="0">
                <a:latin typeface="+mj-lt"/>
                <a:ea typeface="Open Sans" panose="020B0606030504020204" pitchFamily="34" charset="0"/>
                <a:cs typeface="Open Sans" panose="020B0606030504020204" pitchFamily="34" charset="0"/>
              </a:rPr>
              <a:t>?</a:t>
            </a:r>
            <a:endParaRPr lang="en-US" sz="1050" b="1" spc="-23" dirty="0">
              <a:latin typeface="+mj-lt"/>
              <a:ea typeface="Open Sans" panose="020B0606030504020204" pitchFamily="34" charset="0"/>
              <a:cs typeface="Open Sans" panose="020B0606030504020204" pitchFamily="34" charset="0"/>
            </a:endParaRPr>
          </a:p>
        </p:txBody>
      </p:sp>
      <p:sp>
        <p:nvSpPr>
          <p:cNvPr id="32" name="Text Placeholder 1"/>
          <p:cNvSpPr txBox="1">
            <a:spLocks/>
          </p:cNvSpPr>
          <p:nvPr/>
        </p:nvSpPr>
        <p:spPr>
          <a:xfrm>
            <a:off x="428851" y="2742109"/>
            <a:ext cx="5265560" cy="2685351"/>
          </a:xfrm>
          <a:prstGeom prst="rect">
            <a:avLst/>
          </a:prstGeom>
          <a:noFill/>
        </p:spPr>
        <p:txBody>
          <a:bodyPr vert="horz" wrap="square" lIns="0" tIns="0" rIns="0" bIns="0" numCol="2" spcCol="180000" rtlCol="0">
            <a:spAutoFit/>
          </a:bodyPr>
          <a:lstStyle>
            <a:lvl1pPr marL="0" indent="0" algn="l" defTabSz="986912" rtl="0" eaLnBrk="1" latinLnBrk="0" hangingPunct="1">
              <a:lnSpc>
                <a:spcPts val="1200"/>
              </a:lnSpc>
              <a:spcBef>
                <a:spcPts val="0"/>
              </a:spcBef>
              <a:spcAft>
                <a:spcPts val="0"/>
              </a:spcAft>
              <a:buSzPct val="100000"/>
              <a:buFont typeface="Arial" panose="020B0604020202020204" pitchFamily="34" charset="0"/>
              <a:buNone/>
              <a:defRPr sz="850" b="0" kern="1200">
                <a:solidFill>
                  <a:schemeClr val="tx1"/>
                </a:solidFill>
                <a:latin typeface="+mn-lt"/>
                <a:ea typeface="Open Sans" panose="020B0606030504020204" pitchFamily="34" charset="0"/>
                <a:cs typeface="Open Sans" panose="020B0606030504020204" pitchFamily="34" charset="0"/>
              </a:defRPr>
            </a:lvl1pPr>
            <a:lvl2pPr marL="0" indent="0" algn="l" defTabSz="986912" rtl="0" eaLnBrk="1" latinLnBrk="0" hangingPunct="1">
              <a:lnSpc>
                <a:spcPts val="1200"/>
              </a:lnSpc>
              <a:spcBef>
                <a:spcPts val="0"/>
              </a:spcBef>
              <a:spcAft>
                <a:spcPts val="0"/>
              </a:spcAft>
              <a:buClrTx/>
              <a:buSzPct val="100000"/>
              <a:buFont typeface="Arial"/>
              <a:buNone/>
              <a:defRPr lang="en-US" sz="850" b="0" kern="1200" dirty="0" smtClean="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2pPr>
            <a:lvl3pPr marL="0" indent="0" algn="l" defTabSz="986912" rtl="0" eaLnBrk="1" latinLnBrk="0" hangingPunct="1">
              <a:lnSpc>
                <a:spcPts val="1800"/>
              </a:lnSpc>
              <a:spcBef>
                <a:spcPts val="0"/>
              </a:spcBef>
              <a:spcAft>
                <a:spcPts val="0"/>
              </a:spcAft>
              <a:buClrTx/>
              <a:buSzPct val="100000"/>
              <a:buFontTx/>
              <a:buNone/>
              <a:defRPr lang="en-US" sz="1400" kern="1200" dirty="0" smtClean="0">
                <a:solidFill>
                  <a:schemeClr val="tx1"/>
                </a:solidFill>
                <a:latin typeface="+mn-lt"/>
                <a:ea typeface="Open Sans" panose="020B0606030504020204" pitchFamily="34" charset="0"/>
                <a:cs typeface="Open Sans" panose="020B0606030504020204" pitchFamily="34" charset="0"/>
              </a:defRPr>
            </a:lvl3pPr>
            <a:lvl4pPr marL="91440" indent="-90000" algn="l" defTabSz="986912" rtl="0" eaLnBrk="1" latinLnBrk="0" hangingPunct="1">
              <a:lnSpc>
                <a:spcPts val="1200"/>
              </a:lnSpc>
              <a:spcBef>
                <a:spcPts val="0"/>
              </a:spcBef>
              <a:spcAft>
                <a:spcPts val="600"/>
              </a:spcAft>
              <a:buClrTx/>
              <a:buSzPct val="100000"/>
              <a:buFont typeface="Arial" panose="020B0604020202020204" pitchFamily="34" charset="0"/>
              <a:buChar char="•"/>
              <a:defRPr lang="en-US" sz="850" kern="1200" baseline="0" dirty="0" smtClean="0">
                <a:solidFill>
                  <a:schemeClr val="tx1"/>
                </a:solidFill>
                <a:latin typeface="+mn-lt"/>
                <a:ea typeface="Open Sans" panose="020B0606030504020204" pitchFamily="34" charset="0"/>
                <a:cs typeface="Open Sans" panose="020B0606030504020204" pitchFamily="34" charset="0"/>
              </a:defRPr>
            </a:lvl4pPr>
            <a:lvl5pPr marL="180000" indent="-90000" algn="l" defTabSz="861835" rtl="0" eaLnBrk="1" latinLnBrk="0" hangingPunct="1">
              <a:lnSpc>
                <a:spcPts val="1200"/>
              </a:lnSpc>
              <a:spcBef>
                <a:spcPts val="0"/>
              </a:spcBef>
              <a:spcAft>
                <a:spcPts val="600"/>
              </a:spcAft>
              <a:buClrTx/>
              <a:buSzPct val="100000"/>
              <a:buFont typeface="Verdana" panose="020B0604030504040204" pitchFamily="34" charset="0"/>
              <a:buChar char="–"/>
              <a:tabLst/>
              <a:defRPr lang="en-US" sz="850" kern="1200" baseline="0" dirty="0" smtClean="0">
                <a:solidFill>
                  <a:schemeClr val="tx1"/>
                </a:solidFill>
                <a:latin typeface="+mn-lt"/>
                <a:ea typeface="Open Sans" panose="020B0606030504020204" pitchFamily="34" charset="0"/>
                <a:cs typeface="Open Sans" panose="020B0606030504020204" pitchFamily="34" charset="0"/>
              </a:defRPr>
            </a:lvl5pPr>
            <a:lvl6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6pPr>
            <a:lvl7pPr marL="575051" indent="-190389" algn="l" defTabSz="986912" rtl="0" eaLnBrk="1" latinLnBrk="0" hangingPunct="1">
              <a:spcBef>
                <a:spcPts val="0"/>
              </a:spcBef>
              <a:spcAft>
                <a:spcPts val="1079"/>
              </a:spcAft>
              <a:buFont typeface="Verdana" panose="020B0604030504040204" pitchFamily="34" charset="0"/>
              <a:buChar char="−"/>
              <a:defRPr sz="1295" kern="1200">
                <a:solidFill>
                  <a:schemeClr val="tx1"/>
                </a:solidFill>
                <a:latin typeface="+mn-lt"/>
                <a:ea typeface="+mn-ea"/>
                <a:cs typeface="+mn-cs"/>
              </a:defRPr>
            </a:lvl7pPr>
            <a:lvl8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8pPr>
            <a:lvl9pPr marL="575051" indent="-190389" algn="l" defTabSz="986912" rtl="0" eaLnBrk="1" latinLnBrk="0" hangingPunct="1">
              <a:spcBef>
                <a:spcPts val="0"/>
              </a:spcBef>
              <a:spcAft>
                <a:spcPts val="1079"/>
              </a:spcAft>
              <a:buFont typeface="Verdana" panose="020B0604030504040204" pitchFamily="34" charset="0"/>
              <a:buChar char="−"/>
              <a:defRPr sz="1295" kern="1200" baseline="0">
                <a:solidFill>
                  <a:schemeClr val="tx1"/>
                </a:solidFill>
                <a:latin typeface="+mn-lt"/>
                <a:ea typeface="+mn-ea"/>
                <a:cs typeface="+mn-cs"/>
              </a:defRPr>
            </a:lvl9pPr>
          </a:lstStyle>
          <a:p>
            <a:pPr marL="0" lvl="3" indent="0">
              <a:lnSpc>
                <a:spcPts val="1050"/>
              </a:lnSpc>
              <a:spcAft>
                <a:spcPts val="0"/>
              </a:spcAft>
              <a:buNone/>
            </a:pPr>
            <a:r>
              <a:rPr lang="sl-SI" sz="1050" b="1" dirty="0" smtClean="0">
                <a:solidFill>
                  <a:schemeClr val="accent1"/>
                </a:solidFill>
                <a:latin typeface="+mj-lt"/>
              </a:rPr>
              <a:t>Pravna tveganja so sestavni del tveganj podjetja</a:t>
            </a:r>
            <a:endParaRPr lang="en-US" sz="1050" b="1" dirty="0">
              <a:solidFill>
                <a:schemeClr val="accent1"/>
              </a:solidFill>
              <a:latin typeface="+mj-lt"/>
            </a:endParaRPr>
          </a:p>
          <a:p>
            <a:pPr marL="171450" lvl="1" indent="-171450">
              <a:lnSpc>
                <a:spcPct val="100000"/>
              </a:lnSpc>
              <a:buFont typeface="Arial" panose="020B0604020202020204" pitchFamily="34" charset="0"/>
              <a:buChar char="•"/>
            </a:pPr>
            <a:r>
              <a:rPr lang="sl-SI" sz="1050" dirty="0" smtClean="0">
                <a:latin typeface="+mj-lt"/>
                <a:ea typeface="Open Sans" panose="020B0606030504020204" pitchFamily="34" charset="0"/>
                <a:cs typeface="Open Sans" panose="020B0606030504020204" pitchFamily="34" charset="0"/>
              </a:rPr>
              <a:t>Redno ocenjujte situacije v poslovnem okolju</a:t>
            </a:r>
          </a:p>
          <a:p>
            <a:pPr marL="171450" lvl="1" indent="-171450">
              <a:lnSpc>
                <a:spcPct val="100000"/>
              </a:lnSpc>
              <a:buFont typeface="Arial" panose="020B0604020202020204" pitchFamily="34" charset="0"/>
              <a:buChar char="•"/>
            </a:pPr>
            <a:r>
              <a:rPr lang="sl-SI" sz="1050" dirty="0" smtClean="0">
                <a:latin typeface="+mj-lt"/>
                <a:ea typeface="Open Sans" panose="020B0606030504020204" pitchFamily="34" charset="0"/>
                <a:cs typeface="Open Sans" panose="020B0606030504020204" pitchFamily="34" charset="0"/>
              </a:rPr>
              <a:t>Redno pripravljajte ocene situacije (različne scenarije – stopnje verjetnosti)</a:t>
            </a:r>
          </a:p>
          <a:p>
            <a:pPr marL="171450" lvl="1" indent="-171450">
              <a:lnSpc>
                <a:spcPct val="100000"/>
              </a:lnSpc>
              <a:buFont typeface="Arial" panose="020B0604020202020204" pitchFamily="34" charset="0"/>
              <a:buChar char="•"/>
            </a:pPr>
            <a:r>
              <a:rPr lang="sl-SI" sz="1050" dirty="0" smtClean="0">
                <a:latin typeface="+mj-lt"/>
                <a:ea typeface="Open Sans" panose="020B0606030504020204" pitchFamily="34" charset="0"/>
                <a:cs typeface="Open Sans" panose="020B0606030504020204" pitchFamily="34" charset="0"/>
              </a:rPr>
              <a:t>Na podlagi teh ocen pripravite ukrepe za ublažitev tveganj (</a:t>
            </a:r>
            <a:r>
              <a:rPr lang="sl-SI" sz="1050" i="1" dirty="0" err="1" smtClean="0">
                <a:latin typeface="+mj-lt"/>
                <a:ea typeface="Open Sans" panose="020B0606030504020204" pitchFamily="34" charset="0"/>
                <a:cs typeface="Open Sans" panose="020B0606030504020204" pitchFamily="34" charset="0"/>
              </a:rPr>
              <a:t>risk</a:t>
            </a:r>
            <a:r>
              <a:rPr lang="sl-SI" sz="1050" i="1" dirty="0" smtClean="0">
                <a:latin typeface="+mj-lt"/>
                <a:ea typeface="Open Sans" panose="020B0606030504020204" pitchFamily="34" charset="0"/>
                <a:cs typeface="Open Sans" panose="020B0606030504020204" pitchFamily="34" charset="0"/>
              </a:rPr>
              <a:t> </a:t>
            </a:r>
            <a:r>
              <a:rPr lang="sl-SI" sz="1050" i="1" dirty="0" err="1" smtClean="0">
                <a:latin typeface="+mj-lt"/>
                <a:ea typeface="Open Sans" panose="020B0606030504020204" pitchFamily="34" charset="0"/>
                <a:cs typeface="Open Sans" panose="020B0606030504020204" pitchFamily="34" charset="0"/>
              </a:rPr>
              <a:t>mitigation</a:t>
            </a:r>
            <a:r>
              <a:rPr lang="sl-SI" sz="1050" i="1" dirty="0" smtClean="0">
                <a:latin typeface="+mj-lt"/>
                <a:ea typeface="Open Sans" panose="020B0606030504020204" pitchFamily="34" charset="0"/>
                <a:cs typeface="Open Sans" panose="020B0606030504020204" pitchFamily="34" charset="0"/>
              </a:rPr>
              <a:t> plan</a:t>
            </a:r>
            <a:r>
              <a:rPr lang="sl-SI" sz="1050" dirty="0" smtClean="0">
                <a:latin typeface="+mj-lt"/>
                <a:ea typeface="Open Sans" panose="020B0606030504020204" pitchFamily="34" charset="0"/>
                <a:cs typeface="Open Sans" panose="020B0606030504020204" pitchFamily="34" charset="0"/>
              </a:rPr>
              <a:t>)</a:t>
            </a:r>
          </a:p>
          <a:p>
            <a:pPr marL="171450" lvl="1" indent="-171450">
              <a:lnSpc>
                <a:spcPct val="100000"/>
              </a:lnSpc>
              <a:buFont typeface="Arial" panose="020B0604020202020204" pitchFamily="34" charset="0"/>
              <a:buChar char="•"/>
            </a:pPr>
            <a:endParaRPr lang="sl-SI" sz="1050" dirty="0" smtClean="0">
              <a:latin typeface="+mj-lt"/>
              <a:ea typeface="Open Sans" panose="020B0606030504020204" pitchFamily="34" charset="0"/>
              <a:cs typeface="Open Sans" panose="020B0606030504020204" pitchFamily="34" charset="0"/>
            </a:endParaRPr>
          </a:p>
          <a:p>
            <a:pPr marL="171450" lvl="1" indent="-171450">
              <a:lnSpc>
                <a:spcPct val="100000"/>
              </a:lnSpc>
              <a:buFont typeface="Arial" panose="020B0604020202020204" pitchFamily="34" charset="0"/>
              <a:buChar char="•"/>
            </a:pPr>
            <a:endParaRPr lang="sl-SI" sz="1050" dirty="0">
              <a:latin typeface="+mj-lt"/>
              <a:ea typeface="Open Sans" panose="020B0606030504020204" pitchFamily="34" charset="0"/>
              <a:cs typeface="Open Sans" panose="020B0606030504020204" pitchFamily="34" charset="0"/>
            </a:endParaRPr>
          </a:p>
          <a:p>
            <a:pPr marL="171450" lvl="1" indent="-171450">
              <a:lnSpc>
                <a:spcPct val="100000"/>
              </a:lnSpc>
              <a:buFont typeface="Arial" panose="020B0604020202020204" pitchFamily="34" charset="0"/>
              <a:buChar char="•"/>
            </a:pPr>
            <a:endParaRPr lang="sl-SI" sz="1050" dirty="0" smtClean="0">
              <a:latin typeface="+mj-lt"/>
              <a:ea typeface="Open Sans" panose="020B0606030504020204" pitchFamily="34" charset="0"/>
              <a:cs typeface="Open Sans" panose="020B0606030504020204" pitchFamily="34" charset="0"/>
            </a:endParaRPr>
          </a:p>
          <a:p>
            <a:pPr marL="171450" lvl="1" indent="-171450">
              <a:lnSpc>
                <a:spcPct val="100000"/>
              </a:lnSpc>
              <a:buFont typeface="Arial" panose="020B0604020202020204" pitchFamily="34" charset="0"/>
              <a:buChar char="•"/>
            </a:pPr>
            <a:endParaRPr lang="sl-SI" sz="1050" dirty="0">
              <a:latin typeface="+mj-lt"/>
              <a:ea typeface="Open Sans" panose="020B0606030504020204" pitchFamily="34" charset="0"/>
              <a:cs typeface="Open Sans" panose="020B0606030504020204" pitchFamily="34" charset="0"/>
            </a:endParaRPr>
          </a:p>
          <a:p>
            <a:pPr marL="171450" lvl="1" indent="-171450">
              <a:lnSpc>
                <a:spcPct val="100000"/>
              </a:lnSpc>
              <a:buFont typeface="Arial" panose="020B0604020202020204" pitchFamily="34" charset="0"/>
              <a:buChar char="•"/>
            </a:pPr>
            <a:endParaRPr lang="sl-SI" sz="1050" dirty="0" smtClean="0">
              <a:latin typeface="+mj-lt"/>
              <a:ea typeface="Open Sans" panose="020B0606030504020204" pitchFamily="34" charset="0"/>
              <a:cs typeface="Open Sans" panose="020B0606030504020204" pitchFamily="34" charset="0"/>
            </a:endParaRPr>
          </a:p>
          <a:p>
            <a:pPr marL="171450" lvl="1" indent="-171450">
              <a:lnSpc>
                <a:spcPct val="100000"/>
              </a:lnSpc>
              <a:buFont typeface="Arial" panose="020B0604020202020204" pitchFamily="34" charset="0"/>
              <a:buChar char="•"/>
            </a:pPr>
            <a:endParaRPr lang="sl-SI" sz="1050" dirty="0">
              <a:latin typeface="+mj-lt"/>
              <a:ea typeface="Open Sans" panose="020B0606030504020204" pitchFamily="34" charset="0"/>
              <a:cs typeface="Open Sans" panose="020B0606030504020204" pitchFamily="34" charset="0"/>
            </a:endParaRPr>
          </a:p>
          <a:p>
            <a:pPr marL="171450" lvl="1" indent="-171450">
              <a:lnSpc>
                <a:spcPct val="100000"/>
              </a:lnSpc>
              <a:buFont typeface="Arial" panose="020B0604020202020204" pitchFamily="34" charset="0"/>
              <a:buChar char="•"/>
            </a:pPr>
            <a:endParaRPr lang="en-US" sz="1050" dirty="0">
              <a:latin typeface="+mj-lt"/>
              <a:ea typeface="Open Sans" panose="020B0606030504020204" pitchFamily="34" charset="0"/>
              <a:cs typeface="Open Sans" panose="020B0606030504020204" pitchFamily="34" charset="0"/>
            </a:endParaRPr>
          </a:p>
          <a:p>
            <a:pPr marL="0" lvl="3" indent="0">
              <a:lnSpc>
                <a:spcPts val="1050"/>
              </a:lnSpc>
              <a:spcAft>
                <a:spcPts val="0"/>
              </a:spcAft>
              <a:buNone/>
            </a:pPr>
            <a:r>
              <a:rPr lang="sl-SI" sz="1050" b="1" dirty="0" smtClean="0">
                <a:solidFill>
                  <a:schemeClr val="accent1"/>
                </a:solidFill>
                <a:latin typeface="+mj-lt"/>
              </a:rPr>
              <a:t>Pomembno je obvladovanje tveganj</a:t>
            </a:r>
            <a:endParaRPr lang="en-US" sz="1050" b="1" dirty="0">
              <a:solidFill>
                <a:schemeClr val="accent1"/>
              </a:solidFill>
              <a:latin typeface="+mj-lt"/>
            </a:endParaRPr>
          </a:p>
          <a:p>
            <a:pPr marL="171450" lvl="1" indent="-171450">
              <a:lnSpc>
                <a:spcPct val="100000"/>
              </a:lnSpc>
              <a:buFont typeface="Arial" panose="020B0604020202020204" pitchFamily="34" charset="0"/>
              <a:buChar char="•"/>
            </a:pPr>
            <a:r>
              <a:rPr lang="sl-SI" sz="1050" dirty="0" smtClean="0">
                <a:latin typeface="+mj-lt"/>
                <a:ea typeface="Open Sans" panose="020B0606030504020204" pitchFamily="34" charset="0"/>
                <a:cs typeface="Open Sans" panose="020B0606030504020204" pitchFamily="34" charset="0"/>
              </a:rPr>
              <a:t>Pogodbena določila uskladite z ukrepi za ublažitev tveganj</a:t>
            </a:r>
          </a:p>
          <a:p>
            <a:pPr marL="171450" lvl="1" indent="-171450">
              <a:lnSpc>
                <a:spcPct val="100000"/>
              </a:lnSpc>
              <a:buFont typeface="Arial" panose="020B0604020202020204" pitchFamily="34" charset="0"/>
              <a:buChar char="•"/>
            </a:pPr>
            <a:r>
              <a:rPr lang="sl-SI" sz="1050" dirty="0" smtClean="0">
                <a:latin typeface="+mj-lt"/>
                <a:ea typeface="Open Sans" panose="020B0606030504020204" pitchFamily="34" charset="0"/>
                <a:cs typeface="Open Sans" panose="020B0606030504020204" pitchFamily="34" charset="0"/>
              </a:rPr>
              <a:t>Primeri ukrepov:</a:t>
            </a:r>
          </a:p>
          <a:p>
            <a:pPr marL="262890" lvl="3" indent="-171450">
              <a:lnSpc>
                <a:spcPct val="100000"/>
              </a:lnSpc>
            </a:pPr>
            <a:r>
              <a:rPr lang="sl-SI" sz="1050" dirty="0" smtClean="0">
                <a:latin typeface="+mj-lt"/>
              </a:rPr>
              <a:t>Dodatna pogodbena določila glede višje sile</a:t>
            </a:r>
          </a:p>
          <a:p>
            <a:pPr marL="262890" lvl="3" indent="-171450">
              <a:lnSpc>
                <a:spcPct val="100000"/>
              </a:lnSpc>
            </a:pPr>
            <a:r>
              <a:rPr lang="sl-SI" sz="1050" dirty="0" smtClean="0">
                <a:latin typeface="+mj-lt"/>
              </a:rPr>
              <a:t>Prilagajanje plačilnih rokov</a:t>
            </a:r>
          </a:p>
          <a:p>
            <a:pPr marL="262890" lvl="3" indent="-171450">
              <a:lnSpc>
                <a:spcPct val="100000"/>
              </a:lnSpc>
            </a:pPr>
            <a:r>
              <a:rPr lang="sl-SI" sz="1050" dirty="0" smtClean="0">
                <a:latin typeface="+mj-lt"/>
              </a:rPr>
              <a:t>Zavarovanja</a:t>
            </a:r>
          </a:p>
          <a:p>
            <a:pPr marL="262890" lvl="3" indent="-171450">
              <a:lnSpc>
                <a:spcPct val="100000"/>
              </a:lnSpc>
            </a:pPr>
            <a:r>
              <a:rPr lang="sl-SI" sz="1050" dirty="0" smtClean="0">
                <a:latin typeface="+mj-lt"/>
              </a:rPr>
              <a:t>Povečanje zalog ključnih materialov/izdelkov</a:t>
            </a:r>
          </a:p>
          <a:p>
            <a:pPr marL="262890" lvl="3" indent="-171450">
              <a:lnSpc>
                <a:spcPct val="100000"/>
              </a:lnSpc>
            </a:pPr>
            <a:r>
              <a:rPr lang="sl-SI" sz="1050" dirty="0" smtClean="0">
                <a:latin typeface="+mj-lt"/>
              </a:rPr>
              <a:t>Tehnologija, digitalizacija,…</a:t>
            </a:r>
          </a:p>
          <a:p>
            <a:pPr marL="262890" lvl="3" indent="-171450">
              <a:lnSpc>
                <a:spcPct val="100000"/>
              </a:lnSpc>
            </a:pPr>
            <a:r>
              <a:rPr lang="sl-SI" sz="750" dirty="0" smtClean="0">
                <a:latin typeface="+mj-lt"/>
              </a:rPr>
              <a:t>…</a:t>
            </a:r>
          </a:p>
        </p:txBody>
      </p:sp>
      <p:sp>
        <p:nvSpPr>
          <p:cNvPr id="35" name="Freeform 189"/>
          <p:cNvSpPr>
            <a:spLocks noChangeAspect="1" noEditPoints="1"/>
          </p:cNvSpPr>
          <p:nvPr/>
        </p:nvSpPr>
        <p:spPr bwMode="auto">
          <a:xfrm>
            <a:off x="851636" y="2383990"/>
            <a:ext cx="273947" cy="273947"/>
          </a:xfrm>
          <a:custGeom>
            <a:avLst/>
            <a:gdLst>
              <a:gd name="T0" fmla="*/ 0 w 512"/>
              <a:gd name="T1" fmla="*/ 256 h 512"/>
              <a:gd name="T2" fmla="*/ 512 w 512"/>
              <a:gd name="T3" fmla="*/ 256 h 512"/>
              <a:gd name="T4" fmla="*/ 416 w 512"/>
              <a:gd name="T5" fmla="*/ 330 h 512"/>
              <a:gd name="T6" fmla="*/ 394 w 512"/>
              <a:gd name="T7" fmla="*/ 341 h 512"/>
              <a:gd name="T8" fmla="*/ 384 w 512"/>
              <a:gd name="T9" fmla="*/ 320 h 512"/>
              <a:gd name="T10" fmla="*/ 371 w 512"/>
              <a:gd name="T11" fmla="*/ 334 h 512"/>
              <a:gd name="T12" fmla="*/ 338 w 512"/>
              <a:gd name="T13" fmla="*/ 359 h 512"/>
              <a:gd name="T14" fmla="*/ 318 w 512"/>
              <a:gd name="T15" fmla="*/ 376 h 512"/>
              <a:gd name="T16" fmla="*/ 277 w 512"/>
              <a:gd name="T17" fmla="*/ 370 h 512"/>
              <a:gd name="T18" fmla="*/ 250 w 512"/>
              <a:gd name="T19" fmla="*/ 384 h 512"/>
              <a:gd name="T20" fmla="*/ 217 w 512"/>
              <a:gd name="T21" fmla="*/ 381 h 512"/>
              <a:gd name="T22" fmla="*/ 172 w 512"/>
              <a:gd name="T23" fmla="*/ 368 h 512"/>
              <a:gd name="T24" fmla="*/ 128 w 512"/>
              <a:gd name="T25" fmla="*/ 320 h 512"/>
              <a:gd name="T26" fmla="*/ 117 w 512"/>
              <a:gd name="T27" fmla="*/ 341 h 512"/>
              <a:gd name="T28" fmla="*/ 96 w 512"/>
              <a:gd name="T29" fmla="*/ 330 h 512"/>
              <a:gd name="T30" fmla="*/ 106 w 512"/>
              <a:gd name="T31" fmla="*/ 170 h 512"/>
              <a:gd name="T32" fmla="*/ 106 w 512"/>
              <a:gd name="T33" fmla="*/ 149 h 512"/>
              <a:gd name="T34" fmla="*/ 128 w 512"/>
              <a:gd name="T35" fmla="*/ 160 h 512"/>
              <a:gd name="T36" fmla="*/ 224 w 512"/>
              <a:gd name="T37" fmla="*/ 181 h 512"/>
              <a:gd name="T38" fmla="*/ 261 w 512"/>
              <a:gd name="T39" fmla="*/ 161 h 512"/>
              <a:gd name="T40" fmla="*/ 343 w 512"/>
              <a:gd name="T41" fmla="*/ 181 h 512"/>
              <a:gd name="T42" fmla="*/ 384 w 512"/>
              <a:gd name="T43" fmla="*/ 160 h 512"/>
              <a:gd name="T44" fmla="*/ 405 w 512"/>
              <a:gd name="T45" fmla="*/ 149 h 512"/>
              <a:gd name="T46" fmla="*/ 405 w 512"/>
              <a:gd name="T47" fmla="*/ 170 h 512"/>
              <a:gd name="T48" fmla="*/ 416 w 512"/>
              <a:gd name="T49" fmla="*/ 330 h 512"/>
              <a:gd name="T50" fmla="*/ 350 w 512"/>
              <a:gd name="T51" fmla="*/ 328 h 512"/>
              <a:gd name="T52" fmla="*/ 335 w 512"/>
              <a:gd name="T53" fmla="*/ 337 h 512"/>
              <a:gd name="T54" fmla="*/ 328 w 512"/>
              <a:gd name="T55" fmla="*/ 332 h 512"/>
              <a:gd name="T56" fmla="*/ 294 w 512"/>
              <a:gd name="T57" fmla="*/ 274 h 512"/>
              <a:gd name="T58" fmla="*/ 275 w 512"/>
              <a:gd name="T59" fmla="*/ 284 h 512"/>
              <a:gd name="T60" fmla="*/ 310 w 512"/>
              <a:gd name="T61" fmla="*/ 343 h 512"/>
              <a:gd name="T62" fmla="*/ 290 w 512"/>
              <a:gd name="T63" fmla="*/ 353 h 512"/>
              <a:gd name="T64" fmla="*/ 243 w 512"/>
              <a:gd name="T65" fmla="*/ 296 h 512"/>
              <a:gd name="T66" fmla="*/ 260 w 512"/>
              <a:gd name="T67" fmla="*/ 345 h 512"/>
              <a:gd name="T68" fmla="*/ 256 w 512"/>
              <a:gd name="T69" fmla="*/ 361 h 512"/>
              <a:gd name="T70" fmla="*/ 239 w 512"/>
              <a:gd name="T71" fmla="*/ 357 h 512"/>
              <a:gd name="T72" fmla="*/ 228 w 512"/>
              <a:gd name="T73" fmla="*/ 337 h 512"/>
              <a:gd name="T74" fmla="*/ 220 w 512"/>
              <a:gd name="T75" fmla="*/ 325 h 512"/>
              <a:gd name="T76" fmla="*/ 202 w 512"/>
              <a:gd name="T77" fmla="*/ 337 h 512"/>
              <a:gd name="T78" fmla="*/ 207 w 512"/>
              <a:gd name="T79" fmla="*/ 363 h 512"/>
              <a:gd name="T80" fmla="*/ 158 w 512"/>
              <a:gd name="T81" fmla="*/ 304 h 512"/>
              <a:gd name="T82" fmla="*/ 128 w 512"/>
              <a:gd name="T83" fmla="*/ 298 h 512"/>
              <a:gd name="T84" fmla="*/ 184 w 512"/>
              <a:gd name="T85" fmla="*/ 202 h 512"/>
              <a:gd name="T86" fmla="*/ 160 w 512"/>
              <a:gd name="T87" fmla="*/ 234 h 512"/>
              <a:gd name="T88" fmla="*/ 193 w 512"/>
              <a:gd name="T89" fmla="*/ 266 h 512"/>
              <a:gd name="T90" fmla="*/ 349 w 512"/>
              <a:gd name="T91" fmla="*/ 319 h 512"/>
              <a:gd name="T92" fmla="*/ 384 w 512"/>
              <a:gd name="T93" fmla="*/ 202 h 512"/>
              <a:gd name="T94" fmla="*/ 362 w 512"/>
              <a:gd name="T95" fmla="*/ 298 h 512"/>
              <a:gd name="T96" fmla="*/ 322 w 512"/>
              <a:gd name="T97" fmla="*/ 230 h 512"/>
              <a:gd name="T98" fmla="*/ 190 w 512"/>
              <a:gd name="T99" fmla="*/ 245 h 512"/>
              <a:gd name="T100" fmla="*/ 181 w 512"/>
              <a:gd name="T101" fmla="*/ 234 h 512"/>
              <a:gd name="T102" fmla="*/ 268 w 512"/>
              <a:gd name="T103" fmla="*/ 182 h 512"/>
              <a:gd name="T104" fmla="*/ 341 w 512"/>
              <a:gd name="T10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38" name="Freeform 598"/>
          <p:cNvSpPr>
            <a:spLocks noChangeAspect="1" noEditPoints="1"/>
          </p:cNvSpPr>
          <p:nvPr/>
        </p:nvSpPr>
        <p:spPr bwMode="auto">
          <a:xfrm>
            <a:off x="4077815" y="2383990"/>
            <a:ext cx="273947" cy="27394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3" name="Text Placeholder 2"/>
          <p:cNvSpPr>
            <a:spLocks noGrp="1"/>
          </p:cNvSpPr>
          <p:nvPr>
            <p:ph type="body" sz="quarter" idx="13"/>
          </p:nvPr>
        </p:nvSpPr>
        <p:spPr/>
        <p:txBody>
          <a:bodyPr/>
          <a:lstStyle/>
          <a:p>
            <a:endParaRPr lang="en-US"/>
          </a:p>
        </p:txBody>
      </p:sp>
      <p:pic>
        <p:nvPicPr>
          <p:cNvPr id="5" name="Picture 4"/>
          <p:cNvPicPr>
            <a:picLocks noChangeAspect="1"/>
          </p:cNvPicPr>
          <p:nvPr/>
        </p:nvPicPr>
        <p:blipFill>
          <a:blip r:embed="rId2"/>
          <a:stretch>
            <a:fillRect/>
          </a:stretch>
        </p:blipFill>
        <p:spPr>
          <a:xfrm>
            <a:off x="5694411" y="1813757"/>
            <a:ext cx="2530424" cy="2405656"/>
          </a:xfrm>
          <a:prstGeom prst="rect">
            <a:avLst/>
          </a:prstGeom>
        </p:spPr>
      </p:pic>
      <p:pic>
        <p:nvPicPr>
          <p:cNvPr id="11" name="Picture 10"/>
          <p:cNvPicPr>
            <a:picLocks noChangeAspect="1"/>
          </p:cNvPicPr>
          <p:nvPr/>
        </p:nvPicPr>
        <p:blipFill>
          <a:blip r:embed="rId3"/>
          <a:stretch>
            <a:fillRect/>
          </a:stretch>
        </p:blipFill>
        <p:spPr>
          <a:xfrm>
            <a:off x="604839" y="5147765"/>
            <a:ext cx="5290864" cy="1538590"/>
          </a:xfrm>
          <a:prstGeom prst="rect">
            <a:avLst/>
          </a:prstGeom>
        </p:spPr>
      </p:pic>
    </p:spTree>
    <p:extLst>
      <p:ext uri="{BB962C8B-B14F-4D97-AF65-F5344CB8AC3E}">
        <p14:creationId xmlns:p14="http://schemas.microsoft.com/office/powerpoint/2010/main" val="20788497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38854" y="2459229"/>
            <a:ext cx="3143250" cy="567941"/>
          </a:xfrm>
        </p:spPr>
        <p:txBody>
          <a:bodyPr/>
          <a:lstStyle/>
          <a:p>
            <a:r>
              <a:rPr lang="sv-SE" sz="2100" dirty="0" err="1">
                <a:solidFill>
                  <a:schemeClr val="bg1"/>
                </a:solidFill>
              </a:rPr>
              <a:t>Vpliv</a:t>
            </a:r>
            <a:r>
              <a:rPr lang="sv-SE" sz="2100" dirty="0">
                <a:solidFill>
                  <a:schemeClr val="bg1"/>
                </a:solidFill>
              </a:rPr>
              <a:t> COVID-19 in </a:t>
            </a:r>
            <a:r>
              <a:rPr lang="sv-SE" sz="2100" dirty="0" err="1">
                <a:solidFill>
                  <a:schemeClr val="bg1"/>
                </a:solidFill>
              </a:rPr>
              <a:t>podobnih</a:t>
            </a:r>
            <a:r>
              <a:rPr lang="sv-SE" sz="2100" dirty="0">
                <a:solidFill>
                  <a:schemeClr val="bg1"/>
                </a:solidFill>
              </a:rPr>
              <a:t> </a:t>
            </a:r>
            <a:r>
              <a:rPr lang="sv-SE" sz="2100" dirty="0" err="1">
                <a:solidFill>
                  <a:schemeClr val="bg1"/>
                </a:solidFill>
              </a:rPr>
              <a:t>izrednih</a:t>
            </a:r>
            <a:r>
              <a:rPr lang="sv-SE" sz="2100" dirty="0">
                <a:solidFill>
                  <a:schemeClr val="bg1"/>
                </a:solidFill>
              </a:rPr>
              <a:t> </a:t>
            </a:r>
            <a:r>
              <a:rPr lang="sv-SE" sz="2100" dirty="0" err="1">
                <a:solidFill>
                  <a:schemeClr val="bg1"/>
                </a:solidFill>
              </a:rPr>
              <a:t>dogodkov</a:t>
            </a:r>
            <a:r>
              <a:rPr lang="sv-SE" sz="2100" dirty="0">
                <a:solidFill>
                  <a:schemeClr val="bg1"/>
                </a:solidFill>
              </a:rPr>
              <a:t> </a:t>
            </a:r>
            <a:r>
              <a:rPr lang="sv-SE" sz="2100" dirty="0" err="1">
                <a:solidFill>
                  <a:schemeClr val="bg1"/>
                </a:solidFill>
              </a:rPr>
              <a:t>na</a:t>
            </a:r>
            <a:r>
              <a:rPr lang="sv-SE" sz="2100" dirty="0">
                <a:solidFill>
                  <a:schemeClr val="bg1"/>
                </a:solidFill>
              </a:rPr>
              <a:t> interne </a:t>
            </a:r>
            <a:r>
              <a:rPr lang="sv-SE" sz="2100" dirty="0" err="1">
                <a:solidFill>
                  <a:schemeClr val="bg1"/>
                </a:solidFill>
              </a:rPr>
              <a:t>pravilnike</a:t>
            </a:r>
            <a:r>
              <a:rPr lang="sv-SE" sz="2100" dirty="0">
                <a:solidFill>
                  <a:schemeClr val="bg1"/>
                </a:solidFill>
              </a:rPr>
              <a:t>, </a:t>
            </a:r>
            <a:r>
              <a:rPr lang="sv-SE" sz="2100" dirty="0" err="1">
                <a:solidFill>
                  <a:schemeClr val="bg1"/>
                </a:solidFill>
              </a:rPr>
              <a:t>politike</a:t>
            </a:r>
            <a:r>
              <a:rPr lang="sv-SE" sz="2100" dirty="0">
                <a:solidFill>
                  <a:schemeClr val="bg1"/>
                </a:solidFill>
              </a:rPr>
              <a:t>, </a:t>
            </a:r>
            <a:r>
              <a:rPr lang="sv-SE" sz="2100" dirty="0" err="1">
                <a:solidFill>
                  <a:schemeClr val="bg1"/>
                </a:solidFill>
              </a:rPr>
              <a:t>delovna</a:t>
            </a:r>
            <a:r>
              <a:rPr lang="sv-SE" sz="2100" dirty="0">
                <a:solidFill>
                  <a:schemeClr val="bg1"/>
                </a:solidFill>
              </a:rPr>
              <a:t> in </a:t>
            </a:r>
            <a:r>
              <a:rPr lang="sv-SE" sz="2100" dirty="0" err="1">
                <a:solidFill>
                  <a:schemeClr val="bg1"/>
                </a:solidFill>
              </a:rPr>
              <a:t>pogodbena</a:t>
            </a:r>
            <a:r>
              <a:rPr lang="sv-SE" sz="2100" dirty="0">
                <a:solidFill>
                  <a:schemeClr val="bg1"/>
                </a:solidFill>
              </a:rPr>
              <a:t> </a:t>
            </a:r>
            <a:r>
              <a:rPr lang="sv-SE" sz="2100" dirty="0" err="1" smtClean="0">
                <a:solidFill>
                  <a:schemeClr val="bg1"/>
                </a:solidFill>
              </a:rPr>
              <a:t>razmerja</a:t>
            </a:r>
            <a:endParaRPr lang="sl-SI" sz="2100" dirty="0" smtClean="0">
              <a:solidFill>
                <a:schemeClr val="bg1"/>
              </a:solidFill>
            </a:endParaRPr>
          </a:p>
          <a:p>
            <a:endParaRPr lang="sl-SI" sz="2100" dirty="0" smtClean="0">
              <a:solidFill>
                <a:schemeClr val="bg1"/>
              </a:solidFill>
            </a:endParaRPr>
          </a:p>
          <a:p>
            <a:r>
              <a:rPr lang="sl-SI" sz="2100" b="1" dirty="0" err="1" smtClean="0">
                <a:solidFill>
                  <a:schemeClr val="bg1"/>
                </a:solidFill>
              </a:rPr>
              <a:t>Q&amp;A</a:t>
            </a:r>
            <a:endParaRPr lang="en-US" sz="2100" b="1" dirty="0">
              <a:solidFill>
                <a:schemeClr val="bg1"/>
              </a:solidFill>
            </a:endParaRPr>
          </a:p>
        </p:txBody>
      </p:sp>
      <p:sp>
        <p:nvSpPr>
          <p:cNvPr id="2" name="Text Placeholder 1"/>
          <p:cNvSpPr>
            <a:spLocks noGrp="1"/>
          </p:cNvSpPr>
          <p:nvPr>
            <p:ph type="body" idx="4294967295"/>
          </p:nvPr>
        </p:nvSpPr>
        <p:spPr>
          <a:xfrm>
            <a:off x="0" y="857250"/>
            <a:ext cx="4448175" cy="1885950"/>
          </a:xfrm>
        </p:spPr>
        <p:txBody>
          <a:bodyPr/>
          <a:lstStyle/>
          <a:p>
            <a:r>
              <a:rPr lang="sl-SI" dirty="0" smtClean="0">
                <a:solidFill>
                  <a:schemeClr val="tx1"/>
                </a:solidFill>
              </a:rPr>
              <a:t>Deloitte</a:t>
            </a:r>
            <a:r>
              <a:rPr lang="sl-SI" dirty="0">
                <a:solidFill>
                  <a:srgbClr val="000000"/>
                </a:solidFill>
                <a:latin typeface="Verdana" panose="020B0604030504040204" pitchFamily="34" charset="0"/>
                <a:ea typeface="Calibri" panose="020F0502020204030204" pitchFamily="34" charset="0"/>
                <a:cs typeface="Times New Roman" panose="02020603050405020304" pitchFamily="18" charset="0"/>
              </a:rPr>
              <a:t>COVID-19 </a:t>
            </a:r>
            <a:endParaRPr lang="sl-SI" dirty="0" smtClean="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0" y="1562100"/>
            <a:ext cx="4457700" cy="44577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760" y="268880"/>
            <a:ext cx="1870220" cy="4080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4820" y="330361"/>
            <a:ext cx="1496102" cy="693131"/>
          </a:xfrm>
          <a:prstGeom prst="rect">
            <a:avLst/>
          </a:prstGeom>
        </p:spPr>
      </p:pic>
      <p:pic>
        <p:nvPicPr>
          <p:cNvPr id="5" name="Picture 4"/>
          <p:cNvPicPr>
            <a:picLocks noChangeAspect="1"/>
          </p:cNvPicPr>
          <p:nvPr/>
        </p:nvPicPr>
        <p:blipFill>
          <a:blip r:embed="rId6"/>
          <a:stretch>
            <a:fillRect/>
          </a:stretch>
        </p:blipFill>
        <p:spPr>
          <a:xfrm>
            <a:off x="77659" y="268880"/>
            <a:ext cx="3465641" cy="1078328"/>
          </a:xfrm>
          <a:prstGeom prst="rect">
            <a:avLst/>
          </a:prstGeom>
        </p:spPr>
      </p:pic>
    </p:spTree>
    <p:extLst>
      <p:ext uri="{BB962C8B-B14F-4D97-AF65-F5344CB8AC3E}">
        <p14:creationId xmlns:p14="http://schemas.microsoft.com/office/powerpoint/2010/main" val="370551055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CVFN_zIYYp7SShKQRTgc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6qZYqFoLteco9MsN1A2T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Ajy2OAN7zWJ4rkKUOLU4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XfRq7KgQpvsqMyK7VQF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f2grMfjlWNGDizp70ZER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ms0rKstFVwRnnQKNXcJx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LjoNFg08Qb4GruKA.k4H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gA5wV90D0d4IBMaKEO3m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F9CH4pM4TpWihOYSJ8e2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pgw7Ufpy2RZ.y2yjNQgSt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6MHqVqE6igqnvoETOCvv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lK8rQDDecR4NlJLRTsZ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szbWiuUVlaR1HHpq_rcRx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C0b5J7WA9kbg4fUyxfTiq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5vsUDjPTdiJQIMMkrGbZF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6GCSNO7Ubf0RGlbdZoH4m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lmIQspHsIwH1pbdOUHHj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l8.Azt3jMtKXt.7WqQmg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dKDA1svQEZfKLf57VdctA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6ekF5GIR6TgQeJw_qs8v5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7Ud1QA5Rp_oACgXTkyN4N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UeRyaQgsX5zpMtpq2L_U7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etJ6j0DbwWlQ1EQGZ3RW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4atC9GhiSJFUi.qcoOMmo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tdfhUW4W442d0BvcKF6tM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41HMKGZ2Z0GXqP4.sY5kl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4ynfRWEOiqnDVw5tay4Fg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17.8lCz3A1m.SXcc3iq.t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cUJdNGngkTd9635zMIZA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5I7GtJJdo4jLxXEhuts1y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0FgZmtVIKGHp087KSQErO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3l4jUZWNGzWLDeto1Gw1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bLBqu3fsLoCm8UMh64Mf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izHy6G_Sn8eWrmiMUtFxs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_jlDjZdM.8voPU3rH9VBp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7H5QZvHsrGa5n2A1q0P4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0V4oMuWcauf_C3oOqwS3G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ykKXEOwA5.kmJn1qvPW4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WELWX4qJTucTo67CHShmr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k5xWz2KddCze3FrINkq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6MHqVqE6igqnvoETOCvvP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1cwVhuX5zkL6HLeDUglEzA"/>
</p:tagLst>
</file>

<file path=ppt/theme/theme1.xml><?xml version="1.0" encoding="utf-8"?>
<a:theme xmlns:a="http://schemas.openxmlformats.org/drawingml/2006/main" name="Deloitte_US_Onscreen">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Timesaver (002).potx [Read-Only]" id="{2177C670-C261-4F56-93D8-46A744C68AF6}" vid="{F8D9186C-28CA-408B-B08B-345079E04B59}"/>
    </a:ext>
  </a:extLst>
</a:theme>
</file>

<file path=ppt/theme/theme2.xml><?xml version="1.0" encoding="utf-8"?>
<a:theme xmlns:a="http://schemas.openxmlformats.org/drawingml/2006/main" name="1_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F237507D-3952-344F-B6E8-5126E3A65B6A}" vid="{9A6B76CB-B10A-8141-991D-203FEA2C43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Brand Refresh 2016</Template>
  <TotalTime>23604</TotalTime>
  <Words>968</Words>
  <Application>Microsoft Office PowerPoint</Application>
  <PresentationFormat>On-screen Show (4:3)</PresentationFormat>
  <Paragraphs>107</Paragraphs>
  <Slides>7</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7" baseType="lpstr">
      <vt:lpstr>Arial</vt:lpstr>
      <vt:lpstr>Calibri</vt:lpstr>
      <vt:lpstr>Open Sans</vt:lpstr>
      <vt:lpstr>Open Sans Light</vt:lpstr>
      <vt:lpstr>Times New Roman</vt:lpstr>
      <vt:lpstr>Verdana</vt:lpstr>
      <vt:lpstr>Wingdings 2</vt:lpstr>
      <vt:lpstr>Deloitte_US_Onscreen</vt:lpstr>
      <vt:lpstr>1_Deloitte_US_Onscreen</vt:lpstr>
      <vt:lpstr>think-cell Slide</vt:lpstr>
      <vt:lpstr>PowerPoint Presentation</vt:lpstr>
      <vt:lpstr>Prihodnost dela</vt:lpstr>
      <vt:lpstr>Kako nas je COVID-19 kriza ujela nepripravljene</vt:lpstr>
      <vt:lpstr>Prilagoditev pogodb o zaposlitvi in internih aktov </vt:lpstr>
      <vt:lpstr>Prilagoditev pogodb o zaposlitvi in internih aktov </vt:lpstr>
      <vt:lpstr>Obvladovanje pravnih tveganj</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Latta, Steve</dc:creator>
  <cp:lastModifiedBy>Skender, Gregor</cp:lastModifiedBy>
  <cp:revision>345</cp:revision>
  <cp:lastPrinted>2014-06-25T02:16:22Z</cp:lastPrinted>
  <dcterms:created xsi:type="dcterms:W3CDTF">2016-04-23T12:13:04Z</dcterms:created>
  <dcterms:modified xsi:type="dcterms:W3CDTF">2020-04-22T10:10:07Z</dcterms:modified>
</cp:coreProperties>
</file>