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8" r:id="rId6"/>
    <p:sldId id="257" r:id="rId7"/>
    <p:sldId id="988" r:id="rId8"/>
    <p:sldId id="262" r:id="rId9"/>
    <p:sldId id="259" r:id="rId10"/>
    <p:sldId id="260" r:id="rId11"/>
    <p:sldId id="258" r:id="rId12"/>
    <p:sldId id="261" r:id="rId13"/>
    <p:sldId id="265" r:id="rId14"/>
    <p:sldId id="264" r:id="rId15"/>
    <p:sldId id="263" r:id="rId16"/>
    <p:sldId id="266" r:id="rId17"/>
    <p:sldId id="980" r:id="rId18"/>
    <p:sldId id="985" r:id="rId19"/>
    <p:sldId id="983" r:id="rId20"/>
    <p:sldId id="837" r:id="rId21"/>
    <p:sldId id="986" r:id="rId22"/>
    <p:sldId id="984" r:id="rId23"/>
    <p:sldId id="987" r:id="rId24"/>
    <p:sldId id="745" r:id="rId25"/>
  </p:sldIdLst>
  <p:sldSz cx="12192000" cy="6858000"/>
  <p:notesSz cx="6889750" cy="1001871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B4DA0B-628A-4397-9C22-B19DE7FC8D32}" v="546" dt="2020-04-20T11:46:07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nka Brod" userId="0612e4b2-48d3-4873-b98c-97ac2fb3ec42" providerId="ADAL" clId="{2FB4DA0B-628A-4397-9C22-B19DE7FC8D32}"/>
    <pc:docChg chg="undo custSel mod addSld delSld modSld sldOrd">
      <pc:chgData name="Alenka Brod" userId="0612e4b2-48d3-4873-b98c-97ac2fb3ec42" providerId="ADAL" clId="{2FB4DA0B-628A-4397-9C22-B19DE7FC8D32}" dt="2020-04-20T11:46:07.614" v="6188" actId="478"/>
      <pc:docMkLst>
        <pc:docMk/>
      </pc:docMkLst>
      <pc:sldChg chg="addSp delSp modSp">
        <pc:chgData name="Alenka Brod" userId="0612e4b2-48d3-4873-b98c-97ac2fb3ec42" providerId="ADAL" clId="{2FB4DA0B-628A-4397-9C22-B19DE7FC8D32}" dt="2020-04-20T09:17:45.056" v="5395" actId="20577"/>
        <pc:sldMkLst>
          <pc:docMk/>
          <pc:sldMk cId="439166725" sldId="256"/>
        </pc:sldMkLst>
        <pc:spChg chg="mod">
          <ac:chgData name="Alenka Brod" userId="0612e4b2-48d3-4873-b98c-97ac2fb3ec42" providerId="ADAL" clId="{2FB4DA0B-628A-4397-9C22-B19DE7FC8D32}" dt="2020-04-15T08:41:00.825" v="4526" actId="1076"/>
          <ac:spMkLst>
            <pc:docMk/>
            <pc:sldMk cId="439166725" sldId="256"/>
            <ac:spMk id="2" creationId="{717F272B-EB5A-438D-A8AB-5C3B31406C51}"/>
          </ac:spMkLst>
        </pc:spChg>
        <pc:spChg chg="mod">
          <ac:chgData name="Alenka Brod" userId="0612e4b2-48d3-4873-b98c-97ac2fb3ec42" providerId="ADAL" clId="{2FB4DA0B-628A-4397-9C22-B19DE7FC8D32}" dt="2020-04-20T09:17:45.056" v="5395" actId="20577"/>
          <ac:spMkLst>
            <pc:docMk/>
            <pc:sldMk cId="439166725" sldId="256"/>
            <ac:spMk id="3" creationId="{6D6E1544-C956-4F48-BDFD-DEA0B29F8E5D}"/>
          </ac:spMkLst>
        </pc:spChg>
        <pc:spChg chg="add mod">
          <ac:chgData name="Alenka Brod" userId="0612e4b2-48d3-4873-b98c-97ac2fb3ec42" providerId="ADAL" clId="{2FB4DA0B-628A-4397-9C22-B19DE7FC8D32}" dt="2020-04-15T08:41:43.863" v="4530" actId="1076"/>
          <ac:spMkLst>
            <pc:docMk/>
            <pc:sldMk cId="439166725" sldId="256"/>
            <ac:spMk id="4" creationId="{83E6345E-2A12-48E4-B286-A3E4A0B4C6CE}"/>
          </ac:spMkLst>
        </pc:spChg>
        <pc:spChg chg="add mod">
          <ac:chgData name="Alenka Brod" userId="0612e4b2-48d3-4873-b98c-97ac2fb3ec42" providerId="ADAL" clId="{2FB4DA0B-628A-4397-9C22-B19DE7FC8D32}" dt="2020-04-15T08:42:33.741" v="4532" actId="1076"/>
          <ac:spMkLst>
            <pc:docMk/>
            <pc:sldMk cId="439166725" sldId="256"/>
            <ac:spMk id="6" creationId="{3A0E9495-9CC5-4D6A-AE4C-B2DEF4A8358E}"/>
          </ac:spMkLst>
        </pc:spChg>
        <pc:spChg chg="add mod">
          <ac:chgData name="Alenka Brod" userId="0612e4b2-48d3-4873-b98c-97ac2fb3ec42" providerId="ADAL" clId="{2FB4DA0B-628A-4397-9C22-B19DE7FC8D32}" dt="2020-04-15T08:42:33.741" v="4532" actId="1076"/>
          <ac:spMkLst>
            <pc:docMk/>
            <pc:sldMk cId="439166725" sldId="256"/>
            <ac:spMk id="7" creationId="{4C1407F6-DC8A-454A-A505-823A8EFB74F0}"/>
          </ac:spMkLst>
        </pc:spChg>
        <pc:spChg chg="add mod">
          <ac:chgData name="Alenka Brod" userId="0612e4b2-48d3-4873-b98c-97ac2fb3ec42" providerId="ADAL" clId="{2FB4DA0B-628A-4397-9C22-B19DE7FC8D32}" dt="2020-04-15T08:42:33.741" v="4532" actId="1076"/>
          <ac:spMkLst>
            <pc:docMk/>
            <pc:sldMk cId="439166725" sldId="256"/>
            <ac:spMk id="8" creationId="{C8C7D5CE-6C12-4F6A-B99E-4905BBDC3E0F}"/>
          </ac:spMkLst>
        </pc:spChg>
        <pc:spChg chg="add mod">
          <ac:chgData name="Alenka Brod" userId="0612e4b2-48d3-4873-b98c-97ac2fb3ec42" providerId="ADAL" clId="{2FB4DA0B-628A-4397-9C22-B19DE7FC8D32}" dt="2020-04-15T08:49:55.037" v="4555" actId="1076"/>
          <ac:spMkLst>
            <pc:docMk/>
            <pc:sldMk cId="439166725" sldId="256"/>
            <ac:spMk id="9" creationId="{C210007A-A9C1-440D-87F8-973D867F6099}"/>
          </ac:spMkLst>
        </pc:spChg>
        <pc:spChg chg="add mod">
          <ac:chgData name="Alenka Brod" userId="0612e4b2-48d3-4873-b98c-97ac2fb3ec42" providerId="ADAL" clId="{2FB4DA0B-628A-4397-9C22-B19DE7FC8D32}" dt="2020-04-15T08:52:55.725" v="4558" actId="1076"/>
          <ac:spMkLst>
            <pc:docMk/>
            <pc:sldMk cId="439166725" sldId="256"/>
            <ac:spMk id="10" creationId="{EC577CDC-7199-4D5A-8AC2-4F62BB6A8FBF}"/>
          </ac:spMkLst>
        </pc:spChg>
        <pc:spChg chg="add mod">
          <ac:chgData name="Alenka Brod" userId="0612e4b2-48d3-4873-b98c-97ac2fb3ec42" providerId="ADAL" clId="{2FB4DA0B-628A-4397-9C22-B19DE7FC8D32}" dt="2020-04-15T08:52:55.725" v="4558" actId="1076"/>
          <ac:spMkLst>
            <pc:docMk/>
            <pc:sldMk cId="439166725" sldId="256"/>
            <ac:spMk id="11" creationId="{D127E766-743C-4146-B279-35DF65E69A10}"/>
          </ac:spMkLst>
        </pc:spChg>
        <pc:spChg chg="add mod">
          <ac:chgData name="Alenka Brod" userId="0612e4b2-48d3-4873-b98c-97ac2fb3ec42" providerId="ADAL" clId="{2FB4DA0B-628A-4397-9C22-B19DE7FC8D32}" dt="2020-04-15T08:52:55.725" v="4558" actId="1076"/>
          <ac:spMkLst>
            <pc:docMk/>
            <pc:sldMk cId="439166725" sldId="256"/>
            <ac:spMk id="12" creationId="{BD4D9E2C-37AD-4351-9FED-5EA0E9481544}"/>
          </ac:spMkLst>
        </pc:spChg>
        <pc:picChg chg="mod">
          <ac:chgData name="Alenka Brod" userId="0612e4b2-48d3-4873-b98c-97ac2fb3ec42" providerId="ADAL" clId="{2FB4DA0B-628A-4397-9C22-B19DE7FC8D32}" dt="2020-04-15T08:41:06.286" v="4528" actId="1076"/>
          <ac:picMkLst>
            <pc:docMk/>
            <pc:sldMk cId="439166725" sldId="256"/>
            <ac:picMk id="5" creationId="{F5E74976-299D-4184-AF4E-1FAB7ACCD3EB}"/>
          </ac:picMkLst>
        </pc:picChg>
        <pc:picChg chg="add del mod">
          <ac:chgData name="Alenka Brod" userId="0612e4b2-48d3-4873-b98c-97ac2fb3ec42" providerId="ADAL" clId="{2FB4DA0B-628A-4397-9C22-B19DE7FC8D32}" dt="2020-04-15T08:42:44.615" v="4534" actId="478"/>
          <ac:picMkLst>
            <pc:docMk/>
            <pc:sldMk cId="439166725" sldId="256"/>
            <ac:picMk id="1025" creationId="{77FD7291-B7A7-4EB8-B7E8-26D550AB1E31}"/>
          </ac:picMkLst>
        </pc:picChg>
        <pc:picChg chg="add del mod">
          <ac:chgData name="Alenka Brod" userId="0612e4b2-48d3-4873-b98c-97ac2fb3ec42" providerId="ADAL" clId="{2FB4DA0B-628A-4397-9C22-B19DE7FC8D32}" dt="2020-04-15T08:42:45.285" v="4535" actId="478"/>
          <ac:picMkLst>
            <pc:docMk/>
            <pc:sldMk cId="439166725" sldId="256"/>
            <ac:picMk id="1026" creationId="{7ECE6473-60A3-4444-86FC-F4F776DEC2ED}"/>
          </ac:picMkLst>
        </pc:picChg>
        <pc:picChg chg="add mod">
          <ac:chgData name="Alenka Brod" userId="0612e4b2-48d3-4873-b98c-97ac2fb3ec42" providerId="ADAL" clId="{2FB4DA0B-628A-4397-9C22-B19DE7FC8D32}" dt="2020-04-15T08:53:47.722" v="4567" actId="14100"/>
          <ac:picMkLst>
            <pc:docMk/>
            <pc:sldMk cId="439166725" sldId="256"/>
            <ac:picMk id="1030" creationId="{863E9D6D-EFE0-4415-A73F-B9F7A7864153}"/>
          </ac:picMkLst>
        </pc:picChg>
        <pc:picChg chg="add mod">
          <ac:chgData name="Alenka Brod" userId="0612e4b2-48d3-4873-b98c-97ac2fb3ec42" providerId="ADAL" clId="{2FB4DA0B-628A-4397-9C22-B19DE7FC8D32}" dt="2020-04-15T08:54:02.916" v="4569" actId="14100"/>
          <ac:picMkLst>
            <pc:docMk/>
            <pc:sldMk cId="439166725" sldId="256"/>
            <ac:picMk id="1031" creationId="{4634CBFD-DBC7-4268-A51E-3D4D0B997D10}"/>
          </ac:picMkLst>
        </pc:picChg>
      </pc:sldChg>
      <pc:sldChg chg="addSp delSp modSp">
        <pc:chgData name="Alenka Brod" userId="0612e4b2-48d3-4873-b98c-97ac2fb3ec42" providerId="ADAL" clId="{2FB4DA0B-628A-4397-9C22-B19DE7FC8D32}" dt="2020-04-20T10:49:15.614" v="5804" actId="1076"/>
        <pc:sldMkLst>
          <pc:docMk/>
          <pc:sldMk cId="2988730423" sldId="257"/>
        </pc:sldMkLst>
        <pc:spChg chg="mod">
          <ac:chgData name="Alenka Brod" userId="0612e4b2-48d3-4873-b98c-97ac2fb3ec42" providerId="ADAL" clId="{2FB4DA0B-628A-4397-9C22-B19DE7FC8D32}" dt="2020-04-15T08:40:50.911" v="4524" actId="207"/>
          <ac:spMkLst>
            <pc:docMk/>
            <pc:sldMk cId="2988730423" sldId="257"/>
            <ac:spMk id="6" creationId="{1F388481-0B1B-4F59-ABB3-69ADDAE32F00}"/>
          </ac:spMkLst>
        </pc:spChg>
        <pc:spChg chg="mod">
          <ac:chgData name="Alenka Brod" userId="0612e4b2-48d3-4873-b98c-97ac2fb3ec42" providerId="ADAL" clId="{2FB4DA0B-628A-4397-9C22-B19DE7FC8D32}" dt="2020-04-20T10:49:15.614" v="5804" actId="1076"/>
          <ac:spMkLst>
            <pc:docMk/>
            <pc:sldMk cId="2988730423" sldId="257"/>
            <ac:spMk id="8" creationId="{F4933E5B-2B5C-4BAA-A63E-8A871B7EC20E}"/>
          </ac:spMkLst>
        </pc:spChg>
        <pc:spChg chg="add del mod">
          <ac:chgData name="Alenka Brod" userId="0612e4b2-48d3-4873-b98c-97ac2fb3ec42" providerId="ADAL" clId="{2FB4DA0B-628A-4397-9C22-B19DE7FC8D32}" dt="2020-04-15T07:37:35.001" v="935" actId="21"/>
          <ac:spMkLst>
            <pc:docMk/>
            <pc:sldMk cId="2988730423" sldId="257"/>
            <ac:spMk id="15" creationId="{77253025-9283-4F83-B60C-E8245C5D6020}"/>
          </ac:spMkLst>
        </pc:spChg>
        <pc:graphicFrameChg chg="mod">
          <ac:chgData name="Alenka Brod" userId="0612e4b2-48d3-4873-b98c-97ac2fb3ec42" providerId="ADAL" clId="{2FB4DA0B-628A-4397-9C22-B19DE7FC8D32}" dt="2020-04-15T07:40:07.975" v="970" actId="1076"/>
          <ac:graphicFrameMkLst>
            <pc:docMk/>
            <pc:sldMk cId="2988730423" sldId="257"/>
            <ac:graphicFrameMk id="4" creationId="{3EEDA1B2-E55A-4846-BAFC-6A5067E50FB8}"/>
          </ac:graphicFrameMkLst>
        </pc:graphicFrameChg>
        <pc:graphicFrameChg chg="mod">
          <ac:chgData name="Alenka Brod" userId="0612e4b2-48d3-4873-b98c-97ac2fb3ec42" providerId="ADAL" clId="{2FB4DA0B-628A-4397-9C22-B19DE7FC8D32}" dt="2020-04-15T07:40:13.125" v="972" actId="1076"/>
          <ac:graphicFrameMkLst>
            <pc:docMk/>
            <pc:sldMk cId="2988730423" sldId="257"/>
            <ac:graphicFrameMk id="5" creationId="{1A91F0DA-50A7-4BB3-B9F1-27FA29F26BD0}"/>
          </ac:graphicFrameMkLst>
        </pc:graphicFrameChg>
        <pc:picChg chg="mod">
          <ac:chgData name="Alenka Brod" userId="0612e4b2-48d3-4873-b98c-97ac2fb3ec42" providerId="ADAL" clId="{2FB4DA0B-628A-4397-9C22-B19DE7FC8D32}" dt="2020-04-15T07:40:54.925" v="1024" actId="1076"/>
          <ac:picMkLst>
            <pc:docMk/>
            <pc:sldMk cId="2988730423" sldId="257"/>
            <ac:picMk id="11" creationId="{701A40F2-4183-4183-BCE2-E4B6E53EBECE}"/>
          </ac:picMkLst>
        </pc:picChg>
        <pc:picChg chg="add del mod">
          <ac:chgData name="Alenka Brod" userId="0612e4b2-48d3-4873-b98c-97ac2fb3ec42" providerId="ADAL" clId="{2FB4DA0B-628A-4397-9C22-B19DE7FC8D32}" dt="2020-04-15T07:37:35.001" v="935" actId="21"/>
          <ac:picMkLst>
            <pc:docMk/>
            <pc:sldMk cId="2988730423" sldId="257"/>
            <ac:picMk id="14" creationId="{1DE27BEB-9497-4A29-8DA5-84BB699A3602}"/>
          </ac:picMkLst>
        </pc:picChg>
      </pc:sldChg>
      <pc:sldChg chg="addSp delSp modSp mod setBg">
        <pc:chgData name="Alenka Brod" userId="0612e4b2-48d3-4873-b98c-97ac2fb3ec42" providerId="ADAL" clId="{2FB4DA0B-628A-4397-9C22-B19DE7FC8D32}" dt="2020-04-20T10:58:58.785" v="5961" actId="27636"/>
        <pc:sldMkLst>
          <pc:docMk/>
          <pc:sldMk cId="136870010" sldId="258"/>
        </pc:sldMkLst>
        <pc:spChg chg="mod">
          <ac:chgData name="Alenka Brod" userId="0612e4b2-48d3-4873-b98c-97ac2fb3ec42" providerId="ADAL" clId="{2FB4DA0B-628A-4397-9C22-B19DE7FC8D32}" dt="2020-04-15T08:39:52.933" v="4517" actId="1076"/>
          <ac:spMkLst>
            <pc:docMk/>
            <pc:sldMk cId="136870010" sldId="258"/>
            <ac:spMk id="2" creationId="{F610D3D0-11C1-4AE4-9694-143AC357E861}"/>
          </ac:spMkLst>
        </pc:spChg>
        <pc:spChg chg="mod ord">
          <ac:chgData name="Alenka Brod" userId="0612e4b2-48d3-4873-b98c-97ac2fb3ec42" providerId="ADAL" clId="{2FB4DA0B-628A-4397-9C22-B19DE7FC8D32}" dt="2020-04-20T10:58:58.785" v="5961" actId="27636"/>
          <ac:spMkLst>
            <pc:docMk/>
            <pc:sldMk cId="136870010" sldId="258"/>
            <ac:spMk id="3" creationId="{B75A5EBF-88DC-46BF-A001-57EEA21F0EC6}"/>
          </ac:spMkLst>
        </pc:spChg>
        <pc:spChg chg="add mod">
          <ac:chgData name="Alenka Brod" userId="0612e4b2-48d3-4873-b98c-97ac2fb3ec42" providerId="ADAL" clId="{2FB4DA0B-628A-4397-9C22-B19DE7FC8D32}" dt="2020-04-16T06:11:20.429" v="5230" actId="255"/>
          <ac:spMkLst>
            <pc:docMk/>
            <pc:sldMk cId="136870010" sldId="258"/>
            <ac:spMk id="4" creationId="{A3F07461-27C8-4BF4-99BE-AE9DF9618E52}"/>
          </ac:spMkLst>
        </pc:spChg>
        <pc:spChg chg="add del mod">
          <ac:chgData name="Alenka Brod" userId="0612e4b2-48d3-4873-b98c-97ac2fb3ec42" providerId="ADAL" clId="{2FB4DA0B-628A-4397-9C22-B19DE7FC8D32}" dt="2020-04-15T08:03:54.911" v="2287" actId="478"/>
          <ac:spMkLst>
            <pc:docMk/>
            <pc:sldMk cId="136870010" sldId="258"/>
            <ac:spMk id="6" creationId="{7958C4FE-456F-4F29-9323-08C2D779D193}"/>
          </ac:spMkLst>
        </pc:spChg>
        <pc:spChg chg="add del">
          <ac:chgData name="Alenka Brod" userId="0612e4b2-48d3-4873-b98c-97ac2fb3ec42" providerId="ADAL" clId="{2FB4DA0B-628A-4397-9C22-B19DE7FC8D32}" dt="2020-04-14T13:57:06.138" v="486" actId="26606"/>
          <ac:spMkLst>
            <pc:docMk/>
            <pc:sldMk cId="136870010" sldId="258"/>
            <ac:spMk id="11" creationId="{201CC55D-ED54-4C5C-95E6-10947BD1103B}"/>
          </ac:spMkLst>
        </pc:spChg>
        <pc:spChg chg="add del">
          <ac:chgData name="Alenka Brod" userId="0612e4b2-48d3-4873-b98c-97ac2fb3ec42" providerId="ADAL" clId="{2FB4DA0B-628A-4397-9C22-B19DE7FC8D32}" dt="2020-04-14T13:57:06.138" v="486" actId="26606"/>
          <ac:spMkLst>
            <pc:docMk/>
            <pc:sldMk cId="136870010" sldId="258"/>
            <ac:spMk id="17" creationId="{3873B707-463F-40B0-8227-E8CC6C67EB25}"/>
          </ac:spMkLst>
        </pc:spChg>
        <pc:spChg chg="add del">
          <ac:chgData name="Alenka Brod" userId="0612e4b2-48d3-4873-b98c-97ac2fb3ec42" providerId="ADAL" clId="{2FB4DA0B-628A-4397-9C22-B19DE7FC8D32}" dt="2020-04-14T13:57:06.138" v="486" actId="26606"/>
          <ac:spMkLst>
            <pc:docMk/>
            <pc:sldMk cId="136870010" sldId="258"/>
            <ac:spMk id="19" creationId="{C13237C8-E62C-4F0D-A318-BD6FB6C2D138}"/>
          </ac:spMkLst>
        </pc:spChg>
        <pc:spChg chg="add del">
          <ac:chgData name="Alenka Brod" userId="0612e4b2-48d3-4873-b98c-97ac2fb3ec42" providerId="ADAL" clId="{2FB4DA0B-628A-4397-9C22-B19DE7FC8D32}" dt="2020-04-14T13:57:06.138" v="486" actId="26606"/>
          <ac:spMkLst>
            <pc:docMk/>
            <pc:sldMk cId="136870010" sldId="258"/>
            <ac:spMk id="21" creationId="{19C9EAEA-39D0-4B0E-A0EB-51E7B26740B1}"/>
          </ac:spMkLst>
        </pc:spChg>
        <pc:spChg chg="add del">
          <ac:chgData name="Alenka Brod" userId="0612e4b2-48d3-4873-b98c-97ac2fb3ec42" providerId="ADAL" clId="{2FB4DA0B-628A-4397-9C22-B19DE7FC8D32}" dt="2020-04-15T08:39:29.392" v="4509" actId="26606"/>
          <ac:spMkLst>
            <pc:docMk/>
            <pc:sldMk cId="136870010" sldId="258"/>
            <ac:spMk id="26" creationId="{49AE1604-BB93-4F6D-94D6-F2A6021FC5AD}"/>
          </ac:spMkLst>
        </pc:spChg>
        <pc:spChg chg="add del">
          <ac:chgData name="Alenka Brod" userId="0612e4b2-48d3-4873-b98c-97ac2fb3ec42" providerId="ADAL" clId="{2FB4DA0B-628A-4397-9C22-B19DE7FC8D32}" dt="2020-04-15T08:39:29.392" v="4509" actId="26606"/>
          <ac:spMkLst>
            <pc:docMk/>
            <pc:sldMk cId="136870010" sldId="258"/>
            <ac:spMk id="32" creationId="{CBC4F608-B4B8-48C3-9572-C0F061B1CD99}"/>
          </ac:spMkLst>
        </pc:spChg>
        <pc:spChg chg="add del">
          <ac:chgData name="Alenka Brod" userId="0612e4b2-48d3-4873-b98c-97ac2fb3ec42" providerId="ADAL" clId="{2FB4DA0B-628A-4397-9C22-B19DE7FC8D32}" dt="2020-04-15T08:39:29.392" v="4509" actId="26606"/>
          <ac:spMkLst>
            <pc:docMk/>
            <pc:sldMk cId="136870010" sldId="258"/>
            <ac:spMk id="34" creationId="{1382A32C-5B0C-4B1C-A074-76C6DBCC9F87}"/>
          </ac:spMkLst>
        </pc:spChg>
        <pc:spChg chg="add">
          <ac:chgData name="Alenka Brod" userId="0612e4b2-48d3-4873-b98c-97ac2fb3ec42" providerId="ADAL" clId="{2FB4DA0B-628A-4397-9C22-B19DE7FC8D32}" dt="2020-04-15T08:39:29.392" v="4509" actId="26606"/>
          <ac:spMkLst>
            <pc:docMk/>
            <pc:sldMk cId="136870010" sldId="258"/>
            <ac:spMk id="39" creationId="{49CD2D09-B1BB-4DF5-9E1C-3D21B21EDEFD}"/>
          </ac:spMkLst>
        </pc:spChg>
        <pc:spChg chg="add">
          <ac:chgData name="Alenka Brod" userId="0612e4b2-48d3-4873-b98c-97ac2fb3ec42" providerId="ADAL" clId="{2FB4DA0B-628A-4397-9C22-B19DE7FC8D32}" dt="2020-04-15T08:39:29.392" v="4509" actId="26606"/>
          <ac:spMkLst>
            <pc:docMk/>
            <pc:sldMk cId="136870010" sldId="258"/>
            <ac:spMk id="43" creationId="{967C29FE-FD32-4AFB-AD20-DBDF5864B2D8}"/>
          </ac:spMkLst>
        </pc:spChg>
        <pc:grpChg chg="add del">
          <ac:chgData name="Alenka Brod" userId="0612e4b2-48d3-4873-b98c-97ac2fb3ec42" providerId="ADAL" clId="{2FB4DA0B-628A-4397-9C22-B19DE7FC8D32}" dt="2020-04-14T13:57:06.138" v="486" actId="26606"/>
          <ac:grpSpMkLst>
            <pc:docMk/>
            <pc:sldMk cId="136870010" sldId="258"/>
            <ac:grpSpMk id="13" creationId="{1DE889C7-FAD6-4397-98E2-05D503484459}"/>
          </ac:grpSpMkLst>
        </pc:grpChg>
        <pc:grpChg chg="add del">
          <ac:chgData name="Alenka Brod" userId="0612e4b2-48d3-4873-b98c-97ac2fb3ec42" providerId="ADAL" clId="{2FB4DA0B-628A-4397-9C22-B19DE7FC8D32}" dt="2020-04-15T08:39:29.392" v="4509" actId="26606"/>
          <ac:grpSpMkLst>
            <pc:docMk/>
            <pc:sldMk cId="136870010" sldId="258"/>
            <ac:grpSpMk id="28" creationId="{A9270323-9616-4384-857D-E86B78272EFE}"/>
          </ac:grpSpMkLst>
        </pc:grpChg>
        <pc:picChg chg="add mod ord">
          <ac:chgData name="Alenka Brod" userId="0612e4b2-48d3-4873-b98c-97ac2fb3ec42" providerId="ADAL" clId="{2FB4DA0B-628A-4397-9C22-B19DE7FC8D32}" dt="2020-04-15T08:39:29.392" v="4509" actId="26606"/>
          <ac:picMkLst>
            <pc:docMk/>
            <pc:sldMk cId="136870010" sldId="258"/>
            <ac:picMk id="5" creationId="{D2F4DD9D-CDE3-4DFB-9F04-18A08366B2CF}"/>
          </ac:picMkLst>
        </pc:picChg>
        <pc:picChg chg="add">
          <ac:chgData name="Alenka Brod" userId="0612e4b2-48d3-4873-b98c-97ac2fb3ec42" providerId="ADAL" clId="{2FB4DA0B-628A-4397-9C22-B19DE7FC8D32}" dt="2020-04-15T08:39:29.392" v="4509" actId="26606"/>
          <ac:picMkLst>
            <pc:docMk/>
            <pc:sldMk cId="136870010" sldId="258"/>
            <ac:picMk id="41" creationId="{83355637-BA71-4F63-94C9-E77BF81BDFC0}"/>
          </ac:picMkLst>
        </pc:picChg>
      </pc:sldChg>
      <pc:sldChg chg="addSp modSp">
        <pc:chgData name="Alenka Brod" userId="0612e4b2-48d3-4873-b98c-97ac2fb3ec42" providerId="ADAL" clId="{2FB4DA0B-628A-4397-9C22-B19DE7FC8D32}" dt="2020-04-20T10:54:56.092" v="5858" actId="20577"/>
        <pc:sldMkLst>
          <pc:docMk/>
          <pc:sldMk cId="2578255668" sldId="259"/>
        </pc:sldMkLst>
        <pc:spChg chg="mod">
          <ac:chgData name="Alenka Brod" userId="0612e4b2-48d3-4873-b98c-97ac2fb3ec42" providerId="ADAL" clId="{2FB4DA0B-628A-4397-9C22-B19DE7FC8D32}" dt="2020-04-15T08:40:46.687" v="4523" actId="207"/>
          <ac:spMkLst>
            <pc:docMk/>
            <pc:sldMk cId="2578255668" sldId="259"/>
            <ac:spMk id="2" creationId="{5BFE6606-0727-4B03-93B8-5EF9E329AB7F}"/>
          </ac:spMkLst>
        </pc:spChg>
        <pc:spChg chg="mod">
          <ac:chgData name="Alenka Brod" userId="0612e4b2-48d3-4873-b98c-97ac2fb3ec42" providerId="ADAL" clId="{2FB4DA0B-628A-4397-9C22-B19DE7FC8D32}" dt="2020-04-15T07:44:55.581" v="1238" actId="1076"/>
          <ac:spMkLst>
            <pc:docMk/>
            <pc:sldMk cId="2578255668" sldId="259"/>
            <ac:spMk id="3" creationId="{65E6A65C-31F4-4D93-8AA8-B33051793B4C}"/>
          </ac:spMkLst>
        </pc:spChg>
        <pc:spChg chg="add mod">
          <ac:chgData name="Alenka Brod" userId="0612e4b2-48d3-4873-b98c-97ac2fb3ec42" providerId="ADAL" clId="{2FB4DA0B-628A-4397-9C22-B19DE7FC8D32}" dt="2020-04-20T10:54:56.092" v="5858" actId="20577"/>
          <ac:spMkLst>
            <pc:docMk/>
            <pc:sldMk cId="2578255668" sldId="259"/>
            <ac:spMk id="4" creationId="{DFE8ACF8-CA1F-41A2-84F8-99C5F102E634}"/>
          </ac:spMkLst>
        </pc:spChg>
        <pc:spChg chg="mod">
          <ac:chgData name="Alenka Brod" userId="0612e4b2-48d3-4873-b98c-97ac2fb3ec42" providerId="ADAL" clId="{2FB4DA0B-628A-4397-9C22-B19DE7FC8D32}" dt="2020-04-15T07:44:57.632" v="1239" actId="1076"/>
          <ac:spMkLst>
            <pc:docMk/>
            <pc:sldMk cId="2578255668" sldId="259"/>
            <ac:spMk id="5" creationId="{543A4F35-7EF3-491E-8170-C1F796A8AF59}"/>
          </ac:spMkLst>
        </pc:spChg>
        <pc:spChg chg="mod">
          <ac:chgData name="Alenka Brod" userId="0612e4b2-48d3-4873-b98c-97ac2fb3ec42" providerId="ADAL" clId="{2FB4DA0B-628A-4397-9C22-B19DE7FC8D32}" dt="2020-04-15T07:44:59.677" v="1240" actId="1076"/>
          <ac:spMkLst>
            <pc:docMk/>
            <pc:sldMk cId="2578255668" sldId="259"/>
            <ac:spMk id="13" creationId="{B64E808F-40DE-40E2-A9D3-A301AD560C8F}"/>
          </ac:spMkLst>
        </pc:spChg>
        <pc:spChg chg="add mod">
          <ac:chgData name="Alenka Brod" userId="0612e4b2-48d3-4873-b98c-97ac2fb3ec42" providerId="ADAL" clId="{2FB4DA0B-628A-4397-9C22-B19DE7FC8D32}" dt="2020-04-14T13:45:30.360" v="142" actId="1076"/>
          <ac:spMkLst>
            <pc:docMk/>
            <pc:sldMk cId="2578255668" sldId="259"/>
            <ac:spMk id="20" creationId="{1CC14065-1CD6-4569-BA12-246680A6B984}"/>
          </ac:spMkLst>
        </pc:spChg>
        <pc:picChg chg="mod">
          <ac:chgData name="Alenka Brod" userId="0612e4b2-48d3-4873-b98c-97ac2fb3ec42" providerId="ADAL" clId="{2FB4DA0B-628A-4397-9C22-B19DE7FC8D32}" dt="2020-04-15T07:45:01.774" v="1241" actId="1076"/>
          <ac:picMkLst>
            <pc:docMk/>
            <pc:sldMk cId="2578255668" sldId="259"/>
            <ac:picMk id="8" creationId="{9D1CB92A-1A40-42D5-9A8D-FE53E2B59F02}"/>
          </ac:picMkLst>
        </pc:picChg>
        <pc:picChg chg="mod">
          <ac:chgData name="Alenka Brod" userId="0612e4b2-48d3-4873-b98c-97ac2fb3ec42" providerId="ADAL" clId="{2FB4DA0B-628A-4397-9C22-B19DE7FC8D32}" dt="2020-04-15T07:45:06.968" v="1244" actId="1076"/>
          <ac:picMkLst>
            <pc:docMk/>
            <pc:sldMk cId="2578255668" sldId="259"/>
            <ac:picMk id="10" creationId="{D56B6DB3-3F2A-4F29-B671-459E94A6CB60}"/>
          </ac:picMkLst>
        </pc:picChg>
        <pc:picChg chg="mod">
          <ac:chgData name="Alenka Brod" userId="0612e4b2-48d3-4873-b98c-97ac2fb3ec42" providerId="ADAL" clId="{2FB4DA0B-628A-4397-9C22-B19DE7FC8D32}" dt="2020-04-15T07:45:03.001" v="1242" actId="1076"/>
          <ac:picMkLst>
            <pc:docMk/>
            <pc:sldMk cId="2578255668" sldId="259"/>
            <ac:picMk id="12" creationId="{6BA6FBD0-ACA4-4BF6-B851-3CD8B2F53224}"/>
          </ac:picMkLst>
        </pc:picChg>
        <pc:picChg chg="mod">
          <ac:chgData name="Alenka Brod" userId="0612e4b2-48d3-4873-b98c-97ac2fb3ec42" providerId="ADAL" clId="{2FB4DA0B-628A-4397-9C22-B19DE7FC8D32}" dt="2020-04-15T07:45:10.937" v="1246" actId="1076"/>
          <ac:picMkLst>
            <pc:docMk/>
            <pc:sldMk cId="2578255668" sldId="259"/>
            <ac:picMk id="18" creationId="{1A73E966-113C-47E6-9583-3F7AB462640B}"/>
          </ac:picMkLst>
        </pc:picChg>
      </pc:sldChg>
      <pc:sldChg chg="modSp">
        <pc:chgData name="Alenka Brod" userId="0612e4b2-48d3-4873-b98c-97ac2fb3ec42" providerId="ADAL" clId="{2FB4DA0B-628A-4397-9C22-B19DE7FC8D32}" dt="2020-04-20T09:36:02.366" v="5418" actId="20577"/>
        <pc:sldMkLst>
          <pc:docMk/>
          <pc:sldMk cId="1355982778" sldId="260"/>
        </pc:sldMkLst>
        <pc:spChg chg="mod">
          <ac:chgData name="Alenka Brod" userId="0612e4b2-48d3-4873-b98c-97ac2fb3ec42" providerId="ADAL" clId="{2FB4DA0B-628A-4397-9C22-B19DE7FC8D32}" dt="2020-04-15T08:40:25.026" v="4521" actId="14100"/>
          <ac:spMkLst>
            <pc:docMk/>
            <pc:sldMk cId="1355982778" sldId="260"/>
            <ac:spMk id="2" creationId="{B39CAAE9-F877-41B7-B8B7-FE41207EEF14}"/>
          </ac:spMkLst>
        </pc:spChg>
        <pc:spChg chg="mod">
          <ac:chgData name="Alenka Brod" userId="0612e4b2-48d3-4873-b98c-97ac2fb3ec42" providerId="ADAL" clId="{2FB4DA0B-628A-4397-9C22-B19DE7FC8D32}" dt="2020-04-20T09:36:02.366" v="5418" actId="20577"/>
          <ac:spMkLst>
            <pc:docMk/>
            <pc:sldMk cId="1355982778" sldId="260"/>
            <ac:spMk id="3" creationId="{47C0AC92-2933-4231-8D77-90640B585636}"/>
          </ac:spMkLst>
        </pc:spChg>
      </pc:sldChg>
      <pc:sldChg chg="addSp delSp modSp mod setBg">
        <pc:chgData name="Alenka Brod" userId="0612e4b2-48d3-4873-b98c-97ac2fb3ec42" providerId="ADAL" clId="{2FB4DA0B-628A-4397-9C22-B19DE7FC8D32}" dt="2020-04-20T10:56:08.701" v="5870" actId="1076"/>
        <pc:sldMkLst>
          <pc:docMk/>
          <pc:sldMk cId="1538002120" sldId="261"/>
        </pc:sldMkLst>
        <pc:spChg chg="mod ord">
          <ac:chgData name="Alenka Brod" userId="0612e4b2-48d3-4873-b98c-97ac2fb3ec42" providerId="ADAL" clId="{2FB4DA0B-628A-4397-9C22-B19DE7FC8D32}" dt="2020-04-20T09:46:42.470" v="5423" actId="14100"/>
          <ac:spMkLst>
            <pc:docMk/>
            <pc:sldMk cId="1538002120" sldId="261"/>
            <ac:spMk id="2" creationId="{64A6FD5F-578C-47D7-9034-ADB40145F797}"/>
          </ac:spMkLst>
        </pc:spChg>
        <pc:spChg chg="mod ord">
          <ac:chgData name="Alenka Brod" userId="0612e4b2-48d3-4873-b98c-97ac2fb3ec42" providerId="ADAL" clId="{2FB4DA0B-628A-4397-9C22-B19DE7FC8D32}" dt="2020-04-20T10:56:08.701" v="5870" actId="1076"/>
          <ac:spMkLst>
            <pc:docMk/>
            <pc:sldMk cId="1538002120" sldId="261"/>
            <ac:spMk id="3" creationId="{6E36E85B-CBB3-4F54-8F17-010B21BD6344}"/>
          </ac:spMkLst>
        </pc:spChg>
        <pc:spChg chg="del mod ord">
          <ac:chgData name="Alenka Brod" userId="0612e4b2-48d3-4873-b98c-97ac2fb3ec42" providerId="ADAL" clId="{2FB4DA0B-628A-4397-9C22-B19DE7FC8D32}" dt="2020-04-14T14:01:23.818" v="651" actId="478"/>
          <ac:spMkLst>
            <pc:docMk/>
            <pc:sldMk cId="1538002120" sldId="261"/>
            <ac:spMk id="4" creationId="{74BFFF42-3BB2-42D7-8F09-236692E647B4}"/>
          </ac:spMkLst>
        </pc:spChg>
        <pc:spChg chg="add mod">
          <ac:chgData name="Alenka Brod" userId="0612e4b2-48d3-4873-b98c-97ac2fb3ec42" providerId="ADAL" clId="{2FB4DA0B-628A-4397-9C22-B19DE7FC8D32}" dt="2020-04-20T10:55:58.518" v="5869" actId="313"/>
          <ac:spMkLst>
            <pc:docMk/>
            <pc:sldMk cId="1538002120" sldId="261"/>
            <ac:spMk id="4" creationId="{B4EB8646-C3D6-4FC8-A118-5DD02A67DF78}"/>
          </ac:spMkLst>
        </pc:spChg>
        <pc:spChg chg="add mod">
          <ac:chgData name="Alenka Brod" userId="0612e4b2-48d3-4873-b98c-97ac2fb3ec42" providerId="ADAL" clId="{2FB4DA0B-628A-4397-9C22-B19DE7FC8D32}" dt="2020-04-20T10:55:36.438" v="5863" actId="1076"/>
          <ac:spMkLst>
            <pc:docMk/>
            <pc:sldMk cId="1538002120" sldId="261"/>
            <ac:spMk id="5" creationId="{AABCA888-BF85-42F0-95A3-C5E6D4F0FC0B}"/>
          </ac:spMkLst>
        </pc:spChg>
        <pc:spChg chg="add del mod">
          <ac:chgData name="Alenka Brod" userId="0612e4b2-48d3-4873-b98c-97ac2fb3ec42" providerId="ADAL" clId="{2FB4DA0B-628A-4397-9C22-B19DE7FC8D32}" dt="2020-04-14T13:59:58.233" v="543" actId="478"/>
          <ac:spMkLst>
            <pc:docMk/>
            <pc:sldMk cId="1538002120" sldId="261"/>
            <ac:spMk id="7" creationId="{953DBD7F-DE44-484F-B3D6-E68B981D5F9B}"/>
          </ac:spMkLst>
        </pc:spChg>
        <pc:spChg chg="add del">
          <ac:chgData name="Alenka Brod" userId="0612e4b2-48d3-4873-b98c-97ac2fb3ec42" providerId="ADAL" clId="{2FB4DA0B-628A-4397-9C22-B19DE7FC8D32}" dt="2020-04-15T08:38:41.500" v="4496" actId="26606"/>
          <ac:spMkLst>
            <pc:docMk/>
            <pc:sldMk cId="1538002120" sldId="261"/>
            <ac:spMk id="11" creationId="{3756B343-807D-456E-AA26-80E96B75D13B}"/>
          </ac:spMkLst>
        </pc:spChg>
        <pc:spChg chg="add del">
          <ac:chgData name="Alenka Brod" userId="0612e4b2-48d3-4873-b98c-97ac2fb3ec42" providerId="ADAL" clId="{2FB4DA0B-628A-4397-9C22-B19DE7FC8D32}" dt="2020-04-14T13:59:52.564" v="542" actId="26606"/>
          <ac:spMkLst>
            <pc:docMk/>
            <pc:sldMk cId="1538002120" sldId="261"/>
            <ac:spMk id="12" creationId="{201CC55D-ED54-4C5C-95E6-10947BD1103B}"/>
          </ac:spMkLst>
        </pc:spChg>
        <pc:spChg chg="add del">
          <ac:chgData name="Alenka Brod" userId="0612e4b2-48d3-4873-b98c-97ac2fb3ec42" providerId="ADAL" clId="{2FB4DA0B-628A-4397-9C22-B19DE7FC8D32}" dt="2020-04-15T08:38:41.500" v="4496" actId="26606"/>
          <ac:spMkLst>
            <pc:docMk/>
            <pc:sldMk cId="1538002120" sldId="261"/>
            <ac:spMk id="13" creationId="{08980754-6F4B-43C9-B9BE-127B6BED6586}"/>
          </ac:spMkLst>
        </pc:spChg>
        <pc:spChg chg="add del">
          <ac:chgData name="Alenka Brod" userId="0612e4b2-48d3-4873-b98c-97ac2fb3ec42" providerId="ADAL" clId="{2FB4DA0B-628A-4397-9C22-B19DE7FC8D32}" dt="2020-04-15T08:38:41.500" v="4496" actId="26606"/>
          <ac:spMkLst>
            <pc:docMk/>
            <pc:sldMk cId="1538002120" sldId="261"/>
            <ac:spMk id="15" creationId="{2C1BBA94-3F40-40AA-8BB9-E69E25E537C1}"/>
          </ac:spMkLst>
        </pc:spChg>
        <pc:spChg chg="add del">
          <ac:chgData name="Alenka Brod" userId="0612e4b2-48d3-4873-b98c-97ac2fb3ec42" providerId="ADAL" clId="{2FB4DA0B-628A-4397-9C22-B19DE7FC8D32}" dt="2020-04-15T08:38:41.500" v="4496" actId="26606"/>
          <ac:spMkLst>
            <pc:docMk/>
            <pc:sldMk cId="1538002120" sldId="261"/>
            <ac:spMk id="17" creationId="{169CC832-2974-4E8D-90ED-3E2941BA7336}"/>
          </ac:spMkLst>
        </pc:spChg>
        <pc:spChg chg="add del">
          <ac:chgData name="Alenka Brod" userId="0612e4b2-48d3-4873-b98c-97ac2fb3ec42" providerId="ADAL" clId="{2FB4DA0B-628A-4397-9C22-B19DE7FC8D32}" dt="2020-04-14T13:59:52.564" v="542" actId="26606"/>
          <ac:spMkLst>
            <pc:docMk/>
            <pc:sldMk cId="1538002120" sldId="261"/>
            <ac:spMk id="18" creationId="{3873B707-463F-40B0-8227-E8CC6C67EB25}"/>
          </ac:spMkLst>
        </pc:spChg>
        <pc:spChg chg="add del">
          <ac:chgData name="Alenka Brod" userId="0612e4b2-48d3-4873-b98c-97ac2fb3ec42" providerId="ADAL" clId="{2FB4DA0B-628A-4397-9C22-B19DE7FC8D32}" dt="2020-04-15T08:38:41.500" v="4496" actId="26606"/>
          <ac:spMkLst>
            <pc:docMk/>
            <pc:sldMk cId="1538002120" sldId="261"/>
            <ac:spMk id="19" creationId="{55222F96-971A-4F90-B841-6BAB416C7AC1}"/>
          </ac:spMkLst>
        </pc:spChg>
        <pc:spChg chg="add del">
          <ac:chgData name="Alenka Brod" userId="0612e4b2-48d3-4873-b98c-97ac2fb3ec42" providerId="ADAL" clId="{2FB4DA0B-628A-4397-9C22-B19DE7FC8D32}" dt="2020-04-14T13:59:52.564" v="542" actId="26606"/>
          <ac:spMkLst>
            <pc:docMk/>
            <pc:sldMk cId="1538002120" sldId="261"/>
            <ac:spMk id="20" creationId="{C13237C8-E62C-4F0D-A318-BD6FB6C2D138}"/>
          </ac:spMkLst>
        </pc:spChg>
        <pc:spChg chg="add del">
          <ac:chgData name="Alenka Brod" userId="0612e4b2-48d3-4873-b98c-97ac2fb3ec42" providerId="ADAL" clId="{2FB4DA0B-628A-4397-9C22-B19DE7FC8D32}" dt="2020-04-14T13:59:52.564" v="542" actId="26606"/>
          <ac:spMkLst>
            <pc:docMk/>
            <pc:sldMk cId="1538002120" sldId="261"/>
            <ac:spMk id="22" creationId="{19C9EAEA-39D0-4B0E-A0EB-51E7B26740B1}"/>
          </ac:spMkLst>
        </pc:spChg>
        <pc:grpChg chg="add del">
          <ac:chgData name="Alenka Brod" userId="0612e4b2-48d3-4873-b98c-97ac2fb3ec42" providerId="ADAL" clId="{2FB4DA0B-628A-4397-9C22-B19DE7FC8D32}" dt="2020-04-14T13:59:52.564" v="542" actId="26606"/>
          <ac:grpSpMkLst>
            <pc:docMk/>
            <pc:sldMk cId="1538002120" sldId="261"/>
            <ac:grpSpMk id="14" creationId="{1DE889C7-FAD6-4397-98E2-05D503484459}"/>
          </ac:grpSpMkLst>
        </pc:grpChg>
        <pc:picChg chg="add mod">
          <ac:chgData name="Alenka Brod" userId="0612e4b2-48d3-4873-b98c-97ac2fb3ec42" providerId="ADAL" clId="{2FB4DA0B-628A-4397-9C22-B19DE7FC8D32}" dt="2020-04-20T10:55:33.636" v="5862" actId="1076"/>
          <ac:picMkLst>
            <pc:docMk/>
            <pc:sldMk cId="1538002120" sldId="261"/>
            <ac:picMk id="6" creationId="{AF1F45BB-93A8-4B83-9339-A26AD39309E5}"/>
          </ac:picMkLst>
        </pc:picChg>
        <pc:picChg chg="add">
          <ac:chgData name="Alenka Brod" userId="0612e4b2-48d3-4873-b98c-97ac2fb3ec42" providerId="ADAL" clId="{2FB4DA0B-628A-4397-9C22-B19DE7FC8D32}" dt="2020-04-15T08:38:41.500" v="4496" actId="26606"/>
          <ac:picMkLst>
            <pc:docMk/>
            <pc:sldMk cId="1538002120" sldId="261"/>
            <ac:picMk id="24" creationId="{19AE98B8-B73A-4724-B639-017087F9239F}"/>
          </ac:picMkLst>
        </pc:picChg>
      </pc:sldChg>
      <pc:sldChg chg="addSp delSp modSp ord">
        <pc:chgData name="Alenka Brod" userId="0612e4b2-48d3-4873-b98c-97ac2fb3ec42" providerId="ADAL" clId="{2FB4DA0B-628A-4397-9C22-B19DE7FC8D32}" dt="2020-04-20T10:54:21" v="5841" actId="1076"/>
        <pc:sldMkLst>
          <pc:docMk/>
          <pc:sldMk cId="3475301447" sldId="262"/>
        </pc:sldMkLst>
        <pc:spChg chg="mod">
          <ac:chgData name="Alenka Brod" userId="0612e4b2-48d3-4873-b98c-97ac2fb3ec42" providerId="ADAL" clId="{2FB4DA0B-628A-4397-9C22-B19DE7FC8D32}" dt="2020-04-15T08:40:41.436" v="4522" actId="207"/>
          <ac:spMkLst>
            <pc:docMk/>
            <pc:sldMk cId="3475301447" sldId="262"/>
            <ac:spMk id="2" creationId="{36A4F270-A894-4F9A-A4F5-A38506F8963B}"/>
          </ac:spMkLst>
        </pc:spChg>
        <pc:spChg chg="add mod">
          <ac:chgData name="Alenka Brod" userId="0612e4b2-48d3-4873-b98c-97ac2fb3ec42" providerId="ADAL" clId="{2FB4DA0B-628A-4397-9C22-B19DE7FC8D32}" dt="2020-04-15T07:47:53.581" v="1412" actId="1076"/>
          <ac:spMkLst>
            <pc:docMk/>
            <pc:sldMk cId="3475301447" sldId="262"/>
            <ac:spMk id="3" creationId="{D6A9536D-CA9E-4BEE-B8F3-98C8DA0B5FB6}"/>
          </ac:spMkLst>
        </pc:spChg>
        <pc:spChg chg="mod">
          <ac:chgData name="Alenka Brod" userId="0612e4b2-48d3-4873-b98c-97ac2fb3ec42" providerId="ADAL" clId="{2FB4DA0B-628A-4397-9C22-B19DE7FC8D32}" dt="2020-04-14T13:50:49.229" v="163" actId="1076"/>
          <ac:spMkLst>
            <pc:docMk/>
            <pc:sldMk cId="3475301447" sldId="262"/>
            <ac:spMk id="4" creationId="{37C86034-BCEA-4DCF-AF34-1E4A5430A33F}"/>
          </ac:spMkLst>
        </pc:spChg>
        <pc:spChg chg="add del mod">
          <ac:chgData name="Alenka Brod" userId="0612e4b2-48d3-4873-b98c-97ac2fb3ec42" providerId="ADAL" clId="{2FB4DA0B-628A-4397-9C22-B19DE7FC8D32}" dt="2020-04-15T07:49:11.945" v="1421" actId="478"/>
          <ac:spMkLst>
            <pc:docMk/>
            <pc:sldMk cId="3475301447" sldId="262"/>
            <ac:spMk id="7" creationId="{125D2C37-4225-4AB7-A1C0-5A16D54864A8}"/>
          </ac:spMkLst>
        </pc:spChg>
        <pc:spChg chg="mod">
          <ac:chgData name="Alenka Brod" userId="0612e4b2-48d3-4873-b98c-97ac2fb3ec42" providerId="ADAL" clId="{2FB4DA0B-628A-4397-9C22-B19DE7FC8D32}" dt="2020-04-20T10:54:21" v="5841" actId="1076"/>
          <ac:spMkLst>
            <pc:docMk/>
            <pc:sldMk cId="3475301447" sldId="262"/>
            <ac:spMk id="13" creationId="{F0137FD6-6EE1-4406-833C-2891DF4EC750}"/>
          </ac:spMkLst>
        </pc:spChg>
        <pc:spChg chg="add mod">
          <ac:chgData name="Alenka Brod" userId="0612e4b2-48d3-4873-b98c-97ac2fb3ec42" providerId="ADAL" clId="{2FB4DA0B-628A-4397-9C22-B19DE7FC8D32}" dt="2020-04-14T13:47:59.792" v="148" actId="14100"/>
          <ac:spMkLst>
            <pc:docMk/>
            <pc:sldMk cId="3475301447" sldId="262"/>
            <ac:spMk id="16" creationId="{E3C12DBF-E6C3-428C-BB85-39F70A3AFC36}"/>
          </ac:spMkLst>
        </pc:spChg>
        <pc:picChg chg="add mod">
          <ac:chgData name="Alenka Brod" userId="0612e4b2-48d3-4873-b98c-97ac2fb3ec42" providerId="ADAL" clId="{2FB4DA0B-628A-4397-9C22-B19DE7FC8D32}" dt="2020-04-15T07:49:05.897" v="1420" actId="1076"/>
          <ac:picMkLst>
            <pc:docMk/>
            <pc:sldMk cId="3475301447" sldId="262"/>
            <ac:picMk id="6" creationId="{DCA637C7-2BD0-4A9B-8EE5-CD46CDA2E8EA}"/>
          </ac:picMkLst>
        </pc:picChg>
        <pc:picChg chg="mod">
          <ac:chgData name="Alenka Brod" userId="0612e4b2-48d3-4873-b98c-97ac2fb3ec42" providerId="ADAL" clId="{2FB4DA0B-628A-4397-9C22-B19DE7FC8D32}" dt="2020-04-15T07:46:45.367" v="1357" actId="1076"/>
          <ac:picMkLst>
            <pc:docMk/>
            <pc:sldMk cId="3475301447" sldId="262"/>
            <ac:picMk id="8" creationId="{8373F1AA-AE81-4FC1-A8A8-BCF76DA72DC6}"/>
          </ac:picMkLst>
        </pc:picChg>
        <pc:picChg chg="mod">
          <ac:chgData name="Alenka Brod" userId="0612e4b2-48d3-4873-b98c-97ac2fb3ec42" providerId="ADAL" clId="{2FB4DA0B-628A-4397-9C22-B19DE7FC8D32}" dt="2020-04-15T07:49:03.414" v="1419" actId="1076"/>
          <ac:picMkLst>
            <pc:docMk/>
            <pc:sldMk cId="3475301447" sldId="262"/>
            <ac:picMk id="11" creationId="{8AF9064C-ED6B-4330-AE36-D00C8B7F68A9}"/>
          </ac:picMkLst>
        </pc:picChg>
        <pc:picChg chg="add mod">
          <ac:chgData name="Alenka Brod" userId="0612e4b2-48d3-4873-b98c-97ac2fb3ec42" providerId="ADAL" clId="{2FB4DA0B-628A-4397-9C22-B19DE7FC8D32}" dt="2020-04-15T07:49:17.449" v="1422" actId="1076"/>
          <ac:picMkLst>
            <pc:docMk/>
            <pc:sldMk cId="3475301447" sldId="262"/>
            <ac:picMk id="15" creationId="{2D751E89-6D99-42D2-9EDD-4F652237CF88}"/>
          </ac:picMkLst>
        </pc:picChg>
      </pc:sldChg>
      <pc:sldChg chg="addSp delSp modSp mod setBg">
        <pc:chgData name="Alenka Brod" userId="0612e4b2-48d3-4873-b98c-97ac2fb3ec42" providerId="ADAL" clId="{2FB4DA0B-628A-4397-9C22-B19DE7FC8D32}" dt="2020-04-20T11:00:55.713" v="6060" actId="20577"/>
        <pc:sldMkLst>
          <pc:docMk/>
          <pc:sldMk cId="1753725044" sldId="263"/>
        </pc:sldMkLst>
        <pc:spChg chg="mod">
          <ac:chgData name="Alenka Brod" userId="0612e4b2-48d3-4873-b98c-97ac2fb3ec42" providerId="ADAL" clId="{2FB4DA0B-628A-4397-9C22-B19DE7FC8D32}" dt="2020-04-20T10:59:39.220" v="5968" actId="1076"/>
          <ac:spMkLst>
            <pc:docMk/>
            <pc:sldMk cId="1753725044" sldId="263"/>
            <ac:spMk id="2" creationId="{CDA55A14-3C79-4138-BC71-D0AF8295A81C}"/>
          </ac:spMkLst>
        </pc:spChg>
        <pc:spChg chg="mod">
          <ac:chgData name="Alenka Brod" userId="0612e4b2-48d3-4873-b98c-97ac2fb3ec42" providerId="ADAL" clId="{2FB4DA0B-628A-4397-9C22-B19DE7FC8D32}" dt="2020-04-20T11:00:55.713" v="6060" actId="20577"/>
          <ac:spMkLst>
            <pc:docMk/>
            <pc:sldMk cId="1753725044" sldId="263"/>
            <ac:spMk id="7" creationId="{A469092F-12B0-4619-A0B4-2706E2E3CE0F}"/>
          </ac:spMkLst>
        </pc:spChg>
        <pc:spChg chg="add del">
          <ac:chgData name="Alenka Brod" userId="0612e4b2-48d3-4873-b98c-97ac2fb3ec42" providerId="ADAL" clId="{2FB4DA0B-628A-4397-9C22-B19DE7FC8D32}" dt="2020-04-15T08:32:01.943" v="4383" actId="26606"/>
          <ac:spMkLst>
            <pc:docMk/>
            <pc:sldMk cId="1753725044" sldId="263"/>
            <ac:spMk id="12" creationId="{201CC55D-ED54-4C5C-95E6-10947BD1103B}"/>
          </ac:spMkLst>
        </pc:spChg>
        <pc:spChg chg="add del">
          <ac:chgData name="Alenka Brod" userId="0612e4b2-48d3-4873-b98c-97ac2fb3ec42" providerId="ADAL" clId="{2FB4DA0B-628A-4397-9C22-B19DE7FC8D32}" dt="2020-04-15T08:32:01.943" v="4383" actId="26606"/>
          <ac:spMkLst>
            <pc:docMk/>
            <pc:sldMk cId="1753725044" sldId="263"/>
            <ac:spMk id="18" creationId="{3873B707-463F-40B0-8227-E8CC6C67EB25}"/>
          </ac:spMkLst>
        </pc:spChg>
        <pc:spChg chg="add del">
          <ac:chgData name="Alenka Brod" userId="0612e4b2-48d3-4873-b98c-97ac2fb3ec42" providerId="ADAL" clId="{2FB4DA0B-628A-4397-9C22-B19DE7FC8D32}" dt="2020-04-15T08:32:01.943" v="4383" actId="26606"/>
          <ac:spMkLst>
            <pc:docMk/>
            <pc:sldMk cId="1753725044" sldId="263"/>
            <ac:spMk id="20" creationId="{C13237C8-E62C-4F0D-A318-BD6FB6C2D138}"/>
          </ac:spMkLst>
        </pc:spChg>
        <pc:spChg chg="add del">
          <ac:chgData name="Alenka Brod" userId="0612e4b2-48d3-4873-b98c-97ac2fb3ec42" providerId="ADAL" clId="{2FB4DA0B-628A-4397-9C22-B19DE7FC8D32}" dt="2020-04-15T08:32:01.943" v="4383" actId="26606"/>
          <ac:spMkLst>
            <pc:docMk/>
            <pc:sldMk cId="1753725044" sldId="263"/>
            <ac:spMk id="22" creationId="{19C9EAEA-39D0-4B0E-A0EB-51E7B26740B1}"/>
          </ac:spMkLst>
        </pc:spChg>
        <pc:spChg chg="add">
          <ac:chgData name="Alenka Brod" userId="0612e4b2-48d3-4873-b98c-97ac2fb3ec42" providerId="ADAL" clId="{2FB4DA0B-628A-4397-9C22-B19DE7FC8D32}" dt="2020-04-15T08:32:01.943" v="4383" actId="26606"/>
          <ac:spMkLst>
            <pc:docMk/>
            <pc:sldMk cId="1753725044" sldId="263"/>
            <ac:spMk id="27" creationId="{B05E4F47-B148-49E0-B472-BBF149315524}"/>
          </ac:spMkLst>
        </pc:spChg>
        <pc:spChg chg="add">
          <ac:chgData name="Alenka Brod" userId="0612e4b2-48d3-4873-b98c-97ac2fb3ec42" providerId="ADAL" clId="{2FB4DA0B-628A-4397-9C22-B19DE7FC8D32}" dt="2020-04-15T08:32:01.943" v="4383" actId="26606"/>
          <ac:spMkLst>
            <pc:docMk/>
            <pc:sldMk cId="1753725044" sldId="263"/>
            <ac:spMk id="31" creationId="{684BF3E1-C321-4F38-85CF-FEBBEEC15E2D}"/>
          </ac:spMkLst>
        </pc:spChg>
        <pc:grpChg chg="add del">
          <ac:chgData name="Alenka Brod" userId="0612e4b2-48d3-4873-b98c-97ac2fb3ec42" providerId="ADAL" clId="{2FB4DA0B-628A-4397-9C22-B19DE7FC8D32}" dt="2020-04-15T08:32:01.943" v="4383" actId="26606"/>
          <ac:grpSpMkLst>
            <pc:docMk/>
            <pc:sldMk cId="1753725044" sldId="263"/>
            <ac:grpSpMk id="14" creationId="{1DE889C7-FAD6-4397-98E2-05D503484459}"/>
          </ac:grpSpMkLst>
        </pc:grpChg>
        <pc:picChg chg="mod ord">
          <ac:chgData name="Alenka Brod" userId="0612e4b2-48d3-4873-b98c-97ac2fb3ec42" providerId="ADAL" clId="{2FB4DA0B-628A-4397-9C22-B19DE7FC8D32}" dt="2020-04-15T08:32:01.943" v="4383" actId="26606"/>
          <ac:picMkLst>
            <pc:docMk/>
            <pc:sldMk cId="1753725044" sldId="263"/>
            <ac:picMk id="5" creationId="{9D541D92-CAAB-4451-92E3-C080B8BE5C24}"/>
          </ac:picMkLst>
        </pc:picChg>
        <pc:picChg chg="add">
          <ac:chgData name="Alenka Brod" userId="0612e4b2-48d3-4873-b98c-97ac2fb3ec42" providerId="ADAL" clId="{2FB4DA0B-628A-4397-9C22-B19DE7FC8D32}" dt="2020-04-15T08:32:01.943" v="4383" actId="26606"/>
          <ac:picMkLst>
            <pc:docMk/>
            <pc:sldMk cId="1753725044" sldId="263"/>
            <ac:picMk id="29" creationId="{7A2CE8EB-F719-4F84-9E91-F538438CAC76}"/>
          </ac:picMkLst>
        </pc:picChg>
      </pc:sldChg>
      <pc:sldChg chg="addSp delSp modSp mod setBg setClrOvrMap">
        <pc:chgData name="Alenka Brod" userId="0612e4b2-48d3-4873-b98c-97ac2fb3ec42" providerId="ADAL" clId="{2FB4DA0B-628A-4397-9C22-B19DE7FC8D32}" dt="2020-04-20T10:59:32.652" v="5967" actId="1076"/>
        <pc:sldMkLst>
          <pc:docMk/>
          <pc:sldMk cId="3216714835" sldId="264"/>
        </pc:sldMkLst>
        <pc:spChg chg="mod">
          <ac:chgData name="Alenka Brod" userId="0612e4b2-48d3-4873-b98c-97ac2fb3ec42" providerId="ADAL" clId="{2FB4DA0B-628A-4397-9C22-B19DE7FC8D32}" dt="2020-04-20T10:59:32.652" v="5967" actId="1076"/>
          <ac:spMkLst>
            <pc:docMk/>
            <pc:sldMk cId="3216714835" sldId="264"/>
            <ac:spMk id="2" creationId="{5722D22F-C522-4E5E-934D-9FB2C817B822}"/>
          </ac:spMkLst>
        </pc:spChg>
        <pc:spChg chg="mod ord">
          <ac:chgData name="Alenka Brod" userId="0612e4b2-48d3-4873-b98c-97ac2fb3ec42" providerId="ADAL" clId="{2FB4DA0B-628A-4397-9C22-B19DE7FC8D32}" dt="2020-04-20T10:59:17.078" v="5963" actId="255"/>
          <ac:spMkLst>
            <pc:docMk/>
            <pc:sldMk cId="3216714835" sldId="264"/>
            <ac:spMk id="3" creationId="{CC6023F0-4F15-4030-9B3E-FE52693CB9C7}"/>
          </ac:spMkLst>
        </pc:spChg>
        <pc:spChg chg="add del mod">
          <ac:chgData name="Alenka Brod" userId="0612e4b2-48d3-4873-b98c-97ac2fb3ec42" providerId="ADAL" clId="{2FB4DA0B-628A-4397-9C22-B19DE7FC8D32}" dt="2020-04-14T14:05:18.162" v="709" actId="478"/>
          <ac:spMkLst>
            <pc:docMk/>
            <pc:sldMk cId="3216714835" sldId="264"/>
            <ac:spMk id="6" creationId="{2265913B-94BF-4734-8B47-3DC573A08072}"/>
          </ac:spMkLst>
        </pc:spChg>
        <pc:spChg chg="add del mod">
          <ac:chgData name="Alenka Brod" userId="0612e4b2-48d3-4873-b98c-97ac2fb3ec42" providerId="ADAL" clId="{2FB4DA0B-628A-4397-9C22-B19DE7FC8D32}" dt="2020-04-14T14:06:45.610" v="713" actId="478"/>
          <ac:spMkLst>
            <pc:docMk/>
            <pc:sldMk cId="3216714835" sldId="264"/>
            <ac:spMk id="9" creationId="{71EEE731-1F70-4EC9-86FD-8A450B546D04}"/>
          </ac:spMkLst>
        </pc:spChg>
        <pc:spChg chg="add del mod">
          <ac:chgData name="Alenka Brod" userId="0612e4b2-48d3-4873-b98c-97ac2fb3ec42" providerId="ADAL" clId="{2FB4DA0B-628A-4397-9C22-B19DE7FC8D32}" dt="2020-04-15T08:36:17.135" v="4465" actId="478"/>
          <ac:spMkLst>
            <pc:docMk/>
            <pc:sldMk cId="3216714835" sldId="264"/>
            <ac:spMk id="12" creationId="{83AE25FD-5854-4794-8700-74C89E7F2D8C}"/>
          </ac:spMkLst>
        </pc:spChg>
        <pc:spChg chg="add del">
          <ac:chgData name="Alenka Brod" userId="0612e4b2-48d3-4873-b98c-97ac2fb3ec42" providerId="ADAL" clId="{2FB4DA0B-628A-4397-9C22-B19DE7FC8D32}" dt="2020-04-14T14:07:43.892" v="720" actId="26606"/>
          <ac:spMkLst>
            <pc:docMk/>
            <pc:sldMk cId="3216714835" sldId="264"/>
            <ac:spMk id="17" creationId="{201CC55D-ED54-4C5C-95E6-10947BD1103B}"/>
          </ac:spMkLst>
        </pc:spChg>
        <pc:spChg chg="add del">
          <ac:chgData name="Alenka Brod" userId="0612e4b2-48d3-4873-b98c-97ac2fb3ec42" providerId="ADAL" clId="{2FB4DA0B-628A-4397-9C22-B19DE7FC8D32}" dt="2020-04-14T14:07:43.892" v="720" actId="26606"/>
          <ac:spMkLst>
            <pc:docMk/>
            <pc:sldMk cId="3216714835" sldId="264"/>
            <ac:spMk id="23" creationId="{3873B707-463F-40B0-8227-E8CC6C67EB25}"/>
          </ac:spMkLst>
        </pc:spChg>
        <pc:spChg chg="add del">
          <ac:chgData name="Alenka Brod" userId="0612e4b2-48d3-4873-b98c-97ac2fb3ec42" providerId="ADAL" clId="{2FB4DA0B-628A-4397-9C22-B19DE7FC8D32}" dt="2020-04-14T14:07:43.892" v="720" actId="26606"/>
          <ac:spMkLst>
            <pc:docMk/>
            <pc:sldMk cId="3216714835" sldId="264"/>
            <ac:spMk id="25" creationId="{C13237C8-E62C-4F0D-A318-BD6FB6C2D138}"/>
          </ac:spMkLst>
        </pc:spChg>
        <pc:spChg chg="add del">
          <ac:chgData name="Alenka Brod" userId="0612e4b2-48d3-4873-b98c-97ac2fb3ec42" providerId="ADAL" clId="{2FB4DA0B-628A-4397-9C22-B19DE7FC8D32}" dt="2020-04-14T14:07:43.892" v="720" actId="26606"/>
          <ac:spMkLst>
            <pc:docMk/>
            <pc:sldMk cId="3216714835" sldId="264"/>
            <ac:spMk id="27" creationId="{19C9EAEA-39D0-4B0E-A0EB-51E7B26740B1}"/>
          </ac:spMkLst>
        </pc:spChg>
        <pc:spChg chg="add del">
          <ac:chgData name="Alenka Brod" userId="0612e4b2-48d3-4873-b98c-97ac2fb3ec42" providerId="ADAL" clId="{2FB4DA0B-628A-4397-9C22-B19DE7FC8D32}" dt="2020-04-14T14:07:46.308" v="722" actId="26606"/>
          <ac:spMkLst>
            <pc:docMk/>
            <pc:sldMk cId="3216714835" sldId="264"/>
            <ac:spMk id="29" creationId="{867D4867-5BA7-4462-B2F6-A23F4A622AA7}"/>
          </ac:spMkLst>
        </pc:spChg>
        <pc:spChg chg="add del">
          <ac:chgData name="Alenka Brod" userId="0612e4b2-48d3-4873-b98c-97ac2fb3ec42" providerId="ADAL" clId="{2FB4DA0B-628A-4397-9C22-B19DE7FC8D32}" dt="2020-04-15T08:36:08.248" v="4463" actId="26606"/>
          <ac:spMkLst>
            <pc:docMk/>
            <pc:sldMk cId="3216714835" sldId="264"/>
            <ac:spMk id="31" creationId="{201CC55D-ED54-4C5C-95E6-10947BD1103B}"/>
          </ac:spMkLst>
        </pc:spChg>
        <pc:spChg chg="add del">
          <ac:chgData name="Alenka Brod" userId="0612e4b2-48d3-4873-b98c-97ac2fb3ec42" providerId="ADAL" clId="{2FB4DA0B-628A-4397-9C22-B19DE7FC8D32}" dt="2020-04-15T08:36:08.248" v="4463" actId="26606"/>
          <ac:spMkLst>
            <pc:docMk/>
            <pc:sldMk cId="3216714835" sldId="264"/>
            <ac:spMk id="33" creationId="{3873B707-463F-40B0-8227-E8CC6C67EB25}"/>
          </ac:spMkLst>
        </pc:spChg>
        <pc:spChg chg="add del">
          <ac:chgData name="Alenka Brod" userId="0612e4b2-48d3-4873-b98c-97ac2fb3ec42" providerId="ADAL" clId="{2FB4DA0B-628A-4397-9C22-B19DE7FC8D32}" dt="2020-04-15T08:36:08.248" v="4463" actId="26606"/>
          <ac:spMkLst>
            <pc:docMk/>
            <pc:sldMk cId="3216714835" sldId="264"/>
            <ac:spMk id="34" creationId="{C13237C8-E62C-4F0D-A318-BD6FB6C2D138}"/>
          </ac:spMkLst>
        </pc:spChg>
        <pc:spChg chg="add del">
          <ac:chgData name="Alenka Brod" userId="0612e4b2-48d3-4873-b98c-97ac2fb3ec42" providerId="ADAL" clId="{2FB4DA0B-628A-4397-9C22-B19DE7FC8D32}" dt="2020-04-15T08:36:08.248" v="4463" actId="26606"/>
          <ac:spMkLst>
            <pc:docMk/>
            <pc:sldMk cId="3216714835" sldId="264"/>
            <ac:spMk id="35" creationId="{19C9EAEA-39D0-4B0E-A0EB-51E7B26740B1}"/>
          </ac:spMkLst>
        </pc:spChg>
        <pc:spChg chg="add del">
          <ac:chgData name="Alenka Brod" userId="0612e4b2-48d3-4873-b98c-97ac2fb3ec42" providerId="ADAL" clId="{2FB4DA0B-628A-4397-9C22-B19DE7FC8D32}" dt="2020-04-15T08:36:08.221" v="4462" actId="26606"/>
          <ac:spMkLst>
            <pc:docMk/>
            <pc:sldMk cId="3216714835" sldId="264"/>
            <ac:spMk id="40" creationId="{9AF5C66A-E8F2-4E13-98A3-FE96597C5A42}"/>
          </ac:spMkLst>
        </pc:spChg>
        <pc:spChg chg="add">
          <ac:chgData name="Alenka Brod" userId="0612e4b2-48d3-4873-b98c-97ac2fb3ec42" providerId="ADAL" clId="{2FB4DA0B-628A-4397-9C22-B19DE7FC8D32}" dt="2020-04-15T08:36:08.248" v="4463" actId="26606"/>
          <ac:spMkLst>
            <pc:docMk/>
            <pc:sldMk cId="3216714835" sldId="264"/>
            <ac:spMk id="44" creationId="{F9A95BEE-6BB1-4A28-A8E6-A34B2E42EF87}"/>
          </ac:spMkLst>
        </pc:spChg>
        <pc:spChg chg="add">
          <ac:chgData name="Alenka Brod" userId="0612e4b2-48d3-4873-b98c-97ac2fb3ec42" providerId="ADAL" clId="{2FB4DA0B-628A-4397-9C22-B19DE7FC8D32}" dt="2020-04-15T08:36:08.248" v="4463" actId="26606"/>
          <ac:spMkLst>
            <pc:docMk/>
            <pc:sldMk cId="3216714835" sldId="264"/>
            <ac:spMk id="45" creationId="{F56F5174-31D9-4DBB-AAB7-A1FD7BDB1352}"/>
          </ac:spMkLst>
        </pc:spChg>
        <pc:grpChg chg="add del">
          <ac:chgData name="Alenka Brod" userId="0612e4b2-48d3-4873-b98c-97ac2fb3ec42" providerId="ADAL" clId="{2FB4DA0B-628A-4397-9C22-B19DE7FC8D32}" dt="2020-04-14T14:07:43.892" v="720" actId="26606"/>
          <ac:grpSpMkLst>
            <pc:docMk/>
            <pc:sldMk cId="3216714835" sldId="264"/>
            <ac:grpSpMk id="19" creationId="{1DE889C7-FAD6-4397-98E2-05D503484459}"/>
          </ac:grpSpMkLst>
        </pc:grpChg>
        <pc:grpChg chg="add del">
          <ac:chgData name="Alenka Brod" userId="0612e4b2-48d3-4873-b98c-97ac2fb3ec42" providerId="ADAL" clId="{2FB4DA0B-628A-4397-9C22-B19DE7FC8D32}" dt="2020-04-15T08:36:08.248" v="4463" actId="26606"/>
          <ac:grpSpMkLst>
            <pc:docMk/>
            <pc:sldMk cId="3216714835" sldId="264"/>
            <ac:grpSpMk id="32" creationId="{1DE889C7-FAD6-4397-98E2-05D503484459}"/>
          </ac:grpSpMkLst>
        </pc:grpChg>
        <pc:picChg chg="add del mod">
          <ac:chgData name="Alenka Brod" userId="0612e4b2-48d3-4873-b98c-97ac2fb3ec42" providerId="ADAL" clId="{2FB4DA0B-628A-4397-9C22-B19DE7FC8D32}" dt="2020-04-14T14:05:18.162" v="709" actId="478"/>
          <ac:picMkLst>
            <pc:docMk/>
            <pc:sldMk cId="3216714835" sldId="264"/>
            <ac:picMk id="5" creationId="{FB25E6C0-8FAE-46A7-A5F9-E4E11132BE68}"/>
          </ac:picMkLst>
        </pc:picChg>
        <pc:picChg chg="add del mod">
          <ac:chgData name="Alenka Brod" userId="0612e4b2-48d3-4873-b98c-97ac2fb3ec42" providerId="ADAL" clId="{2FB4DA0B-628A-4397-9C22-B19DE7FC8D32}" dt="2020-04-14T14:06:45.610" v="713" actId="478"/>
          <ac:picMkLst>
            <pc:docMk/>
            <pc:sldMk cId="3216714835" sldId="264"/>
            <ac:picMk id="8" creationId="{E05BCCA9-9773-47E5-B702-7B4179955188}"/>
          </ac:picMkLst>
        </pc:picChg>
        <pc:picChg chg="add mod">
          <ac:chgData name="Alenka Brod" userId="0612e4b2-48d3-4873-b98c-97ac2fb3ec42" providerId="ADAL" clId="{2FB4DA0B-628A-4397-9C22-B19DE7FC8D32}" dt="2020-04-20T10:59:24.883" v="5965" actId="1076"/>
          <ac:picMkLst>
            <pc:docMk/>
            <pc:sldMk cId="3216714835" sldId="264"/>
            <ac:picMk id="11" creationId="{05FEF72F-24E5-470E-9593-AE8A8C892BF0}"/>
          </ac:picMkLst>
        </pc:picChg>
        <pc:picChg chg="add del">
          <ac:chgData name="Alenka Brod" userId="0612e4b2-48d3-4873-b98c-97ac2fb3ec42" providerId="ADAL" clId="{2FB4DA0B-628A-4397-9C22-B19DE7FC8D32}" dt="2020-04-15T08:36:08.221" v="4462" actId="26606"/>
          <ac:picMkLst>
            <pc:docMk/>
            <pc:sldMk cId="3216714835" sldId="264"/>
            <ac:picMk id="42" creationId="{AC860275-E106-493A-8BF0-E0A91130EF6A}"/>
          </ac:picMkLst>
        </pc:picChg>
        <pc:picChg chg="add">
          <ac:chgData name="Alenka Brod" userId="0612e4b2-48d3-4873-b98c-97ac2fb3ec42" providerId="ADAL" clId="{2FB4DA0B-628A-4397-9C22-B19DE7FC8D32}" dt="2020-04-15T08:36:08.248" v="4463" actId="26606"/>
          <ac:picMkLst>
            <pc:docMk/>
            <pc:sldMk cId="3216714835" sldId="264"/>
            <ac:picMk id="46" creationId="{AE113210-7872-481A-ADE6-3A05CCAF5EB2}"/>
          </ac:picMkLst>
        </pc:picChg>
      </pc:sldChg>
      <pc:sldChg chg="addSp delSp modSp add mod setBg">
        <pc:chgData name="Alenka Brod" userId="0612e4b2-48d3-4873-b98c-97ac2fb3ec42" providerId="ADAL" clId="{2FB4DA0B-628A-4397-9C22-B19DE7FC8D32}" dt="2020-04-20T10:57:56.802" v="5950" actId="14100"/>
        <pc:sldMkLst>
          <pc:docMk/>
          <pc:sldMk cId="719160759" sldId="265"/>
        </pc:sldMkLst>
        <pc:spChg chg="mod ord">
          <ac:chgData name="Alenka Brod" userId="0612e4b2-48d3-4873-b98c-97ac2fb3ec42" providerId="ADAL" clId="{2FB4DA0B-628A-4397-9C22-B19DE7FC8D32}" dt="2020-04-20T10:57:56.802" v="5950" actId="14100"/>
          <ac:spMkLst>
            <pc:docMk/>
            <pc:sldMk cId="719160759" sldId="265"/>
            <ac:spMk id="2" creationId="{64A6FD5F-578C-47D7-9034-ADB40145F797}"/>
          </ac:spMkLst>
        </pc:spChg>
        <pc:spChg chg="del">
          <ac:chgData name="Alenka Brod" userId="0612e4b2-48d3-4873-b98c-97ac2fb3ec42" providerId="ADAL" clId="{2FB4DA0B-628A-4397-9C22-B19DE7FC8D32}" dt="2020-04-14T14:01:36.554" v="653" actId="478"/>
          <ac:spMkLst>
            <pc:docMk/>
            <pc:sldMk cId="719160759" sldId="265"/>
            <ac:spMk id="3" creationId="{6E36E85B-CBB3-4F54-8F17-010B21BD6344}"/>
          </ac:spMkLst>
        </pc:spChg>
        <pc:spChg chg="mod ord">
          <ac:chgData name="Alenka Brod" userId="0612e4b2-48d3-4873-b98c-97ac2fb3ec42" providerId="ADAL" clId="{2FB4DA0B-628A-4397-9C22-B19DE7FC8D32}" dt="2020-04-20T10:57:51.535" v="5948" actId="20577"/>
          <ac:spMkLst>
            <pc:docMk/>
            <pc:sldMk cId="719160759" sldId="265"/>
            <ac:spMk id="4" creationId="{74BFFF42-3BB2-42D7-8F09-236692E647B4}"/>
          </ac:spMkLst>
        </pc:spChg>
        <pc:spChg chg="add del mod">
          <ac:chgData name="Alenka Brod" userId="0612e4b2-48d3-4873-b98c-97ac2fb3ec42" providerId="ADAL" clId="{2FB4DA0B-628A-4397-9C22-B19DE7FC8D32}" dt="2020-04-14T14:01:40.760" v="654" actId="478"/>
          <ac:spMkLst>
            <pc:docMk/>
            <pc:sldMk cId="719160759" sldId="265"/>
            <ac:spMk id="7" creationId="{1720DEDD-4CA8-4855-9432-0ACD555C0903}"/>
          </ac:spMkLst>
        </pc:spChg>
        <pc:spChg chg="add del mod">
          <ac:chgData name="Alenka Brod" userId="0612e4b2-48d3-4873-b98c-97ac2fb3ec42" providerId="ADAL" clId="{2FB4DA0B-628A-4397-9C22-B19DE7FC8D32}" dt="2020-04-14T14:02:31.399" v="661" actId="478"/>
          <ac:spMkLst>
            <pc:docMk/>
            <pc:sldMk cId="719160759" sldId="265"/>
            <ac:spMk id="10" creationId="{87685EAB-75D8-46EE-AF3E-AA5A21729989}"/>
          </ac:spMkLst>
        </pc:spChg>
        <pc:spChg chg="add del mod">
          <ac:chgData name="Alenka Brod" userId="0612e4b2-48d3-4873-b98c-97ac2fb3ec42" providerId="ADAL" clId="{2FB4DA0B-628A-4397-9C22-B19DE7FC8D32}" dt="2020-04-15T08:37:05.651" v="4479" actId="478"/>
          <ac:spMkLst>
            <pc:docMk/>
            <pc:sldMk cId="719160759" sldId="265"/>
            <ac:spMk id="13" creationId="{C4327B71-E9B2-4C6C-832E-BE4F7A6D6338}"/>
          </ac:spMkLst>
        </pc:spChg>
        <pc:spChg chg="add del">
          <ac:chgData name="Alenka Brod" userId="0612e4b2-48d3-4873-b98c-97ac2fb3ec42" providerId="ADAL" clId="{2FB4DA0B-628A-4397-9C22-B19DE7FC8D32}" dt="2020-04-15T08:36:52.583" v="4474" actId="26606"/>
          <ac:spMkLst>
            <pc:docMk/>
            <pc:sldMk cId="719160759" sldId="265"/>
            <ac:spMk id="18" creationId="{3756B343-807D-456E-AA26-80E96B75D13B}"/>
          </ac:spMkLst>
        </pc:spChg>
        <pc:spChg chg="add del">
          <ac:chgData name="Alenka Brod" userId="0612e4b2-48d3-4873-b98c-97ac2fb3ec42" providerId="ADAL" clId="{2FB4DA0B-628A-4397-9C22-B19DE7FC8D32}" dt="2020-04-15T08:36:52.583" v="4474" actId="26606"/>
          <ac:spMkLst>
            <pc:docMk/>
            <pc:sldMk cId="719160759" sldId="265"/>
            <ac:spMk id="20" creationId="{08980754-6F4B-43C9-B9BE-127B6BED6586}"/>
          </ac:spMkLst>
        </pc:spChg>
        <pc:spChg chg="add del">
          <ac:chgData name="Alenka Brod" userId="0612e4b2-48d3-4873-b98c-97ac2fb3ec42" providerId="ADAL" clId="{2FB4DA0B-628A-4397-9C22-B19DE7FC8D32}" dt="2020-04-15T08:36:52.583" v="4474" actId="26606"/>
          <ac:spMkLst>
            <pc:docMk/>
            <pc:sldMk cId="719160759" sldId="265"/>
            <ac:spMk id="22" creationId="{2C1BBA94-3F40-40AA-8BB9-E69E25E537C1}"/>
          </ac:spMkLst>
        </pc:spChg>
        <pc:spChg chg="add del">
          <ac:chgData name="Alenka Brod" userId="0612e4b2-48d3-4873-b98c-97ac2fb3ec42" providerId="ADAL" clId="{2FB4DA0B-628A-4397-9C22-B19DE7FC8D32}" dt="2020-04-15T08:36:52.583" v="4474" actId="26606"/>
          <ac:spMkLst>
            <pc:docMk/>
            <pc:sldMk cId="719160759" sldId="265"/>
            <ac:spMk id="24" creationId="{169CC832-2974-4E8D-90ED-3E2941BA7336}"/>
          </ac:spMkLst>
        </pc:spChg>
        <pc:spChg chg="add del">
          <ac:chgData name="Alenka Brod" userId="0612e4b2-48d3-4873-b98c-97ac2fb3ec42" providerId="ADAL" clId="{2FB4DA0B-628A-4397-9C22-B19DE7FC8D32}" dt="2020-04-15T08:36:52.583" v="4474" actId="26606"/>
          <ac:spMkLst>
            <pc:docMk/>
            <pc:sldMk cId="719160759" sldId="265"/>
            <ac:spMk id="26" creationId="{55222F96-971A-4F90-B841-6BAB416C7AC1}"/>
          </ac:spMkLst>
        </pc:spChg>
        <pc:picChg chg="del">
          <ac:chgData name="Alenka Brod" userId="0612e4b2-48d3-4873-b98c-97ac2fb3ec42" providerId="ADAL" clId="{2FB4DA0B-628A-4397-9C22-B19DE7FC8D32}" dt="2020-04-14T14:01:51.082" v="657" actId="478"/>
          <ac:picMkLst>
            <pc:docMk/>
            <pc:sldMk cId="719160759" sldId="265"/>
            <ac:picMk id="6" creationId="{AF1F45BB-93A8-4B83-9339-A26AD39309E5}"/>
          </ac:picMkLst>
        </pc:picChg>
        <pc:picChg chg="add del mod">
          <ac:chgData name="Alenka Brod" userId="0612e4b2-48d3-4873-b98c-97ac2fb3ec42" providerId="ADAL" clId="{2FB4DA0B-628A-4397-9C22-B19DE7FC8D32}" dt="2020-04-14T14:02:31.399" v="661" actId="478"/>
          <ac:picMkLst>
            <pc:docMk/>
            <pc:sldMk cId="719160759" sldId="265"/>
            <ac:picMk id="9" creationId="{E60AE9A8-2068-4152-8E4A-CCD240A276F5}"/>
          </ac:picMkLst>
        </pc:picChg>
        <pc:picChg chg="add mod">
          <ac:chgData name="Alenka Brod" userId="0612e4b2-48d3-4873-b98c-97ac2fb3ec42" providerId="ADAL" clId="{2FB4DA0B-628A-4397-9C22-B19DE7FC8D32}" dt="2020-04-20T10:57:19.881" v="5929" actId="1076"/>
          <ac:picMkLst>
            <pc:docMk/>
            <pc:sldMk cId="719160759" sldId="265"/>
            <ac:picMk id="12" creationId="{317B2243-5C70-4C85-B92C-4ACCD86980E0}"/>
          </ac:picMkLst>
        </pc:picChg>
        <pc:picChg chg="add del">
          <ac:chgData name="Alenka Brod" userId="0612e4b2-48d3-4873-b98c-97ac2fb3ec42" providerId="ADAL" clId="{2FB4DA0B-628A-4397-9C22-B19DE7FC8D32}" dt="2020-04-15T08:37:01.967" v="4478" actId="26606"/>
          <ac:picMkLst>
            <pc:docMk/>
            <pc:sldMk cId="719160759" sldId="265"/>
            <ac:picMk id="31" creationId="{54DDEBDD-D8BD-41A6-8A0D-B00E3768B0F9}"/>
          </ac:picMkLst>
        </pc:picChg>
        <pc:picChg chg="add del">
          <ac:chgData name="Alenka Brod" userId="0612e4b2-48d3-4873-b98c-97ac2fb3ec42" providerId="ADAL" clId="{2FB4DA0B-628A-4397-9C22-B19DE7FC8D32}" dt="2020-04-15T08:37:01.936" v="4477" actId="26606"/>
          <ac:picMkLst>
            <pc:docMk/>
            <pc:sldMk cId="719160759" sldId="265"/>
            <ac:picMk id="36" creationId="{54DDEBDD-D8BD-41A6-8A0D-B00E3768B0F9}"/>
          </ac:picMkLst>
        </pc:picChg>
        <pc:picChg chg="add del">
          <ac:chgData name="Alenka Brod" userId="0612e4b2-48d3-4873-b98c-97ac2fb3ec42" providerId="ADAL" clId="{2FB4DA0B-628A-4397-9C22-B19DE7FC8D32}" dt="2020-04-15T08:37:09.632" v="4480" actId="26606"/>
          <ac:picMkLst>
            <pc:docMk/>
            <pc:sldMk cId="719160759" sldId="265"/>
            <ac:picMk id="38" creationId="{19AE98B8-B73A-4724-B639-017087F9239F}"/>
          </ac:picMkLst>
        </pc:picChg>
        <pc:picChg chg="add">
          <ac:chgData name="Alenka Brod" userId="0612e4b2-48d3-4873-b98c-97ac2fb3ec42" providerId="ADAL" clId="{2FB4DA0B-628A-4397-9C22-B19DE7FC8D32}" dt="2020-04-15T08:37:09.632" v="4480" actId="26606"/>
          <ac:picMkLst>
            <pc:docMk/>
            <pc:sldMk cId="719160759" sldId="265"/>
            <ac:picMk id="43" creationId="{54DDEBDD-D8BD-41A6-8A0D-B00E3768B0F9}"/>
          </ac:picMkLst>
        </pc:picChg>
      </pc:sldChg>
      <pc:sldChg chg="addSp delSp modSp add mod setBg">
        <pc:chgData name="Alenka Brod" userId="0612e4b2-48d3-4873-b98c-97ac2fb3ec42" providerId="ADAL" clId="{2FB4DA0B-628A-4397-9C22-B19DE7FC8D32}" dt="2020-04-20T11:01:28.046" v="6087" actId="20577"/>
        <pc:sldMkLst>
          <pc:docMk/>
          <pc:sldMk cId="2819034125" sldId="266"/>
        </pc:sldMkLst>
        <pc:spChg chg="mod">
          <ac:chgData name="Alenka Brod" userId="0612e4b2-48d3-4873-b98c-97ac2fb3ec42" providerId="ADAL" clId="{2FB4DA0B-628A-4397-9C22-B19DE7FC8D32}" dt="2020-04-15T08:38:03.037" v="4490" actId="207"/>
          <ac:spMkLst>
            <pc:docMk/>
            <pc:sldMk cId="2819034125" sldId="266"/>
            <ac:spMk id="2" creationId="{FEFBCE40-FD38-45F4-BBC2-2F42419D821F}"/>
          </ac:spMkLst>
        </pc:spChg>
        <pc:spChg chg="mod ord">
          <ac:chgData name="Alenka Brod" userId="0612e4b2-48d3-4873-b98c-97ac2fb3ec42" providerId="ADAL" clId="{2FB4DA0B-628A-4397-9C22-B19DE7FC8D32}" dt="2020-04-15T08:17:20.740" v="3184" actId="20577"/>
          <ac:spMkLst>
            <pc:docMk/>
            <pc:sldMk cId="2819034125" sldId="266"/>
            <ac:spMk id="3" creationId="{E470C575-4410-4874-BE32-6AB405E77ED2}"/>
          </ac:spMkLst>
        </pc:spChg>
        <pc:spChg chg="add mod">
          <ac:chgData name="Alenka Brod" userId="0612e4b2-48d3-4873-b98c-97ac2fb3ec42" providerId="ADAL" clId="{2FB4DA0B-628A-4397-9C22-B19DE7FC8D32}" dt="2020-04-20T11:01:28.046" v="6087" actId="20577"/>
          <ac:spMkLst>
            <pc:docMk/>
            <pc:sldMk cId="2819034125" sldId="266"/>
            <ac:spMk id="4" creationId="{B289AD74-8313-4713-891E-C34D195B2BDC}"/>
          </ac:spMkLst>
        </pc:spChg>
        <pc:spChg chg="add del mod">
          <ac:chgData name="Alenka Brod" userId="0612e4b2-48d3-4873-b98c-97ac2fb3ec42" providerId="ADAL" clId="{2FB4DA0B-628A-4397-9C22-B19DE7FC8D32}" dt="2020-04-14T14:13:03.748" v="918" actId="478"/>
          <ac:spMkLst>
            <pc:docMk/>
            <pc:sldMk cId="2819034125" sldId="266"/>
            <ac:spMk id="6" creationId="{EB7A4CCE-AE56-4A04-9092-7E48BAD7F07F}"/>
          </ac:spMkLst>
        </pc:spChg>
        <pc:spChg chg="add">
          <ac:chgData name="Alenka Brod" userId="0612e4b2-48d3-4873-b98c-97ac2fb3ec42" providerId="ADAL" clId="{2FB4DA0B-628A-4397-9C22-B19DE7FC8D32}" dt="2020-04-14T14:15:07.141" v="931" actId="26606"/>
          <ac:spMkLst>
            <pc:docMk/>
            <pc:sldMk cId="2819034125" sldId="266"/>
            <ac:spMk id="15" creationId="{7D8E67F2-F753-4E06-8229-4970A6725835}"/>
          </ac:spMkLst>
        </pc:spChg>
        <pc:spChg chg="add">
          <ac:chgData name="Alenka Brod" userId="0612e4b2-48d3-4873-b98c-97ac2fb3ec42" providerId="ADAL" clId="{2FB4DA0B-628A-4397-9C22-B19DE7FC8D32}" dt="2020-04-14T14:15:07.141" v="931" actId="26606"/>
          <ac:spMkLst>
            <pc:docMk/>
            <pc:sldMk cId="2819034125" sldId="266"/>
            <ac:spMk id="19" creationId="{007B8288-68CC-4847-8419-CF535B6B7EEA}"/>
          </ac:spMkLst>
        </pc:spChg>
        <pc:spChg chg="add">
          <ac:chgData name="Alenka Brod" userId="0612e4b2-48d3-4873-b98c-97ac2fb3ec42" providerId="ADAL" clId="{2FB4DA0B-628A-4397-9C22-B19DE7FC8D32}" dt="2020-04-14T14:15:07.141" v="931" actId="26606"/>
          <ac:spMkLst>
            <pc:docMk/>
            <pc:sldMk cId="2819034125" sldId="266"/>
            <ac:spMk id="21" creationId="{32BA8EA8-C1B6-4309-B674-F9F399B96288}"/>
          </ac:spMkLst>
        </pc:spChg>
        <pc:picChg chg="add mod">
          <ac:chgData name="Alenka Brod" userId="0612e4b2-48d3-4873-b98c-97ac2fb3ec42" providerId="ADAL" clId="{2FB4DA0B-628A-4397-9C22-B19DE7FC8D32}" dt="2020-04-14T14:15:07.141" v="931" actId="26606"/>
          <ac:picMkLst>
            <pc:docMk/>
            <pc:sldMk cId="2819034125" sldId="266"/>
            <ac:picMk id="5" creationId="{C347FF77-E091-4F9D-BCDE-A336297CD01F}"/>
          </ac:picMkLst>
        </pc:picChg>
        <pc:picChg chg="add del mod">
          <ac:chgData name="Alenka Brod" userId="0612e4b2-48d3-4873-b98c-97ac2fb3ec42" providerId="ADAL" clId="{2FB4DA0B-628A-4397-9C22-B19DE7FC8D32}" dt="2020-04-14T14:15:02.777" v="929" actId="478"/>
          <ac:picMkLst>
            <pc:docMk/>
            <pc:sldMk cId="2819034125" sldId="266"/>
            <ac:picMk id="8" creationId="{2FA279F9-FB18-48D9-856A-EC7FBB57B269}"/>
          </ac:picMkLst>
        </pc:picChg>
        <pc:picChg chg="add mod">
          <ac:chgData name="Alenka Brod" userId="0612e4b2-48d3-4873-b98c-97ac2fb3ec42" providerId="ADAL" clId="{2FB4DA0B-628A-4397-9C22-B19DE7FC8D32}" dt="2020-04-14T14:15:07.141" v="931" actId="26606"/>
          <ac:picMkLst>
            <pc:docMk/>
            <pc:sldMk cId="2819034125" sldId="266"/>
            <ac:picMk id="10" creationId="{525B38D2-077E-4AA3-AA0A-0E4540470551}"/>
          </ac:picMkLst>
        </pc:picChg>
        <pc:picChg chg="add">
          <ac:chgData name="Alenka Brod" userId="0612e4b2-48d3-4873-b98c-97ac2fb3ec42" providerId="ADAL" clId="{2FB4DA0B-628A-4397-9C22-B19DE7FC8D32}" dt="2020-04-14T14:15:07.141" v="931" actId="26606"/>
          <ac:picMkLst>
            <pc:docMk/>
            <pc:sldMk cId="2819034125" sldId="266"/>
            <ac:picMk id="17" creationId="{2EE1BDFD-564B-44A4-841A-50D6A8E75CB4}"/>
          </ac:picMkLst>
        </pc:picChg>
      </pc:sldChg>
      <pc:sldChg chg="addSp delSp modSp add del">
        <pc:chgData name="Alenka Brod" userId="0612e4b2-48d3-4873-b98c-97ac2fb3ec42" providerId="ADAL" clId="{2FB4DA0B-628A-4397-9C22-B19DE7FC8D32}" dt="2020-04-15T08:28:05.327" v="3994" actId="47"/>
        <pc:sldMkLst>
          <pc:docMk/>
          <pc:sldMk cId="713531938" sldId="267"/>
        </pc:sldMkLst>
        <pc:spChg chg="del">
          <ac:chgData name="Alenka Brod" userId="0612e4b2-48d3-4873-b98c-97ac2fb3ec42" providerId="ADAL" clId="{2FB4DA0B-628A-4397-9C22-B19DE7FC8D32}" dt="2020-04-15T07:37:32.130" v="934"/>
          <ac:spMkLst>
            <pc:docMk/>
            <pc:sldMk cId="713531938" sldId="267"/>
            <ac:spMk id="2" creationId="{BDE768FA-57CF-4DD4-83CB-5862553602E6}"/>
          </ac:spMkLst>
        </pc:spChg>
        <pc:spChg chg="del">
          <ac:chgData name="Alenka Brod" userId="0612e4b2-48d3-4873-b98c-97ac2fb3ec42" providerId="ADAL" clId="{2FB4DA0B-628A-4397-9C22-B19DE7FC8D32}" dt="2020-04-15T07:37:32.130" v="934"/>
          <ac:spMkLst>
            <pc:docMk/>
            <pc:sldMk cId="713531938" sldId="267"/>
            <ac:spMk id="3" creationId="{ABE57A60-5BD4-4C01-BBF1-BB008BB87852}"/>
          </ac:spMkLst>
        </pc:spChg>
        <pc:spChg chg="add del">
          <ac:chgData name="Alenka Brod" userId="0612e4b2-48d3-4873-b98c-97ac2fb3ec42" providerId="ADAL" clId="{2FB4DA0B-628A-4397-9C22-B19DE7FC8D32}" dt="2020-04-15T07:37:51.364" v="939" actId="478"/>
          <ac:spMkLst>
            <pc:docMk/>
            <pc:sldMk cId="713531938" sldId="267"/>
            <ac:spMk id="5" creationId="{9A750122-C653-4EBE-A08E-5701BD4C4F68}"/>
          </ac:spMkLst>
        </pc:spChg>
        <pc:picChg chg="add del mod">
          <ac:chgData name="Alenka Brod" userId="0612e4b2-48d3-4873-b98c-97ac2fb3ec42" providerId="ADAL" clId="{2FB4DA0B-628A-4397-9C22-B19DE7FC8D32}" dt="2020-04-15T07:38:39.590" v="944" actId="21"/>
          <ac:picMkLst>
            <pc:docMk/>
            <pc:sldMk cId="713531938" sldId="267"/>
            <ac:picMk id="4" creationId="{770839FD-86D2-4476-9EED-2435E3AB97BB}"/>
          </ac:picMkLst>
        </pc:picChg>
      </pc:sldChg>
      <pc:sldChg chg="addSp delSp modSp add">
        <pc:chgData name="Alenka Brod" userId="0612e4b2-48d3-4873-b98c-97ac2fb3ec42" providerId="ADAL" clId="{2FB4DA0B-628A-4397-9C22-B19DE7FC8D32}" dt="2020-04-20T11:46:07.614" v="6188" actId="478"/>
        <pc:sldMkLst>
          <pc:docMk/>
          <pc:sldMk cId="3139073897" sldId="268"/>
        </pc:sldMkLst>
        <pc:spChg chg="mod">
          <ac:chgData name="Alenka Brod" userId="0612e4b2-48d3-4873-b98c-97ac2fb3ec42" providerId="ADAL" clId="{2FB4DA0B-628A-4397-9C22-B19DE7FC8D32}" dt="2020-04-20T11:46:03.345" v="6187" actId="6549"/>
          <ac:spMkLst>
            <pc:docMk/>
            <pc:sldMk cId="3139073897" sldId="268"/>
            <ac:spMk id="2" creationId="{00000000-0000-0000-0000-000000000000}"/>
          </ac:spMkLst>
        </pc:spChg>
        <pc:spChg chg="mod">
          <ac:chgData name="Alenka Brod" userId="0612e4b2-48d3-4873-b98c-97ac2fb3ec42" providerId="ADAL" clId="{2FB4DA0B-628A-4397-9C22-B19DE7FC8D32}" dt="2020-04-20T10:44:30.393" v="5617" actId="207"/>
          <ac:spMkLst>
            <pc:docMk/>
            <pc:sldMk cId="3139073897" sldId="268"/>
            <ac:spMk id="5" creationId="{00000000-0000-0000-0000-000000000000}"/>
          </ac:spMkLst>
        </pc:spChg>
        <pc:spChg chg="mod">
          <ac:chgData name="Alenka Brod" userId="0612e4b2-48d3-4873-b98c-97ac2fb3ec42" providerId="ADAL" clId="{2FB4DA0B-628A-4397-9C22-B19DE7FC8D32}" dt="2020-04-20T10:47:11.200" v="5676" actId="20577"/>
          <ac:spMkLst>
            <pc:docMk/>
            <pc:sldMk cId="3139073897" sldId="268"/>
            <ac:spMk id="6" creationId="{00000000-0000-0000-0000-000000000000}"/>
          </ac:spMkLst>
        </pc:spChg>
        <pc:spChg chg="mod">
          <ac:chgData name="Alenka Brod" userId="0612e4b2-48d3-4873-b98c-97ac2fb3ec42" providerId="ADAL" clId="{2FB4DA0B-628A-4397-9C22-B19DE7FC8D32}" dt="2020-04-20T10:44:46.833" v="5623" actId="207"/>
          <ac:spMkLst>
            <pc:docMk/>
            <pc:sldMk cId="3139073897" sldId="268"/>
            <ac:spMk id="7" creationId="{00000000-0000-0000-0000-000000000000}"/>
          </ac:spMkLst>
        </pc:spChg>
        <pc:spChg chg="mod">
          <ac:chgData name="Alenka Brod" userId="0612e4b2-48d3-4873-b98c-97ac2fb3ec42" providerId="ADAL" clId="{2FB4DA0B-628A-4397-9C22-B19DE7FC8D32}" dt="2020-04-20T10:44:55.197" v="5626" actId="255"/>
          <ac:spMkLst>
            <pc:docMk/>
            <pc:sldMk cId="3139073897" sldId="268"/>
            <ac:spMk id="8" creationId="{00000000-0000-0000-0000-000000000000}"/>
          </ac:spMkLst>
        </pc:spChg>
        <pc:spChg chg="mod">
          <ac:chgData name="Alenka Brod" userId="0612e4b2-48d3-4873-b98c-97ac2fb3ec42" providerId="ADAL" clId="{2FB4DA0B-628A-4397-9C22-B19DE7FC8D32}" dt="2020-04-20T10:42:15.631" v="5507" actId="1076"/>
          <ac:spMkLst>
            <pc:docMk/>
            <pc:sldMk cId="3139073897" sldId="268"/>
            <ac:spMk id="9" creationId="{00000000-0000-0000-0000-000000000000}"/>
          </ac:spMkLst>
        </pc:spChg>
        <pc:spChg chg="mod">
          <ac:chgData name="Alenka Brod" userId="0612e4b2-48d3-4873-b98c-97ac2fb3ec42" providerId="ADAL" clId="{2FB4DA0B-628A-4397-9C22-B19DE7FC8D32}" dt="2020-04-20T10:42:18.289" v="5508" actId="1076"/>
          <ac:spMkLst>
            <pc:docMk/>
            <pc:sldMk cId="3139073897" sldId="268"/>
            <ac:spMk id="10" creationId="{00000000-0000-0000-0000-000000000000}"/>
          </ac:spMkLst>
        </pc:spChg>
        <pc:spChg chg="mod">
          <ac:chgData name="Alenka Brod" userId="0612e4b2-48d3-4873-b98c-97ac2fb3ec42" providerId="ADAL" clId="{2FB4DA0B-628A-4397-9C22-B19DE7FC8D32}" dt="2020-04-20T10:42:22.616" v="5509" actId="1076"/>
          <ac:spMkLst>
            <pc:docMk/>
            <pc:sldMk cId="3139073897" sldId="268"/>
            <ac:spMk id="11" creationId="{00000000-0000-0000-0000-000000000000}"/>
          </ac:spMkLst>
        </pc:spChg>
        <pc:spChg chg="mod">
          <ac:chgData name="Alenka Brod" userId="0612e4b2-48d3-4873-b98c-97ac2fb3ec42" providerId="ADAL" clId="{2FB4DA0B-628A-4397-9C22-B19DE7FC8D32}" dt="2020-04-20T10:42:27.332" v="5510" actId="1076"/>
          <ac:spMkLst>
            <pc:docMk/>
            <pc:sldMk cId="3139073897" sldId="268"/>
            <ac:spMk id="12" creationId="{00000000-0000-0000-0000-000000000000}"/>
          </ac:spMkLst>
        </pc:spChg>
        <pc:spChg chg="del">
          <ac:chgData name="Alenka Brod" userId="0612e4b2-48d3-4873-b98c-97ac2fb3ec42" providerId="ADAL" clId="{2FB4DA0B-628A-4397-9C22-B19DE7FC8D32}" dt="2020-04-20T11:46:07.614" v="6188" actId="478"/>
          <ac:spMkLst>
            <pc:docMk/>
            <pc:sldMk cId="3139073897" sldId="268"/>
            <ac:spMk id="13" creationId="{00000000-0000-0000-0000-000000000000}"/>
          </ac:spMkLst>
        </pc:spChg>
        <pc:picChg chg="mod">
          <ac:chgData name="Alenka Brod" userId="0612e4b2-48d3-4873-b98c-97ac2fb3ec42" providerId="ADAL" clId="{2FB4DA0B-628A-4397-9C22-B19DE7FC8D32}" dt="2020-04-15T07:39:06.534" v="951" actId="1076"/>
          <ac:picMkLst>
            <pc:docMk/>
            <pc:sldMk cId="3139073897" sldId="268"/>
            <ac:picMk id="3" creationId="{00000000-0000-0000-0000-000000000000}"/>
          </ac:picMkLst>
        </pc:picChg>
        <pc:picChg chg="mod">
          <ac:chgData name="Alenka Brod" userId="0612e4b2-48d3-4873-b98c-97ac2fb3ec42" providerId="ADAL" clId="{2FB4DA0B-628A-4397-9C22-B19DE7FC8D32}" dt="2020-04-20T10:42:11.286" v="5506" actId="1076"/>
          <ac:picMkLst>
            <pc:docMk/>
            <pc:sldMk cId="3139073897" sldId="268"/>
            <ac:picMk id="4" creationId="{00000000-0000-0000-0000-000000000000}"/>
          </ac:picMkLst>
        </pc:picChg>
        <pc:picChg chg="add mod">
          <ac:chgData name="Alenka Brod" userId="0612e4b2-48d3-4873-b98c-97ac2fb3ec42" providerId="ADAL" clId="{2FB4DA0B-628A-4397-9C22-B19DE7FC8D32}" dt="2020-04-15T07:38:46.744" v="947" actId="1076"/>
          <ac:picMkLst>
            <pc:docMk/>
            <pc:sldMk cId="3139073897" sldId="268"/>
            <ac:picMk id="14" creationId="{15147A68-4170-4964-A221-9950EE54BBFC}"/>
          </ac:picMkLst>
        </pc:picChg>
      </pc:sldChg>
      <pc:sldChg chg="addSp modSp">
        <pc:chgData name="Alenka Brod" userId="0612e4b2-48d3-4873-b98c-97ac2fb3ec42" providerId="ADAL" clId="{2FB4DA0B-628A-4397-9C22-B19DE7FC8D32}" dt="2020-04-20T10:41:59.476" v="5504" actId="1076"/>
        <pc:sldMkLst>
          <pc:docMk/>
          <pc:sldMk cId="1969303116" sldId="745"/>
        </pc:sldMkLst>
        <pc:spChg chg="add mod">
          <ac:chgData name="Alenka Brod" userId="0612e4b2-48d3-4873-b98c-97ac2fb3ec42" providerId="ADAL" clId="{2FB4DA0B-628A-4397-9C22-B19DE7FC8D32}" dt="2020-04-20T07:07:29.550" v="5346" actId="1076"/>
          <ac:spMkLst>
            <pc:docMk/>
            <pc:sldMk cId="1969303116" sldId="745"/>
            <ac:spMk id="3" creationId="{A0EE1930-349C-46E4-8A9C-B522658CD04A}"/>
          </ac:spMkLst>
        </pc:spChg>
        <pc:spChg chg="add mod">
          <ac:chgData name="Alenka Brod" userId="0612e4b2-48d3-4873-b98c-97ac2fb3ec42" providerId="ADAL" clId="{2FB4DA0B-628A-4397-9C22-B19DE7FC8D32}" dt="2020-04-20T07:07:48.099" v="5382" actId="20577"/>
          <ac:spMkLst>
            <pc:docMk/>
            <pc:sldMk cId="1969303116" sldId="745"/>
            <ac:spMk id="4" creationId="{FAD68FAE-CD8D-4706-806E-EB2741793C1A}"/>
          </ac:spMkLst>
        </pc:spChg>
        <pc:picChg chg="mod">
          <ac:chgData name="Alenka Brod" userId="0612e4b2-48d3-4873-b98c-97ac2fb3ec42" providerId="ADAL" clId="{2FB4DA0B-628A-4397-9C22-B19DE7FC8D32}" dt="2020-04-20T07:07:26.661" v="5345" actId="1076"/>
          <ac:picMkLst>
            <pc:docMk/>
            <pc:sldMk cId="1969303116" sldId="745"/>
            <ac:picMk id="2" creationId="{EC841FD7-AC8A-411B-AB2F-D97F1ED2BEF5}"/>
          </ac:picMkLst>
        </pc:picChg>
        <pc:picChg chg="add mod">
          <ac:chgData name="Alenka Brod" userId="0612e4b2-48d3-4873-b98c-97ac2fb3ec42" providerId="ADAL" clId="{2FB4DA0B-628A-4397-9C22-B19DE7FC8D32}" dt="2020-04-20T10:40:51.121" v="5501" actId="1076"/>
          <ac:picMkLst>
            <pc:docMk/>
            <pc:sldMk cId="1969303116" sldId="745"/>
            <ac:picMk id="5" creationId="{CEFF9A62-B87B-4B4E-B426-5B9DEAEDC26D}"/>
          </ac:picMkLst>
        </pc:picChg>
        <pc:picChg chg="add mod">
          <ac:chgData name="Alenka Brod" userId="0612e4b2-48d3-4873-b98c-97ac2fb3ec42" providerId="ADAL" clId="{2FB4DA0B-628A-4397-9C22-B19DE7FC8D32}" dt="2020-04-20T10:41:59.476" v="5504" actId="1076"/>
          <ac:picMkLst>
            <pc:docMk/>
            <pc:sldMk cId="1969303116" sldId="745"/>
            <ac:picMk id="6" creationId="{30299DE5-5299-4BCB-AFF4-35CCB59DE70D}"/>
          </ac:picMkLst>
        </pc:picChg>
      </pc:sldChg>
      <pc:sldChg chg="modSp add ord">
        <pc:chgData name="Alenka Brod" userId="0612e4b2-48d3-4873-b98c-97ac2fb3ec42" providerId="ADAL" clId="{2FB4DA0B-628A-4397-9C22-B19DE7FC8D32}" dt="2020-04-20T11:02:24.178" v="6091" actId="1076"/>
        <pc:sldMkLst>
          <pc:docMk/>
          <pc:sldMk cId="0" sldId="837"/>
        </pc:sldMkLst>
        <pc:spChg chg="mod">
          <ac:chgData name="Alenka Brod" userId="0612e4b2-48d3-4873-b98c-97ac2fb3ec42" providerId="ADAL" clId="{2FB4DA0B-628A-4397-9C22-B19DE7FC8D32}" dt="2020-04-15T08:19:14.732" v="3194" actId="14100"/>
          <ac:spMkLst>
            <pc:docMk/>
            <pc:sldMk cId="0" sldId="837"/>
            <ac:spMk id="2" creationId="{7ED11F5A-9B4D-4364-9374-F933D8FAECC2}"/>
          </ac:spMkLst>
        </pc:spChg>
        <pc:spChg chg="mod">
          <ac:chgData name="Alenka Brod" userId="0612e4b2-48d3-4873-b98c-97ac2fb3ec42" providerId="ADAL" clId="{2FB4DA0B-628A-4397-9C22-B19DE7FC8D32}" dt="2020-04-15T08:18:58.487" v="3191" actId="27636"/>
          <ac:spMkLst>
            <pc:docMk/>
            <pc:sldMk cId="0" sldId="837"/>
            <ac:spMk id="46083" creationId="{915C7B95-B8FD-4EDB-BBE8-E091E03BE11B}"/>
          </ac:spMkLst>
        </pc:spChg>
        <pc:spChg chg="mod">
          <ac:chgData name="Alenka Brod" userId="0612e4b2-48d3-4873-b98c-97ac2fb3ec42" providerId="ADAL" clId="{2FB4DA0B-628A-4397-9C22-B19DE7FC8D32}" dt="2020-04-20T11:02:11.138" v="6089" actId="1076"/>
          <ac:spMkLst>
            <pc:docMk/>
            <pc:sldMk cId="0" sldId="837"/>
            <ac:spMk id="46084" creationId="{3210C831-13AE-435D-886F-A2B6530F3AED}"/>
          </ac:spMkLst>
        </pc:spChg>
        <pc:spChg chg="mod">
          <ac:chgData name="Alenka Brod" userId="0612e4b2-48d3-4873-b98c-97ac2fb3ec42" providerId="ADAL" clId="{2FB4DA0B-628A-4397-9C22-B19DE7FC8D32}" dt="2020-04-15T08:19:29.055" v="3198" actId="1076"/>
          <ac:spMkLst>
            <pc:docMk/>
            <pc:sldMk cId="0" sldId="837"/>
            <ac:spMk id="46086" creationId="{AECAAAC1-E4F2-46BC-9FD3-B4854FBB756E}"/>
          </ac:spMkLst>
        </pc:spChg>
        <pc:spChg chg="mod">
          <ac:chgData name="Alenka Brod" userId="0612e4b2-48d3-4873-b98c-97ac2fb3ec42" providerId="ADAL" clId="{2FB4DA0B-628A-4397-9C22-B19DE7FC8D32}" dt="2020-04-20T11:02:21.943" v="6090" actId="1076"/>
          <ac:spMkLst>
            <pc:docMk/>
            <pc:sldMk cId="0" sldId="837"/>
            <ac:spMk id="46087" creationId="{D66196EE-E5E2-4B75-803F-55AC6A8E77AA}"/>
          </ac:spMkLst>
        </pc:spChg>
        <pc:spChg chg="mod">
          <ac:chgData name="Alenka Brod" userId="0612e4b2-48d3-4873-b98c-97ac2fb3ec42" providerId="ADAL" clId="{2FB4DA0B-628A-4397-9C22-B19DE7FC8D32}" dt="2020-04-20T11:02:24.178" v="6091" actId="1076"/>
          <ac:spMkLst>
            <pc:docMk/>
            <pc:sldMk cId="0" sldId="837"/>
            <ac:spMk id="46088" creationId="{E6B98ECA-7101-45FF-9030-FEFB861FD61F}"/>
          </ac:spMkLst>
        </pc:spChg>
        <pc:spChg chg="mod">
          <ac:chgData name="Alenka Brod" userId="0612e4b2-48d3-4873-b98c-97ac2fb3ec42" providerId="ADAL" clId="{2FB4DA0B-628A-4397-9C22-B19DE7FC8D32}" dt="2020-04-15T08:19:34.245" v="3201" actId="1076"/>
          <ac:spMkLst>
            <pc:docMk/>
            <pc:sldMk cId="0" sldId="837"/>
            <ac:spMk id="46089" creationId="{14339978-9A6C-486C-97B9-7895BB9EF6E7}"/>
          </ac:spMkLst>
        </pc:spChg>
        <pc:spChg chg="mod">
          <ac:chgData name="Alenka Brod" userId="0612e4b2-48d3-4873-b98c-97ac2fb3ec42" providerId="ADAL" clId="{2FB4DA0B-628A-4397-9C22-B19DE7FC8D32}" dt="2020-04-15T08:19:36.749" v="3202" actId="1076"/>
          <ac:spMkLst>
            <pc:docMk/>
            <pc:sldMk cId="0" sldId="837"/>
            <ac:spMk id="46090" creationId="{09BC4EFE-A517-43FC-924C-02334778DB6D}"/>
          </ac:spMkLst>
        </pc:spChg>
        <pc:spChg chg="mod">
          <ac:chgData name="Alenka Brod" userId="0612e4b2-48d3-4873-b98c-97ac2fb3ec42" providerId="ADAL" clId="{2FB4DA0B-628A-4397-9C22-B19DE7FC8D32}" dt="2020-04-15T08:19:39.958" v="3203" actId="1076"/>
          <ac:spMkLst>
            <pc:docMk/>
            <pc:sldMk cId="0" sldId="837"/>
            <ac:spMk id="46091" creationId="{FE400663-136C-4FAF-9491-730ADA10AB7D}"/>
          </ac:spMkLst>
        </pc:spChg>
        <pc:graphicFrameChg chg="mod">
          <ac:chgData name="Alenka Brod" userId="0612e4b2-48d3-4873-b98c-97ac2fb3ec42" providerId="ADAL" clId="{2FB4DA0B-628A-4397-9C22-B19DE7FC8D32}" dt="2020-04-15T08:19:24.164" v="3196" actId="1076"/>
          <ac:graphicFrameMkLst>
            <pc:docMk/>
            <pc:sldMk cId="0" sldId="837"/>
            <ac:graphicFrameMk id="6" creationId="{35FE561D-0206-4228-B92B-505E0C44022E}"/>
          </ac:graphicFrameMkLst>
        </pc:graphicFrameChg>
        <pc:picChg chg="mod">
          <ac:chgData name="Alenka Brod" userId="0612e4b2-48d3-4873-b98c-97ac2fb3ec42" providerId="ADAL" clId="{2FB4DA0B-628A-4397-9C22-B19DE7FC8D32}" dt="2020-04-15T08:19:48.897" v="3207" actId="1076"/>
          <ac:picMkLst>
            <pc:docMk/>
            <pc:sldMk cId="0" sldId="837"/>
            <ac:picMk id="46092" creationId="{ED5FA1CC-8481-49FC-81DF-E0AE860887E5}"/>
          </ac:picMkLst>
        </pc:picChg>
      </pc:sldChg>
      <pc:sldChg chg="addSp delSp modSp add mod setBg">
        <pc:chgData name="Alenka Brod" userId="0612e4b2-48d3-4873-b98c-97ac2fb3ec42" providerId="ADAL" clId="{2FB4DA0B-628A-4397-9C22-B19DE7FC8D32}" dt="2020-04-15T08:34:06.574" v="4446" actId="255"/>
        <pc:sldMkLst>
          <pc:docMk/>
          <pc:sldMk cId="3935217256" sldId="980"/>
        </pc:sldMkLst>
        <pc:spChg chg="mod">
          <ac:chgData name="Alenka Brod" userId="0612e4b2-48d3-4873-b98c-97ac2fb3ec42" providerId="ADAL" clId="{2FB4DA0B-628A-4397-9C22-B19DE7FC8D32}" dt="2020-04-15T08:33:41.146" v="4442" actId="26606"/>
          <ac:spMkLst>
            <pc:docMk/>
            <pc:sldMk cId="3935217256" sldId="980"/>
            <ac:spMk id="2" creationId="{FB41F27C-1E05-4070-BFC4-D87773D9F6EA}"/>
          </ac:spMkLst>
        </pc:spChg>
        <pc:spChg chg="mod">
          <ac:chgData name="Alenka Brod" userId="0612e4b2-48d3-4873-b98c-97ac2fb3ec42" providerId="ADAL" clId="{2FB4DA0B-628A-4397-9C22-B19DE7FC8D32}" dt="2020-04-15T08:33:41.146" v="4442" actId="26606"/>
          <ac:spMkLst>
            <pc:docMk/>
            <pc:sldMk cId="3935217256" sldId="980"/>
            <ac:spMk id="3" creationId="{5CB294A1-69BD-4347-91AA-50CC2D5C0BA6}"/>
          </ac:spMkLst>
        </pc:spChg>
        <pc:spChg chg="del mod">
          <ac:chgData name="Alenka Brod" userId="0612e4b2-48d3-4873-b98c-97ac2fb3ec42" providerId="ADAL" clId="{2FB4DA0B-628A-4397-9C22-B19DE7FC8D32}" dt="2020-04-15T08:33:41.146" v="4442" actId="26606"/>
          <ac:spMkLst>
            <pc:docMk/>
            <pc:sldMk cId="3935217256" sldId="980"/>
            <ac:spMk id="5" creationId="{38F3159E-7E93-49A6-8441-0C0289C2EDF9}"/>
          </ac:spMkLst>
        </pc:spChg>
        <pc:spChg chg="add">
          <ac:chgData name="Alenka Brod" userId="0612e4b2-48d3-4873-b98c-97ac2fb3ec42" providerId="ADAL" clId="{2FB4DA0B-628A-4397-9C22-B19DE7FC8D32}" dt="2020-04-15T08:33:41.146" v="4442" actId="26606"/>
          <ac:spMkLst>
            <pc:docMk/>
            <pc:sldMk cId="3935217256" sldId="980"/>
            <ac:spMk id="12" creationId="{0499AD7B-99D4-4755-8966-F7BA0426904B}"/>
          </ac:spMkLst>
        </pc:spChg>
        <pc:graphicFrameChg chg="add mod">
          <ac:chgData name="Alenka Brod" userId="0612e4b2-48d3-4873-b98c-97ac2fb3ec42" providerId="ADAL" clId="{2FB4DA0B-628A-4397-9C22-B19DE7FC8D32}" dt="2020-04-15T08:34:06.574" v="4446" actId="255"/>
          <ac:graphicFrameMkLst>
            <pc:docMk/>
            <pc:sldMk cId="3935217256" sldId="980"/>
            <ac:graphicFrameMk id="7" creationId="{3280B452-3040-40C3-AB7C-8FBD24238246}"/>
          </ac:graphicFrameMkLst>
        </pc:graphicFrameChg>
        <pc:picChg chg="add">
          <ac:chgData name="Alenka Brod" userId="0612e4b2-48d3-4873-b98c-97ac2fb3ec42" providerId="ADAL" clId="{2FB4DA0B-628A-4397-9C22-B19DE7FC8D32}" dt="2020-04-15T08:33:41.146" v="4442" actId="26606"/>
          <ac:picMkLst>
            <pc:docMk/>
            <pc:sldMk cId="3935217256" sldId="980"/>
            <ac:picMk id="14" creationId="{1A06F89A-489D-4383-94C5-42F7FF2E9A63}"/>
          </ac:picMkLst>
        </pc:picChg>
      </pc:sldChg>
      <pc:sldChg chg="modSp add del">
        <pc:chgData name="Alenka Brod" userId="0612e4b2-48d3-4873-b98c-97ac2fb3ec42" providerId="ADAL" clId="{2FB4DA0B-628A-4397-9C22-B19DE7FC8D32}" dt="2020-04-15T08:20:55.265" v="3215" actId="47"/>
        <pc:sldMkLst>
          <pc:docMk/>
          <pc:sldMk cId="241504494" sldId="981"/>
        </pc:sldMkLst>
        <pc:spChg chg="mod">
          <ac:chgData name="Alenka Brod" userId="0612e4b2-48d3-4873-b98c-97ac2fb3ec42" providerId="ADAL" clId="{2FB4DA0B-628A-4397-9C22-B19DE7FC8D32}" dt="2020-04-15T08:20:52.539" v="3212" actId="27636"/>
          <ac:spMkLst>
            <pc:docMk/>
            <pc:sldMk cId="241504494" sldId="981"/>
            <ac:spMk id="6" creationId="{262BAB4C-50AD-48F7-92E8-E85ACE1735B0}"/>
          </ac:spMkLst>
        </pc:spChg>
        <pc:spChg chg="mod">
          <ac:chgData name="Alenka Brod" userId="0612e4b2-48d3-4873-b98c-97ac2fb3ec42" providerId="ADAL" clId="{2FB4DA0B-628A-4397-9C22-B19DE7FC8D32}" dt="2020-04-15T08:20:52.538" v="3211" actId="27636"/>
          <ac:spMkLst>
            <pc:docMk/>
            <pc:sldMk cId="241504494" sldId="981"/>
            <ac:spMk id="8" creationId="{5977A6BE-BC74-47F1-96C5-E3E6E90A8116}"/>
          </ac:spMkLst>
        </pc:spChg>
      </pc:sldChg>
      <pc:sldChg chg="addSp delSp modSp add del mod setBg">
        <pc:chgData name="Alenka Brod" userId="0612e4b2-48d3-4873-b98c-97ac2fb3ec42" providerId="ADAL" clId="{2FB4DA0B-628A-4397-9C22-B19DE7FC8D32}" dt="2020-04-15T08:35:41.548" v="4460" actId="47"/>
        <pc:sldMkLst>
          <pc:docMk/>
          <pc:sldMk cId="4158436616" sldId="982"/>
        </pc:sldMkLst>
        <pc:spChg chg="mod">
          <ac:chgData name="Alenka Brod" userId="0612e4b2-48d3-4873-b98c-97ac2fb3ec42" providerId="ADAL" clId="{2FB4DA0B-628A-4397-9C22-B19DE7FC8D32}" dt="2020-04-15T08:34:29.794" v="4447" actId="26606"/>
          <ac:spMkLst>
            <pc:docMk/>
            <pc:sldMk cId="4158436616" sldId="982"/>
            <ac:spMk id="2" creationId="{FB41F27C-1E05-4070-BFC4-D87773D9F6EA}"/>
          </ac:spMkLst>
        </pc:spChg>
        <pc:spChg chg="mod">
          <ac:chgData name="Alenka Brod" userId="0612e4b2-48d3-4873-b98c-97ac2fb3ec42" providerId="ADAL" clId="{2FB4DA0B-628A-4397-9C22-B19DE7FC8D32}" dt="2020-04-15T08:34:29.794" v="4447" actId="26606"/>
          <ac:spMkLst>
            <pc:docMk/>
            <pc:sldMk cId="4158436616" sldId="982"/>
            <ac:spMk id="3" creationId="{5CB294A1-69BD-4347-91AA-50CC2D5C0BA6}"/>
          </ac:spMkLst>
        </pc:spChg>
        <pc:spChg chg="del mod">
          <ac:chgData name="Alenka Brod" userId="0612e4b2-48d3-4873-b98c-97ac2fb3ec42" providerId="ADAL" clId="{2FB4DA0B-628A-4397-9C22-B19DE7FC8D32}" dt="2020-04-15T08:34:29.794" v="4447" actId="26606"/>
          <ac:spMkLst>
            <pc:docMk/>
            <pc:sldMk cId="4158436616" sldId="982"/>
            <ac:spMk id="5" creationId="{38F3159E-7E93-49A6-8441-0C0289C2EDF9}"/>
          </ac:spMkLst>
        </pc:spChg>
        <pc:spChg chg="add">
          <ac:chgData name="Alenka Brod" userId="0612e4b2-48d3-4873-b98c-97ac2fb3ec42" providerId="ADAL" clId="{2FB4DA0B-628A-4397-9C22-B19DE7FC8D32}" dt="2020-04-15T08:34:29.794" v="4447" actId="26606"/>
          <ac:spMkLst>
            <pc:docMk/>
            <pc:sldMk cId="4158436616" sldId="982"/>
            <ac:spMk id="12" creationId="{0499AD7B-99D4-4755-8966-F7BA0426904B}"/>
          </ac:spMkLst>
        </pc:spChg>
        <pc:graphicFrameChg chg="add mod">
          <ac:chgData name="Alenka Brod" userId="0612e4b2-48d3-4873-b98c-97ac2fb3ec42" providerId="ADAL" clId="{2FB4DA0B-628A-4397-9C22-B19DE7FC8D32}" dt="2020-04-15T08:35:33.193" v="4458"/>
          <ac:graphicFrameMkLst>
            <pc:docMk/>
            <pc:sldMk cId="4158436616" sldId="982"/>
            <ac:graphicFrameMk id="7" creationId="{AD544CE3-1DF4-4682-9279-C2A5E214A287}"/>
          </ac:graphicFrameMkLst>
        </pc:graphicFrameChg>
        <pc:picChg chg="add">
          <ac:chgData name="Alenka Brod" userId="0612e4b2-48d3-4873-b98c-97ac2fb3ec42" providerId="ADAL" clId="{2FB4DA0B-628A-4397-9C22-B19DE7FC8D32}" dt="2020-04-15T08:34:29.794" v="4447" actId="26606"/>
          <ac:picMkLst>
            <pc:docMk/>
            <pc:sldMk cId="4158436616" sldId="982"/>
            <ac:picMk id="14" creationId="{1A06F89A-489D-4383-94C5-42F7FF2E9A63}"/>
          </ac:picMkLst>
        </pc:picChg>
      </pc:sldChg>
      <pc:sldChg chg="addSp modSp add mod ord setBg">
        <pc:chgData name="Alenka Brod" userId="0612e4b2-48d3-4873-b98c-97ac2fb3ec42" providerId="ADAL" clId="{2FB4DA0B-628A-4397-9C22-B19DE7FC8D32}" dt="2020-04-20T11:02:28.071" v="6093"/>
        <pc:sldMkLst>
          <pc:docMk/>
          <pc:sldMk cId="1209505228" sldId="983"/>
        </pc:sldMkLst>
        <pc:spChg chg="mod">
          <ac:chgData name="Alenka Brod" userId="0612e4b2-48d3-4873-b98c-97ac2fb3ec42" providerId="ADAL" clId="{2FB4DA0B-628A-4397-9C22-B19DE7FC8D32}" dt="2020-04-15T08:32:12.070" v="4384" actId="26606"/>
          <ac:spMkLst>
            <pc:docMk/>
            <pc:sldMk cId="1209505228" sldId="983"/>
            <ac:spMk id="2" creationId="{56F68C5B-49E4-4AA8-8F45-36A2D36EF66F}"/>
          </ac:spMkLst>
        </pc:spChg>
        <pc:spChg chg="add mod">
          <ac:chgData name="Alenka Brod" userId="0612e4b2-48d3-4873-b98c-97ac2fb3ec42" providerId="ADAL" clId="{2FB4DA0B-628A-4397-9C22-B19DE7FC8D32}" dt="2020-04-20T10:11:18.157" v="5424" actId="14100"/>
          <ac:spMkLst>
            <pc:docMk/>
            <pc:sldMk cId="1209505228" sldId="983"/>
            <ac:spMk id="3" creationId="{78D9F780-C3D9-4B97-9707-2C0E44E9655B}"/>
          </ac:spMkLst>
        </pc:spChg>
        <pc:spChg chg="add">
          <ac:chgData name="Alenka Brod" userId="0612e4b2-48d3-4873-b98c-97ac2fb3ec42" providerId="ADAL" clId="{2FB4DA0B-628A-4397-9C22-B19DE7FC8D32}" dt="2020-04-15T08:32:12.070" v="4384" actId="26606"/>
          <ac:spMkLst>
            <pc:docMk/>
            <pc:sldMk cId="1209505228" sldId="983"/>
            <ac:spMk id="8" creationId="{3B854194-185D-494D-905C-7C7CB2E30F6E}"/>
          </ac:spMkLst>
        </pc:spChg>
        <pc:spChg chg="add">
          <ac:chgData name="Alenka Brod" userId="0612e4b2-48d3-4873-b98c-97ac2fb3ec42" providerId="ADAL" clId="{2FB4DA0B-628A-4397-9C22-B19DE7FC8D32}" dt="2020-04-15T08:32:12.070" v="4384" actId="26606"/>
          <ac:spMkLst>
            <pc:docMk/>
            <pc:sldMk cId="1209505228" sldId="983"/>
            <ac:spMk id="10" creationId="{B4F5FA0D-0104-4987-8241-EFF7C85B88DE}"/>
          </ac:spMkLst>
        </pc:spChg>
        <pc:picChg chg="add">
          <ac:chgData name="Alenka Brod" userId="0612e4b2-48d3-4873-b98c-97ac2fb3ec42" providerId="ADAL" clId="{2FB4DA0B-628A-4397-9C22-B19DE7FC8D32}" dt="2020-04-15T08:32:12.070" v="4384" actId="26606"/>
          <ac:picMkLst>
            <pc:docMk/>
            <pc:sldMk cId="1209505228" sldId="983"/>
            <ac:picMk id="12" creationId="{2897127E-6CEF-446C-BE87-93B7C46E49D1}"/>
          </ac:picMkLst>
        </pc:picChg>
      </pc:sldChg>
      <pc:sldChg chg="addSp modSp add mod setBg">
        <pc:chgData name="Alenka Brod" userId="0612e4b2-48d3-4873-b98c-97ac2fb3ec42" providerId="ADAL" clId="{2FB4DA0B-628A-4397-9C22-B19DE7FC8D32}" dt="2020-04-20T11:03:23.853" v="6113" actId="1076"/>
        <pc:sldMkLst>
          <pc:docMk/>
          <pc:sldMk cId="2284137114" sldId="984"/>
        </pc:sldMkLst>
        <pc:spChg chg="mod">
          <ac:chgData name="Alenka Brod" userId="0612e4b2-48d3-4873-b98c-97ac2fb3ec42" providerId="ADAL" clId="{2FB4DA0B-628A-4397-9C22-B19DE7FC8D32}" dt="2020-04-20T11:03:23.853" v="6113" actId="1076"/>
          <ac:spMkLst>
            <pc:docMk/>
            <pc:sldMk cId="2284137114" sldId="984"/>
            <ac:spMk id="2" creationId="{ADF4F4F2-9795-46DF-BC6C-A73BE5BF274D}"/>
          </ac:spMkLst>
        </pc:spChg>
        <pc:spChg chg="add mod">
          <ac:chgData name="Alenka Brod" userId="0612e4b2-48d3-4873-b98c-97ac2fb3ec42" providerId="ADAL" clId="{2FB4DA0B-628A-4397-9C22-B19DE7FC8D32}" dt="2020-04-20T11:03:17.514" v="6112" actId="20577"/>
          <ac:spMkLst>
            <pc:docMk/>
            <pc:sldMk cId="2284137114" sldId="984"/>
            <ac:spMk id="3" creationId="{4A924CD4-9035-47AA-BC68-139ADC4C1615}"/>
          </ac:spMkLst>
        </pc:spChg>
        <pc:spChg chg="add">
          <ac:chgData name="Alenka Brod" userId="0612e4b2-48d3-4873-b98c-97ac2fb3ec42" providerId="ADAL" clId="{2FB4DA0B-628A-4397-9C22-B19DE7FC8D32}" dt="2020-04-15T08:31:50.103" v="4382" actId="26606"/>
          <ac:spMkLst>
            <pc:docMk/>
            <pc:sldMk cId="2284137114" sldId="984"/>
            <ac:spMk id="10" creationId="{49CD2D09-B1BB-4DF5-9E1C-3D21B21EDEFD}"/>
          </ac:spMkLst>
        </pc:spChg>
        <pc:spChg chg="add">
          <ac:chgData name="Alenka Brod" userId="0612e4b2-48d3-4873-b98c-97ac2fb3ec42" providerId="ADAL" clId="{2FB4DA0B-628A-4397-9C22-B19DE7FC8D32}" dt="2020-04-15T08:31:50.103" v="4382" actId="26606"/>
          <ac:spMkLst>
            <pc:docMk/>
            <pc:sldMk cId="2284137114" sldId="984"/>
            <ac:spMk id="14" creationId="{967C29FE-FD32-4AFB-AD20-DBDF5864B2D8}"/>
          </ac:spMkLst>
        </pc:spChg>
        <pc:picChg chg="add mod">
          <ac:chgData name="Alenka Brod" userId="0612e4b2-48d3-4873-b98c-97ac2fb3ec42" providerId="ADAL" clId="{2FB4DA0B-628A-4397-9C22-B19DE7FC8D32}" dt="2020-04-15T08:31:50.103" v="4382" actId="26606"/>
          <ac:picMkLst>
            <pc:docMk/>
            <pc:sldMk cId="2284137114" sldId="984"/>
            <ac:picMk id="5" creationId="{ED1F1B8D-9B8A-41B3-AA2D-70C023939F91}"/>
          </ac:picMkLst>
        </pc:picChg>
        <pc:picChg chg="add">
          <ac:chgData name="Alenka Brod" userId="0612e4b2-48d3-4873-b98c-97ac2fb3ec42" providerId="ADAL" clId="{2FB4DA0B-628A-4397-9C22-B19DE7FC8D32}" dt="2020-04-15T08:31:50.103" v="4382" actId="26606"/>
          <ac:picMkLst>
            <pc:docMk/>
            <pc:sldMk cId="2284137114" sldId="984"/>
            <ac:picMk id="12" creationId="{83355637-BA71-4F63-94C9-E77BF81BDFC0}"/>
          </ac:picMkLst>
        </pc:picChg>
      </pc:sldChg>
      <pc:sldChg chg="modSp add">
        <pc:chgData name="Alenka Brod" userId="0612e4b2-48d3-4873-b98c-97ac2fb3ec42" providerId="ADAL" clId="{2FB4DA0B-628A-4397-9C22-B19DE7FC8D32}" dt="2020-04-15T08:35:38.440" v="4459"/>
        <pc:sldMkLst>
          <pc:docMk/>
          <pc:sldMk cId="3091529442" sldId="985"/>
        </pc:sldMkLst>
        <pc:graphicFrameChg chg="mod">
          <ac:chgData name="Alenka Brod" userId="0612e4b2-48d3-4873-b98c-97ac2fb3ec42" providerId="ADAL" clId="{2FB4DA0B-628A-4397-9C22-B19DE7FC8D32}" dt="2020-04-15T08:35:38.440" v="4459"/>
          <ac:graphicFrameMkLst>
            <pc:docMk/>
            <pc:sldMk cId="3091529442" sldId="985"/>
            <ac:graphicFrameMk id="7" creationId="{3280B452-3040-40C3-AB7C-8FBD24238246}"/>
          </ac:graphicFrameMkLst>
        </pc:graphicFrameChg>
      </pc:sldChg>
      <pc:sldChg chg="addSp delSp modSp add mod ord setBg setClrOvrMap">
        <pc:chgData name="Alenka Brod" userId="0612e4b2-48d3-4873-b98c-97ac2fb3ec42" providerId="ADAL" clId="{2FB4DA0B-628A-4397-9C22-B19DE7FC8D32}" dt="2020-04-20T11:04:18.414" v="6185" actId="1076"/>
        <pc:sldMkLst>
          <pc:docMk/>
          <pc:sldMk cId="4107079627" sldId="986"/>
        </pc:sldMkLst>
        <pc:spChg chg="mod">
          <ac:chgData name="Alenka Brod" userId="0612e4b2-48d3-4873-b98c-97ac2fb3ec42" providerId="ADAL" clId="{2FB4DA0B-628A-4397-9C22-B19DE7FC8D32}" dt="2020-04-20T10:17:10.270" v="5499" actId="1076"/>
          <ac:spMkLst>
            <pc:docMk/>
            <pc:sldMk cId="4107079627" sldId="986"/>
            <ac:spMk id="2" creationId="{20B4BFDE-7418-4F4E-98C3-C6E3D39315E6}"/>
          </ac:spMkLst>
        </pc:spChg>
        <pc:spChg chg="add del mod">
          <ac:chgData name="Alenka Brod" userId="0612e4b2-48d3-4873-b98c-97ac2fb3ec42" providerId="ADAL" clId="{2FB4DA0B-628A-4397-9C22-B19DE7FC8D32}" dt="2020-04-16T06:06:19.082" v="5002" actId="26606"/>
          <ac:spMkLst>
            <pc:docMk/>
            <pc:sldMk cId="4107079627" sldId="986"/>
            <ac:spMk id="3" creationId="{27AC37E8-AC9C-450B-9806-D6B888F750BE}"/>
          </ac:spMkLst>
        </pc:spChg>
        <pc:spChg chg="add mod">
          <ac:chgData name="Alenka Brod" userId="0612e4b2-48d3-4873-b98c-97ac2fb3ec42" providerId="ADAL" clId="{2FB4DA0B-628A-4397-9C22-B19DE7FC8D32}" dt="2020-04-20T11:03:30.478" v="6115" actId="1076"/>
          <ac:spMkLst>
            <pc:docMk/>
            <pc:sldMk cId="4107079627" sldId="986"/>
            <ac:spMk id="3" creationId="{599CAAFF-7089-469A-8D11-2DB23BF69089}"/>
          </ac:spMkLst>
        </pc:spChg>
        <pc:spChg chg="add mod">
          <ac:chgData name="Alenka Brod" userId="0612e4b2-48d3-4873-b98c-97ac2fb3ec42" providerId="ADAL" clId="{2FB4DA0B-628A-4397-9C22-B19DE7FC8D32}" dt="2020-04-20T11:04:18.414" v="6185" actId="1076"/>
          <ac:spMkLst>
            <pc:docMk/>
            <pc:sldMk cId="4107079627" sldId="986"/>
            <ac:spMk id="6" creationId="{BF5431EF-C14D-4249-9FD5-D0607639E7B4}"/>
          </ac:spMkLst>
        </pc:spChg>
        <pc:spChg chg="add mod">
          <ac:chgData name="Alenka Brod" userId="0612e4b2-48d3-4873-b98c-97ac2fb3ec42" providerId="ADAL" clId="{2FB4DA0B-628A-4397-9C22-B19DE7FC8D32}" dt="2020-04-20T11:04:15.251" v="6184" actId="20577"/>
          <ac:spMkLst>
            <pc:docMk/>
            <pc:sldMk cId="4107079627" sldId="986"/>
            <ac:spMk id="8" creationId="{7A9468D0-9177-4E4A-8D55-6F2DC787ED18}"/>
          </ac:spMkLst>
        </pc:spChg>
        <pc:graphicFrameChg chg="add mod">
          <ac:chgData name="Alenka Brod" userId="0612e4b2-48d3-4873-b98c-97ac2fb3ec42" providerId="ADAL" clId="{2FB4DA0B-628A-4397-9C22-B19DE7FC8D32}" dt="2020-04-20T10:17:03.310" v="5498" actId="1076"/>
          <ac:graphicFrameMkLst>
            <pc:docMk/>
            <pc:sldMk cId="4107079627" sldId="986"/>
            <ac:graphicFrameMk id="5" creationId="{BCAF1E40-A66C-497C-9EE8-F027E58B534D}"/>
          </ac:graphicFrameMkLst>
        </pc:graphicFrameChg>
        <pc:picChg chg="add">
          <ac:chgData name="Alenka Brod" userId="0612e4b2-48d3-4873-b98c-97ac2fb3ec42" providerId="ADAL" clId="{2FB4DA0B-628A-4397-9C22-B19DE7FC8D32}" dt="2020-04-16T06:06:19.082" v="5002" actId="26606"/>
          <ac:picMkLst>
            <pc:docMk/>
            <pc:sldMk cId="4107079627" sldId="986"/>
            <ac:picMk id="7" creationId="{FA567E5F-DE7D-4B1D-80CF-BF1C4F29C942}"/>
          </ac:picMkLst>
        </pc:picChg>
      </pc:sldChg>
      <pc:sldChg chg="addSp modSp add">
        <pc:chgData name="Alenka Brod" userId="0612e4b2-48d3-4873-b98c-97ac2fb3ec42" providerId="ADAL" clId="{2FB4DA0B-628A-4397-9C22-B19DE7FC8D32}" dt="2020-04-20T11:04:31.487" v="6186" actId="255"/>
        <pc:sldMkLst>
          <pc:docMk/>
          <pc:sldMk cId="759436445" sldId="987"/>
        </pc:sldMkLst>
        <pc:spChg chg="mod">
          <ac:chgData name="Alenka Brod" userId="0612e4b2-48d3-4873-b98c-97ac2fb3ec42" providerId="ADAL" clId="{2FB4DA0B-628A-4397-9C22-B19DE7FC8D32}" dt="2020-04-20T07:03:16.337" v="5243" actId="20577"/>
          <ac:spMkLst>
            <pc:docMk/>
            <pc:sldMk cId="759436445" sldId="987"/>
            <ac:spMk id="2" creationId="{D6F345B3-B564-4EED-A9A4-44523909415B}"/>
          </ac:spMkLst>
        </pc:spChg>
        <pc:spChg chg="add mod">
          <ac:chgData name="Alenka Brod" userId="0612e4b2-48d3-4873-b98c-97ac2fb3ec42" providerId="ADAL" clId="{2FB4DA0B-628A-4397-9C22-B19DE7FC8D32}" dt="2020-04-20T11:04:31.487" v="6186" actId="255"/>
          <ac:spMkLst>
            <pc:docMk/>
            <pc:sldMk cId="759436445" sldId="987"/>
            <ac:spMk id="3" creationId="{198082FF-7123-4E65-B6D2-9DD3ECD5B38D}"/>
          </ac:spMkLst>
        </pc:spChg>
        <pc:spChg chg="add mod">
          <ac:chgData name="Alenka Brod" userId="0612e4b2-48d3-4873-b98c-97ac2fb3ec42" providerId="ADAL" clId="{2FB4DA0B-628A-4397-9C22-B19DE7FC8D32}" dt="2020-04-20T07:08:08.819" v="5387" actId="1076"/>
          <ac:spMkLst>
            <pc:docMk/>
            <pc:sldMk cId="759436445" sldId="987"/>
            <ac:spMk id="4" creationId="{C6A4E357-947E-4B76-B353-5D02D01457C4}"/>
          </ac:spMkLst>
        </pc:spChg>
      </pc:sldChg>
      <pc:sldChg chg="addSp delSp modSp add">
        <pc:chgData name="Alenka Brod" userId="0612e4b2-48d3-4873-b98c-97ac2fb3ec42" providerId="ADAL" clId="{2FB4DA0B-628A-4397-9C22-B19DE7FC8D32}" dt="2020-04-20T10:53:26.932" v="5839" actId="1076"/>
        <pc:sldMkLst>
          <pc:docMk/>
          <pc:sldMk cId="2233244275" sldId="988"/>
        </pc:sldMkLst>
        <pc:spChg chg="del">
          <ac:chgData name="Alenka Brod" userId="0612e4b2-48d3-4873-b98c-97ac2fb3ec42" providerId="ADAL" clId="{2FB4DA0B-628A-4397-9C22-B19DE7FC8D32}" dt="2020-04-20T10:49:47.739" v="5806" actId="478"/>
          <ac:spMkLst>
            <pc:docMk/>
            <pc:sldMk cId="2233244275" sldId="988"/>
            <ac:spMk id="2" creationId="{F47C2470-9F47-472F-94E4-857F88CFF241}"/>
          </ac:spMkLst>
        </pc:spChg>
        <pc:spChg chg="del">
          <ac:chgData name="Alenka Brod" userId="0612e4b2-48d3-4873-b98c-97ac2fb3ec42" providerId="ADAL" clId="{2FB4DA0B-628A-4397-9C22-B19DE7FC8D32}" dt="2020-04-20T10:50:58.668" v="5812" actId="478"/>
          <ac:spMkLst>
            <pc:docMk/>
            <pc:sldMk cId="2233244275" sldId="988"/>
            <ac:spMk id="3" creationId="{54D9E16D-84AC-47CC-81C5-87B86913AECF}"/>
          </ac:spMkLst>
        </pc:spChg>
        <pc:spChg chg="del">
          <ac:chgData name="Alenka Brod" userId="0612e4b2-48d3-4873-b98c-97ac2fb3ec42" providerId="ADAL" clId="{2FB4DA0B-628A-4397-9C22-B19DE7FC8D32}" dt="2020-04-20T10:50:47.165" v="5807" actId="931"/>
          <ac:spMkLst>
            <pc:docMk/>
            <pc:sldMk cId="2233244275" sldId="988"/>
            <ac:spMk id="4" creationId="{66100B2F-F4D4-48AE-BAD3-2FEEC49A5779}"/>
          </ac:spMkLst>
        </pc:spChg>
        <pc:spChg chg="del">
          <ac:chgData name="Alenka Brod" userId="0612e4b2-48d3-4873-b98c-97ac2fb3ec42" providerId="ADAL" clId="{2FB4DA0B-628A-4397-9C22-B19DE7FC8D32}" dt="2020-04-20T10:50:57.246" v="5811" actId="478"/>
          <ac:spMkLst>
            <pc:docMk/>
            <pc:sldMk cId="2233244275" sldId="988"/>
            <ac:spMk id="5" creationId="{B561DD5A-8CE1-42E6-AF08-150F43C6EA3B}"/>
          </ac:spMkLst>
        </pc:spChg>
        <pc:spChg chg="del mod">
          <ac:chgData name="Alenka Brod" userId="0612e4b2-48d3-4873-b98c-97ac2fb3ec42" providerId="ADAL" clId="{2FB4DA0B-628A-4397-9C22-B19DE7FC8D32}" dt="2020-04-20T10:50:56.299" v="5810" actId="478"/>
          <ac:spMkLst>
            <pc:docMk/>
            <pc:sldMk cId="2233244275" sldId="988"/>
            <ac:spMk id="6" creationId="{50EF34D4-C122-4231-AC5A-328CD9307197}"/>
          </ac:spMkLst>
        </pc:spChg>
        <pc:spChg chg="add del mod">
          <ac:chgData name="Alenka Brod" userId="0612e4b2-48d3-4873-b98c-97ac2fb3ec42" providerId="ADAL" clId="{2FB4DA0B-628A-4397-9C22-B19DE7FC8D32}" dt="2020-04-20T10:51:02.247" v="5814" actId="478"/>
          <ac:spMkLst>
            <pc:docMk/>
            <pc:sldMk cId="2233244275" sldId="988"/>
            <ac:spMk id="9" creationId="{C913F131-A585-4A29-9CBF-E4C62A9916EA}"/>
          </ac:spMkLst>
        </pc:spChg>
        <pc:spChg chg="add del mod">
          <ac:chgData name="Alenka Brod" userId="0612e4b2-48d3-4873-b98c-97ac2fb3ec42" providerId="ADAL" clId="{2FB4DA0B-628A-4397-9C22-B19DE7FC8D32}" dt="2020-04-20T10:51:29.339" v="5819" actId="478"/>
          <ac:spMkLst>
            <pc:docMk/>
            <pc:sldMk cId="2233244275" sldId="988"/>
            <ac:spMk id="12" creationId="{21ACA1D2-21EC-478C-98F3-D8E4E9401B0D}"/>
          </ac:spMkLst>
        </pc:spChg>
        <pc:spChg chg="add del mod">
          <ac:chgData name="Alenka Brod" userId="0612e4b2-48d3-4873-b98c-97ac2fb3ec42" providerId="ADAL" clId="{2FB4DA0B-628A-4397-9C22-B19DE7FC8D32}" dt="2020-04-20T10:52:04.640" v="5825" actId="478"/>
          <ac:spMkLst>
            <pc:docMk/>
            <pc:sldMk cId="2233244275" sldId="988"/>
            <ac:spMk id="15" creationId="{B29E3D4A-193B-4E61-B2F1-BB4C4B3CE954}"/>
          </ac:spMkLst>
        </pc:spChg>
        <pc:spChg chg="add del mod">
          <ac:chgData name="Alenka Brod" userId="0612e4b2-48d3-4873-b98c-97ac2fb3ec42" providerId="ADAL" clId="{2FB4DA0B-628A-4397-9C22-B19DE7FC8D32}" dt="2020-04-20T10:52:44.852" v="5831" actId="478"/>
          <ac:spMkLst>
            <pc:docMk/>
            <pc:sldMk cId="2233244275" sldId="988"/>
            <ac:spMk id="18" creationId="{2A584503-C657-42A1-B288-A2E9C6733FA1}"/>
          </ac:spMkLst>
        </pc:spChg>
        <pc:spChg chg="add del mod">
          <ac:chgData name="Alenka Brod" userId="0612e4b2-48d3-4873-b98c-97ac2fb3ec42" providerId="ADAL" clId="{2FB4DA0B-628A-4397-9C22-B19DE7FC8D32}" dt="2020-04-20T10:53:19.389" v="5837" actId="478"/>
          <ac:spMkLst>
            <pc:docMk/>
            <pc:sldMk cId="2233244275" sldId="988"/>
            <ac:spMk id="21" creationId="{83AA6FBD-10FC-4FC4-9579-4B06F5599854}"/>
          </ac:spMkLst>
        </pc:spChg>
        <pc:picChg chg="add mod">
          <ac:chgData name="Alenka Brod" userId="0612e4b2-48d3-4873-b98c-97ac2fb3ec42" providerId="ADAL" clId="{2FB4DA0B-628A-4397-9C22-B19DE7FC8D32}" dt="2020-04-20T10:52:41.401" v="5830" actId="1076"/>
          <ac:picMkLst>
            <pc:docMk/>
            <pc:sldMk cId="2233244275" sldId="988"/>
            <ac:picMk id="8" creationId="{3C8C6CBB-4E24-4544-B8EF-598CF8333E1B}"/>
          </ac:picMkLst>
        </pc:picChg>
        <pc:picChg chg="add mod">
          <ac:chgData name="Alenka Brod" userId="0612e4b2-48d3-4873-b98c-97ac2fb3ec42" providerId="ADAL" clId="{2FB4DA0B-628A-4397-9C22-B19DE7FC8D32}" dt="2020-04-20T10:52:48.622" v="5833" actId="1076"/>
          <ac:picMkLst>
            <pc:docMk/>
            <pc:sldMk cId="2233244275" sldId="988"/>
            <ac:picMk id="11" creationId="{E5C29214-E597-4CEB-A129-769AE5007F12}"/>
          </ac:picMkLst>
        </pc:picChg>
        <pc:picChg chg="add mod">
          <ac:chgData name="Alenka Brod" userId="0612e4b2-48d3-4873-b98c-97ac2fb3ec42" providerId="ADAL" clId="{2FB4DA0B-628A-4397-9C22-B19DE7FC8D32}" dt="2020-04-20T10:53:26.932" v="5839" actId="1076"/>
          <ac:picMkLst>
            <pc:docMk/>
            <pc:sldMk cId="2233244275" sldId="988"/>
            <ac:picMk id="14" creationId="{A6488474-E446-4DF2-ACC9-208E2ECE9181}"/>
          </ac:picMkLst>
        </pc:picChg>
        <pc:picChg chg="add mod">
          <ac:chgData name="Alenka Brod" userId="0612e4b2-48d3-4873-b98c-97ac2fb3ec42" providerId="ADAL" clId="{2FB4DA0B-628A-4397-9C22-B19DE7FC8D32}" dt="2020-04-20T10:52:46.378" v="5832" actId="1076"/>
          <ac:picMkLst>
            <pc:docMk/>
            <pc:sldMk cId="2233244275" sldId="988"/>
            <ac:picMk id="17" creationId="{ECFD8CC3-31FB-44B9-9C2F-C124376344FA}"/>
          </ac:picMkLst>
        </pc:picChg>
        <pc:picChg chg="add mod">
          <ac:chgData name="Alenka Brod" userId="0612e4b2-48d3-4873-b98c-97ac2fb3ec42" providerId="ADAL" clId="{2FB4DA0B-628A-4397-9C22-B19DE7FC8D32}" dt="2020-04-20T10:53:20.946" v="5838" actId="1076"/>
          <ac:picMkLst>
            <pc:docMk/>
            <pc:sldMk cId="2233244275" sldId="988"/>
            <ac:picMk id="20" creationId="{4F30F627-DA9F-46E9-BCA0-627C916FEB8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CFBB4-53A7-44F0-92E8-5EADA6B9CF1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5E14257-EBCB-41D4-937D-753F103A2E36}">
      <dgm:prSet custT="1"/>
      <dgm:spPr/>
      <dgm:t>
        <a:bodyPr/>
        <a:lstStyle/>
        <a:p>
          <a:r>
            <a:rPr lang="sl-SI" sz="1600"/>
            <a:t>Izbor prejemnikov (glavni, v vednost) – posledice pošiljanja neustreznih dokumentov ali informacij – preden pošljemo preverimo</a:t>
          </a:r>
          <a:endParaRPr lang="en-US" sz="1600"/>
        </a:p>
      </dgm:t>
    </dgm:pt>
    <dgm:pt modelId="{6CF22F94-71F5-442D-ADCB-D7D8B9459BF0}" type="parTrans" cxnId="{97299EE1-DDEB-4967-9E9D-F9ABDBBCA3B2}">
      <dgm:prSet/>
      <dgm:spPr/>
      <dgm:t>
        <a:bodyPr/>
        <a:lstStyle/>
        <a:p>
          <a:endParaRPr lang="en-US"/>
        </a:p>
      </dgm:t>
    </dgm:pt>
    <dgm:pt modelId="{C3452571-DDC9-4A15-A320-DEFEAEE50880}" type="sibTrans" cxnId="{97299EE1-DDEB-4967-9E9D-F9ABDBBCA3B2}">
      <dgm:prSet/>
      <dgm:spPr/>
      <dgm:t>
        <a:bodyPr/>
        <a:lstStyle/>
        <a:p>
          <a:endParaRPr lang="en-US"/>
        </a:p>
      </dgm:t>
    </dgm:pt>
    <dgm:pt modelId="{68564F6F-BABF-4E0E-AF3E-31A4B2546B88}">
      <dgm:prSet custT="1"/>
      <dgm:spPr/>
      <dgm:t>
        <a:bodyPr/>
        <a:lstStyle/>
        <a:p>
          <a:r>
            <a:rPr lang="sl-SI" sz="1600"/>
            <a:t>Naslov sporočila – prejemnika usmerja v pomembnost</a:t>
          </a:r>
          <a:endParaRPr lang="en-US" sz="1600"/>
        </a:p>
      </dgm:t>
    </dgm:pt>
    <dgm:pt modelId="{E5ACBAD5-7FE6-4DA0-8C82-5804A909DA7B}" type="parTrans" cxnId="{00A29691-5A0A-43FD-9C15-1A1993ACFC10}">
      <dgm:prSet/>
      <dgm:spPr/>
      <dgm:t>
        <a:bodyPr/>
        <a:lstStyle/>
        <a:p>
          <a:endParaRPr lang="en-US"/>
        </a:p>
      </dgm:t>
    </dgm:pt>
    <dgm:pt modelId="{73F91F30-7CCB-46C2-B206-A692ADCE7A40}" type="sibTrans" cxnId="{00A29691-5A0A-43FD-9C15-1A1993ACFC10}">
      <dgm:prSet/>
      <dgm:spPr/>
      <dgm:t>
        <a:bodyPr/>
        <a:lstStyle/>
        <a:p>
          <a:endParaRPr lang="en-US"/>
        </a:p>
      </dgm:t>
    </dgm:pt>
    <dgm:pt modelId="{46195E06-F75C-4712-8B1E-BB1E70346210}">
      <dgm:prSet custT="1"/>
      <dgm:spPr/>
      <dgm:t>
        <a:bodyPr/>
        <a:lstStyle/>
        <a:p>
          <a:r>
            <a:rPr lang="sl-SI" sz="1600"/>
            <a:t>Jasnost in strukturiranost sporočila: uvod, nagovor – bistvo, zaključek, pozdrav in podpis (kontakt)</a:t>
          </a:r>
          <a:endParaRPr lang="en-US" sz="1600"/>
        </a:p>
      </dgm:t>
    </dgm:pt>
    <dgm:pt modelId="{59EAC802-FAF9-4D99-A13D-3C8089ED0EEF}" type="parTrans" cxnId="{5EE0BEC5-DE41-4DC8-9AFA-A1903D725D2F}">
      <dgm:prSet/>
      <dgm:spPr/>
      <dgm:t>
        <a:bodyPr/>
        <a:lstStyle/>
        <a:p>
          <a:endParaRPr lang="en-US"/>
        </a:p>
      </dgm:t>
    </dgm:pt>
    <dgm:pt modelId="{8535AA1D-53A6-4CE1-BA25-CC9CEFAB4675}" type="sibTrans" cxnId="{5EE0BEC5-DE41-4DC8-9AFA-A1903D725D2F}">
      <dgm:prSet/>
      <dgm:spPr/>
      <dgm:t>
        <a:bodyPr/>
        <a:lstStyle/>
        <a:p>
          <a:endParaRPr lang="en-US"/>
        </a:p>
      </dgm:t>
    </dgm:pt>
    <dgm:pt modelId="{8C2BB5F3-6F45-4AFA-A457-D4B9CF0B1627}">
      <dgm:prSet custT="1"/>
      <dgm:spPr/>
      <dgm:t>
        <a:bodyPr/>
        <a:lstStyle/>
        <a:p>
          <a:r>
            <a:rPr lang="sl-SI" sz="1600"/>
            <a:t>Kratki in jedrnati stavki, ločevanje odstavkov</a:t>
          </a:r>
          <a:endParaRPr lang="en-US" sz="1600"/>
        </a:p>
      </dgm:t>
    </dgm:pt>
    <dgm:pt modelId="{C5FC0448-B911-43DE-BA91-395D19BF2731}" type="parTrans" cxnId="{932D2FB4-B8D8-4584-9590-4EE229299DE7}">
      <dgm:prSet/>
      <dgm:spPr/>
      <dgm:t>
        <a:bodyPr/>
        <a:lstStyle/>
        <a:p>
          <a:endParaRPr lang="en-US"/>
        </a:p>
      </dgm:t>
    </dgm:pt>
    <dgm:pt modelId="{474AA1DE-82DC-42BF-A7F2-10CA5EC6FE7B}" type="sibTrans" cxnId="{932D2FB4-B8D8-4584-9590-4EE229299DE7}">
      <dgm:prSet/>
      <dgm:spPr/>
      <dgm:t>
        <a:bodyPr/>
        <a:lstStyle/>
        <a:p>
          <a:endParaRPr lang="en-US"/>
        </a:p>
      </dgm:t>
    </dgm:pt>
    <dgm:pt modelId="{66846F72-E67A-4044-BABA-B8EFC8886146}">
      <dgm:prSet custT="1"/>
      <dgm:spPr/>
      <dgm:t>
        <a:bodyPr/>
        <a:lstStyle/>
        <a:p>
          <a:r>
            <a:rPr lang="sl-SI" sz="1600"/>
            <a:t>Kaj želimo od prejemnika</a:t>
          </a:r>
          <a:endParaRPr lang="en-US" sz="1600"/>
        </a:p>
      </dgm:t>
    </dgm:pt>
    <dgm:pt modelId="{919BC8B3-8070-424F-8A60-96EE2A8C2E39}" type="parTrans" cxnId="{E3DBB075-389C-435A-9D40-AB50FA82FB77}">
      <dgm:prSet/>
      <dgm:spPr/>
      <dgm:t>
        <a:bodyPr/>
        <a:lstStyle/>
        <a:p>
          <a:endParaRPr lang="en-US"/>
        </a:p>
      </dgm:t>
    </dgm:pt>
    <dgm:pt modelId="{07FBBB00-029E-41A0-8E95-D530CCCA7B17}" type="sibTrans" cxnId="{E3DBB075-389C-435A-9D40-AB50FA82FB77}">
      <dgm:prSet/>
      <dgm:spPr/>
      <dgm:t>
        <a:bodyPr/>
        <a:lstStyle/>
        <a:p>
          <a:endParaRPr lang="en-US"/>
        </a:p>
      </dgm:t>
    </dgm:pt>
    <dgm:pt modelId="{DD161093-2983-4EB4-8A1B-36FC16738492}">
      <dgm:prSet custT="1"/>
      <dgm:spPr/>
      <dgm:t>
        <a:bodyPr/>
        <a:lstStyle/>
        <a:p>
          <a:r>
            <a:rPr lang="sl-SI" sz="1600"/>
            <a:t>Rok za odgovor</a:t>
          </a:r>
          <a:endParaRPr lang="en-US" sz="1600"/>
        </a:p>
      </dgm:t>
    </dgm:pt>
    <dgm:pt modelId="{A71DDF14-20AB-4259-9470-1B32B68FAED8}" type="parTrans" cxnId="{24FD1297-0963-472F-8AA8-07498C260C74}">
      <dgm:prSet/>
      <dgm:spPr/>
      <dgm:t>
        <a:bodyPr/>
        <a:lstStyle/>
        <a:p>
          <a:endParaRPr lang="en-US"/>
        </a:p>
      </dgm:t>
    </dgm:pt>
    <dgm:pt modelId="{05446DAD-E4D3-4C0F-92B1-9F4AB7A3EFD1}" type="sibTrans" cxnId="{24FD1297-0963-472F-8AA8-07498C260C74}">
      <dgm:prSet/>
      <dgm:spPr/>
      <dgm:t>
        <a:bodyPr/>
        <a:lstStyle/>
        <a:p>
          <a:endParaRPr lang="en-US"/>
        </a:p>
      </dgm:t>
    </dgm:pt>
    <dgm:pt modelId="{4075CCBC-8B0F-48B1-839A-E02E98FCD154}">
      <dgm:prSet custT="1"/>
      <dgm:spPr/>
      <dgm:t>
        <a:bodyPr/>
        <a:lstStyle/>
        <a:p>
          <a:r>
            <a:rPr lang="sl-SI" sz="1600"/>
            <a:t>Ustreznost priponk</a:t>
          </a:r>
          <a:endParaRPr lang="en-US" sz="1600"/>
        </a:p>
      </dgm:t>
    </dgm:pt>
    <dgm:pt modelId="{BC336A92-F26A-4438-B368-2A2C83C3390D}" type="parTrans" cxnId="{B2F4EC95-356E-4F5B-AE50-5AFE17F64573}">
      <dgm:prSet/>
      <dgm:spPr/>
      <dgm:t>
        <a:bodyPr/>
        <a:lstStyle/>
        <a:p>
          <a:endParaRPr lang="en-US"/>
        </a:p>
      </dgm:t>
    </dgm:pt>
    <dgm:pt modelId="{814570E6-5413-4082-A940-421520122A79}" type="sibTrans" cxnId="{B2F4EC95-356E-4F5B-AE50-5AFE17F64573}">
      <dgm:prSet/>
      <dgm:spPr/>
      <dgm:t>
        <a:bodyPr/>
        <a:lstStyle/>
        <a:p>
          <a:endParaRPr lang="en-US"/>
        </a:p>
      </dgm:t>
    </dgm:pt>
    <dgm:pt modelId="{FF3CDD74-213B-40D6-A1B1-2EC999A25FC0}">
      <dgm:prSet custT="1"/>
      <dgm:spPr/>
      <dgm:t>
        <a:bodyPr/>
        <a:lstStyle/>
        <a:p>
          <a:r>
            <a:rPr lang="sl-SI" sz="1600"/>
            <a:t>UPORABA VELIKIH TISKANIH ČRK – omejen obseg – poudarki – bolje je uporaba odebeljenega teksta ali druge barve (ne rdeča)</a:t>
          </a:r>
          <a:endParaRPr lang="en-US" sz="1600"/>
        </a:p>
      </dgm:t>
    </dgm:pt>
    <dgm:pt modelId="{7CFFF9F5-1AB6-4D94-933A-D94E9E715BB6}" type="parTrans" cxnId="{3AAEE2F0-59C9-474C-A33E-DF5D7AB74521}">
      <dgm:prSet/>
      <dgm:spPr/>
      <dgm:t>
        <a:bodyPr/>
        <a:lstStyle/>
        <a:p>
          <a:endParaRPr lang="en-US"/>
        </a:p>
      </dgm:t>
    </dgm:pt>
    <dgm:pt modelId="{4805FAAE-3EA5-4A55-B4BD-126A974EC86C}" type="sibTrans" cxnId="{3AAEE2F0-59C9-474C-A33E-DF5D7AB74521}">
      <dgm:prSet/>
      <dgm:spPr/>
      <dgm:t>
        <a:bodyPr/>
        <a:lstStyle/>
        <a:p>
          <a:endParaRPr lang="en-US"/>
        </a:p>
      </dgm:t>
    </dgm:pt>
    <dgm:pt modelId="{594E90E8-A99F-4CBB-B579-5135AB3EF5BC}">
      <dgm:prSet custT="1"/>
      <dgm:spPr/>
      <dgm:t>
        <a:bodyPr/>
        <a:lstStyle/>
        <a:p>
          <a:r>
            <a:rPr lang="sl-SI" sz="1600"/>
            <a:t>Omejitev uporabe znake za čustva</a:t>
          </a:r>
          <a:endParaRPr lang="en-US" sz="1600"/>
        </a:p>
      </dgm:t>
    </dgm:pt>
    <dgm:pt modelId="{306F0813-BE29-4A69-83C1-CF9E20225D2A}" type="parTrans" cxnId="{D770C4DC-9EA1-4197-85F2-B2CA6AB9FA51}">
      <dgm:prSet/>
      <dgm:spPr/>
      <dgm:t>
        <a:bodyPr/>
        <a:lstStyle/>
        <a:p>
          <a:endParaRPr lang="en-US"/>
        </a:p>
      </dgm:t>
    </dgm:pt>
    <dgm:pt modelId="{BE6F4262-1681-41CC-8630-7B739CFDE1CF}" type="sibTrans" cxnId="{D770C4DC-9EA1-4197-85F2-B2CA6AB9FA51}">
      <dgm:prSet/>
      <dgm:spPr/>
      <dgm:t>
        <a:bodyPr/>
        <a:lstStyle/>
        <a:p>
          <a:endParaRPr lang="en-US"/>
        </a:p>
      </dgm:t>
    </dgm:pt>
    <dgm:pt modelId="{2594A67E-7D46-4923-B088-F16DF6FBC686}">
      <dgm:prSet custT="1"/>
      <dgm:spPr/>
      <dgm:t>
        <a:bodyPr/>
        <a:lstStyle/>
        <a:p>
          <a:r>
            <a:rPr lang="sl-SI" sz="1600"/>
            <a:t>Uporaba kratic ali akronimov – ali sogovornik ve, kaj pomeni</a:t>
          </a:r>
          <a:endParaRPr lang="en-US" sz="1600"/>
        </a:p>
      </dgm:t>
    </dgm:pt>
    <dgm:pt modelId="{23890665-E3A5-468E-BD98-C128686474DE}" type="parTrans" cxnId="{90243D81-E509-4C18-ACDB-17BD2C2BA61B}">
      <dgm:prSet/>
      <dgm:spPr/>
      <dgm:t>
        <a:bodyPr/>
        <a:lstStyle/>
        <a:p>
          <a:endParaRPr lang="en-US"/>
        </a:p>
      </dgm:t>
    </dgm:pt>
    <dgm:pt modelId="{9180F165-45B0-4BE3-BCDB-6159B4C92089}" type="sibTrans" cxnId="{90243D81-E509-4C18-ACDB-17BD2C2BA61B}">
      <dgm:prSet/>
      <dgm:spPr/>
      <dgm:t>
        <a:bodyPr/>
        <a:lstStyle/>
        <a:p>
          <a:endParaRPr lang="en-US"/>
        </a:p>
      </dgm:t>
    </dgm:pt>
    <dgm:pt modelId="{B32A5825-D9E1-40CF-8AF2-7A89D82D4ED5}">
      <dgm:prSet custT="1"/>
      <dgm:spPr/>
      <dgm:t>
        <a:bodyPr/>
        <a:lstStyle/>
        <a:p>
          <a:r>
            <a:rPr lang="sl-SI" sz="1600"/>
            <a:t>Izogibamo se: ozadja, neberljive pisave, animacije, slike, uporabe različnih slogov </a:t>
          </a:r>
          <a:endParaRPr lang="en-US" sz="1600"/>
        </a:p>
      </dgm:t>
    </dgm:pt>
    <dgm:pt modelId="{C2197D19-4CF2-4D13-BA05-5870A40F3F4F}" type="parTrans" cxnId="{CD136D91-C570-4882-9274-1CF33B0CB491}">
      <dgm:prSet/>
      <dgm:spPr/>
      <dgm:t>
        <a:bodyPr/>
        <a:lstStyle/>
        <a:p>
          <a:endParaRPr lang="en-US"/>
        </a:p>
      </dgm:t>
    </dgm:pt>
    <dgm:pt modelId="{A72CAFBB-9CAA-482D-9709-3A04CCF46979}" type="sibTrans" cxnId="{CD136D91-C570-4882-9274-1CF33B0CB491}">
      <dgm:prSet/>
      <dgm:spPr/>
      <dgm:t>
        <a:bodyPr/>
        <a:lstStyle/>
        <a:p>
          <a:endParaRPr lang="en-US"/>
        </a:p>
      </dgm:t>
    </dgm:pt>
    <dgm:pt modelId="{52CF0F46-5C10-4426-9EE8-6811BE7051FB}" type="pres">
      <dgm:prSet presAssocID="{2FFCFBB4-53A7-44F0-92E8-5EADA6B9CF14}" presName="linear" presStyleCnt="0">
        <dgm:presLayoutVars>
          <dgm:animLvl val="lvl"/>
          <dgm:resizeHandles val="exact"/>
        </dgm:presLayoutVars>
      </dgm:prSet>
      <dgm:spPr/>
    </dgm:pt>
    <dgm:pt modelId="{9E67DC31-036C-499C-AABE-3747FE891CFC}" type="pres">
      <dgm:prSet presAssocID="{45E14257-EBCB-41D4-937D-753F103A2E36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6E03BFEE-5488-4ADC-94DA-0ABF7C28DB95}" type="pres">
      <dgm:prSet presAssocID="{C3452571-DDC9-4A15-A320-DEFEAEE50880}" presName="spacer" presStyleCnt="0"/>
      <dgm:spPr/>
    </dgm:pt>
    <dgm:pt modelId="{2A425326-292E-42D1-927D-B9DCA6D49695}" type="pres">
      <dgm:prSet presAssocID="{68564F6F-BABF-4E0E-AF3E-31A4B2546B88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7647CB53-CC42-4C07-938E-0C2CBE3A3017}" type="pres">
      <dgm:prSet presAssocID="{73F91F30-7CCB-46C2-B206-A692ADCE7A40}" presName="spacer" presStyleCnt="0"/>
      <dgm:spPr/>
    </dgm:pt>
    <dgm:pt modelId="{F2D87AF9-C6F2-4A25-80FF-8EBCC4ED4C48}" type="pres">
      <dgm:prSet presAssocID="{46195E06-F75C-4712-8B1E-BB1E70346210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1313AB77-4FFE-4067-B498-C9062E1B8CD9}" type="pres">
      <dgm:prSet presAssocID="{8535AA1D-53A6-4CE1-BA25-CC9CEFAB4675}" presName="spacer" presStyleCnt="0"/>
      <dgm:spPr/>
    </dgm:pt>
    <dgm:pt modelId="{5BC40929-D06C-4A66-978E-CC83B4C4F403}" type="pres">
      <dgm:prSet presAssocID="{8C2BB5F3-6F45-4AFA-A457-D4B9CF0B1627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8C9CCED2-4BA4-4512-93E6-85659398A6A9}" type="pres">
      <dgm:prSet presAssocID="{474AA1DE-82DC-42BF-A7F2-10CA5EC6FE7B}" presName="spacer" presStyleCnt="0"/>
      <dgm:spPr/>
    </dgm:pt>
    <dgm:pt modelId="{641F4938-F735-4B00-B01D-D3C65F30A8F1}" type="pres">
      <dgm:prSet presAssocID="{66846F72-E67A-4044-BABA-B8EFC8886146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39209AF6-FC3C-4B37-804C-0D85EC31EDE6}" type="pres">
      <dgm:prSet presAssocID="{07FBBB00-029E-41A0-8E95-D530CCCA7B17}" presName="spacer" presStyleCnt="0"/>
      <dgm:spPr/>
    </dgm:pt>
    <dgm:pt modelId="{08110842-F09E-4BB0-8F40-095A21D9BBB7}" type="pres">
      <dgm:prSet presAssocID="{DD161093-2983-4EB4-8A1B-36FC16738492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9BFE57BB-9893-482F-97A8-66B4836A4AA8}" type="pres">
      <dgm:prSet presAssocID="{05446DAD-E4D3-4C0F-92B1-9F4AB7A3EFD1}" presName="spacer" presStyleCnt="0"/>
      <dgm:spPr/>
    </dgm:pt>
    <dgm:pt modelId="{D674E501-0B22-4611-8272-5D14E84FCEEA}" type="pres">
      <dgm:prSet presAssocID="{4075CCBC-8B0F-48B1-839A-E02E98FCD154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89EA4A7B-FC5D-4319-8ACF-6C4F9EF070B4}" type="pres">
      <dgm:prSet presAssocID="{814570E6-5413-4082-A940-421520122A79}" presName="spacer" presStyleCnt="0"/>
      <dgm:spPr/>
    </dgm:pt>
    <dgm:pt modelId="{7EF3FE92-6D6B-4185-99CF-40228E234E3E}" type="pres">
      <dgm:prSet presAssocID="{FF3CDD74-213B-40D6-A1B1-2EC999A25FC0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33A75FC5-3FBB-41A4-B6BE-27C167F82C6B}" type="pres">
      <dgm:prSet presAssocID="{4805FAAE-3EA5-4A55-B4BD-126A974EC86C}" presName="spacer" presStyleCnt="0"/>
      <dgm:spPr/>
    </dgm:pt>
    <dgm:pt modelId="{81D63590-66CB-4328-AE04-01E7219B5B88}" type="pres">
      <dgm:prSet presAssocID="{594E90E8-A99F-4CBB-B579-5135AB3EF5BC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439604A3-8AF7-4EE3-9A8B-7FF2033BA0E9}" type="pres">
      <dgm:prSet presAssocID="{BE6F4262-1681-41CC-8630-7B739CFDE1CF}" presName="spacer" presStyleCnt="0"/>
      <dgm:spPr/>
    </dgm:pt>
    <dgm:pt modelId="{51ACE03F-C41F-4FD3-807D-4B90ECFC0B7F}" type="pres">
      <dgm:prSet presAssocID="{2594A67E-7D46-4923-B088-F16DF6FBC686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24952122-C303-47A2-A38C-ECD8C75F5C02}" type="pres">
      <dgm:prSet presAssocID="{9180F165-45B0-4BE3-BCDB-6159B4C92089}" presName="spacer" presStyleCnt="0"/>
      <dgm:spPr/>
    </dgm:pt>
    <dgm:pt modelId="{D0E9E46D-56B3-46C3-B3E0-620B023FC949}" type="pres">
      <dgm:prSet presAssocID="{B32A5825-D9E1-40CF-8AF2-7A89D82D4ED5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F2076010-D42A-4B39-920D-87F00D06094F}" type="presOf" srcId="{DD161093-2983-4EB4-8A1B-36FC16738492}" destId="{08110842-F09E-4BB0-8F40-095A21D9BBB7}" srcOrd="0" destOrd="0" presId="urn:microsoft.com/office/officeart/2005/8/layout/vList2"/>
    <dgm:cxn modelId="{61255E17-D895-4EE1-8BB4-901553CEE541}" type="presOf" srcId="{B32A5825-D9E1-40CF-8AF2-7A89D82D4ED5}" destId="{D0E9E46D-56B3-46C3-B3E0-620B023FC949}" srcOrd="0" destOrd="0" presId="urn:microsoft.com/office/officeart/2005/8/layout/vList2"/>
    <dgm:cxn modelId="{A614ED6E-9E23-4050-A918-8A1B1252A8FF}" type="presOf" srcId="{68564F6F-BABF-4E0E-AF3E-31A4B2546B88}" destId="{2A425326-292E-42D1-927D-B9DCA6D49695}" srcOrd="0" destOrd="0" presId="urn:microsoft.com/office/officeart/2005/8/layout/vList2"/>
    <dgm:cxn modelId="{E3DBB075-389C-435A-9D40-AB50FA82FB77}" srcId="{2FFCFBB4-53A7-44F0-92E8-5EADA6B9CF14}" destId="{66846F72-E67A-4044-BABA-B8EFC8886146}" srcOrd="4" destOrd="0" parTransId="{919BC8B3-8070-424F-8A60-96EE2A8C2E39}" sibTransId="{07FBBB00-029E-41A0-8E95-D530CCCA7B17}"/>
    <dgm:cxn modelId="{90243D81-E509-4C18-ACDB-17BD2C2BA61B}" srcId="{2FFCFBB4-53A7-44F0-92E8-5EADA6B9CF14}" destId="{2594A67E-7D46-4923-B088-F16DF6FBC686}" srcOrd="9" destOrd="0" parTransId="{23890665-E3A5-468E-BD98-C128686474DE}" sibTransId="{9180F165-45B0-4BE3-BCDB-6159B4C92089}"/>
    <dgm:cxn modelId="{12AE578A-B7E6-4443-9D6F-F5106E178FCD}" type="presOf" srcId="{FF3CDD74-213B-40D6-A1B1-2EC999A25FC0}" destId="{7EF3FE92-6D6B-4185-99CF-40228E234E3E}" srcOrd="0" destOrd="0" presId="urn:microsoft.com/office/officeart/2005/8/layout/vList2"/>
    <dgm:cxn modelId="{CD136D91-C570-4882-9274-1CF33B0CB491}" srcId="{2FFCFBB4-53A7-44F0-92E8-5EADA6B9CF14}" destId="{B32A5825-D9E1-40CF-8AF2-7A89D82D4ED5}" srcOrd="10" destOrd="0" parTransId="{C2197D19-4CF2-4D13-BA05-5870A40F3F4F}" sibTransId="{A72CAFBB-9CAA-482D-9709-3A04CCF46979}"/>
    <dgm:cxn modelId="{00A29691-5A0A-43FD-9C15-1A1993ACFC10}" srcId="{2FFCFBB4-53A7-44F0-92E8-5EADA6B9CF14}" destId="{68564F6F-BABF-4E0E-AF3E-31A4B2546B88}" srcOrd="1" destOrd="0" parTransId="{E5ACBAD5-7FE6-4DA0-8C82-5804A909DA7B}" sibTransId="{73F91F30-7CCB-46C2-B206-A692ADCE7A40}"/>
    <dgm:cxn modelId="{B2F4EC95-356E-4F5B-AE50-5AFE17F64573}" srcId="{2FFCFBB4-53A7-44F0-92E8-5EADA6B9CF14}" destId="{4075CCBC-8B0F-48B1-839A-E02E98FCD154}" srcOrd="6" destOrd="0" parTransId="{BC336A92-F26A-4438-B368-2A2C83C3390D}" sibTransId="{814570E6-5413-4082-A940-421520122A79}"/>
    <dgm:cxn modelId="{24FD1297-0963-472F-8AA8-07498C260C74}" srcId="{2FFCFBB4-53A7-44F0-92E8-5EADA6B9CF14}" destId="{DD161093-2983-4EB4-8A1B-36FC16738492}" srcOrd="5" destOrd="0" parTransId="{A71DDF14-20AB-4259-9470-1B32B68FAED8}" sibTransId="{05446DAD-E4D3-4C0F-92B1-9F4AB7A3EFD1}"/>
    <dgm:cxn modelId="{380D19AE-8BF0-4BB4-8D9E-C3FDFB31621A}" type="presOf" srcId="{46195E06-F75C-4712-8B1E-BB1E70346210}" destId="{F2D87AF9-C6F2-4A25-80FF-8EBCC4ED4C48}" srcOrd="0" destOrd="0" presId="urn:microsoft.com/office/officeart/2005/8/layout/vList2"/>
    <dgm:cxn modelId="{932D2FB4-B8D8-4584-9590-4EE229299DE7}" srcId="{2FFCFBB4-53A7-44F0-92E8-5EADA6B9CF14}" destId="{8C2BB5F3-6F45-4AFA-A457-D4B9CF0B1627}" srcOrd="3" destOrd="0" parTransId="{C5FC0448-B911-43DE-BA91-395D19BF2731}" sibTransId="{474AA1DE-82DC-42BF-A7F2-10CA5EC6FE7B}"/>
    <dgm:cxn modelId="{5EE0BEC5-DE41-4DC8-9AFA-A1903D725D2F}" srcId="{2FFCFBB4-53A7-44F0-92E8-5EADA6B9CF14}" destId="{46195E06-F75C-4712-8B1E-BB1E70346210}" srcOrd="2" destOrd="0" parTransId="{59EAC802-FAF9-4D99-A13D-3C8089ED0EEF}" sibTransId="{8535AA1D-53A6-4CE1-BA25-CC9CEFAB4675}"/>
    <dgm:cxn modelId="{1C21E3CF-9DB3-4CC0-9407-0F4E5944FE6F}" type="presOf" srcId="{45E14257-EBCB-41D4-937D-753F103A2E36}" destId="{9E67DC31-036C-499C-AABE-3747FE891CFC}" srcOrd="0" destOrd="0" presId="urn:microsoft.com/office/officeart/2005/8/layout/vList2"/>
    <dgm:cxn modelId="{E46812D6-E236-4F19-A0C9-C815A197B08D}" type="presOf" srcId="{66846F72-E67A-4044-BABA-B8EFC8886146}" destId="{641F4938-F735-4B00-B01D-D3C65F30A8F1}" srcOrd="0" destOrd="0" presId="urn:microsoft.com/office/officeart/2005/8/layout/vList2"/>
    <dgm:cxn modelId="{D770C4DC-9EA1-4197-85F2-B2CA6AB9FA51}" srcId="{2FFCFBB4-53A7-44F0-92E8-5EADA6B9CF14}" destId="{594E90E8-A99F-4CBB-B579-5135AB3EF5BC}" srcOrd="8" destOrd="0" parTransId="{306F0813-BE29-4A69-83C1-CF9E20225D2A}" sibTransId="{BE6F4262-1681-41CC-8630-7B739CFDE1CF}"/>
    <dgm:cxn modelId="{4F25F6DD-2343-4CC5-AD65-73D217B3E330}" type="presOf" srcId="{594E90E8-A99F-4CBB-B579-5135AB3EF5BC}" destId="{81D63590-66CB-4328-AE04-01E7219B5B88}" srcOrd="0" destOrd="0" presId="urn:microsoft.com/office/officeart/2005/8/layout/vList2"/>
    <dgm:cxn modelId="{97299EE1-DDEB-4967-9E9D-F9ABDBBCA3B2}" srcId="{2FFCFBB4-53A7-44F0-92E8-5EADA6B9CF14}" destId="{45E14257-EBCB-41D4-937D-753F103A2E36}" srcOrd="0" destOrd="0" parTransId="{6CF22F94-71F5-442D-ADCB-D7D8B9459BF0}" sibTransId="{C3452571-DDC9-4A15-A320-DEFEAEE50880}"/>
    <dgm:cxn modelId="{D6FD9CE5-314F-4613-AF9E-BB929D97DB6A}" type="presOf" srcId="{2594A67E-7D46-4923-B088-F16DF6FBC686}" destId="{51ACE03F-C41F-4FD3-807D-4B90ECFC0B7F}" srcOrd="0" destOrd="0" presId="urn:microsoft.com/office/officeart/2005/8/layout/vList2"/>
    <dgm:cxn modelId="{E8EE64E6-F73B-46E6-80D2-19EBFC174A58}" type="presOf" srcId="{2FFCFBB4-53A7-44F0-92E8-5EADA6B9CF14}" destId="{52CF0F46-5C10-4426-9EE8-6811BE7051FB}" srcOrd="0" destOrd="0" presId="urn:microsoft.com/office/officeart/2005/8/layout/vList2"/>
    <dgm:cxn modelId="{9420EFED-E1DF-4D72-99FD-F553E2A58E71}" type="presOf" srcId="{8C2BB5F3-6F45-4AFA-A457-D4B9CF0B1627}" destId="{5BC40929-D06C-4A66-978E-CC83B4C4F403}" srcOrd="0" destOrd="0" presId="urn:microsoft.com/office/officeart/2005/8/layout/vList2"/>
    <dgm:cxn modelId="{3AAEE2F0-59C9-474C-A33E-DF5D7AB74521}" srcId="{2FFCFBB4-53A7-44F0-92E8-5EADA6B9CF14}" destId="{FF3CDD74-213B-40D6-A1B1-2EC999A25FC0}" srcOrd="7" destOrd="0" parTransId="{7CFFF9F5-1AB6-4D94-933A-D94E9E715BB6}" sibTransId="{4805FAAE-3EA5-4A55-B4BD-126A974EC86C}"/>
    <dgm:cxn modelId="{3241BBFB-11C5-4DAE-88DE-66D4FA3DE036}" type="presOf" srcId="{4075CCBC-8B0F-48B1-839A-E02E98FCD154}" destId="{D674E501-0B22-4611-8272-5D14E84FCEEA}" srcOrd="0" destOrd="0" presId="urn:microsoft.com/office/officeart/2005/8/layout/vList2"/>
    <dgm:cxn modelId="{3F43D1B3-5E33-465D-BE99-7F7D1D7906B4}" type="presParOf" srcId="{52CF0F46-5C10-4426-9EE8-6811BE7051FB}" destId="{9E67DC31-036C-499C-AABE-3747FE891CFC}" srcOrd="0" destOrd="0" presId="urn:microsoft.com/office/officeart/2005/8/layout/vList2"/>
    <dgm:cxn modelId="{7C59CF00-48B3-45A9-BC18-22DEDCC0624C}" type="presParOf" srcId="{52CF0F46-5C10-4426-9EE8-6811BE7051FB}" destId="{6E03BFEE-5488-4ADC-94DA-0ABF7C28DB95}" srcOrd="1" destOrd="0" presId="urn:microsoft.com/office/officeart/2005/8/layout/vList2"/>
    <dgm:cxn modelId="{50EB847F-2143-43A9-A607-50106F54AA4D}" type="presParOf" srcId="{52CF0F46-5C10-4426-9EE8-6811BE7051FB}" destId="{2A425326-292E-42D1-927D-B9DCA6D49695}" srcOrd="2" destOrd="0" presId="urn:microsoft.com/office/officeart/2005/8/layout/vList2"/>
    <dgm:cxn modelId="{9CB7BC3D-DFC2-49A2-A4B6-2278E72016E6}" type="presParOf" srcId="{52CF0F46-5C10-4426-9EE8-6811BE7051FB}" destId="{7647CB53-CC42-4C07-938E-0C2CBE3A3017}" srcOrd="3" destOrd="0" presId="urn:microsoft.com/office/officeart/2005/8/layout/vList2"/>
    <dgm:cxn modelId="{610EF8CA-595E-4F57-B9B0-6BC7F5F1E38D}" type="presParOf" srcId="{52CF0F46-5C10-4426-9EE8-6811BE7051FB}" destId="{F2D87AF9-C6F2-4A25-80FF-8EBCC4ED4C48}" srcOrd="4" destOrd="0" presId="urn:microsoft.com/office/officeart/2005/8/layout/vList2"/>
    <dgm:cxn modelId="{182B7B2B-8B9C-4F91-A134-7313B5C1CE28}" type="presParOf" srcId="{52CF0F46-5C10-4426-9EE8-6811BE7051FB}" destId="{1313AB77-4FFE-4067-B498-C9062E1B8CD9}" srcOrd="5" destOrd="0" presId="urn:microsoft.com/office/officeart/2005/8/layout/vList2"/>
    <dgm:cxn modelId="{DCFC8BC8-EC71-4DF0-8311-FA3DA2B1ABFE}" type="presParOf" srcId="{52CF0F46-5C10-4426-9EE8-6811BE7051FB}" destId="{5BC40929-D06C-4A66-978E-CC83B4C4F403}" srcOrd="6" destOrd="0" presId="urn:microsoft.com/office/officeart/2005/8/layout/vList2"/>
    <dgm:cxn modelId="{C6960283-D7A8-48CD-970B-AB2EABAA0167}" type="presParOf" srcId="{52CF0F46-5C10-4426-9EE8-6811BE7051FB}" destId="{8C9CCED2-4BA4-4512-93E6-85659398A6A9}" srcOrd="7" destOrd="0" presId="urn:microsoft.com/office/officeart/2005/8/layout/vList2"/>
    <dgm:cxn modelId="{E087CA79-DCE9-4F9F-9979-4DA8E4FBAF5D}" type="presParOf" srcId="{52CF0F46-5C10-4426-9EE8-6811BE7051FB}" destId="{641F4938-F735-4B00-B01D-D3C65F30A8F1}" srcOrd="8" destOrd="0" presId="urn:microsoft.com/office/officeart/2005/8/layout/vList2"/>
    <dgm:cxn modelId="{D71BC2EC-CAA8-4F48-A634-193D0178172F}" type="presParOf" srcId="{52CF0F46-5C10-4426-9EE8-6811BE7051FB}" destId="{39209AF6-FC3C-4B37-804C-0D85EC31EDE6}" srcOrd="9" destOrd="0" presId="urn:microsoft.com/office/officeart/2005/8/layout/vList2"/>
    <dgm:cxn modelId="{4543479E-FE14-46B3-84AE-93BDCAE839F0}" type="presParOf" srcId="{52CF0F46-5C10-4426-9EE8-6811BE7051FB}" destId="{08110842-F09E-4BB0-8F40-095A21D9BBB7}" srcOrd="10" destOrd="0" presId="urn:microsoft.com/office/officeart/2005/8/layout/vList2"/>
    <dgm:cxn modelId="{CD77026D-9F98-45D7-851A-66E93949403C}" type="presParOf" srcId="{52CF0F46-5C10-4426-9EE8-6811BE7051FB}" destId="{9BFE57BB-9893-482F-97A8-66B4836A4AA8}" srcOrd="11" destOrd="0" presId="urn:microsoft.com/office/officeart/2005/8/layout/vList2"/>
    <dgm:cxn modelId="{986212FA-488E-4638-A830-D3E96F3907EB}" type="presParOf" srcId="{52CF0F46-5C10-4426-9EE8-6811BE7051FB}" destId="{D674E501-0B22-4611-8272-5D14E84FCEEA}" srcOrd="12" destOrd="0" presId="urn:microsoft.com/office/officeart/2005/8/layout/vList2"/>
    <dgm:cxn modelId="{71AB4226-27E9-47E9-81F4-DA8242350C2F}" type="presParOf" srcId="{52CF0F46-5C10-4426-9EE8-6811BE7051FB}" destId="{89EA4A7B-FC5D-4319-8ACF-6C4F9EF070B4}" srcOrd="13" destOrd="0" presId="urn:microsoft.com/office/officeart/2005/8/layout/vList2"/>
    <dgm:cxn modelId="{0954A3C0-EBCB-4E1C-B134-7910A5B0E1CE}" type="presParOf" srcId="{52CF0F46-5C10-4426-9EE8-6811BE7051FB}" destId="{7EF3FE92-6D6B-4185-99CF-40228E234E3E}" srcOrd="14" destOrd="0" presId="urn:microsoft.com/office/officeart/2005/8/layout/vList2"/>
    <dgm:cxn modelId="{D69E2F52-EBD8-460B-83BB-6D0619F9D8D2}" type="presParOf" srcId="{52CF0F46-5C10-4426-9EE8-6811BE7051FB}" destId="{33A75FC5-3FBB-41A4-B6BE-27C167F82C6B}" srcOrd="15" destOrd="0" presId="urn:microsoft.com/office/officeart/2005/8/layout/vList2"/>
    <dgm:cxn modelId="{51044B5F-C087-4AD3-A872-34E107F4BC55}" type="presParOf" srcId="{52CF0F46-5C10-4426-9EE8-6811BE7051FB}" destId="{81D63590-66CB-4328-AE04-01E7219B5B88}" srcOrd="16" destOrd="0" presId="urn:microsoft.com/office/officeart/2005/8/layout/vList2"/>
    <dgm:cxn modelId="{EA96829C-9222-4179-ACD1-CD5FA7B92CEB}" type="presParOf" srcId="{52CF0F46-5C10-4426-9EE8-6811BE7051FB}" destId="{439604A3-8AF7-4EE3-9A8B-7FF2033BA0E9}" srcOrd="17" destOrd="0" presId="urn:microsoft.com/office/officeart/2005/8/layout/vList2"/>
    <dgm:cxn modelId="{D6B43A36-B243-4048-BC38-7D80B62BA13B}" type="presParOf" srcId="{52CF0F46-5C10-4426-9EE8-6811BE7051FB}" destId="{51ACE03F-C41F-4FD3-807D-4B90ECFC0B7F}" srcOrd="18" destOrd="0" presId="urn:microsoft.com/office/officeart/2005/8/layout/vList2"/>
    <dgm:cxn modelId="{B578989E-A3D7-4095-BDFE-7EC009A0709A}" type="presParOf" srcId="{52CF0F46-5C10-4426-9EE8-6811BE7051FB}" destId="{24952122-C303-47A2-A38C-ECD8C75F5C02}" srcOrd="19" destOrd="0" presId="urn:microsoft.com/office/officeart/2005/8/layout/vList2"/>
    <dgm:cxn modelId="{CC2722EE-384A-4168-B3BC-2CB526A9F007}" type="presParOf" srcId="{52CF0F46-5C10-4426-9EE8-6811BE7051FB}" destId="{D0E9E46D-56B3-46C3-B3E0-620B023FC949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FCFBB4-53A7-44F0-92E8-5EADA6B9CF1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F449618-2D57-497F-A9E8-0E9C1641D4CE}">
      <dgm:prSet/>
      <dgm:spPr/>
      <dgm:t>
        <a:bodyPr/>
        <a:lstStyle/>
        <a:p>
          <a:r>
            <a:rPr lang="sl-SI"/>
            <a:t>Rok za odgovor na e-sporočilo: </a:t>
          </a:r>
          <a:r>
            <a:rPr lang="sl-SI" err="1"/>
            <a:t>zaželjeno</a:t>
          </a:r>
          <a:r>
            <a:rPr lang="sl-SI"/>
            <a:t> v roku 24 ur</a:t>
          </a:r>
          <a:endParaRPr lang="en-US"/>
        </a:p>
      </dgm:t>
    </dgm:pt>
    <dgm:pt modelId="{FC775D39-4575-47A0-88DD-349D931C0F73}" type="parTrans" cxnId="{51EDC3A1-6448-4A3B-A7F6-284391FB2DA4}">
      <dgm:prSet/>
      <dgm:spPr/>
      <dgm:t>
        <a:bodyPr/>
        <a:lstStyle/>
        <a:p>
          <a:endParaRPr lang="sl-SI"/>
        </a:p>
      </dgm:t>
    </dgm:pt>
    <dgm:pt modelId="{BCFD7914-339C-4528-9B95-777242A408C9}" type="sibTrans" cxnId="{51EDC3A1-6448-4A3B-A7F6-284391FB2DA4}">
      <dgm:prSet/>
      <dgm:spPr/>
      <dgm:t>
        <a:bodyPr/>
        <a:lstStyle/>
        <a:p>
          <a:endParaRPr lang="sl-SI"/>
        </a:p>
      </dgm:t>
    </dgm:pt>
    <dgm:pt modelId="{60FA23D5-E3E7-4843-9E4B-7EB4D799152E}">
      <dgm:prSet/>
      <dgm:spPr/>
      <dgm:t>
        <a:bodyPr/>
        <a:lstStyle/>
        <a:p>
          <a:r>
            <a:rPr lang="sl-SI"/>
            <a:t>V kolikor ne odgovorimo na vsebino - odgovor do kdaj predvidoma bo prejel odgovor</a:t>
          </a:r>
          <a:endParaRPr lang="en-US"/>
        </a:p>
      </dgm:t>
    </dgm:pt>
    <dgm:pt modelId="{1CC6E3C7-05FE-4E57-9D46-8D8645506900}" type="parTrans" cxnId="{6E8D4E62-5552-4792-B21D-31637A4C170F}">
      <dgm:prSet/>
      <dgm:spPr/>
      <dgm:t>
        <a:bodyPr/>
        <a:lstStyle/>
        <a:p>
          <a:endParaRPr lang="sl-SI"/>
        </a:p>
      </dgm:t>
    </dgm:pt>
    <dgm:pt modelId="{F2669E2A-3351-4C99-868B-E0D9B65775D6}" type="sibTrans" cxnId="{6E8D4E62-5552-4792-B21D-31637A4C170F}">
      <dgm:prSet/>
      <dgm:spPr/>
      <dgm:t>
        <a:bodyPr/>
        <a:lstStyle/>
        <a:p>
          <a:endParaRPr lang="sl-SI"/>
        </a:p>
      </dgm:t>
    </dgm:pt>
    <dgm:pt modelId="{AAD2F46D-8951-44D0-B476-1CE30A340A0E}">
      <dgm:prSet/>
      <dgm:spPr/>
      <dgm:t>
        <a:bodyPr/>
        <a:lstStyle/>
        <a:p>
          <a:r>
            <a:rPr lang="sl-SI"/>
            <a:t>Uporaba funkcije </a:t>
          </a:r>
          <a:r>
            <a:rPr lang="sl-SI" err="1"/>
            <a:t>Reply</a:t>
          </a:r>
          <a:r>
            <a:rPr lang="sl-SI"/>
            <a:t>/Odgovori (</a:t>
          </a:r>
          <a:r>
            <a:rPr lang="sl-SI" err="1"/>
            <a:t>Replay</a:t>
          </a:r>
          <a:r>
            <a:rPr lang="sl-SI"/>
            <a:t> </a:t>
          </a:r>
          <a:r>
            <a:rPr lang="sl-SI" err="1"/>
            <a:t>all</a:t>
          </a:r>
          <a:r>
            <a:rPr lang="sl-SI"/>
            <a:t>/odgovori vsem) – lažje vemo, na kaj se nanaša odgovor in imamo zgodovino pogovora pri roki, učinkovitost uporabe časa</a:t>
          </a:r>
          <a:endParaRPr lang="en-US"/>
        </a:p>
      </dgm:t>
    </dgm:pt>
    <dgm:pt modelId="{99F83FBC-795D-4F56-A6B3-1C9788E15CE9}" type="parTrans" cxnId="{0CB8ECA0-ACB1-4E9B-B201-E2093152AC4E}">
      <dgm:prSet/>
      <dgm:spPr/>
      <dgm:t>
        <a:bodyPr/>
        <a:lstStyle/>
        <a:p>
          <a:endParaRPr lang="sl-SI"/>
        </a:p>
      </dgm:t>
    </dgm:pt>
    <dgm:pt modelId="{3DF421F0-594B-4250-BC80-27CB06B1D374}" type="sibTrans" cxnId="{0CB8ECA0-ACB1-4E9B-B201-E2093152AC4E}">
      <dgm:prSet/>
      <dgm:spPr/>
      <dgm:t>
        <a:bodyPr/>
        <a:lstStyle/>
        <a:p>
          <a:endParaRPr lang="sl-SI"/>
        </a:p>
      </dgm:t>
    </dgm:pt>
    <dgm:pt modelId="{69EAC276-9121-4EC7-8DFF-87BCEF33CE4E}">
      <dgm:prSet/>
      <dgm:spPr/>
      <dgm:t>
        <a:bodyPr/>
        <a:lstStyle/>
        <a:p>
          <a:r>
            <a:rPr lang="sl-SI"/>
            <a:t>Odgovarjamo na določene dele sporočila, na katere se odgovor nanaša</a:t>
          </a:r>
          <a:endParaRPr lang="en-US"/>
        </a:p>
      </dgm:t>
    </dgm:pt>
    <dgm:pt modelId="{59A736A6-2428-4338-A8EB-7899EE3CB5B7}" type="parTrans" cxnId="{3AEA010F-674F-49AB-A28A-9D172C9A2266}">
      <dgm:prSet/>
      <dgm:spPr/>
      <dgm:t>
        <a:bodyPr/>
        <a:lstStyle/>
        <a:p>
          <a:endParaRPr lang="sl-SI"/>
        </a:p>
      </dgm:t>
    </dgm:pt>
    <dgm:pt modelId="{78D2DA78-9A83-4FD1-ABF7-9A66F33409B5}" type="sibTrans" cxnId="{3AEA010F-674F-49AB-A28A-9D172C9A2266}">
      <dgm:prSet/>
      <dgm:spPr/>
      <dgm:t>
        <a:bodyPr/>
        <a:lstStyle/>
        <a:p>
          <a:endParaRPr lang="sl-SI"/>
        </a:p>
      </dgm:t>
    </dgm:pt>
    <dgm:pt modelId="{268F3CD4-F19D-4A40-A2C9-63640BA7065C}">
      <dgm:prSet/>
      <dgm:spPr/>
      <dgm:t>
        <a:bodyPr/>
        <a:lstStyle/>
        <a:p>
          <a:r>
            <a:rPr lang="sl-SI"/>
            <a:t>Pozornost pri odgovorih glede prejemnikov – če ne želimo, da naš odgovor vidijo vse, ker je lahko morebiten predmet spora</a:t>
          </a:r>
          <a:endParaRPr lang="en-US"/>
        </a:p>
      </dgm:t>
    </dgm:pt>
    <dgm:pt modelId="{A17E864D-6FF3-40B4-A12E-2443D499547C}" type="parTrans" cxnId="{E2F7E5DB-A81C-4FAE-89F0-32D4FEAE4FA7}">
      <dgm:prSet/>
      <dgm:spPr/>
      <dgm:t>
        <a:bodyPr/>
        <a:lstStyle/>
        <a:p>
          <a:endParaRPr lang="sl-SI"/>
        </a:p>
      </dgm:t>
    </dgm:pt>
    <dgm:pt modelId="{EE7CE0D6-FDA3-4EE8-B840-A27D848E105E}" type="sibTrans" cxnId="{E2F7E5DB-A81C-4FAE-89F0-32D4FEAE4FA7}">
      <dgm:prSet/>
      <dgm:spPr/>
      <dgm:t>
        <a:bodyPr/>
        <a:lstStyle/>
        <a:p>
          <a:endParaRPr lang="sl-SI"/>
        </a:p>
      </dgm:t>
    </dgm:pt>
    <dgm:pt modelId="{E75BF3AA-0E8D-4F7B-A161-CB62B283434B}">
      <dgm:prSet/>
      <dgm:spPr/>
      <dgm:t>
        <a:bodyPr/>
        <a:lstStyle/>
        <a:p>
          <a:r>
            <a:rPr lang="sl-SI"/>
            <a:t>Dilema pristojnosti dajanja odgovorov ali informacij – zunanji deležniki</a:t>
          </a:r>
          <a:endParaRPr lang="en-US"/>
        </a:p>
      </dgm:t>
    </dgm:pt>
    <dgm:pt modelId="{3F908C4E-3BFB-424C-8BDF-C02BF73687D1}" type="parTrans" cxnId="{068419BE-B0D0-4677-B6C1-AF06A23DF5C1}">
      <dgm:prSet/>
      <dgm:spPr/>
      <dgm:t>
        <a:bodyPr/>
        <a:lstStyle/>
        <a:p>
          <a:endParaRPr lang="sl-SI"/>
        </a:p>
      </dgm:t>
    </dgm:pt>
    <dgm:pt modelId="{5765AB1C-94E9-42A0-B3AA-4E1312AD9CA2}" type="sibTrans" cxnId="{068419BE-B0D0-4677-B6C1-AF06A23DF5C1}">
      <dgm:prSet/>
      <dgm:spPr/>
      <dgm:t>
        <a:bodyPr/>
        <a:lstStyle/>
        <a:p>
          <a:endParaRPr lang="sl-SI"/>
        </a:p>
      </dgm:t>
    </dgm:pt>
    <dgm:pt modelId="{DFD43E9F-A340-4E67-9C8E-1082A9CF4089}">
      <dgm:prSet/>
      <dgm:spPr/>
      <dgm:t>
        <a:bodyPr/>
        <a:lstStyle/>
        <a:p>
          <a:r>
            <a:rPr lang="sl-SI"/>
            <a:t>Odgovarjamo na vsa vprašanja hkrati – kolikor se le-da</a:t>
          </a:r>
          <a:endParaRPr lang="en-US"/>
        </a:p>
      </dgm:t>
    </dgm:pt>
    <dgm:pt modelId="{593F715D-E4C4-4C6A-ACD2-26BFA9A3401D}" type="parTrans" cxnId="{B7105A37-1797-4B82-AD52-20831018F5E6}">
      <dgm:prSet/>
      <dgm:spPr/>
      <dgm:t>
        <a:bodyPr/>
        <a:lstStyle/>
        <a:p>
          <a:endParaRPr lang="sl-SI"/>
        </a:p>
      </dgm:t>
    </dgm:pt>
    <dgm:pt modelId="{71888302-B47E-468C-A4E5-216AD6F7E95F}" type="sibTrans" cxnId="{B7105A37-1797-4B82-AD52-20831018F5E6}">
      <dgm:prSet/>
      <dgm:spPr/>
      <dgm:t>
        <a:bodyPr/>
        <a:lstStyle/>
        <a:p>
          <a:endParaRPr lang="sl-SI"/>
        </a:p>
      </dgm:t>
    </dgm:pt>
    <dgm:pt modelId="{BD375414-819E-4A2A-8E51-FF6AFFB1F365}">
      <dgm:prSet/>
      <dgm:spPr/>
      <dgm:t>
        <a:bodyPr/>
        <a:lstStyle/>
        <a:p>
          <a:r>
            <a:rPr lang="sl-SI"/>
            <a:t>Uporaba priponk – relevantna dokumentacija, kdo lahko dostopa do določene dokumentacije</a:t>
          </a:r>
          <a:endParaRPr lang="en-US"/>
        </a:p>
      </dgm:t>
    </dgm:pt>
    <dgm:pt modelId="{B2B0E883-2F33-47CE-9A1D-1471CB842250}" type="parTrans" cxnId="{B5B87BB2-8CBC-4042-9532-5F9C13170A2B}">
      <dgm:prSet/>
      <dgm:spPr/>
      <dgm:t>
        <a:bodyPr/>
        <a:lstStyle/>
        <a:p>
          <a:endParaRPr lang="sl-SI"/>
        </a:p>
      </dgm:t>
    </dgm:pt>
    <dgm:pt modelId="{ECD52A0C-54A4-4779-B3FA-8111D4A76C29}" type="sibTrans" cxnId="{B5B87BB2-8CBC-4042-9532-5F9C13170A2B}">
      <dgm:prSet/>
      <dgm:spPr/>
      <dgm:t>
        <a:bodyPr/>
        <a:lstStyle/>
        <a:p>
          <a:endParaRPr lang="sl-SI"/>
        </a:p>
      </dgm:t>
    </dgm:pt>
    <dgm:pt modelId="{09CBD69D-C0F3-4680-9F03-B9752A4AAAC6}">
      <dgm:prSet/>
      <dgm:spPr/>
      <dgm:t>
        <a:bodyPr/>
        <a:lstStyle/>
        <a:p>
          <a:r>
            <a:rPr lang="sl-SI"/>
            <a:t>Omejitev obsega priponk </a:t>
          </a:r>
          <a:endParaRPr lang="en-US"/>
        </a:p>
      </dgm:t>
    </dgm:pt>
    <dgm:pt modelId="{0C7A482E-48BE-467D-9C60-A1F4EED7DD4B}" type="parTrans" cxnId="{4FFD3057-1BA4-4A33-B9D4-4679D4720AE3}">
      <dgm:prSet/>
      <dgm:spPr/>
      <dgm:t>
        <a:bodyPr/>
        <a:lstStyle/>
        <a:p>
          <a:endParaRPr lang="sl-SI"/>
        </a:p>
      </dgm:t>
    </dgm:pt>
    <dgm:pt modelId="{B5601B32-33E5-4B23-9130-58AFC9C9DEAC}" type="sibTrans" cxnId="{4FFD3057-1BA4-4A33-B9D4-4679D4720AE3}">
      <dgm:prSet/>
      <dgm:spPr/>
      <dgm:t>
        <a:bodyPr/>
        <a:lstStyle/>
        <a:p>
          <a:endParaRPr lang="sl-SI"/>
        </a:p>
      </dgm:t>
    </dgm:pt>
    <dgm:pt modelId="{0D33B0F6-6126-41C0-93BB-56E942E29BC5}">
      <dgm:prSet/>
      <dgm:spPr/>
      <dgm:t>
        <a:bodyPr/>
        <a:lstStyle/>
        <a:p>
          <a:r>
            <a:rPr lang="sl-SI"/>
            <a:t>Pravilnik o uporabi e-pošte</a:t>
          </a:r>
          <a:endParaRPr lang="en-US"/>
        </a:p>
      </dgm:t>
    </dgm:pt>
    <dgm:pt modelId="{C0C3EF68-4A89-44B9-9A8E-CBF430802ED2}" type="parTrans" cxnId="{3A9C4A62-A8CF-416B-BED3-A1C6F0D0E3CC}">
      <dgm:prSet/>
      <dgm:spPr/>
      <dgm:t>
        <a:bodyPr/>
        <a:lstStyle/>
        <a:p>
          <a:endParaRPr lang="sl-SI"/>
        </a:p>
      </dgm:t>
    </dgm:pt>
    <dgm:pt modelId="{7E084694-6E71-4229-A978-164F5E215D81}" type="sibTrans" cxnId="{3A9C4A62-A8CF-416B-BED3-A1C6F0D0E3CC}">
      <dgm:prSet/>
      <dgm:spPr/>
      <dgm:t>
        <a:bodyPr/>
        <a:lstStyle/>
        <a:p>
          <a:endParaRPr lang="sl-SI"/>
        </a:p>
      </dgm:t>
    </dgm:pt>
    <dgm:pt modelId="{4E41D2DD-3A2F-4ADD-AEA9-A79F7A60AB18}">
      <dgm:prSet/>
      <dgm:spPr/>
      <dgm:t>
        <a:bodyPr/>
        <a:lstStyle/>
        <a:p>
          <a:r>
            <a:rPr lang="sl-SI"/>
            <a:t>Varnost komunikacije</a:t>
          </a:r>
        </a:p>
      </dgm:t>
    </dgm:pt>
    <dgm:pt modelId="{F6AE15ED-796D-4FE0-A15E-9346E7EDD7FC}" type="parTrans" cxnId="{2A4D0B89-8D86-463B-9C79-5B06787091A8}">
      <dgm:prSet/>
      <dgm:spPr/>
      <dgm:t>
        <a:bodyPr/>
        <a:lstStyle/>
        <a:p>
          <a:endParaRPr lang="sl-SI"/>
        </a:p>
      </dgm:t>
    </dgm:pt>
    <dgm:pt modelId="{C8427155-BABD-4C7A-A3C6-5B326B028911}" type="sibTrans" cxnId="{2A4D0B89-8D86-463B-9C79-5B06787091A8}">
      <dgm:prSet/>
      <dgm:spPr/>
      <dgm:t>
        <a:bodyPr/>
        <a:lstStyle/>
        <a:p>
          <a:endParaRPr lang="sl-SI"/>
        </a:p>
      </dgm:t>
    </dgm:pt>
    <dgm:pt modelId="{52CF0F46-5C10-4426-9EE8-6811BE7051FB}" type="pres">
      <dgm:prSet presAssocID="{2FFCFBB4-53A7-44F0-92E8-5EADA6B9CF14}" presName="linear" presStyleCnt="0">
        <dgm:presLayoutVars>
          <dgm:animLvl val="lvl"/>
          <dgm:resizeHandles val="exact"/>
        </dgm:presLayoutVars>
      </dgm:prSet>
      <dgm:spPr/>
    </dgm:pt>
    <dgm:pt modelId="{EC503E43-CC1A-47FA-8708-34EC4E673A6C}" type="pres">
      <dgm:prSet presAssocID="{2F449618-2D57-497F-A9E8-0E9C1641D4CE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5F745C12-8326-401D-B43F-135CF4A4CD8C}" type="pres">
      <dgm:prSet presAssocID="{BCFD7914-339C-4528-9B95-777242A408C9}" presName="spacer" presStyleCnt="0"/>
      <dgm:spPr/>
    </dgm:pt>
    <dgm:pt modelId="{02417D05-B8C9-4B3E-8B15-61151B1DE1E8}" type="pres">
      <dgm:prSet presAssocID="{60FA23D5-E3E7-4843-9E4B-7EB4D799152E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7A0B3A0D-C5DE-4188-B337-B4963CD274AA}" type="pres">
      <dgm:prSet presAssocID="{F2669E2A-3351-4C99-868B-E0D9B65775D6}" presName="spacer" presStyleCnt="0"/>
      <dgm:spPr/>
    </dgm:pt>
    <dgm:pt modelId="{65350D26-3277-4029-BD4E-67B6EEAFCE16}" type="pres">
      <dgm:prSet presAssocID="{AAD2F46D-8951-44D0-B476-1CE30A340A0E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1FD9CAA2-D096-495C-8BB8-71E3B9113776}" type="pres">
      <dgm:prSet presAssocID="{3DF421F0-594B-4250-BC80-27CB06B1D374}" presName="spacer" presStyleCnt="0"/>
      <dgm:spPr/>
    </dgm:pt>
    <dgm:pt modelId="{A13C7BAD-88FB-48DA-9C0D-4190A53B9A6C}" type="pres">
      <dgm:prSet presAssocID="{69EAC276-9121-4EC7-8DFF-87BCEF33CE4E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074E4667-305A-4EC2-B9F2-CE154754E665}" type="pres">
      <dgm:prSet presAssocID="{78D2DA78-9A83-4FD1-ABF7-9A66F33409B5}" presName="spacer" presStyleCnt="0"/>
      <dgm:spPr/>
    </dgm:pt>
    <dgm:pt modelId="{20CF218B-2F03-4C23-AA49-EACDA400B221}" type="pres">
      <dgm:prSet presAssocID="{268F3CD4-F19D-4A40-A2C9-63640BA7065C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D58762E4-27D0-45F6-9F71-392B77452F09}" type="pres">
      <dgm:prSet presAssocID="{EE7CE0D6-FDA3-4EE8-B840-A27D848E105E}" presName="spacer" presStyleCnt="0"/>
      <dgm:spPr/>
    </dgm:pt>
    <dgm:pt modelId="{B6F6AB3C-DF10-4760-B1C4-FF32E51AA1D6}" type="pres">
      <dgm:prSet presAssocID="{E75BF3AA-0E8D-4F7B-A161-CB62B283434B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8C78C108-5B0F-4A1B-BA15-F51A1B788732}" type="pres">
      <dgm:prSet presAssocID="{5765AB1C-94E9-42A0-B3AA-4E1312AD9CA2}" presName="spacer" presStyleCnt="0"/>
      <dgm:spPr/>
    </dgm:pt>
    <dgm:pt modelId="{85C9EE9E-DA24-4703-A082-5F66B1DF6300}" type="pres">
      <dgm:prSet presAssocID="{DFD43E9F-A340-4E67-9C8E-1082A9CF4089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10D61E0F-DE11-4408-946D-EB55B5D4605C}" type="pres">
      <dgm:prSet presAssocID="{71888302-B47E-468C-A4E5-216AD6F7E95F}" presName="spacer" presStyleCnt="0"/>
      <dgm:spPr/>
    </dgm:pt>
    <dgm:pt modelId="{8B7198AC-F375-404C-ADFC-E4EE591C795A}" type="pres">
      <dgm:prSet presAssocID="{BD375414-819E-4A2A-8E51-FF6AFFB1F365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6696D33C-62B8-4234-81CF-58215E00E8C2}" type="pres">
      <dgm:prSet presAssocID="{ECD52A0C-54A4-4779-B3FA-8111D4A76C29}" presName="spacer" presStyleCnt="0"/>
      <dgm:spPr/>
    </dgm:pt>
    <dgm:pt modelId="{9229855E-309E-4AD6-9E6E-A83228E6AC32}" type="pres">
      <dgm:prSet presAssocID="{09CBD69D-C0F3-4680-9F03-B9752A4AAAC6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133B2390-FD4E-4E9E-95B3-C1908C33E134}" type="pres">
      <dgm:prSet presAssocID="{B5601B32-33E5-4B23-9130-58AFC9C9DEAC}" presName="spacer" presStyleCnt="0"/>
      <dgm:spPr/>
    </dgm:pt>
    <dgm:pt modelId="{56BED4C1-61B8-414E-BD91-AF7BC80F321F}" type="pres">
      <dgm:prSet presAssocID="{0D33B0F6-6126-41C0-93BB-56E942E29BC5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36FD1F9E-BE65-49C9-98AF-1BCB50046792}" type="pres">
      <dgm:prSet presAssocID="{7E084694-6E71-4229-A978-164F5E215D81}" presName="spacer" presStyleCnt="0"/>
      <dgm:spPr/>
    </dgm:pt>
    <dgm:pt modelId="{62EEB73E-6C84-4119-B203-4B4E1E09C008}" type="pres">
      <dgm:prSet presAssocID="{4E41D2DD-3A2F-4ADD-AEA9-A79F7A60AB18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3AEA010F-674F-49AB-A28A-9D172C9A2266}" srcId="{2FFCFBB4-53A7-44F0-92E8-5EADA6B9CF14}" destId="{69EAC276-9121-4EC7-8DFF-87BCEF33CE4E}" srcOrd="3" destOrd="0" parTransId="{59A736A6-2428-4338-A8EB-7899EE3CB5B7}" sibTransId="{78D2DA78-9A83-4FD1-ABF7-9A66F33409B5}"/>
    <dgm:cxn modelId="{EEAE6D1A-563C-45CD-982B-70BC51B0A000}" type="presOf" srcId="{69EAC276-9121-4EC7-8DFF-87BCEF33CE4E}" destId="{A13C7BAD-88FB-48DA-9C0D-4190A53B9A6C}" srcOrd="0" destOrd="0" presId="urn:microsoft.com/office/officeart/2005/8/layout/vList2"/>
    <dgm:cxn modelId="{C1FDD424-D567-48C3-80AD-60DB0E590286}" type="presOf" srcId="{268F3CD4-F19D-4A40-A2C9-63640BA7065C}" destId="{20CF218B-2F03-4C23-AA49-EACDA400B221}" srcOrd="0" destOrd="0" presId="urn:microsoft.com/office/officeart/2005/8/layout/vList2"/>
    <dgm:cxn modelId="{B7105A37-1797-4B82-AD52-20831018F5E6}" srcId="{2FFCFBB4-53A7-44F0-92E8-5EADA6B9CF14}" destId="{DFD43E9F-A340-4E67-9C8E-1082A9CF4089}" srcOrd="6" destOrd="0" parTransId="{593F715D-E4C4-4C6A-ACD2-26BFA9A3401D}" sibTransId="{71888302-B47E-468C-A4E5-216AD6F7E95F}"/>
    <dgm:cxn modelId="{3A9C4A62-A8CF-416B-BED3-A1C6F0D0E3CC}" srcId="{2FFCFBB4-53A7-44F0-92E8-5EADA6B9CF14}" destId="{0D33B0F6-6126-41C0-93BB-56E942E29BC5}" srcOrd="9" destOrd="0" parTransId="{C0C3EF68-4A89-44B9-9A8E-CBF430802ED2}" sibTransId="{7E084694-6E71-4229-A978-164F5E215D81}"/>
    <dgm:cxn modelId="{6E8D4E62-5552-4792-B21D-31637A4C170F}" srcId="{2FFCFBB4-53A7-44F0-92E8-5EADA6B9CF14}" destId="{60FA23D5-E3E7-4843-9E4B-7EB4D799152E}" srcOrd="1" destOrd="0" parTransId="{1CC6E3C7-05FE-4E57-9D46-8D8645506900}" sibTransId="{F2669E2A-3351-4C99-868B-E0D9B65775D6}"/>
    <dgm:cxn modelId="{83EC2966-E6E0-49A0-8CFA-2B009C983014}" type="presOf" srcId="{09CBD69D-C0F3-4680-9F03-B9752A4AAAC6}" destId="{9229855E-309E-4AD6-9E6E-A83228E6AC32}" srcOrd="0" destOrd="0" presId="urn:microsoft.com/office/officeart/2005/8/layout/vList2"/>
    <dgm:cxn modelId="{4FFD3057-1BA4-4A33-B9D4-4679D4720AE3}" srcId="{2FFCFBB4-53A7-44F0-92E8-5EADA6B9CF14}" destId="{09CBD69D-C0F3-4680-9F03-B9752A4AAAC6}" srcOrd="8" destOrd="0" parTransId="{0C7A482E-48BE-467D-9C60-A1F4EED7DD4B}" sibTransId="{B5601B32-33E5-4B23-9130-58AFC9C9DEAC}"/>
    <dgm:cxn modelId="{2A4D0B89-8D86-463B-9C79-5B06787091A8}" srcId="{2FFCFBB4-53A7-44F0-92E8-5EADA6B9CF14}" destId="{4E41D2DD-3A2F-4ADD-AEA9-A79F7A60AB18}" srcOrd="10" destOrd="0" parTransId="{F6AE15ED-796D-4FE0-A15E-9346E7EDD7FC}" sibTransId="{C8427155-BABD-4C7A-A3C6-5B326B028911}"/>
    <dgm:cxn modelId="{A4883598-18A3-4D1A-BF15-C52F0DB11998}" type="presOf" srcId="{4E41D2DD-3A2F-4ADD-AEA9-A79F7A60AB18}" destId="{62EEB73E-6C84-4119-B203-4B4E1E09C008}" srcOrd="0" destOrd="0" presId="urn:microsoft.com/office/officeart/2005/8/layout/vList2"/>
    <dgm:cxn modelId="{0CB8ECA0-ACB1-4E9B-B201-E2093152AC4E}" srcId="{2FFCFBB4-53A7-44F0-92E8-5EADA6B9CF14}" destId="{AAD2F46D-8951-44D0-B476-1CE30A340A0E}" srcOrd="2" destOrd="0" parTransId="{99F83FBC-795D-4F56-A6B3-1C9788E15CE9}" sibTransId="{3DF421F0-594B-4250-BC80-27CB06B1D374}"/>
    <dgm:cxn modelId="{51EDC3A1-6448-4A3B-A7F6-284391FB2DA4}" srcId="{2FFCFBB4-53A7-44F0-92E8-5EADA6B9CF14}" destId="{2F449618-2D57-497F-A9E8-0E9C1641D4CE}" srcOrd="0" destOrd="0" parTransId="{FC775D39-4575-47A0-88DD-349D931C0F73}" sibTransId="{BCFD7914-339C-4528-9B95-777242A408C9}"/>
    <dgm:cxn modelId="{B5B87BB2-8CBC-4042-9532-5F9C13170A2B}" srcId="{2FFCFBB4-53A7-44F0-92E8-5EADA6B9CF14}" destId="{BD375414-819E-4A2A-8E51-FF6AFFB1F365}" srcOrd="7" destOrd="0" parTransId="{B2B0E883-2F33-47CE-9A1D-1471CB842250}" sibTransId="{ECD52A0C-54A4-4779-B3FA-8111D4A76C29}"/>
    <dgm:cxn modelId="{2EA483B4-2B3E-42C7-ADE8-2E0C23435C6C}" type="presOf" srcId="{BD375414-819E-4A2A-8E51-FF6AFFB1F365}" destId="{8B7198AC-F375-404C-ADFC-E4EE591C795A}" srcOrd="0" destOrd="0" presId="urn:microsoft.com/office/officeart/2005/8/layout/vList2"/>
    <dgm:cxn modelId="{EFF7FDBD-5BE0-4000-B6FC-4BCE034C887D}" type="presOf" srcId="{0D33B0F6-6126-41C0-93BB-56E942E29BC5}" destId="{56BED4C1-61B8-414E-BD91-AF7BC80F321F}" srcOrd="0" destOrd="0" presId="urn:microsoft.com/office/officeart/2005/8/layout/vList2"/>
    <dgm:cxn modelId="{068419BE-B0D0-4677-B6C1-AF06A23DF5C1}" srcId="{2FFCFBB4-53A7-44F0-92E8-5EADA6B9CF14}" destId="{E75BF3AA-0E8D-4F7B-A161-CB62B283434B}" srcOrd="5" destOrd="0" parTransId="{3F908C4E-3BFB-424C-8BDF-C02BF73687D1}" sibTransId="{5765AB1C-94E9-42A0-B3AA-4E1312AD9CA2}"/>
    <dgm:cxn modelId="{49B181C8-3118-455F-9909-78520214C345}" type="presOf" srcId="{DFD43E9F-A340-4E67-9C8E-1082A9CF4089}" destId="{85C9EE9E-DA24-4703-A082-5F66B1DF6300}" srcOrd="0" destOrd="0" presId="urn:microsoft.com/office/officeart/2005/8/layout/vList2"/>
    <dgm:cxn modelId="{B23257CE-BA68-403F-8B2D-A6F6E5CF651B}" type="presOf" srcId="{AAD2F46D-8951-44D0-B476-1CE30A340A0E}" destId="{65350D26-3277-4029-BD4E-67B6EEAFCE16}" srcOrd="0" destOrd="0" presId="urn:microsoft.com/office/officeart/2005/8/layout/vList2"/>
    <dgm:cxn modelId="{E2F7E5DB-A81C-4FAE-89F0-32D4FEAE4FA7}" srcId="{2FFCFBB4-53A7-44F0-92E8-5EADA6B9CF14}" destId="{268F3CD4-F19D-4A40-A2C9-63640BA7065C}" srcOrd="4" destOrd="0" parTransId="{A17E864D-6FF3-40B4-A12E-2443D499547C}" sibTransId="{EE7CE0D6-FDA3-4EE8-B840-A27D848E105E}"/>
    <dgm:cxn modelId="{C4B898E1-B9D7-434E-A828-73EF5FD3E09B}" type="presOf" srcId="{E75BF3AA-0E8D-4F7B-A161-CB62B283434B}" destId="{B6F6AB3C-DF10-4760-B1C4-FF32E51AA1D6}" srcOrd="0" destOrd="0" presId="urn:microsoft.com/office/officeart/2005/8/layout/vList2"/>
    <dgm:cxn modelId="{F4C298E3-E390-4B97-9948-5CD4F9A3662F}" type="presOf" srcId="{60FA23D5-E3E7-4843-9E4B-7EB4D799152E}" destId="{02417D05-B8C9-4B3E-8B15-61151B1DE1E8}" srcOrd="0" destOrd="0" presId="urn:microsoft.com/office/officeart/2005/8/layout/vList2"/>
    <dgm:cxn modelId="{E8EE64E6-F73B-46E6-80D2-19EBFC174A58}" type="presOf" srcId="{2FFCFBB4-53A7-44F0-92E8-5EADA6B9CF14}" destId="{52CF0F46-5C10-4426-9EE8-6811BE7051FB}" srcOrd="0" destOrd="0" presId="urn:microsoft.com/office/officeart/2005/8/layout/vList2"/>
    <dgm:cxn modelId="{C17F8DED-FEAA-402E-BE58-499905088A7D}" type="presOf" srcId="{2F449618-2D57-497F-A9E8-0E9C1641D4CE}" destId="{EC503E43-CC1A-47FA-8708-34EC4E673A6C}" srcOrd="0" destOrd="0" presId="urn:microsoft.com/office/officeart/2005/8/layout/vList2"/>
    <dgm:cxn modelId="{8B1DB163-068A-4244-B7A7-6F0B17104157}" type="presParOf" srcId="{52CF0F46-5C10-4426-9EE8-6811BE7051FB}" destId="{EC503E43-CC1A-47FA-8708-34EC4E673A6C}" srcOrd="0" destOrd="0" presId="urn:microsoft.com/office/officeart/2005/8/layout/vList2"/>
    <dgm:cxn modelId="{52F8218A-6CE0-4AC3-86B1-E6418814A3D6}" type="presParOf" srcId="{52CF0F46-5C10-4426-9EE8-6811BE7051FB}" destId="{5F745C12-8326-401D-B43F-135CF4A4CD8C}" srcOrd="1" destOrd="0" presId="urn:microsoft.com/office/officeart/2005/8/layout/vList2"/>
    <dgm:cxn modelId="{E9E75883-9ED2-4DA0-9306-7B963FD526AB}" type="presParOf" srcId="{52CF0F46-5C10-4426-9EE8-6811BE7051FB}" destId="{02417D05-B8C9-4B3E-8B15-61151B1DE1E8}" srcOrd="2" destOrd="0" presId="urn:microsoft.com/office/officeart/2005/8/layout/vList2"/>
    <dgm:cxn modelId="{83D8B8C7-9269-4DEE-A87E-F0795354560A}" type="presParOf" srcId="{52CF0F46-5C10-4426-9EE8-6811BE7051FB}" destId="{7A0B3A0D-C5DE-4188-B337-B4963CD274AA}" srcOrd="3" destOrd="0" presId="urn:microsoft.com/office/officeart/2005/8/layout/vList2"/>
    <dgm:cxn modelId="{8EAF0EC0-F16C-4F37-B124-35EE0C890729}" type="presParOf" srcId="{52CF0F46-5C10-4426-9EE8-6811BE7051FB}" destId="{65350D26-3277-4029-BD4E-67B6EEAFCE16}" srcOrd="4" destOrd="0" presId="urn:microsoft.com/office/officeart/2005/8/layout/vList2"/>
    <dgm:cxn modelId="{2CD920FA-55A6-40A1-83F6-F626FC669D90}" type="presParOf" srcId="{52CF0F46-5C10-4426-9EE8-6811BE7051FB}" destId="{1FD9CAA2-D096-495C-8BB8-71E3B9113776}" srcOrd="5" destOrd="0" presId="urn:microsoft.com/office/officeart/2005/8/layout/vList2"/>
    <dgm:cxn modelId="{F5563DBE-79DD-4D73-B9E2-9FC1B0AB774B}" type="presParOf" srcId="{52CF0F46-5C10-4426-9EE8-6811BE7051FB}" destId="{A13C7BAD-88FB-48DA-9C0D-4190A53B9A6C}" srcOrd="6" destOrd="0" presId="urn:microsoft.com/office/officeart/2005/8/layout/vList2"/>
    <dgm:cxn modelId="{B33524BC-8C76-4759-99E8-3E60877D8CCA}" type="presParOf" srcId="{52CF0F46-5C10-4426-9EE8-6811BE7051FB}" destId="{074E4667-305A-4EC2-B9F2-CE154754E665}" srcOrd="7" destOrd="0" presId="urn:microsoft.com/office/officeart/2005/8/layout/vList2"/>
    <dgm:cxn modelId="{41618471-BF94-482D-BA32-D560DAC5DE4C}" type="presParOf" srcId="{52CF0F46-5C10-4426-9EE8-6811BE7051FB}" destId="{20CF218B-2F03-4C23-AA49-EACDA400B221}" srcOrd="8" destOrd="0" presId="urn:microsoft.com/office/officeart/2005/8/layout/vList2"/>
    <dgm:cxn modelId="{1DEDFA15-4A5B-404E-A38A-D339D75FE997}" type="presParOf" srcId="{52CF0F46-5C10-4426-9EE8-6811BE7051FB}" destId="{D58762E4-27D0-45F6-9F71-392B77452F09}" srcOrd="9" destOrd="0" presId="urn:microsoft.com/office/officeart/2005/8/layout/vList2"/>
    <dgm:cxn modelId="{634968FB-B1AE-48F7-87C3-BEFA5C4C0BA6}" type="presParOf" srcId="{52CF0F46-5C10-4426-9EE8-6811BE7051FB}" destId="{B6F6AB3C-DF10-4760-B1C4-FF32E51AA1D6}" srcOrd="10" destOrd="0" presId="urn:microsoft.com/office/officeart/2005/8/layout/vList2"/>
    <dgm:cxn modelId="{19F25A5D-27C2-40B4-B2C8-E608C786711D}" type="presParOf" srcId="{52CF0F46-5C10-4426-9EE8-6811BE7051FB}" destId="{8C78C108-5B0F-4A1B-BA15-F51A1B788732}" srcOrd="11" destOrd="0" presId="urn:microsoft.com/office/officeart/2005/8/layout/vList2"/>
    <dgm:cxn modelId="{4008247A-9933-40CC-8DF1-3A6CBF4422F9}" type="presParOf" srcId="{52CF0F46-5C10-4426-9EE8-6811BE7051FB}" destId="{85C9EE9E-DA24-4703-A082-5F66B1DF6300}" srcOrd="12" destOrd="0" presId="urn:microsoft.com/office/officeart/2005/8/layout/vList2"/>
    <dgm:cxn modelId="{E7E5A0B9-7C4A-4072-B560-7023D016A5F4}" type="presParOf" srcId="{52CF0F46-5C10-4426-9EE8-6811BE7051FB}" destId="{10D61E0F-DE11-4408-946D-EB55B5D4605C}" srcOrd="13" destOrd="0" presId="urn:microsoft.com/office/officeart/2005/8/layout/vList2"/>
    <dgm:cxn modelId="{F47295F7-F691-4D0E-84DA-24205EC2CC86}" type="presParOf" srcId="{52CF0F46-5C10-4426-9EE8-6811BE7051FB}" destId="{8B7198AC-F375-404C-ADFC-E4EE591C795A}" srcOrd="14" destOrd="0" presId="urn:microsoft.com/office/officeart/2005/8/layout/vList2"/>
    <dgm:cxn modelId="{D40F2385-FC93-4163-B627-F1BAEA2A33A5}" type="presParOf" srcId="{52CF0F46-5C10-4426-9EE8-6811BE7051FB}" destId="{6696D33C-62B8-4234-81CF-58215E00E8C2}" srcOrd="15" destOrd="0" presId="urn:microsoft.com/office/officeart/2005/8/layout/vList2"/>
    <dgm:cxn modelId="{41BD618B-5C31-452E-8C6D-DFEFC6545332}" type="presParOf" srcId="{52CF0F46-5C10-4426-9EE8-6811BE7051FB}" destId="{9229855E-309E-4AD6-9E6E-A83228E6AC32}" srcOrd="16" destOrd="0" presId="urn:microsoft.com/office/officeart/2005/8/layout/vList2"/>
    <dgm:cxn modelId="{D4633E6D-23C7-4037-8CED-A89170D2E1AC}" type="presParOf" srcId="{52CF0F46-5C10-4426-9EE8-6811BE7051FB}" destId="{133B2390-FD4E-4E9E-95B3-C1908C33E134}" srcOrd="17" destOrd="0" presId="urn:microsoft.com/office/officeart/2005/8/layout/vList2"/>
    <dgm:cxn modelId="{FE590F68-9F99-4289-A571-DC8F29962567}" type="presParOf" srcId="{52CF0F46-5C10-4426-9EE8-6811BE7051FB}" destId="{56BED4C1-61B8-414E-BD91-AF7BC80F321F}" srcOrd="18" destOrd="0" presId="urn:microsoft.com/office/officeart/2005/8/layout/vList2"/>
    <dgm:cxn modelId="{EC9C672F-709D-418C-895A-7346E6805DD5}" type="presParOf" srcId="{52CF0F46-5C10-4426-9EE8-6811BE7051FB}" destId="{36FD1F9E-BE65-49C9-98AF-1BCB50046792}" srcOrd="19" destOrd="0" presId="urn:microsoft.com/office/officeart/2005/8/layout/vList2"/>
    <dgm:cxn modelId="{C50D02BE-F7CE-45CF-A9EC-0C50DCAFFC5F}" type="presParOf" srcId="{52CF0F46-5C10-4426-9EE8-6811BE7051FB}" destId="{62EEB73E-6C84-4119-B203-4B4E1E09C008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8B78F9-A788-48BA-A987-3DC84B107E61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344B8A5B-4748-4D90-B64B-54E66FB279BA}">
      <dgm:prSet phldrT="[besedilo]"/>
      <dgm:spPr/>
      <dgm:t>
        <a:bodyPr/>
        <a:lstStyle/>
        <a:p>
          <a:r>
            <a:rPr lang="sl-SI"/>
            <a:t>Vzpostavitev odnosa</a:t>
          </a:r>
        </a:p>
      </dgm:t>
    </dgm:pt>
    <dgm:pt modelId="{41184B09-A47E-4F61-BF59-2541B4362C5C}" type="parTrans" cxnId="{26B1B54D-F93C-4901-926D-2A3C9247B524}">
      <dgm:prSet/>
      <dgm:spPr/>
      <dgm:t>
        <a:bodyPr/>
        <a:lstStyle/>
        <a:p>
          <a:endParaRPr lang="sl-SI"/>
        </a:p>
      </dgm:t>
    </dgm:pt>
    <dgm:pt modelId="{D43B1CC7-44AC-4D87-AB6A-718296CA867C}" type="sibTrans" cxnId="{26B1B54D-F93C-4901-926D-2A3C9247B524}">
      <dgm:prSet/>
      <dgm:spPr/>
      <dgm:t>
        <a:bodyPr/>
        <a:lstStyle/>
        <a:p>
          <a:endParaRPr lang="sl-SI"/>
        </a:p>
      </dgm:t>
    </dgm:pt>
    <dgm:pt modelId="{45C530AA-CC53-407B-BCDF-E2323FADBD1C}">
      <dgm:prSet phldrT="[besedilo]"/>
      <dgm:spPr/>
      <dgm:t>
        <a:bodyPr/>
        <a:lstStyle/>
        <a:p>
          <a:r>
            <a:rPr lang="sl-SI"/>
            <a:t>Vrednotenje sogovornika</a:t>
          </a:r>
        </a:p>
      </dgm:t>
    </dgm:pt>
    <dgm:pt modelId="{DF7A8792-1028-46C7-9984-C3C9655D48AD}" type="parTrans" cxnId="{3365EA48-00A7-491A-8A19-64A0818EDB95}">
      <dgm:prSet/>
      <dgm:spPr/>
      <dgm:t>
        <a:bodyPr/>
        <a:lstStyle/>
        <a:p>
          <a:endParaRPr lang="sl-SI"/>
        </a:p>
      </dgm:t>
    </dgm:pt>
    <dgm:pt modelId="{F2B3C3DE-E6C5-42E5-AA0E-05D1373AE6DE}" type="sibTrans" cxnId="{3365EA48-00A7-491A-8A19-64A0818EDB95}">
      <dgm:prSet/>
      <dgm:spPr/>
      <dgm:t>
        <a:bodyPr/>
        <a:lstStyle/>
        <a:p>
          <a:endParaRPr lang="sl-SI"/>
        </a:p>
      </dgm:t>
    </dgm:pt>
    <dgm:pt modelId="{66B9DF3F-61B9-4966-895F-5849744BD971}">
      <dgm:prSet phldrT="[besedilo]"/>
      <dgm:spPr/>
      <dgm:t>
        <a:bodyPr/>
        <a:lstStyle/>
        <a:p>
          <a:r>
            <a:rPr lang="sl-SI" err="1"/>
            <a:t>Uravnotežanje</a:t>
          </a:r>
          <a:endParaRPr lang="sl-SI"/>
        </a:p>
      </dgm:t>
    </dgm:pt>
    <dgm:pt modelId="{079F8B30-602E-4CD4-B247-096F20D69CFA}" type="parTrans" cxnId="{62B39B17-BA14-4CD0-9598-C819C3EB56BA}">
      <dgm:prSet/>
      <dgm:spPr/>
      <dgm:t>
        <a:bodyPr/>
        <a:lstStyle/>
        <a:p>
          <a:endParaRPr lang="sl-SI"/>
        </a:p>
      </dgm:t>
    </dgm:pt>
    <dgm:pt modelId="{C85CD7EF-5C65-461B-A255-A42D9A8D3595}" type="sibTrans" cxnId="{62B39B17-BA14-4CD0-9598-C819C3EB56BA}">
      <dgm:prSet/>
      <dgm:spPr/>
      <dgm:t>
        <a:bodyPr/>
        <a:lstStyle/>
        <a:p>
          <a:endParaRPr lang="sl-SI"/>
        </a:p>
      </dgm:t>
    </dgm:pt>
    <dgm:pt modelId="{ABB6832C-B44D-4219-B10E-C1F9FF5073E5}" type="pres">
      <dgm:prSet presAssocID="{4E8B78F9-A788-48BA-A987-3DC84B107E61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D79109C-02D1-4836-8F0B-BC186C796A08}" type="pres">
      <dgm:prSet presAssocID="{344B8A5B-4748-4D90-B64B-54E66FB279BA}" presName="Accent1" presStyleCnt="0"/>
      <dgm:spPr/>
    </dgm:pt>
    <dgm:pt modelId="{F9AF2FA4-65EC-4980-A560-5C491B2A95A0}" type="pres">
      <dgm:prSet presAssocID="{344B8A5B-4748-4D90-B64B-54E66FB279BA}" presName="Accent" presStyleLbl="node1" presStyleIdx="0" presStyleCnt="3" custLinFactNeighborY="1191"/>
      <dgm:spPr/>
    </dgm:pt>
    <dgm:pt modelId="{D732CCFD-5154-4813-88C6-2BCBFAE14711}" type="pres">
      <dgm:prSet presAssocID="{344B8A5B-4748-4D90-B64B-54E66FB279BA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7FA58E3B-831A-402E-BACA-3F1F78086D3D}" type="pres">
      <dgm:prSet presAssocID="{45C530AA-CC53-407B-BCDF-E2323FADBD1C}" presName="Accent2" presStyleCnt="0"/>
      <dgm:spPr/>
    </dgm:pt>
    <dgm:pt modelId="{ED24B69B-307D-4CD4-91FA-C55EB74D6CE1}" type="pres">
      <dgm:prSet presAssocID="{45C530AA-CC53-407B-BCDF-E2323FADBD1C}" presName="Accent" presStyleLbl="node1" presStyleIdx="1" presStyleCnt="3"/>
      <dgm:spPr/>
    </dgm:pt>
    <dgm:pt modelId="{C7BA0451-ED6D-463C-A19A-511DB47971CF}" type="pres">
      <dgm:prSet presAssocID="{45C530AA-CC53-407B-BCDF-E2323FADBD1C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C4F33EB0-54B2-4B5F-AC6C-DA41117BB87F}" type="pres">
      <dgm:prSet presAssocID="{66B9DF3F-61B9-4966-895F-5849744BD971}" presName="Accent3" presStyleCnt="0"/>
      <dgm:spPr/>
    </dgm:pt>
    <dgm:pt modelId="{D563124A-1632-4395-BADF-6C17BB79912E}" type="pres">
      <dgm:prSet presAssocID="{66B9DF3F-61B9-4966-895F-5849744BD971}" presName="Accent" presStyleLbl="node1" presStyleIdx="2" presStyleCnt="3"/>
      <dgm:spPr/>
    </dgm:pt>
    <dgm:pt modelId="{0998FA58-DDBB-4AE3-AC61-3FC0991447B3}" type="pres">
      <dgm:prSet presAssocID="{66B9DF3F-61B9-4966-895F-5849744BD971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62B39B17-BA14-4CD0-9598-C819C3EB56BA}" srcId="{4E8B78F9-A788-48BA-A987-3DC84B107E61}" destId="{66B9DF3F-61B9-4966-895F-5849744BD971}" srcOrd="2" destOrd="0" parTransId="{079F8B30-602E-4CD4-B247-096F20D69CFA}" sibTransId="{C85CD7EF-5C65-461B-A255-A42D9A8D3595}"/>
    <dgm:cxn modelId="{7A88D41B-5675-4DCC-AB0A-6D82E8B35E79}" type="presOf" srcId="{45C530AA-CC53-407B-BCDF-E2323FADBD1C}" destId="{C7BA0451-ED6D-463C-A19A-511DB47971CF}" srcOrd="0" destOrd="0" presId="urn:microsoft.com/office/officeart/2009/layout/CircleArrowProcess"/>
    <dgm:cxn modelId="{FA43591E-643C-45D8-A5E8-E9E7B7CEE0CF}" type="presOf" srcId="{4E8B78F9-A788-48BA-A987-3DC84B107E61}" destId="{ABB6832C-B44D-4219-B10E-C1F9FF5073E5}" srcOrd="0" destOrd="0" presId="urn:microsoft.com/office/officeart/2009/layout/CircleArrowProcess"/>
    <dgm:cxn modelId="{3365EA48-00A7-491A-8A19-64A0818EDB95}" srcId="{4E8B78F9-A788-48BA-A987-3DC84B107E61}" destId="{45C530AA-CC53-407B-BCDF-E2323FADBD1C}" srcOrd="1" destOrd="0" parTransId="{DF7A8792-1028-46C7-9984-C3C9655D48AD}" sibTransId="{F2B3C3DE-E6C5-42E5-AA0E-05D1373AE6DE}"/>
    <dgm:cxn modelId="{26B1B54D-F93C-4901-926D-2A3C9247B524}" srcId="{4E8B78F9-A788-48BA-A987-3DC84B107E61}" destId="{344B8A5B-4748-4D90-B64B-54E66FB279BA}" srcOrd="0" destOrd="0" parTransId="{41184B09-A47E-4F61-BF59-2541B4362C5C}" sibTransId="{D43B1CC7-44AC-4D87-AB6A-718296CA867C}"/>
    <dgm:cxn modelId="{7919908B-57E3-41C4-92DA-414277CBD2C2}" type="presOf" srcId="{66B9DF3F-61B9-4966-895F-5849744BD971}" destId="{0998FA58-DDBB-4AE3-AC61-3FC0991447B3}" srcOrd="0" destOrd="0" presId="urn:microsoft.com/office/officeart/2009/layout/CircleArrowProcess"/>
    <dgm:cxn modelId="{42387EB3-8050-4B2D-BD98-9D6CBE5FE4D2}" type="presOf" srcId="{344B8A5B-4748-4D90-B64B-54E66FB279BA}" destId="{D732CCFD-5154-4813-88C6-2BCBFAE14711}" srcOrd="0" destOrd="0" presId="urn:microsoft.com/office/officeart/2009/layout/CircleArrowProcess"/>
    <dgm:cxn modelId="{24C62F93-B581-486B-A83E-135F4818A00D}" type="presParOf" srcId="{ABB6832C-B44D-4219-B10E-C1F9FF5073E5}" destId="{6D79109C-02D1-4836-8F0B-BC186C796A08}" srcOrd="0" destOrd="0" presId="urn:microsoft.com/office/officeart/2009/layout/CircleArrowProcess"/>
    <dgm:cxn modelId="{0CE4A838-89E7-4E28-8D37-41BCB474E5F9}" type="presParOf" srcId="{6D79109C-02D1-4836-8F0B-BC186C796A08}" destId="{F9AF2FA4-65EC-4980-A560-5C491B2A95A0}" srcOrd="0" destOrd="0" presId="urn:microsoft.com/office/officeart/2009/layout/CircleArrowProcess"/>
    <dgm:cxn modelId="{570E91B2-58AE-4C37-9606-A11820FF6CB2}" type="presParOf" srcId="{ABB6832C-B44D-4219-B10E-C1F9FF5073E5}" destId="{D732CCFD-5154-4813-88C6-2BCBFAE14711}" srcOrd="1" destOrd="0" presId="urn:microsoft.com/office/officeart/2009/layout/CircleArrowProcess"/>
    <dgm:cxn modelId="{1B9FB1BD-BC25-43F6-A5BF-1FBAACB3C9EB}" type="presParOf" srcId="{ABB6832C-B44D-4219-B10E-C1F9FF5073E5}" destId="{7FA58E3B-831A-402E-BACA-3F1F78086D3D}" srcOrd="2" destOrd="0" presId="urn:microsoft.com/office/officeart/2009/layout/CircleArrowProcess"/>
    <dgm:cxn modelId="{CD7F3BF2-F4CB-440C-874D-DC0932FFE867}" type="presParOf" srcId="{7FA58E3B-831A-402E-BACA-3F1F78086D3D}" destId="{ED24B69B-307D-4CD4-91FA-C55EB74D6CE1}" srcOrd="0" destOrd="0" presId="urn:microsoft.com/office/officeart/2009/layout/CircleArrowProcess"/>
    <dgm:cxn modelId="{38EB616D-B991-48D8-A02A-D41F8259A65E}" type="presParOf" srcId="{ABB6832C-B44D-4219-B10E-C1F9FF5073E5}" destId="{C7BA0451-ED6D-463C-A19A-511DB47971CF}" srcOrd="3" destOrd="0" presId="urn:microsoft.com/office/officeart/2009/layout/CircleArrowProcess"/>
    <dgm:cxn modelId="{D3EC905E-6903-442E-AF5F-89A658E0F1B8}" type="presParOf" srcId="{ABB6832C-B44D-4219-B10E-C1F9FF5073E5}" destId="{C4F33EB0-54B2-4B5F-AC6C-DA41117BB87F}" srcOrd="4" destOrd="0" presId="urn:microsoft.com/office/officeart/2009/layout/CircleArrowProcess"/>
    <dgm:cxn modelId="{ED287747-448F-42F3-8213-E3C26C690242}" type="presParOf" srcId="{C4F33EB0-54B2-4B5F-AC6C-DA41117BB87F}" destId="{D563124A-1632-4395-BADF-6C17BB79912E}" srcOrd="0" destOrd="0" presId="urn:microsoft.com/office/officeart/2009/layout/CircleArrowProcess"/>
    <dgm:cxn modelId="{21423124-999B-4C1B-9648-7692CB156BC1}" type="presParOf" srcId="{ABB6832C-B44D-4219-B10E-C1F9FF5073E5}" destId="{0998FA58-DDBB-4AE3-AC61-3FC0991447B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212115-8469-42FC-9587-42AF044F5EA2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2D2DF6-4370-4934-96B0-8E56A4097293}">
      <dgm:prSet/>
      <dgm:spPr/>
      <dgm:t>
        <a:bodyPr/>
        <a:lstStyle/>
        <a:p>
          <a:r>
            <a:rPr lang="sl-SI"/>
            <a:t>KOLIKO SE JE SPREMENIL NAŠ ODNOS, VREDNOSTI SEISTEM</a:t>
          </a:r>
          <a:endParaRPr lang="en-US"/>
        </a:p>
      </dgm:t>
    </dgm:pt>
    <dgm:pt modelId="{F7908866-734B-4E6D-BEB4-FA8F0995C970}" type="parTrans" cxnId="{03243AF0-BF70-42B2-8A21-AC6B1E8B5CB3}">
      <dgm:prSet/>
      <dgm:spPr/>
      <dgm:t>
        <a:bodyPr/>
        <a:lstStyle/>
        <a:p>
          <a:endParaRPr lang="en-US"/>
        </a:p>
      </dgm:t>
    </dgm:pt>
    <dgm:pt modelId="{D4F88C40-FF2A-4404-B91D-B50B33529780}" type="sibTrans" cxnId="{03243AF0-BF70-42B2-8A21-AC6B1E8B5CB3}">
      <dgm:prSet/>
      <dgm:spPr/>
      <dgm:t>
        <a:bodyPr/>
        <a:lstStyle/>
        <a:p>
          <a:endParaRPr lang="en-US"/>
        </a:p>
      </dgm:t>
    </dgm:pt>
    <dgm:pt modelId="{0AE920A6-46EF-424D-8004-8FF7DBF7FAA1}">
      <dgm:prSet/>
      <dgm:spPr/>
      <dgm:t>
        <a:bodyPr/>
        <a:lstStyle/>
        <a:p>
          <a:r>
            <a:rPr lang="sl-SI"/>
            <a:t>KOLIKO SE JE SPREMENIL NAČIN DELA</a:t>
          </a:r>
          <a:endParaRPr lang="en-US"/>
        </a:p>
      </dgm:t>
    </dgm:pt>
    <dgm:pt modelId="{517AC9DE-EAC6-4AE6-A484-66C991088EBF}" type="parTrans" cxnId="{FD15FCFF-5CC7-441C-BD27-98B8B1C85076}">
      <dgm:prSet/>
      <dgm:spPr/>
      <dgm:t>
        <a:bodyPr/>
        <a:lstStyle/>
        <a:p>
          <a:endParaRPr lang="en-US"/>
        </a:p>
      </dgm:t>
    </dgm:pt>
    <dgm:pt modelId="{EBBF7918-525F-432E-A8DA-B96F97E5FC11}" type="sibTrans" cxnId="{FD15FCFF-5CC7-441C-BD27-98B8B1C85076}">
      <dgm:prSet/>
      <dgm:spPr/>
      <dgm:t>
        <a:bodyPr/>
        <a:lstStyle/>
        <a:p>
          <a:endParaRPr lang="en-US"/>
        </a:p>
      </dgm:t>
    </dgm:pt>
    <dgm:pt modelId="{85002D87-9699-4C70-8A15-26275D916981}">
      <dgm:prSet/>
      <dgm:spPr/>
      <dgm:t>
        <a:bodyPr/>
        <a:lstStyle/>
        <a:p>
          <a:r>
            <a:rPr lang="sl-SI"/>
            <a:t>KAJ BO ZARADI TEGA DRUGAČE</a:t>
          </a:r>
          <a:endParaRPr lang="en-US"/>
        </a:p>
      </dgm:t>
    </dgm:pt>
    <dgm:pt modelId="{DE08BD32-4818-4098-AC5E-6976B9954A4B}" type="parTrans" cxnId="{77330030-343A-491C-842B-5F8FFD1BCD93}">
      <dgm:prSet/>
      <dgm:spPr/>
      <dgm:t>
        <a:bodyPr/>
        <a:lstStyle/>
        <a:p>
          <a:endParaRPr lang="en-US"/>
        </a:p>
      </dgm:t>
    </dgm:pt>
    <dgm:pt modelId="{85FC5CF1-BAAC-42C6-A117-01237E0A854A}" type="sibTrans" cxnId="{77330030-343A-491C-842B-5F8FFD1BCD93}">
      <dgm:prSet/>
      <dgm:spPr/>
      <dgm:t>
        <a:bodyPr/>
        <a:lstStyle/>
        <a:p>
          <a:endParaRPr lang="en-US"/>
        </a:p>
      </dgm:t>
    </dgm:pt>
    <dgm:pt modelId="{0D60A98A-F2CC-4E42-96E4-C82C8F04F7A9}">
      <dgm:prSet/>
      <dgm:spPr/>
      <dgm:t>
        <a:bodyPr/>
        <a:lstStyle/>
        <a:p>
          <a:r>
            <a:rPr lang="sl-SI"/>
            <a:t>LAHKO RES NADALJUJEM OD TAM, KJER SMO ZAKLJUČILI</a:t>
          </a:r>
          <a:endParaRPr lang="en-US"/>
        </a:p>
      </dgm:t>
    </dgm:pt>
    <dgm:pt modelId="{D0229DC0-5B9C-40E6-92CE-A14BE21B4E4A}" type="parTrans" cxnId="{64106E96-B8D3-4803-B611-D7886921589F}">
      <dgm:prSet/>
      <dgm:spPr/>
      <dgm:t>
        <a:bodyPr/>
        <a:lstStyle/>
        <a:p>
          <a:endParaRPr lang="en-US"/>
        </a:p>
      </dgm:t>
    </dgm:pt>
    <dgm:pt modelId="{85A72FCF-DF97-4279-8628-2E7125309506}" type="sibTrans" cxnId="{64106E96-B8D3-4803-B611-D7886921589F}">
      <dgm:prSet/>
      <dgm:spPr/>
      <dgm:t>
        <a:bodyPr/>
        <a:lstStyle/>
        <a:p>
          <a:endParaRPr lang="en-US"/>
        </a:p>
      </dgm:t>
    </dgm:pt>
    <dgm:pt modelId="{1901E74F-FC10-44C6-88BF-DE11A5300F62}">
      <dgm:prSet/>
      <dgm:spPr/>
      <dgm:t>
        <a:bodyPr/>
        <a:lstStyle/>
        <a:p>
          <a:r>
            <a:rPr lang="sl-SI"/>
            <a:t>KOLIKO JE PRIZADETA ORGANIZACIJA IN V KAKŠNI MERI NJENI SODELAVCI</a:t>
          </a:r>
          <a:endParaRPr lang="en-US"/>
        </a:p>
      </dgm:t>
    </dgm:pt>
    <dgm:pt modelId="{87A6D0B4-398D-4F97-81FF-EE158CCA6B94}" type="parTrans" cxnId="{E31A9A97-0A36-496D-8DF9-709FA5EA552B}">
      <dgm:prSet/>
      <dgm:spPr/>
      <dgm:t>
        <a:bodyPr/>
        <a:lstStyle/>
        <a:p>
          <a:endParaRPr lang="en-US"/>
        </a:p>
      </dgm:t>
    </dgm:pt>
    <dgm:pt modelId="{491B8691-2BCC-45DC-B326-8C1E25E337FA}" type="sibTrans" cxnId="{E31A9A97-0A36-496D-8DF9-709FA5EA552B}">
      <dgm:prSet/>
      <dgm:spPr/>
      <dgm:t>
        <a:bodyPr/>
        <a:lstStyle/>
        <a:p>
          <a:endParaRPr lang="en-US"/>
        </a:p>
      </dgm:t>
    </dgm:pt>
    <dgm:pt modelId="{7170CC0C-C81E-434B-B8E9-EA60630180C5}">
      <dgm:prSet/>
      <dgm:spPr/>
      <dgm:t>
        <a:bodyPr/>
        <a:lstStyle/>
        <a:p>
          <a:r>
            <a:rPr lang="sl-SI"/>
            <a:t>KATERE PRAKSE BODO OSTALE</a:t>
          </a:r>
          <a:endParaRPr lang="en-US"/>
        </a:p>
      </dgm:t>
    </dgm:pt>
    <dgm:pt modelId="{E7C45BE8-87BF-4394-9964-65852709C673}" type="parTrans" cxnId="{35D374BE-6C0C-4529-AEF4-893C0FEA33C0}">
      <dgm:prSet/>
      <dgm:spPr/>
      <dgm:t>
        <a:bodyPr/>
        <a:lstStyle/>
        <a:p>
          <a:endParaRPr lang="sl-SI"/>
        </a:p>
      </dgm:t>
    </dgm:pt>
    <dgm:pt modelId="{B0312DCE-5A0C-40A0-86CD-0AEDE8AE2624}" type="sibTrans" cxnId="{35D374BE-6C0C-4529-AEF4-893C0FEA33C0}">
      <dgm:prSet/>
      <dgm:spPr/>
      <dgm:t>
        <a:bodyPr/>
        <a:lstStyle/>
        <a:p>
          <a:endParaRPr lang="sl-SI"/>
        </a:p>
      </dgm:t>
    </dgm:pt>
    <dgm:pt modelId="{DAEB9808-7A17-46AC-9687-332DB81631D2}">
      <dgm:prSet/>
      <dgm:spPr/>
      <dgm:t>
        <a:bodyPr/>
        <a:lstStyle/>
        <a:p>
          <a:r>
            <a:rPr lang="sl-SI"/>
            <a:t>KAJ SMO SE VSI SKUPAJ NAUČILI</a:t>
          </a:r>
          <a:endParaRPr lang="en-US"/>
        </a:p>
      </dgm:t>
    </dgm:pt>
    <dgm:pt modelId="{BAE065B3-A8D8-43D6-AA72-EA8C718070EE}" type="parTrans" cxnId="{8904726B-8B73-486C-8C50-8EFDF46D7E09}">
      <dgm:prSet/>
      <dgm:spPr/>
      <dgm:t>
        <a:bodyPr/>
        <a:lstStyle/>
        <a:p>
          <a:endParaRPr lang="sl-SI"/>
        </a:p>
      </dgm:t>
    </dgm:pt>
    <dgm:pt modelId="{D30BD9C9-5D68-4E91-AC49-C2CE889A0C1E}" type="sibTrans" cxnId="{8904726B-8B73-486C-8C50-8EFDF46D7E09}">
      <dgm:prSet/>
      <dgm:spPr/>
      <dgm:t>
        <a:bodyPr/>
        <a:lstStyle/>
        <a:p>
          <a:endParaRPr lang="sl-SI"/>
        </a:p>
      </dgm:t>
    </dgm:pt>
    <dgm:pt modelId="{31C9EBC6-9FD4-462F-AE61-60E7799A1F07}" type="pres">
      <dgm:prSet presAssocID="{0D212115-8469-42FC-9587-42AF044F5EA2}" presName="Name0" presStyleCnt="0">
        <dgm:presLayoutVars>
          <dgm:dir/>
          <dgm:animLvl val="lvl"/>
          <dgm:resizeHandles val="exact"/>
        </dgm:presLayoutVars>
      </dgm:prSet>
      <dgm:spPr/>
    </dgm:pt>
    <dgm:pt modelId="{D39CC6DE-F228-4A32-8598-3C435FD780CB}" type="pres">
      <dgm:prSet presAssocID="{F92D2DF6-4370-4934-96B0-8E56A4097293}" presName="linNode" presStyleCnt="0"/>
      <dgm:spPr/>
    </dgm:pt>
    <dgm:pt modelId="{FE0D636C-8852-4DF6-A624-D5DE50DE610B}" type="pres">
      <dgm:prSet presAssocID="{F92D2DF6-4370-4934-96B0-8E56A4097293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AEADCF1F-5325-411F-BCE9-69FFCBA07C29}" type="pres">
      <dgm:prSet presAssocID="{D4F88C40-FF2A-4404-B91D-B50B33529780}" presName="sp" presStyleCnt="0"/>
      <dgm:spPr/>
    </dgm:pt>
    <dgm:pt modelId="{538DE8BC-97CA-4C62-B74D-CBAACD08D076}" type="pres">
      <dgm:prSet presAssocID="{0AE920A6-46EF-424D-8004-8FF7DBF7FAA1}" presName="linNode" presStyleCnt="0"/>
      <dgm:spPr/>
    </dgm:pt>
    <dgm:pt modelId="{06880B14-6132-4D48-B7C2-77D458E5C803}" type="pres">
      <dgm:prSet presAssocID="{0AE920A6-46EF-424D-8004-8FF7DBF7FAA1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11B0B81C-034D-4028-A172-82CA4BD717FF}" type="pres">
      <dgm:prSet presAssocID="{EBBF7918-525F-432E-A8DA-B96F97E5FC11}" presName="sp" presStyleCnt="0"/>
      <dgm:spPr/>
    </dgm:pt>
    <dgm:pt modelId="{3EC23B65-243F-4FF9-9492-0DDAFDA81793}" type="pres">
      <dgm:prSet presAssocID="{85002D87-9699-4C70-8A15-26275D916981}" presName="linNode" presStyleCnt="0"/>
      <dgm:spPr/>
    </dgm:pt>
    <dgm:pt modelId="{0E8532E1-CA52-4066-A567-BB0C6E612558}" type="pres">
      <dgm:prSet presAssocID="{85002D87-9699-4C70-8A15-26275D916981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8DF5535F-FBD9-4448-A248-F09EC3EA7703}" type="pres">
      <dgm:prSet presAssocID="{85FC5CF1-BAAC-42C6-A117-01237E0A854A}" presName="sp" presStyleCnt="0"/>
      <dgm:spPr/>
    </dgm:pt>
    <dgm:pt modelId="{4EE4ADEC-0B74-47CC-8CB8-A28C96DACA65}" type="pres">
      <dgm:prSet presAssocID="{7170CC0C-C81E-434B-B8E9-EA60630180C5}" presName="linNode" presStyleCnt="0"/>
      <dgm:spPr/>
    </dgm:pt>
    <dgm:pt modelId="{413DF8B4-A66E-49D6-BA01-E5C2288748A3}" type="pres">
      <dgm:prSet presAssocID="{7170CC0C-C81E-434B-B8E9-EA60630180C5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6E9B3C31-94EC-49BF-ADB2-BA3735BC51CC}" type="pres">
      <dgm:prSet presAssocID="{B0312DCE-5A0C-40A0-86CD-0AEDE8AE2624}" presName="sp" presStyleCnt="0"/>
      <dgm:spPr/>
    </dgm:pt>
    <dgm:pt modelId="{B56C873F-9243-4369-96A1-19C385D41A4A}" type="pres">
      <dgm:prSet presAssocID="{0D60A98A-F2CC-4E42-96E4-C82C8F04F7A9}" presName="linNode" presStyleCnt="0"/>
      <dgm:spPr/>
    </dgm:pt>
    <dgm:pt modelId="{3FCB2165-FAD3-43E6-8C3A-0BFDDB755C04}" type="pres">
      <dgm:prSet presAssocID="{0D60A98A-F2CC-4E42-96E4-C82C8F04F7A9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BA96DE12-0783-4985-A859-7040CC9654AD}" type="pres">
      <dgm:prSet presAssocID="{85A72FCF-DF97-4279-8628-2E7125309506}" presName="sp" presStyleCnt="0"/>
      <dgm:spPr/>
    </dgm:pt>
    <dgm:pt modelId="{04E23ABF-CCC7-4029-B604-65ED6DB9D772}" type="pres">
      <dgm:prSet presAssocID="{1901E74F-FC10-44C6-88BF-DE11A5300F62}" presName="linNode" presStyleCnt="0"/>
      <dgm:spPr/>
    </dgm:pt>
    <dgm:pt modelId="{474A9343-40E0-4477-91D3-E6177B4786A1}" type="pres">
      <dgm:prSet presAssocID="{1901E74F-FC10-44C6-88BF-DE11A5300F62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7D96E529-703F-4E7E-8F42-FF53B797959D}" type="pres">
      <dgm:prSet presAssocID="{491B8691-2BCC-45DC-B326-8C1E25E337FA}" presName="sp" presStyleCnt="0"/>
      <dgm:spPr/>
    </dgm:pt>
    <dgm:pt modelId="{16674D41-2000-47A3-80BA-DFD72708852A}" type="pres">
      <dgm:prSet presAssocID="{DAEB9808-7A17-46AC-9687-332DB81631D2}" presName="linNode" presStyleCnt="0"/>
      <dgm:spPr/>
    </dgm:pt>
    <dgm:pt modelId="{82606BBA-A251-4209-88DF-18486994FAF7}" type="pres">
      <dgm:prSet presAssocID="{DAEB9808-7A17-46AC-9687-332DB81631D2}" presName="parentText" presStyleLbl="node1" presStyleIdx="6" presStyleCnt="7">
        <dgm:presLayoutVars>
          <dgm:chMax val="1"/>
          <dgm:bulletEnabled val="1"/>
        </dgm:presLayoutVars>
      </dgm:prSet>
      <dgm:spPr/>
    </dgm:pt>
  </dgm:ptLst>
  <dgm:cxnLst>
    <dgm:cxn modelId="{63C28D1B-ED70-458A-BEF6-762028ED52DD}" type="presOf" srcId="{F92D2DF6-4370-4934-96B0-8E56A4097293}" destId="{FE0D636C-8852-4DF6-A624-D5DE50DE610B}" srcOrd="0" destOrd="0" presId="urn:microsoft.com/office/officeart/2005/8/layout/vList5"/>
    <dgm:cxn modelId="{77330030-343A-491C-842B-5F8FFD1BCD93}" srcId="{0D212115-8469-42FC-9587-42AF044F5EA2}" destId="{85002D87-9699-4C70-8A15-26275D916981}" srcOrd="2" destOrd="0" parTransId="{DE08BD32-4818-4098-AC5E-6976B9954A4B}" sibTransId="{85FC5CF1-BAAC-42C6-A117-01237E0A854A}"/>
    <dgm:cxn modelId="{A7EB8332-09F4-4E2A-AD3C-1E15A42C763E}" type="presOf" srcId="{0D212115-8469-42FC-9587-42AF044F5EA2}" destId="{31C9EBC6-9FD4-462F-AE61-60E7799A1F07}" srcOrd="0" destOrd="0" presId="urn:microsoft.com/office/officeart/2005/8/layout/vList5"/>
    <dgm:cxn modelId="{8904726B-8B73-486C-8C50-8EFDF46D7E09}" srcId="{0D212115-8469-42FC-9587-42AF044F5EA2}" destId="{DAEB9808-7A17-46AC-9687-332DB81631D2}" srcOrd="6" destOrd="0" parTransId="{BAE065B3-A8D8-43D6-AA72-EA8C718070EE}" sibTransId="{D30BD9C9-5D68-4E91-AC49-C2CE889A0C1E}"/>
    <dgm:cxn modelId="{49E05B78-282B-478B-A301-9FFC53C6E5BA}" type="presOf" srcId="{1901E74F-FC10-44C6-88BF-DE11A5300F62}" destId="{474A9343-40E0-4477-91D3-E6177B4786A1}" srcOrd="0" destOrd="0" presId="urn:microsoft.com/office/officeart/2005/8/layout/vList5"/>
    <dgm:cxn modelId="{64106E96-B8D3-4803-B611-D7886921589F}" srcId="{0D212115-8469-42FC-9587-42AF044F5EA2}" destId="{0D60A98A-F2CC-4E42-96E4-C82C8F04F7A9}" srcOrd="4" destOrd="0" parTransId="{D0229DC0-5B9C-40E6-92CE-A14BE21B4E4A}" sibTransId="{85A72FCF-DF97-4279-8628-2E7125309506}"/>
    <dgm:cxn modelId="{E31A9A97-0A36-496D-8DF9-709FA5EA552B}" srcId="{0D212115-8469-42FC-9587-42AF044F5EA2}" destId="{1901E74F-FC10-44C6-88BF-DE11A5300F62}" srcOrd="5" destOrd="0" parTransId="{87A6D0B4-398D-4F97-81FF-EE158CCA6B94}" sibTransId="{491B8691-2BCC-45DC-B326-8C1E25E337FA}"/>
    <dgm:cxn modelId="{4E8219AB-5C99-41AB-B2E2-D52C75BAF705}" type="presOf" srcId="{DAEB9808-7A17-46AC-9687-332DB81631D2}" destId="{82606BBA-A251-4209-88DF-18486994FAF7}" srcOrd="0" destOrd="0" presId="urn:microsoft.com/office/officeart/2005/8/layout/vList5"/>
    <dgm:cxn modelId="{060BF9B5-8D6A-47BA-8AAA-276ACAC19D9F}" type="presOf" srcId="{85002D87-9699-4C70-8A15-26275D916981}" destId="{0E8532E1-CA52-4066-A567-BB0C6E612558}" srcOrd="0" destOrd="0" presId="urn:microsoft.com/office/officeart/2005/8/layout/vList5"/>
    <dgm:cxn modelId="{35D374BE-6C0C-4529-AEF4-893C0FEA33C0}" srcId="{0D212115-8469-42FC-9587-42AF044F5EA2}" destId="{7170CC0C-C81E-434B-B8E9-EA60630180C5}" srcOrd="3" destOrd="0" parTransId="{E7C45BE8-87BF-4394-9964-65852709C673}" sibTransId="{B0312DCE-5A0C-40A0-86CD-0AEDE8AE2624}"/>
    <dgm:cxn modelId="{F21968E4-501C-440A-80E1-F28BF1E61D7B}" type="presOf" srcId="{0D60A98A-F2CC-4E42-96E4-C82C8F04F7A9}" destId="{3FCB2165-FAD3-43E6-8C3A-0BFDDB755C04}" srcOrd="0" destOrd="0" presId="urn:microsoft.com/office/officeart/2005/8/layout/vList5"/>
    <dgm:cxn modelId="{03243AF0-BF70-42B2-8A21-AC6B1E8B5CB3}" srcId="{0D212115-8469-42FC-9587-42AF044F5EA2}" destId="{F92D2DF6-4370-4934-96B0-8E56A4097293}" srcOrd="0" destOrd="0" parTransId="{F7908866-734B-4E6D-BEB4-FA8F0995C970}" sibTransId="{D4F88C40-FF2A-4404-B91D-B50B33529780}"/>
    <dgm:cxn modelId="{CE52E7F0-9242-4864-96BC-99CFA1F21F8C}" type="presOf" srcId="{7170CC0C-C81E-434B-B8E9-EA60630180C5}" destId="{413DF8B4-A66E-49D6-BA01-E5C2288748A3}" srcOrd="0" destOrd="0" presId="urn:microsoft.com/office/officeart/2005/8/layout/vList5"/>
    <dgm:cxn modelId="{993CA4FB-DCE8-4128-B1B9-42AF17FE08B3}" type="presOf" srcId="{0AE920A6-46EF-424D-8004-8FF7DBF7FAA1}" destId="{06880B14-6132-4D48-B7C2-77D458E5C803}" srcOrd="0" destOrd="0" presId="urn:microsoft.com/office/officeart/2005/8/layout/vList5"/>
    <dgm:cxn modelId="{FD15FCFF-5CC7-441C-BD27-98B8B1C85076}" srcId="{0D212115-8469-42FC-9587-42AF044F5EA2}" destId="{0AE920A6-46EF-424D-8004-8FF7DBF7FAA1}" srcOrd="1" destOrd="0" parTransId="{517AC9DE-EAC6-4AE6-A484-66C991088EBF}" sibTransId="{EBBF7918-525F-432E-A8DA-B96F97E5FC11}"/>
    <dgm:cxn modelId="{15A6F01E-20F6-44C9-AC2C-F49CB51C8C36}" type="presParOf" srcId="{31C9EBC6-9FD4-462F-AE61-60E7799A1F07}" destId="{D39CC6DE-F228-4A32-8598-3C435FD780CB}" srcOrd="0" destOrd="0" presId="urn:microsoft.com/office/officeart/2005/8/layout/vList5"/>
    <dgm:cxn modelId="{EE43D772-C95E-401E-9343-662905DFED3D}" type="presParOf" srcId="{D39CC6DE-F228-4A32-8598-3C435FD780CB}" destId="{FE0D636C-8852-4DF6-A624-D5DE50DE610B}" srcOrd="0" destOrd="0" presId="urn:microsoft.com/office/officeart/2005/8/layout/vList5"/>
    <dgm:cxn modelId="{A41E3BAF-5576-4D0E-B92E-D89B62270D4D}" type="presParOf" srcId="{31C9EBC6-9FD4-462F-AE61-60E7799A1F07}" destId="{AEADCF1F-5325-411F-BCE9-69FFCBA07C29}" srcOrd="1" destOrd="0" presId="urn:microsoft.com/office/officeart/2005/8/layout/vList5"/>
    <dgm:cxn modelId="{BF88B831-9CE0-4A7D-973A-4A821AB23115}" type="presParOf" srcId="{31C9EBC6-9FD4-462F-AE61-60E7799A1F07}" destId="{538DE8BC-97CA-4C62-B74D-CBAACD08D076}" srcOrd="2" destOrd="0" presId="urn:microsoft.com/office/officeart/2005/8/layout/vList5"/>
    <dgm:cxn modelId="{E6579895-B657-4253-9026-CCFD3A4A5BA2}" type="presParOf" srcId="{538DE8BC-97CA-4C62-B74D-CBAACD08D076}" destId="{06880B14-6132-4D48-B7C2-77D458E5C803}" srcOrd="0" destOrd="0" presId="urn:microsoft.com/office/officeart/2005/8/layout/vList5"/>
    <dgm:cxn modelId="{C57EE71A-2394-4CC8-9631-01AFFCD032CA}" type="presParOf" srcId="{31C9EBC6-9FD4-462F-AE61-60E7799A1F07}" destId="{11B0B81C-034D-4028-A172-82CA4BD717FF}" srcOrd="3" destOrd="0" presId="urn:microsoft.com/office/officeart/2005/8/layout/vList5"/>
    <dgm:cxn modelId="{55308E6A-053F-4D84-A16D-450A2768B838}" type="presParOf" srcId="{31C9EBC6-9FD4-462F-AE61-60E7799A1F07}" destId="{3EC23B65-243F-4FF9-9492-0DDAFDA81793}" srcOrd="4" destOrd="0" presId="urn:microsoft.com/office/officeart/2005/8/layout/vList5"/>
    <dgm:cxn modelId="{87EF5EC0-711C-4C6F-926F-E39F785966D3}" type="presParOf" srcId="{3EC23B65-243F-4FF9-9492-0DDAFDA81793}" destId="{0E8532E1-CA52-4066-A567-BB0C6E612558}" srcOrd="0" destOrd="0" presId="urn:microsoft.com/office/officeart/2005/8/layout/vList5"/>
    <dgm:cxn modelId="{9E8E4DF7-9C8B-4AFE-A944-634CD563802C}" type="presParOf" srcId="{31C9EBC6-9FD4-462F-AE61-60E7799A1F07}" destId="{8DF5535F-FBD9-4448-A248-F09EC3EA7703}" srcOrd="5" destOrd="0" presId="urn:microsoft.com/office/officeart/2005/8/layout/vList5"/>
    <dgm:cxn modelId="{1711D934-8649-441A-AD11-2BD4ECAC823A}" type="presParOf" srcId="{31C9EBC6-9FD4-462F-AE61-60E7799A1F07}" destId="{4EE4ADEC-0B74-47CC-8CB8-A28C96DACA65}" srcOrd="6" destOrd="0" presId="urn:microsoft.com/office/officeart/2005/8/layout/vList5"/>
    <dgm:cxn modelId="{EEE6233F-1789-44F0-A966-56D06E2C0DE5}" type="presParOf" srcId="{4EE4ADEC-0B74-47CC-8CB8-A28C96DACA65}" destId="{413DF8B4-A66E-49D6-BA01-E5C2288748A3}" srcOrd="0" destOrd="0" presId="urn:microsoft.com/office/officeart/2005/8/layout/vList5"/>
    <dgm:cxn modelId="{41051668-1365-4709-9AAA-6CC75FB7015C}" type="presParOf" srcId="{31C9EBC6-9FD4-462F-AE61-60E7799A1F07}" destId="{6E9B3C31-94EC-49BF-ADB2-BA3735BC51CC}" srcOrd="7" destOrd="0" presId="urn:microsoft.com/office/officeart/2005/8/layout/vList5"/>
    <dgm:cxn modelId="{2EBAF593-45A3-4625-B64D-DF1958EAC004}" type="presParOf" srcId="{31C9EBC6-9FD4-462F-AE61-60E7799A1F07}" destId="{B56C873F-9243-4369-96A1-19C385D41A4A}" srcOrd="8" destOrd="0" presId="urn:microsoft.com/office/officeart/2005/8/layout/vList5"/>
    <dgm:cxn modelId="{BAADC4D4-25E4-47E0-AC71-D89E9238AA1F}" type="presParOf" srcId="{B56C873F-9243-4369-96A1-19C385D41A4A}" destId="{3FCB2165-FAD3-43E6-8C3A-0BFDDB755C04}" srcOrd="0" destOrd="0" presId="urn:microsoft.com/office/officeart/2005/8/layout/vList5"/>
    <dgm:cxn modelId="{BED11F56-A125-4589-9D29-F8B4E113886B}" type="presParOf" srcId="{31C9EBC6-9FD4-462F-AE61-60E7799A1F07}" destId="{BA96DE12-0783-4985-A859-7040CC9654AD}" srcOrd="9" destOrd="0" presId="urn:microsoft.com/office/officeart/2005/8/layout/vList5"/>
    <dgm:cxn modelId="{922B4DC3-9570-476D-88BE-DA72613228CC}" type="presParOf" srcId="{31C9EBC6-9FD4-462F-AE61-60E7799A1F07}" destId="{04E23ABF-CCC7-4029-B604-65ED6DB9D772}" srcOrd="10" destOrd="0" presId="urn:microsoft.com/office/officeart/2005/8/layout/vList5"/>
    <dgm:cxn modelId="{55612730-7D7E-490F-B645-A2AC61FDD8A2}" type="presParOf" srcId="{04E23ABF-CCC7-4029-B604-65ED6DB9D772}" destId="{474A9343-40E0-4477-91D3-E6177B4786A1}" srcOrd="0" destOrd="0" presId="urn:microsoft.com/office/officeart/2005/8/layout/vList5"/>
    <dgm:cxn modelId="{C63AAEE4-6C60-404F-A884-1A3A729F0BD6}" type="presParOf" srcId="{31C9EBC6-9FD4-462F-AE61-60E7799A1F07}" destId="{7D96E529-703F-4E7E-8F42-FF53B797959D}" srcOrd="11" destOrd="0" presId="urn:microsoft.com/office/officeart/2005/8/layout/vList5"/>
    <dgm:cxn modelId="{69549972-0167-4A97-8D88-EB0428AAE56F}" type="presParOf" srcId="{31C9EBC6-9FD4-462F-AE61-60E7799A1F07}" destId="{16674D41-2000-47A3-80BA-DFD72708852A}" srcOrd="12" destOrd="0" presId="urn:microsoft.com/office/officeart/2005/8/layout/vList5"/>
    <dgm:cxn modelId="{ED3679E8-05F8-448E-8A45-FB82E78A40D3}" type="presParOf" srcId="{16674D41-2000-47A3-80BA-DFD72708852A}" destId="{82606BBA-A251-4209-88DF-18486994FAF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7DC31-036C-499C-AABE-3747FE891CFC}">
      <dsp:nvSpPr>
        <dsp:cNvPr id="0" name=""/>
        <dsp:cNvSpPr/>
      </dsp:nvSpPr>
      <dsp:spPr>
        <a:xfrm>
          <a:off x="0" y="1604"/>
          <a:ext cx="6334125" cy="5935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Izbor prejemnikov (glavni, v vednost) – posledice pošiljanja neustreznih dokumentov ali informacij – preden pošljemo preverimo</a:t>
          </a:r>
          <a:endParaRPr lang="en-US" sz="1600" kern="1200"/>
        </a:p>
      </dsp:txBody>
      <dsp:txXfrm>
        <a:off x="28975" y="30579"/>
        <a:ext cx="6276175" cy="535596"/>
      </dsp:txXfrm>
    </dsp:sp>
    <dsp:sp modelId="{2A425326-292E-42D1-927D-B9DCA6D49695}">
      <dsp:nvSpPr>
        <dsp:cNvPr id="0" name=""/>
        <dsp:cNvSpPr/>
      </dsp:nvSpPr>
      <dsp:spPr>
        <a:xfrm>
          <a:off x="0" y="608678"/>
          <a:ext cx="6334125" cy="59354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Naslov sporočila – prejemnika usmerja v pomembnost</a:t>
          </a:r>
          <a:endParaRPr lang="en-US" sz="1600" kern="1200"/>
        </a:p>
      </dsp:txBody>
      <dsp:txXfrm>
        <a:off x="28975" y="637653"/>
        <a:ext cx="6276175" cy="535596"/>
      </dsp:txXfrm>
    </dsp:sp>
    <dsp:sp modelId="{F2D87AF9-C6F2-4A25-80FF-8EBCC4ED4C48}">
      <dsp:nvSpPr>
        <dsp:cNvPr id="0" name=""/>
        <dsp:cNvSpPr/>
      </dsp:nvSpPr>
      <dsp:spPr>
        <a:xfrm>
          <a:off x="0" y="1215753"/>
          <a:ext cx="6334125" cy="59354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Jasnost in strukturiranost sporočila: uvod, nagovor – bistvo, zaključek, pozdrav in podpis (kontakt)</a:t>
          </a:r>
          <a:endParaRPr lang="en-US" sz="1600" kern="1200"/>
        </a:p>
      </dsp:txBody>
      <dsp:txXfrm>
        <a:off x="28975" y="1244728"/>
        <a:ext cx="6276175" cy="535596"/>
      </dsp:txXfrm>
    </dsp:sp>
    <dsp:sp modelId="{5BC40929-D06C-4A66-978E-CC83B4C4F403}">
      <dsp:nvSpPr>
        <dsp:cNvPr id="0" name=""/>
        <dsp:cNvSpPr/>
      </dsp:nvSpPr>
      <dsp:spPr>
        <a:xfrm>
          <a:off x="0" y="1822828"/>
          <a:ext cx="6334125" cy="5935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Kratki in jedrnati stavki, ločevanje odstavkov</a:t>
          </a:r>
          <a:endParaRPr lang="en-US" sz="1600" kern="1200"/>
        </a:p>
      </dsp:txBody>
      <dsp:txXfrm>
        <a:off x="28975" y="1851803"/>
        <a:ext cx="6276175" cy="535596"/>
      </dsp:txXfrm>
    </dsp:sp>
    <dsp:sp modelId="{641F4938-F735-4B00-B01D-D3C65F30A8F1}">
      <dsp:nvSpPr>
        <dsp:cNvPr id="0" name=""/>
        <dsp:cNvSpPr/>
      </dsp:nvSpPr>
      <dsp:spPr>
        <a:xfrm>
          <a:off x="0" y="2429902"/>
          <a:ext cx="6334125" cy="59354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Kaj želimo od prejemnika</a:t>
          </a:r>
          <a:endParaRPr lang="en-US" sz="1600" kern="1200"/>
        </a:p>
      </dsp:txBody>
      <dsp:txXfrm>
        <a:off x="28975" y="2458877"/>
        <a:ext cx="6276175" cy="535596"/>
      </dsp:txXfrm>
    </dsp:sp>
    <dsp:sp modelId="{08110842-F09E-4BB0-8F40-095A21D9BBB7}">
      <dsp:nvSpPr>
        <dsp:cNvPr id="0" name=""/>
        <dsp:cNvSpPr/>
      </dsp:nvSpPr>
      <dsp:spPr>
        <a:xfrm>
          <a:off x="0" y="3036977"/>
          <a:ext cx="6334125" cy="5935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Rok za odgovor</a:t>
          </a:r>
          <a:endParaRPr lang="en-US" sz="1600" kern="1200"/>
        </a:p>
      </dsp:txBody>
      <dsp:txXfrm>
        <a:off x="28975" y="3065952"/>
        <a:ext cx="6276175" cy="535596"/>
      </dsp:txXfrm>
    </dsp:sp>
    <dsp:sp modelId="{D674E501-0B22-4611-8272-5D14E84FCEEA}">
      <dsp:nvSpPr>
        <dsp:cNvPr id="0" name=""/>
        <dsp:cNvSpPr/>
      </dsp:nvSpPr>
      <dsp:spPr>
        <a:xfrm>
          <a:off x="0" y="3644051"/>
          <a:ext cx="6334125" cy="59354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Ustreznost priponk</a:t>
          </a:r>
          <a:endParaRPr lang="en-US" sz="1600" kern="1200"/>
        </a:p>
      </dsp:txBody>
      <dsp:txXfrm>
        <a:off x="28975" y="3673026"/>
        <a:ext cx="6276175" cy="535596"/>
      </dsp:txXfrm>
    </dsp:sp>
    <dsp:sp modelId="{7EF3FE92-6D6B-4185-99CF-40228E234E3E}">
      <dsp:nvSpPr>
        <dsp:cNvPr id="0" name=""/>
        <dsp:cNvSpPr/>
      </dsp:nvSpPr>
      <dsp:spPr>
        <a:xfrm>
          <a:off x="0" y="4251126"/>
          <a:ext cx="6334125" cy="59354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UPORABA VELIKIH TISKANIH ČRK – omejen obseg – poudarki – bolje je uporaba odebeljenega teksta ali druge barve (ne rdeča)</a:t>
          </a:r>
          <a:endParaRPr lang="en-US" sz="1600" kern="1200"/>
        </a:p>
      </dsp:txBody>
      <dsp:txXfrm>
        <a:off x="28975" y="4280101"/>
        <a:ext cx="6276175" cy="535596"/>
      </dsp:txXfrm>
    </dsp:sp>
    <dsp:sp modelId="{81D63590-66CB-4328-AE04-01E7219B5B88}">
      <dsp:nvSpPr>
        <dsp:cNvPr id="0" name=""/>
        <dsp:cNvSpPr/>
      </dsp:nvSpPr>
      <dsp:spPr>
        <a:xfrm>
          <a:off x="0" y="4858201"/>
          <a:ext cx="6334125" cy="5935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Omejitev uporabe znake za čustva</a:t>
          </a:r>
          <a:endParaRPr lang="en-US" sz="1600" kern="1200"/>
        </a:p>
      </dsp:txBody>
      <dsp:txXfrm>
        <a:off x="28975" y="4887176"/>
        <a:ext cx="6276175" cy="535596"/>
      </dsp:txXfrm>
    </dsp:sp>
    <dsp:sp modelId="{51ACE03F-C41F-4FD3-807D-4B90ECFC0B7F}">
      <dsp:nvSpPr>
        <dsp:cNvPr id="0" name=""/>
        <dsp:cNvSpPr/>
      </dsp:nvSpPr>
      <dsp:spPr>
        <a:xfrm>
          <a:off x="0" y="5465275"/>
          <a:ext cx="6334125" cy="59354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Uporaba kratic ali akronimov – ali sogovornik ve, kaj pomeni</a:t>
          </a:r>
          <a:endParaRPr lang="en-US" sz="1600" kern="1200"/>
        </a:p>
      </dsp:txBody>
      <dsp:txXfrm>
        <a:off x="28975" y="5494250"/>
        <a:ext cx="6276175" cy="535596"/>
      </dsp:txXfrm>
    </dsp:sp>
    <dsp:sp modelId="{D0E9E46D-56B3-46C3-B3E0-620B023FC949}">
      <dsp:nvSpPr>
        <dsp:cNvPr id="0" name=""/>
        <dsp:cNvSpPr/>
      </dsp:nvSpPr>
      <dsp:spPr>
        <a:xfrm>
          <a:off x="0" y="6072350"/>
          <a:ext cx="6334125" cy="5935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Izogibamo se: ozadja, neberljive pisave, animacije, slike, uporabe različnih slogov </a:t>
          </a:r>
          <a:endParaRPr lang="en-US" sz="1600" kern="1200"/>
        </a:p>
      </dsp:txBody>
      <dsp:txXfrm>
        <a:off x="28975" y="6101325"/>
        <a:ext cx="6276175" cy="535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03E43-CC1A-47FA-8708-34EC4E673A6C}">
      <dsp:nvSpPr>
        <dsp:cNvPr id="0" name=""/>
        <dsp:cNvSpPr/>
      </dsp:nvSpPr>
      <dsp:spPr>
        <a:xfrm>
          <a:off x="0" y="73313"/>
          <a:ext cx="6334125" cy="5561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/>
            <a:t>Rok za odgovor na e-sporočilo: </a:t>
          </a:r>
          <a:r>
            <a:rPr lang="sl-SI" sz="1400" kern="1200" err="1"/>
            <a:t>zaželjeno</a:t>
          </a:r>
          <a:r>
            <a:rPr lang="sl-SI" sz="1400" kern="1200"/>
            <a:t> v roku 24 ur</a:t>
          </a:r>
          <a:endParaRPr lang="en-US" sz="1400" kern="1200"/>
        </a:p>
      </dsp:txBody>
      <dsp:txXfrm>
        <a:off x="27149" y="100462"/>
        <a:ext cx="6279827" cy="501854"/>
      </dsp:txXfrm>
    </dsp:sp>
    <dsp:sp modelId="{02417D05-B8C9-4B3E-8B15-61151B1DE1E8}">
      <dsp:nvSpPr>
        <dsp:cNvPr id="0" name=""/>
        <dsp:cNvSpPr/>
      </dsp:nvSpPr>
      <dsp:spPr>
        <a:xfrm>
          <a:off x="0" y="669785"/>
          <a:ext cx="6334125" cy="5561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/>
            <a:t>V kolikor ne odgovorimo na vsebino - odgovor do kdaj predvidoma bo prejel odgovor</a:t>
          </a:r>
          <a:endParaRPr lang="en-US" sz="1400" kern="1200"/>
        </a:p>
      </dsp:txBody>
      <dsp:txXfrm>
        <a:off x="27149" y="696934"/>
        <a:ext cx="6279827" cy="501854"/>
      </dsp:txXfrm>
    </dsp:sp>
    <dsp:sp modelId="{65350D26-3277-4029-BD4E-67B6EEAFCE16}">
      <dsp:nvSpPr>
        <dsp:cNvPr id="0" name=""/>
        <dsp:cNvSpPr/>
      </dsp:nvSpPr>
      <dsp:spPr>
        <a:xfrm>
          <a:off x="0" y="1266257"/>
          <a:ext cx="6334125" cy="5561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/>
            <a:t>Uporaba funkcije </a:t>
          </a:r>
          <a:r>
            <a:rPr lang="sl-SI" sz="1400" kern="1200" err="1"/>
            <a:t>Reply</a:t>
          </a:r>
          <a:r>
            <a:rPr lang="sl-SI" sz="1400" kern="1200"/>
            <a:t>/Odgovori (</a:t>
          </a:r>
          <a:r>
            <a:rPr lang="sl-SI" sz="1400" kern="1200" err="1"/>
            <a:t>Replay</a:t>
          </a:r>
          <a:r>
            <a:rPr lang="sl-SI" sz="1400" kern="1200"/>
            <a:t> </a:t>
          </a:r>
          <a:r>
            <a:rPr lang="sl-SI" sz="1400" kern="1200" err="1"/>
            <a:t>all</a:t>
          </a:r>
          <a:r>
            <a:rPr lang="sl-SI" sz="1400" kern="1200"/>
            <a:t>/odgovori vsem) – lažje vemo, na kaj se nanaša odgovor in imamo zgodovino pogovora pri roki, učinkovitost uporabe časa</a:t>
          </a:r>
          <a:endParaRPr lang="en-US" sz="1400" kern="1200"/>
        </a:p>
      </dsp:txBody>
      <dsp:txXfrm>
        <a:off x="27149" y="1293406"/>
        <a:ext cx="6279827" cy="501854"/>
      </dsp:txXfrm>
    </dsp:sp>
    <dsp:sp modelId="{A13C7BAD-88FB-48DA-9C0D-4190A53B9A6C}">
      <dsp:nvSpPr>
        <dsp:cNvPr id="0" name=""/>
        <dsp:cNvSpPr/>
      </dsp:nvSpPr>
      <dsp:spPr>
        <a:xfrm>
          <a:off x="0" y="1862730"/>
          <a:ext cx="6334125" cy="5561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/>
            <a:t>Odgovarjamo na določene dele sporočila, na katere se odgovor nanaša</a:t>
          </a:r>
          <a:endParaRPr lang="en-US" sz="1400" kern="1200"/>
        </a:p>
      </dsp:txBody>
      <dsp:txXfrm>
        <a:off x="27149" y="1889879"/>
        <a:ext cx="6279827" cy="501854"/>
      </dsp:txXfrm>
    </dsp:sp>
    <dsp:sp modelId="{20CF218B-2F03-4C23-AA49-EACDA400B221}">
      <dsp:nvSpPr>
        <dsp:cNvPr id="0" name=""/>
        <dsp:cNvSpPr/>
      </dsp:nvSpPr>
      <dsp:spPr>
        <a:xfrm>
          <a:off x="0" y="2459202"/>
          <a:ext cx="6334125" cy="55615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/>
            <a:t>Pozornost pri odgovorih glede prejemnikov – če ne želimo, da naš odgovor vidijo vse, ker je lahko morebiten predmet spora</a:t>
          </a:r>
          <a:endParaRPr lang="en-US" sz="1400" kern="1200"/>
        </a:p>
      </dsp:txBody>
      <dsp:txXfrm>
        <a:off x="27149" y="2486351"/>
        <a:ext cx="6279827" cy="501854"/>
      </dsp:txXfrm>
    </dsp:sp>
    <dsp:sp modelId="{B6F6AB3C-DF10-4760-B1C4-FF32E51AA1D6}">
      <dsp:nvSpPr>
        <dsp:cNvPr id="0" name=""/>
        <dsp:cNvSpPr/>
      </dsp:nvSpPr>
      <dsp:spPr>
        <a:xfrm>
          <a:off x="0" y="3055674"/>
          <a:ext cx="6334125" cy="5561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/>
            <a:t>Dilema pristojnosti dajanja odgovorov ali informacij – zunanji deležniki</a:t>
          </a:r>
          <a:endParaRPr lang="en-US" sz="1400" kern="1200"/>
        </a:p>
      </dsp:txBody>
      <dsp:txXfrm>
        <a:off x="27149" y="3082823"/>
        <a:ext cx="6279827" cy="501854"/>
      </dsp:txXfrm>
    </dsp:sp>
    <dsp:sp modelId="{85C9EE9E-DA24-4703-A082-5F66B1DF6300}">
      <dsp:nvSpPr>
        <dsp:cNvPr id="0" name=""/>
        <dsp:cNvSpPr/>
      </dsp:nvSpPr>
      <dsp:spPr>
        <a:xfrm>
          <a:off x="0" y="3652146"/>
          <a:ext cx="6334125" cy="5561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/>
            <a:t>Odgovarjamo na vsa vprašanja hkrati – kolikor se le-da</a:t>
          </a:r>
          <a:endParaRPr lang="en-US" sz="1400" kern="1200"/>
        </a:p>
      </dsp:txBody>
      <dsp:txXfrm>
        <a:off x="27149" y="3679295"/>
        <a:ext cx="6279827" cy="501854"/>
      </dsp:txXfrm>
    </dsp:sp>
    <dsp:sp modelId="{8B7198AC-F375-404C-ADFC-E4EE591C795A}">
      <dsp:nvSpPr>
        <dsp:cNvPr id="0" name=""/>
        <dsp:cNvSpPr/>
      </dsp:nvSpPr>
      <dsp:spPr>
        <a:xfrm>
          <a:off x="0" y="4248618"/>
          <a:ext cx="6334125" cy="5561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/>
            <a:t>Uporaba priponk – relevantna dokumentacija, kdo lahko dostopa do določene dokumentacije</a:t>
          </a:r>
          <a:endParaRPr lang="en-US" sz="1400" kern="1200"/>
        </a:p>
      </dsp:txBody>
      <dsp:txXfrm>
        <a:off x="27149" y="4275767"/>
        <a:ext cx="6279827" cy="501854"/>
      </dsp:txXfrm>
    </dsp:sp>
    <dsp:sp modelId="{9229855E-309E-4AD6-9E6E-A83228E6AC32}">
      <dsp:nvSpPr>
        <dsp:cNvPr id="0" name=""/>
        <dsp:cNvSpPr/>
      </dsp:nvSpPr>
      <dsp:spPr>
        <a:xfrm>
          <a:off x="0" y="4845090"/>
          <a:ext cx="6334125" cy="5561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/>
            <a:t>Omejitev obsega priponk </a:t>
          </a:r>
          <a:endParaRPr lang="en-US" sz="1400" kern="1200"/>
        </a:p>
      </dsp:txBody>
      <dsp:txXfrm>
        <a:off x="27149" y="4872239"/>
        <a:ext cx="6279827" cy="501854"/>
      </dsp:txXfrm>
    </dsp:sp>
    <dsp:sp modelId="{56BED4C1-61B8-414E-BD91-AF7BC80F321F}">
      <dsp:nvSpPr>
        <dsp:cNvPr id="0" name=""/>
        <dsp:cNvSpPr/>
      </dsp:nvSpPr>
      <dsp:spPr>
        <a:xfrm>
          <a:off x="0" y="5441563"/>
          <a:ext cx="6334125" cy="55615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/>
            <a:t>Pravilnik o uporabi e-pošte</a:t>
          </a:r>
          <a:endParaRPr lang="en-US" sz="1400" kern="1200"/>
        </a:p>
      </dsp:txBody>
      <dsp:txXfrm>
        <a:off x="27149" y="5468712"/>
        <a:ext cx="6279827" cy="501854"/>
      </dsp:txXfrm>
    </dsp:sp>
    <dsp:sp modelId="{62EEB73E-6C84-4119-B203-4B4E1E09C008}">
      <dsp:nvSpPr>
        <dsp:cNvPr id="0" name=""/>
        <dsp:cNvSpPr/>
      </dsp:nvSpPr>
      <dsp:spPr>
        <a:xfrm>
          <a:off x="0" y="6038035"/>
          <a:ext cx="6334125" cy="5561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/>
            <a:t>Varnost komunikacije</a:t>
          </a:r>
        </a:p>
      </dsp:txBody>
      <dsp:txXfrm>
        <a:off x="27149" y="6065184"/>
        <a:ext cx="6279827" cy="501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F2FA4-65EC-4980-A560-5C491B2A95A0}">
      <dsp:nvSpPr>
        <dsp:cNvPr id="0" name=""/>
        <dsp:cNvSpPr/>
      </dsp:nvSpPr>
      <dsp:spPr>
        <a:xfrm>
          <a:off x="1586696" y="26486"/>
          <a:ext cx="2223527" cy="222386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2CCFD-5154-4813-88C6-2BCBFAE14711}">
      <dsp:nvSpPr>
        <dsp:cNvPr id="0" name=""/>
        <dsp:cNvSpPr/>
      </dsp:nvSpPr>
      <dsp:spPr>
        <a:xfrm>
          <a:off x="2078169" y="802883"/>
          <a:ext cx="1235571" cy="617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Vzpostavitev odnosa</a:t>
          </a:r>
        </a:p>
      </dsp:txBody>
      <dsp:txXfrm>
        <a:off x="2078169" y="802883"/>
        <a:ext cx="1235571" cy="617637"/>
      </dsp:txXfrm>
    </dsp:sp>
    <dsp:sp modelId="{ED24B69B-307D-4CD4-91FA-C55EB74D6CE1}">
      <dsp:nvSpPr>
        <dsp:cNvPr id="0" name=""/>
        <dsp:cNvSpPr/>
      </dsp:nvSpPr>
      <dsp:spPr>
        <a:xfrm>
          <a:off x="969119" y="1277775"/>
          <a:ext cx="2223527" cy="222386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BA0451-ED6D-463C-A19A-511DB47971CF}">
      <dsp:nvSpPr>
        <dsp:cNvPr id="0" name=""/>
        <dsp:cNvSpPr/>
      </dsp:nvSpPr>
      <dsp:spPr>
        <a:xfrm>
          <a:off x="1463097" y="2088050"/>
          <a:ext cx="1235571" cy="617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/>
            <a:t>Vrednotenje sogovornika</a:t>
          </a:r>
        </a:p>
      </dsp:txBody>
      <dsp:txXfrm>
        <a:off x="1463097" y="2088050"/>
        <a:ext cx="1235571" cy="617637"/>
      </dsp:txXfrm>
    </dsp:sp>
    <dsp:sp modelId="{D563124A-1632-4395-BADF-6C17BB79912E}">
      <dsp:nvSpPr>
        <dsp:cNvPr id="0" name=""/>
        <dsp:cNvSpPr/>
      </dsp:nvSpPr>
      <dsp:spPr>
        <a:xfrm>
          <a:off x="1744953" y="2708459"/>
          <a:ext cx="1910354" cy="191112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8FA58-DDBB-4AE3-AC61-3FC0991447B3}">
      <dsp:nvSpPr>
        <dsp:cNvPr id="0" name=""/>
        <dsp:cNvSpPr/>
      </dsp:nvSpPr>
      <dsp:spPr>
        <a:xfrm>
          <a:off x="2081092" y="3375065"/>
          <a:ext cx="1235571" cy="617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err="1"/>
            <a:t>Uravnotežanje</a:t>
          </a:r>
          <a:endParaRPr lang="sl-SI" sz="1600" kern="1200"/>
        </a:p>
      </dsp:txBody>
      <dsp:txXfrm>
        <a:off x="2081092" y="3375065"/>
        <a:ext cx="1235571" cy="6176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D636C-8852-4DF6-A624-D5DE50DE610B}">
      <dsp:nvSpPr>
        <dsp:cNvPr id="0" name=""/>
        <dsp:cNvSpPr/>
      </dsp:nvSpPr>
      <dsp:spPr>
        <a:xfrm>
          <a:off x="3402407" y="518"/>
          <a:ext cx="3827708" cy="831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/>
            <a:t>KOLIKO SE JE SPREMENIL NAŠ ODNOS, VREDNOSTI SEISTEM</a:t>
          </a:r>
          <a:endParaRPr lang="en-US" sz="1900" kern="1200"/>
        </a:p>
      </dsp:txBody>
      <dsp:txXfrm>
        <a:off x="3442983" y="41094"/>
        <a:ext cx="3746556" cy="750049"/>
      </dsp:txXfrm>
    </dsp:sp>
    <dsp:sp modelId="{06880B14-6132-4D48-B7C2-77D458E5C803}">
      <dsp:nvSpPr>
        <dsp:cNvPr id="0" name=""/>
        <dsp:cNvSpPr/>
      </dsp:nvSpPr>
      <dsp:spPr>
        <a:xfrm>
          <a:off x="3402407" y="873279"/>
          <a:ext cx="3827708" cy="831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/>
            <a:t>KOLIKO SE JE SPREMENIL NAČIN DELA</a:t>
          </a:r>
          <a:endParaRPr lang="en-US" sz="1900" kern="1200"/>
        </a:p>
      </dsp:txBody>
      <dsp:txXfrm>
        <a:off x="3442983" y="913855"/>
        <a:ext cx="3746556" cy="750049"/>
      </dsp:txXfrm>
    </dsp:sp>
    <dsp:sp modelId="{0E8532E1-CA52-4066-A567-BB0C6E612558}">
      <dsp:nvSpPr>
        <dsp:cNvPr id="0" name=""/>
        <dsp:cNvSpPr/>
      </dsp:nvSpPr>
      <dsp:spPr>
        <a:xfrm>
          <a:off x="3402407" y="1746040"/>
          <a:ext cx="3827708" cy="831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/>
            <a:t>KAJ BO ZARADI TEGA DRUGAČE</a:t>
          </a:r>
          <a:endParaRPr lang="en-US" sz="1900" kern="1200"/>
        </a:p>
      </dsp:txBody>
      <dsp:txXfrm>
        <a:off x="3442983" y="1786616"/>
        <a:ext cx="3746556" cy="750049"/>
      </dsp:txXfrm>
    </dsp:sp>
    <dsp:sp modelId="{413DF8B4-A66E-49D6-BA01-E5C2288748A3}">
      <dsp:nvSpPr>
        <dsp:cNvPr id="0" name=""/>
        <dsp:cNvSpPr/>
      </dsp:nvSpPr>
      <dsp:spPr>
        <a:xfrm>
          <a:off x="3402407" y="2618801"/>
          <a:ext cx="3827708" cy="831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/>
            <a:t>KATERE PRAKSE BODO OSTALE</a:t>
          </a:r>
          <a:endParaRPr lang="en-US" sz="1900" kern="1200"/>
        </a:p>
      </dsp:txBody>
      <dsp:txXfrm>
        <a:off x="3442983" y="2659377"/>
        <a:ext cx="3746556" cy="750049"/>
      </dsp:txXfrm>
    </dsp:sp>
    <dsp:sp modelId="{3FCB2165-FAD3-43E6-8C3A-0BFDDB755C04}">
      <dsp:nvSpPr>
        <dsp:cNvPr id="0" name=""/>
        <dsp:cNvSpPr/>
      </dsp:nvSpPr>
      <dsp:spPr>
        <a:xfrm>
          <a:off x="3402407" y="3491563"/>
          <a:ext cx="3827708" cy="831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/>
            <a:t>LAHKO RES NADALJUJEM OD TAM, KJER SMO ZAKLJUČILI</a:t>
          </a:r>
          <a:endParaRPr lang="en-US" sz="1900" kern="1200"/>
        </a:p>
      </dsp:txBody>
      <dsp:txXfrm>
        <a:off x="3442983" y="3532139"/>
        <a:ext cx="3746556" cy="750049"/>
      </dsp:txXfrm>
    </dsp:sp>
    <dsp:sp modelId="{474A9343-40E0-4477-91D3-E6177B4786A1}">
      <dsp:nvSpPr>
        <dsp:cNvPr id="0" name=""/>
        <dsp:cNvSpPr/>
      </dsp:nvSpPr>
      <dsp:spPr>
        <a:xfrm>
          <a:off x="3402407" y="4364324"/>
          <a:ext cx="3827708" cy="831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/>
            <a:t>KOLIKO JE PRIZADETA ORGANIZACIJA IN V KAKŠNI MERI NJENI SODELAVCI</a:t>
          </a:r>
          <a:endParaRPr lang="en-US" sz="1900" kern="1200"/>
        </a:p>
      </dsp:txBody>
      <dsp:txXfrm>
        <a:off x="3442983" y="4404900"/>
        <a:ext cx="3746556" cy="750049"/>
      </dsp:txXfrm>
    </dsp:sp>
    <dsp:sp modelId="{82606BBA-A251-4209-88DF-18486994FAF7}">
      <dsp:nvSpPr>
        <dsp:cNvPr id="0" name=""/>
        <dsp:cNvSpPr/>
      </dsp:nvSpPr>
      <dsp:spPr>
        <a:xfrm>
          <a:off x="3402407" y="5237085"/>
          <a:ext cx="3827708" cy="831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/>
            <a:t>KAJ SMO SE VSI SKUPAJ NAUČILI</a:t>
          </a:r>
          <a:endParaRPr lang="en-US" sz="1900" kern="1200"/>
        </a:p>
      </dsp:txBody>
      <dsp:txXfrm>
        <a:off x="3442983" y="5277661"/>
        <a:ext cx="3746556" cy="750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9EC7A0-9DFB-43B8-B6C4-E816B36B0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EC2C3A-83D3-4EF6-8544-658E2D7D1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69F5EEC-3687-4722-9BAB-82225407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F2B0334-DD8E-4EB4-85EC-08A4E2B3B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7FBB0E1-4D6F-46FC-A0BA-4BCCB4F4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628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C9A9D7-0C0E-4068-B324-4CAB46596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1B2CCC7-B2B7-4719-920D-843CFDF5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FC241C1-A760-4DB8-9645-3683BF7F5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4FBDC88-4A9C-45D6-9E6E-F9BCC3129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132220C-FE3E-4642-9D59-E30B9FCB1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20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B04945F2-E8F8-40CF-899C-C0CA6B0D0E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09A8340-BEF1-4627-9C22-925D89AF6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A58A708-49DB-4FB9-BDA4-343C84DC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33352EA-1965-4F9E-9487-963C5574A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1ADADEB-A181-4D2B-AE5E-0E6A0F35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18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E682E6-DB13-4AA0-B617-CD46F9AE1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18A63FB-A000-4DFD-9BD8-6F6FE3F01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8C17D91-8D47-41B7-ACEB-ED2103F8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2117A7-6A32-4E5A-869F-DD5FC03D6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4970179-84C1-44F2-9AE6-7E60F3D3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834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D5726D-61A2-41AA-BC1A-0B673BC2F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B929C8E-4308-4A90-8D06-4C9951024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664AA1D-53C0-42C0-803E-DBD8337A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828FA2E-0484-4428-AD4A-AD97C512F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1FC1958-52A0-43B4-8B63-DF89BDAD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369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5D7D7A-88BF-47EA-AE0C-434A6C8C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B459614-49F2-4D6C-8E9D-7ABD470DD1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85BCD94-10B4-4D7C-9094-BA36B1075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69F2225-61E7-4319-84D0-CCBE0D35C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E96B6F0-B5E6-478B-B990-999F1A7F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E547DBE-9AB6-4593-B194-FE832548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222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94285F-B4E6-484E-80D6-8A845156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2756FB8-5127-4B3E-A6D2-1E7D7EFC4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B84EF14-890F-4790-9ED4-145503E59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34CCCAA-7DED-4D2E-8A80-6EFE12FCD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684AA6A-33A9-4ADC-B64E-54F460595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5EA3D014-9D0F-46E0-B1B9-D5CED058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4AC7332-7229-4FC7-BE73-1138BFA8D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83E2B5E-991C-484A-8BC2-43114BFF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087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32887E-F6CD-446A-8C49-17542C0F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743BA5A-D020-433A-9B71-2361754D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8EDE9F2-8697-4892-97D1-B7D17DF0E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AD648CF-32FC-47EA-BCA6-DB405C80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589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08052ED-3439-4723-8EA5-2FEED9BA0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32F1E2A-6CC3-4EC2-B338-A8933478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92128E1-18F3-4222-8D1E-101BA0F1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22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E7D81C-0363-4597-AB01-463582F9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21B8718-F7FD-4CF8-8EB5-A8BEFA699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938AF9D-5F5A-4051-AC52-FA6E47A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AF4D23E-D17F-4439-9779-A04A1102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5857522-BE71-412D-A0D3-B4EF9807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BB2EBD5-EA1B-4EA9-94FE-5EACAF25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965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D4A2D6-77D6-4E68-A963-6E8A42DE1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8010E99-76C5-436C-9CFC-71BC966ABA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82B6FF3-8046-43FA-93B9-B969C50AE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F9F68CE-BF74-49F4-BD57-D1A82560E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919AC79-D655-4FBD-AF92-B91741C89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CB0B6A6-6141-4B2B-A47E-0AB84BBB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394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B5B09817-6151-4A77-91BF-82049D87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D4908EF-3F7B-4572-852A-53CF8BB3A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8B14EB3-51AC-474B-99C9-5783628822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A9F76-40E8-4908-9C8F-DC7055FAE46C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1E7E5F2-C2D0-4277-AACB-D77749042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2305840-A8ED-4E7C-813E-CA6E48AF0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2073F-DBF5-47EC-B77E-8DE7DF51EB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92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ciorazvoj-hrm.si/" TargetMode="External"/><Relationship Id="rId7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raciorazvojhrm.si/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s://www.linkedin.com/company/racio-razvoj-hr-m-consulting-d-o-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ranmusicalarcos.blogspot.com/2017/01/dos-semanas-de-intensa-actividad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c.ubuntu-fr.org/tutoriel/thunderbird_profil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aisychainbookreviews.blogspot.com/2013/05/help-wanted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en/view-image.php?image=263332&amp;picture=smartphone-call-answer-contact" TargetMode="External"/><Relationship Id="rId5" Type="http://schemas.openxmlformats.org/officeDocument/2006/relationships/image" Target="../media/image35.jpeg"/><Relationship Id="rId4" Type="http://schemas.openxmlformats.org/officeDocument/2006/relationships/hyperlink" Target="https://philosophy.commons.gc.cuny.edu/new-gc-email-address-forwarding-work-around-gmail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ixabay.com/en/leader-leadership-manager-team-2206099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lucisphilippines.press/2020/03/mayor-teodoro-4-out-of-8-contacts-of.html" TargetMode="Externa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raciorazvojhrm.si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hyperlink" Target="https://www.linkedin.com/company/racio-razvoj-hr-m-consulting-d-o-o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lanoraseals301.wikidot.com/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microsoft.com/office/2017/06/relationships/model3d" Target="../media/model3d2.glb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://ipkitten.blogspot.com/2015/11/video-conferencing-golden-opportunity.html" TargetMode="External"/><Relationship Id="rId7" Type="http://schemas.openxmlformats.org/officeDocument/2006/relationships/hyperlink" Target="https://debbest.com/2017/07/16/employer-flexibility-breeds-employee-flexibility-in-business-and-at-work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11" Type="http://schemas.openxmlformats.org/officeDocument/2006/relationships/hyperlink" Target="https://remoteworker.wordpress.com/2012/09/25/staying-sane-on-the-run/" TargetMode="External"/><Relationship Id="rId5" Type="http://schemas.openxmlformats.org/officeDocument/2006/relationships/hyperlink" Target="http://blogs.salford.ac.uk/business-school/remote-working-success/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openxmlformats.org/officeDocument/2006/relationships/hyperlink" Target="https://medium.com/touchpoints/quiz-would-you-be-any-good-at-working-remotely-925daee6cd99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theconversation.com/seven-new-genes-linked-to-anxiety-disorders-42835" TargetMode="External"/><Relationship Id="rId7" Type="http://schemas.openxmlformats.org/officeDocument/2006/relationships/hyperlink" Target="https://technofaq.org/posts/2019/04/3-secrets-of-managing-remote-teams-of-software-developers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hyperlink" Target="http://www.choosehelp.com/topics/anxiety/9-ways-to-deal-with-stress-stress-management-techniques" TargetMode="External"/><Relationship Id="rId10" Type="http://schemas.openxmlformats.org/officeDocument/2006/relationships/hyperlink" Target="http://fenwaynation.com/2011_01_01_archive.html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hyperlink" Target="http://www.marinanikoliconline.com/prednosti-internet-marketinga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WikiProject_Brazil_tasks_icon.sv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2012books.lardbucket.org/books/communication-for-business-success-canadian-edition/s19-03-meetings.html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7F272B-EB5A-438D-A8AB-5C3B31406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5726"/>
            <a:ext cx="9144000" cy="2387600"/>
          </a:xfrm>
        </p:spPr>
        <p:txBody>
          <a:bodyPr/>
          <a:lstStyle/>
          <a:p>
            <a:r>
              <a:rPr lang="sl-SI">
                <a:solidFill>
                  <a:srgbClr val="0070C0"/>
                </a:solidFill>
              </a:rPr>
              <a:t>KREPITEV SODELOVANJA V ČASU ODDALJENEGA DELA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6E1544-C956-4F48-BDFD-DEA0B29F8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09026"/>
            <a:ext cx="9144000" cy="1014274"/>
          </a:xfrm>
        </p:spPr>
        <p:txBody>
          <a:bodyPr/>
          <a:lstStyle/>
          <a:p>
            <a:r>
              <a:rPr lang="sl-SI"/>
              <a:t>Mag. ALENKA BROD</a:t>
            </a:r>
          </a:p>
          <a:p>
            <a:endParaRPr lang="sl-SI"/>
          </a:p>
        </p:txBody>
      </p:sp>
      <p:pic>
        <p:nvPicPr>
          <p:cNvPr id="5" name="Slika 4" descr="Slika, ki vsebuje besede drevo, roža&#10;&#10;Opis je samodejno ustvarjen">
            <a:extLst>
              <a:ext uri="{FF2B5EF4-FFF2-40B4-BE49-F238E27FC236}">
                <a16:creationId xmlns:a16="http://schemas.microsoft.com/office/drawing/2014/main" id="{F5E74976-299D-4184-AF4E-1FAB7ACCD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40" y="4355999"/>
            <a:ext cx="2899722" cy="1933830"/>
          </a:xfrm>
          <a:prstGeom prst="rect">
            <a:avLst/>
          </a:prstGeom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83E6345E-2A12-48E4-B286-A3E4A0B4C6CE}"/>
              </a:ext>
            </a:extLst>
          </p:cNvPr>
          <p:cNvSpPr/>
          <p:nvPr/>
        </p:nvSpPr>
        <p:spPr>
          <a:xfrm>
            <a:off x="275686" y="6417608"/>
            <a:ext cx="3206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>
                <a:hlinkClick r:id="rId3"/>
              </a:rPr>
              <a:t>https://www.raciorazvoj-hrm.si/</a:t>
            </a:r>
            <a:endParaRPr lang="sl-SI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A0E9495-9CC5-4D6A-AE4C-B2DEF4A83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113" y="56528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1407F6-DC8A-454A-A505-823A8EFB7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113" y="6376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</a:t>
            </a:r>
            <a:endParaRPr kumimoji="0" lang="sl-SI" altLang="sl-S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C7D5CE-6C12-4F6A-B99E-4905BBDC3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113" y="6643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C210007A-A9C1-440D-87F8-973D867F6099}"/>
              </a:ext>
            </a:extLst>
          </p:cNvPr>
          <p:cNvSpPr txBox="1"/>
          <p:nvPr/>
        </p:nvSpPr>
        <p:spPr>
          <a:xfrm>
            <a:off x="5073374" y="6488668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/>
              <a:t>GZS, 20.april 2020</a:t>
            </a:r>
          </a:p>
        </p:txBody>
      </p:sp>
      <p:pic>
        <p:nvPicPr>
          <p:cNvPr id="1031" name="Slika 3">
            <a:hlinkClick r:id="rId4"/>
            <a:extLst>
              <a:ext uri="{FF2B5EF4-FFF2-40B4-BE49-F238E27FC236}">
                <a16:creationId xmlns:a16="http://schemas.microsoft.com/office/drawing/2014/main" id="{4634CBFD-DBC7-4268-A51E-3D4D0B99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146" y="6193314"/>
            <a:ext cx="629478" cy="62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lika 4">
            <a:hlinkClick r:id="rId6"/>
            <a:extLst>
              <a:ext uri="{FF2B5EF4-FFF2-40B4-BE49-F238E27FC236}">
                <a16:creationId xmlns:a16="http://schemas.microsoft.com/office/drawing/2014/main" id="{863E9D6D-EFE0-4415-A73F-B9F7A786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193314"/>
            <a:ext cx="629478" cy="62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EC577CDC-7199-4D5A-8AC2-4F62BB6A8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2509" y="51458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D127E766-743C-4146-B279-35DF65E69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2509" y="5869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</a:t>
            </a:r>
            <a:endParaRPr kumimoji="0" lang="sl-SI" altLang="sl-SI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BD4D9E2C-37AD-4351-9FED-5EA0E9481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2509" y="6136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9166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 descr="Slika, ki vsebuje besede oseba, posnetek zaslona, fotografija, monitor&#10;&#10;Opis je samodejno ustvarjen">
            <a:extLst>
              <a:ext uri="{FF2B5EF4-FFF2-40B4-BE49-F238E27FC236}">
                <a16:creationId xmlns:a16="http://schemas.microsoft.com/office/drawing/2014/main" id="{317B2243-5C70-4C85-B92C-4ACCD8698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213" r="17244" b="1"/>
          <a:stretch/>
        </p:blipFill>
        <p:spPr>
          <a:xfrm>
            <a:off x="6539656" y="374374"/>
            <a:ext cx="5696055" cy="610925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4A6FD5F-578C-47D7-9034-ADB40145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82" y="0"/>
            <a:ext cx="5880217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DINAMIKA POGOVOROV/SESTANKOV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4BFFF42-3BB2-42D7-8F09-236692E647B4}"/>
              </a:ext>
            </a:extLst>
          </p:cNvPr>
          <p:cNvSpPr txBox="1"/>
          <p:nvPr/>
        </p:nvSpPr>
        <p:spPr>
          <a:xfrm>
            <a:off x="215783" y="1454538"/>
            <a:ext cx="6280161" cy="54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KDAJ RAZPOREJAMO (ne </a:t>
            </a:r>
            <a:r>
              <a:rPr lang="en-US" err="1">
                <a:solidFill>
                  <a:srgbClr val="000000"/>
                </a:solidFill>
              </a:rPr>
              <a:t>takoj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zjutraj</a:t>
            </a:r>
            <a:r>
              <a:rPr lang="en-US">
                <a:solidFill>
                  <a:srgbClr val="000000"/>
                </a:solidFill>
              </a:rPr>
              <a:t> in ne v </a:t>
            </a:r>
            <a:r>
              <a:rPr lang="en-US" err="1">
                <a:solidFill>
                  <a:srgbClr val="000000"/>
                </a:solidFill>
              </a:rPr>
              <a:t>času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kosila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zelo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pomembne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stvari</a:t>
            </a:r>
            <a:r>
              <a:rPr lang="sl-SI">
                <a:solidFill>
                  <a:srgbClr val="000000"/>
                </a:solidFill>
              </a:rPr>
              <a:t> -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individualno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usklajevanje</a:t>
            </a:r>
            <a:r>
              <a:rPr lang="en-US">
                <a:solidFill>
                  <a:srgbClr val="000000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OMEJITE ČAS TRAJANJA (</a:t>
            </a:r>
            <a:r>
              <a:rPr lang="sl-SI">
                <a:solidFill>
                  <a:srgbClr val="000000"/>
                </a:solidFill>
              </a:rPr>
              <a:t>15</a:t>
            </a:r>
            <a:r>
              <a:rPr lang="en-US">
                <a:solidFill>
                  <a:srgbClr val="000000"/>
                </a:solidFill>
              </a:rPr>
              <a:t> min do 1,5 </a:t>
            </a:r>
            <a:r>
              <a:rPr lang="en-US" err="1">
                <a:solidFill>
                  <a:srgbClr val="000000"/>
                </a:solidFill>
              </a:rPr>
              <a:t>ure</a:t>
            </a:r>
            <a:r>
              <a:rPr lang="en-US">
                <a:solidFill>
                  <a:srgbClr val="000000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RAZPOREDITE SREČANJA V KRAJŠE ČASOVNE OKVIRE (</a:t>
            </a:r>
            <a:r>
              <a:rPr lang="en-US" err="1">
                <a:solidFill>
                  <a:srgbClr val="000000"/>
                </a:solidFill>
              </a:rPr>
              <a:t>zjutraj</a:t>
            </a:r>
            <a:r>
              <a:rPr lang="en-US">
                <a:solidFill>
                  <a:srgbClr val="000000"/>
                </a:solidFill>
              </a:rPr>
              <a:t> in </a:t>
            </a:r>
            <a:r>
              <a:rPr lang="en-US" err="1">
                <a:solidFill>
                  <a:srgbClr val="000000"/>
                </a:solidFill>
              </a:rPr>
              <a:t>ob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zaključku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dneva</a:t>
            </a:r>
            <a:r>
              <a:rPr lang="sl-SI">
                <a:solidFill>
                  <a:srgbClr val="000000"/>
                </a:solidFill>
              </a:rPr>
              <a:t> – preverjamo dnevne dogovore</a:t>
            </a:r>
            <a:r>
              <a:rPr lang="en-US">
                <a:solidFill>
                  <a:srgbClr val="000000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NI POTREBNO VSAK DAN - </a:t>
            </a:r>
            <a:r>
              <a:rPr lang="en-US" err="1">
                <a:solidFill>
                  <a:srgbClr val="000000"/>
                </a:solidFill>
              </a:rPr>
              <a:t>zaupajte</a:t>
            </a:r>
            <a:endParaRPr lang="en-US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POVEJTE KDAJ STE VI DOSTOPNI ZANJE – </a:t>
            </a:r>
            <a:r>
              <a:rPr lang="en-US" err="1">
                <a:solidFill>
                  <a:srgbClr val="000000"/>
                </a:solidFill>
              </a:rPr>
              <a:t>vaša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dostopnost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naj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bo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na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urniku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vsak</a:t>
            </a:r>
            <a:r>
              <a:rPr lang="en-US">
                <a:solidFill>
                  <a:srgbClr val="000000"/>
                </a:solidFill>
              </a:rPr>
              <a:t> dan, </a:t>
            </a:r>
            <a:r>
              <a:rPr lang="en-US" err="1">
                <a:solidFill>
                  <a:srgbClr val="000000"/>
                </a:solidFill>
              </a:rPr>
              <a:t>ampak</a:t>
            </a:r>
            <a:r>
              <a:rPr lang="en-US">
                <a:solidFill>
                  <a:srgbClr val="000000"/>
                </a:solidFill>
              </a:rPr>
              <a:t> v </a:t>
            </a:r>
            <a:r>
              <a:rPr lang="en-US" err="1">
                <a:solidFill>
                  <a:srgbClr val="000000"/>
                </a:solidFill>
              </a:rPr>
              <a:t>omejenem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obsegu</a:t>
            </a:r>
            <a:r>
              <a:rPr lang="en-US">
                <a:solidFill>
                  <a:srgbClr val="000000"/>
                </a:solidFill>
              </a:rPr>
              <a:t>, da </a:t>
            </a:r>
            <a:r>
              <a:rPr lang="en-US" err="1">
                <a:solidFill>
                  <a:srgbClr val="000000"/>
                </a:solidFill>
              </a:rPr>
              <a:t>tudi</a:t>
            </a:r>
            <a:r>
              <a:rPr lang="en-US">
                <a:solidFill>
                  <a:srgbClr val="000000"/>
                </a:solidFill>
              </a:rPr>
              <a:t> vi </a:t>
            </a:r>
            <a:r>
              <a:rPr lang="en-US" err="1">
                <a:solidFill>
                  <a:srgbClr val="000000"/>
                </a:solidFill>
              </a:rPr>
              <a:t>niste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ves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čas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moteni</a:t>
            </a:r>
            <a:endParaRPr lang="en-US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DILEME, KI SE POJAVLJAJO – </a:t>
            </a:r>
            <a:r>
              <a:rPr lang="en-US" err="1">
                <a:solidFill>
                  <a:srgbClr val="000000"/>
                </a:solidFill>
              </a:rPr>
              <a:t>naj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bodo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podprte</a:t>
            </a:r>
            <a:r>
              <a:rPr lang="en-US">
                <a:solidFill>
                  <a:srgbClr val="000000"/>
                </a:solidFill>
              </a:rPr>
              <a:t> s </a:t>
            </a:r>
            <a:r>
              <a:rPr lang="en-US" err="1">
                <a:solidFill>
                  <a:srgbClr val="000000"/>
                </a:solidFill>
              </a:rPr>
              <a:t>pisno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komunikacijo</a:t>
            </a:r>
            <a:r>
              <a:rPr lang="en-US">
                <a:solidFill>
                  <a:srgbClr val="000000"/>
                </a:solidFill>
              </a:rPr>
              <a:t> (e-</a:t>
            </a:r>
            <a:r>
              <a:rPr lang="en-US" err="1">
                <a:solidFill>
                  <a:srgbClr val="000000"/>
                </a:solidFill>
              </a:rPr>
              <a:t>pošta</a:t>
            </a:r>
            <a:r>
              <a:rPr lang="en-US">
                <a:solidFill>
                  <a:srgbClr val="000000"/>
                </a:solidFill>
              </a:rPr>
              <a:t>, </a:t>
            </a:r>
            <a:r>
              <a:rPr lang="en-US" err="1">
                <a:solidFill>
                  <a:srgbClr val="000000"/>
                </a:solidFill>
              </a:rPr>
              <a:t>klepet</a:t>
            </a:r>
            <a:r>
              <a:rPr lang="en-US">
                <a:solidFill>
                  <a:srgbClr val="000000"/>
                </a:solidFill>
              </a:rPr>
              <a:t>…)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NAJAVITE TEME, da se </a:t>
            </a:r>
            <a:r>
              <a:rPr lang="en-US" err="1">
                <a:solidFill>
                  <a:srgbClr val="000000"/>
                </a:solidFill>
              </a:rPr>
              <a:t>lahko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pripravijo</a:t>
            </a:r>
            <a:r>
              <a:rPr lang="en-US">
                <a:solidFill>
                  <a:srgbClr val="000000"/>
                </a:solidFill>
              </a:rPr>
              <a:t>, je </a:t>
            </a:r>
            <a:r>
              <a:rPr lang="en-US" err="1">
                <a:solidFill>
                  <a:srgbClr val="000000"/>
                </a:solidFill>
              </a:rPr>
              <a:t>manj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izgovorov</a:t>
            </a:r>
            <a:endParaRPr lang="en-US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BODITE POZORNI S KOM IMATE NAJMANJ STIKA – vas res ne </a:t>
            </a:r>
            <a:r>
              <a:rPr lang="en-US" err="1">
                <a:solidFill>
                  <a:srgbClr val="000000"/>
                </a:solidFill>
              </a:rPr>
              <a:t>potrebuje</a:t>
            </a:r>
            <a:r>
              <a:rPr lang="en-US">
                <a:solidFill>
                  <a:srgbClr val="000000"/>
                </a:solidFill>
              </a:rPr>
              <a:t> in </a:t>
            </a:r>
            <a:r>
              <a:rPr lang="en-US" err="1">
                <a:solidFill>
                  <a:srgbClr val="000000"/>
                </a:solidFill>
              </a:rPr>
              <a:t>vse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opravi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skladno</a:t>
            </a:r>
            <a:r>
              <a:rPr lang="en-US">
                <a:solidFill>
                  <a:srgbClr val="000000"/>
                </a:solidFill>
              </a:rPr>
              <a:t> s </a:t>
            </a:r>
            <a:r>
              <a:rPr lang="en-US" err="1">
                <a:solidFill>
                  <a:srgbClr val="000000"/>
                </a:solidFill>
              </a:rPr>
              <a:t>pričakovanji</a:t>
            </a:r>
            <a:r>
              <a:rPr lang="sl-SI">
                <a:solidFill>
                  <a:srgbClr val="000000"/>
                </a:solidFill>
              </a:rPr>
              <a:t> ali je drug vzrok</a:t>
            </a:r>
            <a:r>
              <a:rPr lang="en-US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9160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722D22F-C522-4E5E-934D-9FB2C817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290" y="11593"/>
            <a:ext cx="5802453" cy="1454051"/>
          </a:xfrm>
        </p:spPr>
        <p:txBody>
          <a:bodyPr>
            <a:normAutofit/>
          </a:bodyPr>
          <a:lstStyle/>
          <a:p>
            <a:r>
              <a:rPr lang="sl-SI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DOSTOPNOST INFORMACIJ</a:t>
            </a:r>
          </a:p>
        </p:txBody>
      </p:sp>
      <p:sp>
        <p:nvSpPr>
          <p:cNvPr id="4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Slika 10" descr="Slika, ki vsebuje besede posnetek zaslona&#10;&#10;Opis je samodejno ustvarjen">
            <a:extLst>
              <a:ext uri="{FF2B5EF4-FFF2-40B4-BE49-F238E27FC236}">
                <a16:creationId xmlns:a16="http://schemas.microsoft.com/office/drawing/2014/main" id="{05FEF72F-24E5-470E-9593-AE8A8C892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80" r="48338"/>
          <a:stretch/>
        </p:blipFill>
        <p:spPr>
          <a:xfrm>
            <a:off x="293547" y="1232451"/>
            <a:ext cx="4413343" cy="4619247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6023F0-4F15-4030-9B3E-FE52693CB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852" y="1457038"/>
            <a:ext cx="6997148" cy="54009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l-SI" sz="2000">
                <a:solidFill>
                  <a:srgbClr val="000000"/>
                </a:solidFill>
              </a:rPr>
              <a:t>Zagotavljajte </a:t>
            </a:r>
          </a:p>
          <a:p>
            <a:pPr lvl="1"/>
            <a:r>
              <a:rPr lang="sl-SI" sz="2000">
                <a:solidFill>
                  <a:srgbClr val="000000"/>
                </a:solidFill>
              </a:rPr>
              <a:t>sledljivost informacij (nujno ustno informacijo naj podpira tudi pisna informacija)</a:t>
            </a:r>
          </a:p>
          <a:p>
            <a:pPr lvl="1"/>
            <a:r>
              <a:rPr lang="sl-SI" sz="2000">
                <a:solidFill>
                  <a:srgbClr val="000000"/>
                </a:solidFill>
              </a:rPr>
              <a:t>dostopnost dokumentov ( zagotovite dostope, vprašanja varnosti, vse na enem mestu, čim manj iskanja, jasnost arhiviranja, delo na skupnih dokumentih)</a:t>
            </a:r>
          </a:p>
          <a:p>
            <a:pPr lvl="1"/>
            <a:r>
              <a:rPr lang="sl-SI" sz="2000">
                <a:solidFill>
                  <a:srgbClr val="000000"/>
                </a:solidFill>
              </a:rPr>
              <a:t>dostopnost, jasnost in preglednost navodil</a:t>
            </a:r>
          </a:p>
          <a:p>
            <a:pPr lvl="1"/>
            <a:r>
              <a:rPr lang="sl-SI" sz="2000">
                <a:solidFill>
                  <a:srgbClr val="000000"/>
                </a:solidFill>
              </a:rPr>
              <a:t>ne predvidevajte ali ste dali vse informacije – sprašujte, kaj potrebujejo od vas</a:t>
            </a:r>
          </a:p>
          <a:p>
            <a:pPr lvl="1"/>
            <a:r>
              <a:rPr lang="sl-SI" sz="2000">
                <a:solidFill>
                  <a:srgbClr val="000000"/>
                </a:solidFill>
              </a:rPr>
              <a:t>omogočajte dvosmernost komunikacije </a:t>
            </a:r>
          </a:p>
          <a:p>
            <a:pPr lvl="1"/>
            <a:r>
              <a:rPr lang="sl-SI" sz="2000">
                <a:solidFill>
                  <a:srgbClr val="000000"/>
                </a:solidFill>
              </a:rPr>
              <a:t>ne obremenjuje z informacijami, ki so precej nejasne – zgolj takrat, ko nekoga zanima</a:t>
            </a:r>
          </a:p>
          <a:p>
            <a:pPr lvl="1"/>
            <a:r>
              <a:rPr lang="sl-SI" sz="2000">
                <a:solidFill>
                  <a:srgbClr val="000000"/>
                </a:solidFill>
              </a:rPr>
              <a:t>obseg navodil </a:t>
            </a:r>
            <a:r>
              <a:rPr lang="en-US" sz="2000">
                <a:solidFill>
                  <a:srgbClr val="000000"/>
                </a:solidFill>
              </a:rPr>
              <a:t>– </a:t>
            </a:r>
            <a:r>
              <a:rPr lang="en-US" sz="2000" err="1">
                <a:solidFill>
                  <a:srgbClr val="000000"/>
                </a:solidFill>
              </a:rPr>
              <a:t>naj</a:t>
            </a:r>
            <a:r>
              <a:rPr lang="en-US" sz="2000">
                <a:solidFill>
                  <a:srgbClr val="000000"/>
                </a:solidFill>
              </a:rPr>
              <a:t> ne </a:t>
            </a:r>
            <a:r>
              <a:rPr lang="en-US" sz="2000" err="1">
                <a:solidFill>
                  <a:srgbClr val="000000"/>
                </a:solidFill>
              </a:rPr>
              <a:t>bodo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predolga</a:t>
            </a:r>
            <a:r>
              <a:rPr lang="en-US" sz="2000">
                <a:solidFill>
                  <a:srgbClr val="000000"/>
                </a:solidFill>
              </a:rPr>
              <a:t>, </a:t>
            </a:r>
            <a:r>
              <a:rPr lang="en-US" sz="2000" err="1">
                <a:solidFill>
                  <a:srgbClr val="000000"/>
                </a:solidFill>
              </a:rPr>
              <a:t>jasnost</a:t>
            </a:r>
            <a:r>
              <a:rPr lang="en-US" sz="2000">
                <a:solidFill>
                  <a:srgbClr val="000000"/>
                </a:solidFill>
              </a:rPr>
              <a:t>, </a:t>
            </a:r>
            <a:r>
              <a:rPr lang="en-US" sz="2000" err="1">
                <a:solidFill>
                  <a:srgbClr val="000000"/>
                </a:solidFill>
              </a:rPr>
              <a:t>preverite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pri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kom</a:t>
            </a:r>
            <a:r>
              <a:rPr lang="sl-SI" sz="2000">
                <a:solidFill>
                  <a:srgbClr val="000000"/>
                </a:solidFill>
              </a:rPr>
              <a:t>u,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koliko</a:t>
            </a:r>
            <a:r>
              <a:rPr lang="en-US" sz="2000">
                <a:solidFill>
                  <a:srgbClr val="000000"/>
                </a:solidFill>
              </a:rPr>
              <a:t> so </a:t>
            </a:r>
            <a:r>
              <a:rPr lang="en-US" sz="2000" err="1">
                <a:solidFill>
                  <a:srgbClr val="000000"/>
                </a:solidFill>
              </a:rPr>
              <a:t>razumljiva</a:t>
            </a:r>
            <a:endParaRPr lang="sl-SI" sz="2000">
              <a:solidFill>
                <a:srgbClr val="000000"/>
              </a:solidFill>
            </a:endParaRPr>
          </a:p>
          <a:p>
            <a:pPr lvl="1"/>
            <a:endParaRPr lang="sl-SI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14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DA55A14-3C79-4138-BC71-D0AF8295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97" y="0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ZAKAJ/OD KOGA POTREBUJEJO POMOČ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469092F-12B0-4619-A0B4-2706E2E3CE0F}"/>
              </a:ext>
            </a:extLst>
          </p:cNvPr>
          <p:cNvSpPr txBox="1"/>
          <p:nvPr/>
        </p:nvSpPr>
        <p:spPr>
          <a:xfrm>
            <a:off x="52236" y="1370850"/>
            <a:ext cx="5897989" cy="46493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rgbClr val="000000"/>
                </a:solidFill>
              </a:rPr>
              <a:t>Pomoč</a:t>
            </a:r>
            <a:r>
              <a:rPr lang="en-US" sz="2000">
                <a:solidFill>
                  <a:srgbClr val="000000"/>
                </a:solidFill>
              </a:rPr>
              <a:t> in </a:t>
            </a:r>
            <a:r>
              <a:rPr lang="en-US" sz="2000" err="1">
                <a:solidFill>
                  <a:srgbClr val="000000"/>
                </a:solidFill>
              </a:rPr>
              <a:t>podpora</a:t>
            </a:r>
            <a:r>
              <a:rPr lang="en-US" sz="2000">
                <a:solidFill>
                  <a:srgbClr val="000000"/>
                </a:solidFill>
              </a:rPr>
              <a:t>: TEMA POGOVOROV ENA NA ENA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rgbClr val="000000"/>
                </a:solidFill>
              </a:rPr>
              <a:t>Najmanj</a:t>
            </a:r>
            <a:r>
              <a:rPr lang="en-US" sz="2000">
                <a:solidFill>
                  <a:srgbClr val="000000"/>
                </a:solidFill>
              </a:rPr>
              <a:t> ENKRAT TEDENSKO </a:t>
            </a:r>
            <a:r>
              <a:rPr lang="en-US" sz="2000" err="1">
                <a:solidFill>
                  <a:srgbClr val="000000"/>
                </a:solidFill>
              </a:rPr>
              <a:t>imamo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pogovor</a:t>
            </a:r>
            <a:r>
              <a:rPr lang="en-US" sz="2000">
                <a:solidFill>
                  <a:srgbClr val="000000"/>
                </a:solidFill>
              </a:rPr>
              <a:t>, </a:t>
            </a:r>
            <a:r>
              <a:rPr lang="en-US" sz="2000" err="1">
                <a:solidFill>
                  <a:srgbClr val="000000"/>
                </a:solidFill>
              </a:rPr>
              <a:t>ki</a:t>
            </a:r>
            <a:r>
              <a:rPr lang="en-US" sz="2000">
                <a:solidFill>
                  <a:srgbClr val="000000"/>
                </a:solidFill>
              </a:rPr>
              <a:t> se </a:t>
            </a:r>
            <a:r>
              <a:rPr lang="en-US" sz="2000" err="1">
                <a:solidFill>
                  <a:srgbClr val="000000"/>
                </a:solidFill>
              </a:rPr>
              <a:t>navezuje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na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morebitno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pomoč</a:t>
            </a:r>
            <a:r>
              <a:rPr lang="en-US" sz="2000">
                <a:solidFill>
                  <a:srgbClr val="000000"/>
                </a:solidFill>
              </a:rPr>
              <a:t>, </a:t>
            </a:r>
            <a:r>
              <a:rPr lang="en-US" sz="2000" err="1">
                <a:solidFill>
                  <a:srgbClr val="000000"/>
                </a:solidFill>
              </a:rPr>
              <a:t>ki</a:t>
            </a:r>
            <a:r>
              <a:rPr lang="en-US" sz="2000">
                <a:solidFill>
                  <a:srgbClr val="000000"/>
                </a:solidFill>
              </a:rPr>
              <a:t> jo </a:t>
            </a:r>
            <a:r>
              <a:rPr lang="en-US" sz="2000" err="1">
                <a:solidFill>
                  <a:srgbClr val="000000"/>
                </a:solidFill>
              </a:rPr>
              <a:t>potrebujejo</a:t>
            </a:r>
            <a:endParaRPr lang="en-US" sz="20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rgbClr val="000000"/>
                </a:solidFill>
              </a:rPr>
              <a:t>Bodite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vmesni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člen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pri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zagotavljanju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podpore</a:t>
            </a:r>
            <a:r>
              <a:rPr lang="en-US" sz="2000">
                <a:solidFill>
                  <a:srgbClr val="000000"/>
                </a:solidFill>
              </a:rPr>
              <a:t> – </a:t>
            </a:r>
            <a:r>
              <a:rPr lang="en-US" sz="2000" err="1">
                <a:solidFill>
                  <a:srgbClr val="000000"/>
                </a:solidFill>
              </a:rPr>
              <a:t>nikar</a:t>
            </a:r>
            <a:r>
              <a:rPr lang="en-US" sz="2000">
                <a:solidFill>
                  <a:srgbClr val="000000"/>
                </a:solidFill>
              </a:rPr>
              <a:t> ne recite POKLIČI INFORMATIKA </a:t>
            </a:r>
            <a:r>
              <a:rPr lang="en-US" sz="2000" err="1">
                <a:solidFill>
                  <a:srgbClr val="000000"/>
                </a:solidFill>
              </a:rPr>
              <a:t>ali</a:t>
            </a:r>
            <a:r>
              <a:rPr lang="en-US" sz="2000">
                <a:solidFill>
                  <a:srgbClr val="000000"/>
                </a:solidFill>
              </a:rPr>
              <a:t> PREBERI SI NAVODILA, </a:t>
            </a:r>
            <a:r>
              <a:rPr lang="en-US" sz="2000" err="1">
                <a:solidFill>
                  <a:srgbClr val="000000"/>
                </a:solidFill>
              </a:rPr>
              <a:t>ki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smo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jih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pripravili</a:t>
            </a:r>
            <a:endParaRPr lang="en-US" sz="20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DAJAJTE SPROTNE POVRATNE INFORMACIJE, </a:t>
            </a:r>
            <a:r>
              <a:rPr lang="en-US" sz="2000" err="1">
                <a:solidFill>
                  <a:srgbClr val="000000"/>
                </a:solidFill>
              </a:rPr>
              <a:t>kaj</a:t>
            </a:r>
            <a:r>
              <a:rPr lang="en-US" sz="2000">
                <a:solidFill>
                  <a:srgbClr val="000000"/>
                </a:solidFill>
              </a:rPr>
              <a:t>/</a:t>
            </a:r>
            <a:r>
              <a:rPr lang="en-US" sz="2000" err="1">
                <a:solidFill>
                  <a:srgbClr val="000000"/>
                </a:solidFill>
              </a:rPr>
              <a:t>kje</a:t>
            </a:r>
            <a:r>
              <a:rPr lang="en-US" sz="2000">
                <a:solidFill>
                  <a:srgbClr val="000000"/>
                </a:solidFill>
              </a:rPr>
              <a:t>/</a:t>
            </a:r>
            <a:r>
              <a:rPr lang="en-US" sz="2000" err="1">
                <a:solidFill>
                  <a:srgbClr val="000000"/>
                </a:solidFill>
              </a:rPr>
              <a:t>kako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lahko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2000" err="1">
                <a:solidFill>
                  <a:srgbClr val="000000"/>
                </a:solidFill>
              </a:rPr>
              <a:t>pomagate</a:t>
            </a:r>
            <a:r>
              <a:rPr lang="en-US" sz="2000">
                <a:solidFill>
                  <a:srgbClr val="000000"/>
                </a:solidFill>
              </a:rPr>
              <a:t> </a:t>
            </a:r>
            <a:endParaRPr lang="sl-SI" sz="20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l-SI" sz="20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000">
                <a:solidFill>
                  <a:srgbClr val="000000"/>
                </a:solidFill>
              </a:rPr>
              <a:t>KONTAKTNE OSEBE za določen tip informacij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l-SI" sz="20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000">
                <a:solidFill>
                  <a:srgbClr val="000000"/>
                </a:solidFill>
              </a:rPr>
              <a:t>COACHING, podpora s strani kadrovske službe ali druge odgovorne osebe – pomoč pri soočanju s spremembami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1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besedilo, znak, ustavi, risba&#10;&#10;Opis je samodejno ustvarjen">
            <a:extLst>
              <a:ext uri="{FF2B5EF4-FFF2-40B4-BE49-F238E27FC236}">
                <a16:creationId xmlns:a16="http://schemas.microsoft.com/office/drawing/2014/main" id="{9D541D92-CAAB-4451-92E3-C080B8BE5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854" r="11002" b="-2"/>
          <a:stretch/>
        </p:blipFill>
        <p:spPr>
          <a:xfrm>
            <a:off x="7708392" y="1883068"/>
            <a:ext cx="4142232" cy="40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25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EFBCE40-FD38-45F4-BBC2-2F42419D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5996"/>
          </a:xfrm>
        </p:spPr>
        <p:txBody>
          <a:bodyPr>
            <a:normAutofit/>
          </a:bodyPr>
          <a:lstStyle/>
          <a:p>
            <a:r>
              <a:rPr lang="sl-SI" sz="31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KOMBINACIJA KOMUNIKACIJSKIH KANALOV</a:t>
            </a:r>
          </a:p>
        </p:txBody>
      </p:sp>
      <p:sp>
        <p:nvSpPr>
          <p:cNvPr id="19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 descr="Slika, ki vsebuje besede posnetek zaslona&#10;&#10;Opis je samodejno ustvarjen">
            <a:extLst>
              <a:ext uri="{FF2B5EF4-FFF2-40B4-BE49-F238E27FC236}">
                <a16:creationId xmlns:a16="http://schemas.microsoft.com/office/drawing/2014/main" id="{C347FF77-E091-4F9D-BCDE-A336297CD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41496" y="346061"/>
            <a:ext cx="2532690" cy="1095388"/>
          </a:xfrm>
          <a:prstGeom prst="rect">
            <a:avLst/>
          </a:prstGeom>
        </p:spPr>
      </p:pic>
      <p:sp>
        <p:nvSpPr>
          <p:cNvPr id="21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Slika 9" descr="Slika, ki vsebuje besede risba&#10;&#10;Opis je samodejno ustvarjen">
            <a:extLst>
              <a:ext uri="{FF2B5EF4-FFF2-40B4-BE49-F238E27FC236}">
                <a16:creationId xmlns:a16="http://schemas.microsoft.com/office/drawing/2014/main" id="{525B38D2-077E-4AA3-AA0A-0E4540470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21732" y="3955927"/>
            <a:ext cx="3759105" cy="2509202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70C575-4410-4874-BE32-6AB405E77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sl-SI" sz="2000">
                <a:solidFill>
                  <a:srgbClr val="000000"/>
                </a:solidFill>
              </a:rPr>
              <a:t>Pisno </a:t>
            </a:r>
          </a:p>
          <a:p>
            <a:endParaRPr lang="sl-SI" sz="2000">
              <a:solidFill>
                <a:srgbClr val="000000"/>
              </a:solidFill>
            </a:endParaRPr>
          </a:p>
          <a:p>
            <a:r>
              <a:rPr lang="sl-SI" sz="2000" err="1">
                <a:solidFill>
                  <a:srgbClr val="000000"/>
                </a:solidFill>
              </a:rPr>
              <a:t>Audio</a:t>
            </a:r>
            <a:endParaRPr lang="sl-SI" sz="2000">
              <a:solidFill>
                <a:srgbClr val="000000"/>
              </a:solidFill>
            </a:endParaRPr>
          </a:p>
          <a:p>
            <a:endParaRPr lang="sl-SI" sz="2000">
              <a:solidFill>
                <a:srgbClr val="000000"/>
              </a:solidFill>
            </a:endParaRPr>
          </a:p>
          <a:p>
            <a:r>
              <a:rPr lang="sl-SI" sz="2000">
                <a:solidFill>
                  <a:srgbClr val="000000"/>
                </a:solidFill>
              </a:rPr>
              <a:t>Video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289AD74-8313-4713-891E-C34D195B2BDC}"/>
              </a:ext>
            </a:extLst>
          </p:cNvPr>
          <p:cNvSpPr txBox="1"/>
          <p:nvPr/>
        </p:nvSpPr>
        <p:spPr>
          <a:xfrm>
            <a:off x="6154063" y="5739670"/>
            <a:ext cx="565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/>
              <a:t>Načeloma tisto, kar ste najbolj vajeni ostalo občasno</a:t>
            </a:r>
          </a:p>
          <a:p>
            <a:pPr algn="ctr"/>
            <a:r>
              <a:rPr lang="sl-SI"/>
              <a:t>Video/</a:t>
            </a:r>
            <a:r>
              <a:rPr lang="sl-SI" err="1"/>
              <a:t>audio</a:t>
            </a:r>
            <a:r>
              <a:rPr lang="sl-SI"/>
              <a:t> ko gre za skupna navodila in pomembne stvari</a:t>
            </a:r>
          </a:p>
        </p:txBody>
      </p:sp>
    </p:spTree>
    <p:extLst>
      <p:ext uri="{BB962C8B-B14F-4D97-AF65-F5344CB8AC3E}">
        <p14:creationId xmlns:p14="http://schemas.microsoft.com/office/powerpoint/2010/main" val="2819034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B41F27C-1E05-4070-BFC4-D87773D9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r>
              <a:rPr lang="sl-SI" sz="4000" b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ELEKTRONSKA POŠTA</a:t>
            </a:r>
            <a:endParaRPr lang="sl-SI" sz="4000" b="1">
              <a:solidFill>
                <a:srgbClr val="FFFFFF"/>
              </a:solidFill>
            </a:endParaRPr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5CB294A1-69BD-4347-91AA-50CC2D5C0B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D65CE8D-2212-4CC4-A514-272AFD73922A}" type="slidenum">
              <a:rPr lang="en-GB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GB" sz="1000">
              <a:solidFill>
                <a:srgbClr val="898989"/>
              </a:solidFill>
            </a:endParaRPr>
          </a:p>
        </p:txBody>
      </p:sp>
      <p:graphicFrame>
        <p:nvGraphicFramePr>
          <p:cNvPr id="7" name="Označba mesta vsebine 4">
            <a:extLst>
              <a:ext uri="{FF2B5EF4-FFF2-40B4-BE49-F238E27FC236}">
                <a16:creationId xmlns:a16="http://schemas.microsoft.com/office/drawing/2014/main" id="{3280B452-3040-40C3-AB7C-8FBD242382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324696"/>
              </p:ext>
            </p:extLst>
          </p:nvPr>
        </p:nvGraphicFramePr>
        <p:xfrm>
          <a:off x="5857875" y="104774"/>
          <a:ext cx="6334125" cy="6667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521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B41F27C-1E05-4070-BFC4-D87773D9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r>
              <a:rPr lang="sl-SI" sz="4000" b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ELEKTRONSKA POŠTA</a:t>
            </a:r>
            <a:endParaRPr lang="sl-SI" sz="4000" b="1">
              <a:solidFill>
                <a:srgbClr val="FFFFFF"/>
              </a:solidFill>
            </a:endParaRPr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id="{5CB294A1-69BD-4347-91AA-50CC2D5C0B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D65CE8D-2212-4CC4-A514-272AFD73922A}" type="slidenum">
              <a:rPr lang="en-GB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GB" sz="1000">
              <a:solidFill>
                <a:srgbClr val="898989"/>
              </a:solidFill>
            </a:endParaRPr>
          </a:p>
        </p:txBody>
      </p:sp>
      <p:graphicFrame>
        <p:nvGraphicFramePr>
          <p:cNvPr id="7" name="Označba mesta vsebine 4">
            <a:extLst>
              <a:ext uri="{FF2B5EF4-FFF2-40B4-BE49-F238E27FC236}">
                <a16:creationId xmlns:a16="http://schemas.microsoft.com/office/drawing/2014/main" id="{3280B452-3040-40C3-AB7C-8FBD242382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658039"/>
              </p:ext>
            </p:extLst>
          </p:nvPr>
        </p:nvGraphicFramePr>
        <p:xfrm>
          <a:off x="5857875" y="104774"/>
          <a:ext cx="6334125" cy="6667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1529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6F68C5B-49E4-4AA8-8F45-36A2D36EF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NEKATERI SODELAVCI SO NA </a:t>
            </a:r>
            <a:r>
              <a:rPr lang="en-US" b="1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ZAČASNEM ČAKANJU</a:t>
            </a:r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8D9F780-C3D9-4B97-9707-2C0E44E9655B}"/>
              </a:ext>
            </a:extLst>
          </p:cNvPr>
          <p:cNvSpPr txBox="1"/>
          <p:nvPr/>
        </p:nvSpPr>
        <p:spPr>
          <a:xfrm>
            <a:off x="5115339" y="-106017"/>
            <a:ext cx="7076661" cy="6964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OBČUTEK JEZE, STRAHU, NELAGODJA …. </a:t>
            </a:r>
            <a:r>
              <a:rPr lang="sl-SI" sz="1500" b="1">
                <a:solidFill>
                  <a:schemeClr val="accent6">
                    <a:lumMod val="50000"/>
                  </a:schemeClr>
                </a:solidFill>
              </a:rPr>
              <a:t>j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e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pri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njih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večji</a:t>
            </a:r>
            <a:endParaRPr lang="en-US" sz="1500" b="1">
              <a:solidFill>
                <a:schemeClr val="accent6">
                  <a:lumMod val="50000"/>
                </a:schemeClr>
              </a:solidFill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RAZUMEM SITUACIJO….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ampak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zakaj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ravno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jaz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SKUPAJ Z NJIMI IŠČITE MOŽNE UKREPE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PREIGRAJTE NAJBOLJŠI IN NAJSLABŠI SCENARIJ –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imajo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pravico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, da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vzamejo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kontrolo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nad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svojo</a:t>
            </a:r>
            <a:r>
              <a:rPr lang="en-US" sz="15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500" b="1" err="1">
                <a:solidFill>
                  <a:schemeClr val="accent6">
                    <a:lumMod val="50000"/>
                  </a:schemeClr>
                </a:solidFill>
              </a:rPr>
              <a:t>situacijo</a:t>
            </a:r>
            <a:endParaRPr lang="sl-SI" sz="1500" b="1">
              <a:solidFill>
                <a:schemeClr val="accent6">
                  <a:lumMod val="50000"/>
                </a:schemeClr>
              </a:solidFill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sl-SI" sz="1500" b="1">
                <a:solidFill>
                  <a:schemeClr val="accent6">
                    <a:lumMod val="50000"/>
                  </a:schemeClr>
                </a:solidFill>
              </a:rPr>
              <a:t>KO BO SITUACIJA MIMO, MORDA NE BODO VEČ Z VAMI</a:t>
            </a:r>
            <a:endParaRPr lang="en-US" sz="1500" b="1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OHRANITE Z NJIMI STIK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POŠLJITE SPOROČILO, ŠE BOLJE VZAMITE SI ČAS ZA KLIC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NE OPRAVIČUJTE SVOJE ODLOČITVE VSAKIČ ZNOVA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OPOGUMLJATE, BODITE POZIVITNI, NE VALITE KRIVDE NA DRUGE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MORDA JIH USMERITE V SAMOSTOJNO UČENJE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LAHKO VAM POSTAVLJAJO VPRAŠANJA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POJASNITE JIM PRAVICE IN DOLŽNOSTI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ČE JE MOŽNO JIH POKLIČTE NAZAJ NA DELO …. do 6 </a:t>
            </a:r>
            <a:r>
              <a:rPr lang="en-US" sz="1500" err="1">
                <a:solidFill>
                  <a:srgbClr val="000000"/>
                </a:solidFill>
              </a:rPr>
              <a:t>zaporednih</a:t>
            </a:r>
            <a:r>
              <a:rPr lang="en-US" sz="1500">
                <a:solidFill>
                  <a:srgbClr val="000000"/>
                </a:solidFill>
              </a:rPr>
              <a:t> </a:t>
            </a:r>
            <a:r>
              <a:rPr lang="en-US" sz="1500" err="1">
                <a:solidFill>
                  <a:srgbClr val="000000"/>
                </a:solidFill>
              </a:rPr>
              <a:t>dni</a:t>
            </a:r>
            <a:endParaRPr lang="en-US" sz="15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</a:rPr>
              <a:t>NIMATE ODGOVOR ZANJE…</a:t>
            </a:r>
            <a:r>
              <a:rPr lang="en-US" sz="1500" err="1">
                <a:solidFill>
                  <a:srgbClr val="000000"/>
                </a:solidFill>
              </a:rPr>
              <a:t>še</a:t>
            </a:r>
            <a:r>
              <a:rPr lang="en-US" sz="1500">
                <a:solidFill>
                  <a:srgbClr val="000000"/>
                </a:solidFill>
              </a:rPr>
              <a:t> ne</a:t>
            </a:r>
          </a:p>
        </p:txBody>
      </p:sp>
    </p:spTree>
    <p:extLst>
      <p:ext uri="{BB962C8B-B14F-4D97-AF65-F5344CB8AC3E}">
        <p14:creationId xmlns:p14="http://schemas.microsoft.com/office/powerpoint/2010/main" val="1209505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D11F5A-9B4D-4364-9374-F933D8FA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81" y="0"/>
            <a:ext cx="12214681" cy="9612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4000" b="1">
                <a:solidFill>
                  <a:schemeClr val="accent6">
                    <a:lumMod val="50000"/>
                  </a:schemeClr>
                </a:solidFill>
              </a:rPr>
              <a:t>KOMUNIKACIJA KOT ORODJE UPRAVLJANJA ODNOSOV</a:t>
            </a:r>
          </a:p>
        </p:txBody>
      </p:sp>
      <p:sp>
        <p:nvSpPr>
          <p:cNvPr id="46083" name="PoljeZBesedilom 2">
            <a:extLst>
              <a:ext uri="{FF2B5EF4-FFF2-40B4-BE49-F238E27FC236}">
                <a16:creationId xmlns:a16="http://schemas.microsoft.com/office/drawing/2014/main" id="{915C7B95-B8FD-4EDB-BBE8-E091E03BE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1" y="1862330"/>
            <a:ext cx="144852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500">
                <a:latin typeface="Arial" panose="020B0604020202020204" pitchFamily="34" charset="0"/>
              </a:rPr>
              <a:t>Kratkotrajen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500">
                <a:latin typeface="Arial" panose="020B0604020202020204" pitchFamily="34" charset="0"/>
              </a:rPr>
              <a:t>Dolgotrajen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1500">
                <a:latin typeface="Arial" panose="020B0604020202020204" pitchFamily="34" charset="0"/>
              </a:rPr>
              <a:t>Ponavljajoč</a:t>
            </a:r>
          </a:p>
        </p:txBody>
      </p:sp>
      <p:sp>
        <p:nvSpPr>
          <p:cNvPr id="46084" name="PoljeZBesedilom 4">
            <a:extLst>
              <a:ext uri="{FF2B5EF4-FFF2-40B4-BE49-F238E27FC236}">
                <a16:creationId xmlns:a16="http://schemas.microsoft.com/office/drawing/2014/main" id="{3210C831-13AE-435D-886F-A2B6530F3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7683" y="1323533"/>
            <a:ext cx="394083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latin typeface="Arial" panose="020B0604020202020204" pitchFamily="34" charset="0"/>
              </a:rPr>
              <a:t>Vsak posameznik je najprej sam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latin typeface="Arial" panose="020B0604020202020204" pitchFamily="34" charset="0"/>
              </a:rPr>
              <a:t>odgovoren za odnose,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latin typeface="Arial" panose="020B0604020202020204" pitchFamily="34" charset="0"/>
              </a:rPr>
              <a:t>ki jih vzpostavlja  z drugimi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5FE561D-0206-4228-B92B-505E0C4402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719348"/>
              </p:ext>
            </p:extLst>
          </p:nvPr>
        </p:nvGraphicFramePr>
        <p:xfrm>
          <a:off x="3455831" y="947919"/>
          <a:ext cx="4779344" cy="4619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086" name="PoljeZBesedilom 6">
            <a:extLst>
              <a:ext uri="{FF2B5EF4-FFF2-40B4-BE49-F238E27FC236}">
                <a16:creationId xmlns:a16="http://schemas.microsoft.com/office/drawing/2014/main" id="{AECAAAC1-E4F2-46BC-9FD3-B4854FBB7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0799" y="2661950"/>
            <a:ext cx="512437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latin typeface="Arial" panose="020B0604020202020204" pitchFamily="34" charset="0"/>
              </a:rPr>
              <a:t>Pomemben je vsak stik, ki ga doživimo z nekom.</a:t>
            </a:r>
          </a:p>
        </p:txBody>
      </p:sp>
      <p:sp>
        <p:nvSpPr>
          <p:cNvPr id="46087" name="PoljeZBesedilom 7">
            <a:extLst>
              <a:ext uri="{FF2B5EF4-FFF2-40B4-BE49-F238E27FC236}">
                <a16:creationId xmlns:a16="http://schemas.microsoft.com/office/drawing/2014/main" id="{D66196EE-E5E2-4B75-803F-55AC6A8E7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866" y="3645499"/>
            <a:ext cx="23778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500">
                <a:latin typeface="Arial" panose="020B0604020202020204" pitchFamily="34" charset="0"/>
              </a:rPr>
              <a:t>Dvosmernost odnosa</a:t>
            </a:r>
          </a:p>
        </p:txBody>
      </p:sp>
      <p:sp>
        <p:nvSpPr>
          <p:cNvPr id="46088" name="PoljeZBesedilom 8">
            <a:extLst>
              <a:ext uri="{FF2B5EF4-FFF2-40B4-BE49-F238E27FC236}">
                <a16:creationId xmlns:a16="http://schemas.microsoft.com/office/drawing/2014/main" id="{E6B98ECA-7101-45FF-9030-FEFB861FD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612" y="4744588"/>
            <a:ext cx="395427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solidFill>
                  <a:srgbClr val="7030A0"/>
                </a:solidFill>
                <a:latin typeface="Arial" panose="020B0604020202020204" pitchFamily="34" charset="0"/>
              </a:rPr>
              <a:t>Dostopnost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solidFill>
                  <a:srgbClr val="7030A0"/>
                </a:solidFill>
                <a:latin typeface="Arial" panose="020B0604020202020204" pitchFamily="34" charset="0"/>
              </a:rPr>
              <a:t>Sprejemanje/prilagajanje/vzajemnost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solidFill>
                  <a:srgbClr val="7030A0"/>
                </a:solidFill>
                <a:latin typeface="Arial" panose="020B0604020202020204" pitchFamily="34" charset="0"/>
              </a:rPr>
              <a:t>Pristnost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solidFill>
                  <a:srgbClr val="7030A0"/>
                </a:solidFill>
                <a:latin typeface="Arial" panose="020B0604020202020204" pitchFamily="34" charset="0"/>
              </a:rPr>
              <a:t>Empatija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solidFill>
                  <a:srgbClr val="7030A0"/>
                </a:solidFill>
                <a:latin typeface="Arial" panose="020B0604020202020204" pitchFamily="34" charset="0"/>
              </a:rPr>
              <a:t>Poslušanje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solidFill>
                  <a:srgbClr val="7030A0"/>
                </a:solidFill>
                <a:latin typeface="Arial" panose="020B0604020202020204" pitchFamily="34" charset="0"/>
              </a:rPr>
              <a:t>Pozorno sledenje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solidFill>
                  <a:srgbClr val="7030A0"/>
                </a:solidFill>
                <a:latin typeface="Arial" panose="020B0604020202020204" pitchFamily="34" charset="0"/>
              </a:rPr>
              <a:t>Odzivanje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 err="1">
                <a:solidFill>
                  <a:srgbClr val="7030A0"/>
                </a:solidFill>
                <a:latin typeface="Arial" panose="020B0604020202020204" pitchFamily="34" charset="0"/>
              </a:rPr>
              <a:t>Proaktivnost</a:t>
            </a:r>
            <a:endParaRPr lang="sl-SI" altLang="sl-SI" sz="150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46089" name="PoljeZBesedilom 9">
            <a:extLst>
              <a:ext uri="{FF2B5EF4-FFF2-40B4-BE49-F238E27FC236}">
                <a16:creationId xmlns:a16="http://schemas.microsoft.com/office/drawing/2014/main" id="{14339978-9A6C-486C-97B9-7895BB9EF6E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235175" y="3492801"/>
            <a:ext cx="27128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1500">
                <a:latin typeface="Arial" panose="020B0604020202020204" pitchFamily="34" charset="0"/>
              </a:rPr>
              <a:t>Pomembnost občutka obvladovanja situacije</a:t>
            </a:r>
          </a:p>
        </p:txBody>
      </p:sp>
      <p:sp>
        <p:nvSpPr>
          <p:cNvPr id="46090" name="PoljeZBesedilom 10">
            <a:extLst>
              <a:ext uri="{FF2B5EF4-FFF2-40B4-BE49-F238E27FC236}">
                <a16:creationId xmlns:a16="http://schemas.microsoft.com/office/drawing/2014/main" id="{09BC4EFE-A517-43FC-924C-02334778D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116" y="4605928"/>
            <a:ext cx="350843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500">
                <a:latin typeface="Arial" panose="020B0604020202020204" pitchFamily="34" charset="0"/>
              </a:rPr>
              <a:t>Upoštevanje/usklajevanje stališč</a:t>
            </a:r>
          </a:p>
        </p:txBody>
      </p:sp>
      <p:sp>
        <p:nvSpPr>
          <p:cNvPr id="46091" name="PoljeZBesedilom 11">
            <a:extLst>
              <a:ext uri="{FF2B5EF4-FFF2-40B4-BE49-F238E27FC236}">
                <a16:creationId xmlns:a16="http://schemas.microsoft.com/office/drawing/2014/main" id="{FE400663-136C-4FAF-9491-730ADA10A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191" y="5405916"/>
            <a:ext cx="21878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500">
                <a:latin typeface="Arial" panose="020B0604020202020204" pitchFamily="34" charset="0"/>
              </a:rPr>
              <a:t>Odpravljanje napak</a:t>
            </a:r>
          </a:p>
        </p:txBody>
      </p:sp>
      <p:pic>
        <p:nvPicPr>
          <p:cNvPr id="46092" name="Slika 3">
            <a:extLst>
              <a:ext uri="{FF2B5EF4-FFF2-40B4-BE49-F238E27FC236}">
                <a16:creationId xmlns:a16="http://schemas.microsoft.com/office/drawing/2014/main" id="{ED5FA1CC-8481-49FC-81DF-E0AE86088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9" y="1479626"/>
            <a:ext cx="1546158" cy="155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567E5F-DE7D-4B1D-80CF-BF1C4F29C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1232" b="63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0B4BFDE-7418-4F4E-98C3-C6E3D3931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069" y="-258591"/>
            <a:ext cx="10515600" cy="1325563"/>
          </a:xfrm>
        </p:spPr>
        <p:txBody>
          <a:bodyPr>
            <a:normAutofit/>
          </a:bodyPr>
          <a:lstStyle/>
          <a:p>
            <a:r>
              <a:rPr lang="sl-SI"/>
              <a:t>IN KO (JUTRI) PRIDEMO NAZAJ?</a:t>
            </a:r>
          </a:p>
        </p:txBody>
      </p: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BCAF1E40-A66C-497C-9EE8-F027E58B53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8711854"/>
              </p:ext>
            </p:extLst>
          </p:nvPr>
        </p:nvGraphicFramePr>
        <p:xfrm>
          <a:off x="-2001078" y="789185"/>
          <a:ext cx="10632523" cy="6068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blak 2">
            <a:extLst>
              <a:ext uri="{FF2B5EF4-FFF2-40B4-BE49-F238E27FC236}">
                <a16:creationId xmlns:a16="http://schemas.microsoft.com/office/drawing/2014/main" id="{599CAAFF-7089-469A-8D11-2DB23BF69089}"/>
              </a:ext>
            </a:extLst>
          </p:cNvPr>
          <p:cNvSpPr/>
          <p:nvPr/>
        </p:nvSpPr>
        <p:spPr>
          <a:xfrm>
            <a:off x="6587663" y="1066972"/>
            <a:ext cx="4044880" cy="20305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/>
              <a:t>POZITIVNO RAZMIŠLJANJE ZA NAPREJ </a:t>
            </a:r>
          </a:p>
        </p:txBody>
      </p:sp>
      <p:sp>
        <p:nvSpPr>
          <p:cNvPr id="6" name="Oblak 5">
            <a:extLst>
              <a:ext uri="{FF2B5EF4-FFF2-40B4-BE49-F238E27FC236}">
                <a16:creationId xmlns:a16="http://schemas.microsoft.com/office/drawing/2014/main" id="{BF5431EF-C14D-4249-9FD5-D0607639E7B4}"/>
              </a:ext>
            </a:extLst>
          </p:cNvPr>
          <p:cNvSpPr/>
          <p:nvPr/>
        </p:nvSpPr>
        <p:spPr>
          <a:xfrm>
            <a:off x="8631445" y="3258066"/>
            <a:ext cx="3360561" cy="166161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/>
              <a:t>USMERJENOST V PRIHODNOST</a:t>
            </a:r>
          </a:p>
        </p:txBody>
      </p:sp>
      <p:sp>
        <p:nvSpPr>
          <p:cNvPr id="8" name="Oblak 7">
            <a:extLst>
              <a:ext uri="{FF2B5EF4-FFF2-40B4-BE49-F238E27FC236}">
                <a16:creationId xmlns:a16="http://schemas.microsoft.com/office/drawing/2014/main" id="{7A9468D0-9177-4E4A-8D55-6F2DC787ED18}"/>
              </a:ext>
            </a:extLst>
          </p:cNvPr>
          <p:cNvSpPr/>
          <p:nvPr/>
        </p:nvSpPr>
        <p:spPr>
          <a:xfrm>
            <a:off x="6271433" y="5048982"/>
            <a:ext cx="3360561" cy="166161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/>
              <a:t>ZAUPANJE</a:t>
            </a:r>
          </a:p>
        </p:txBody>
      </p:sp>
    </p:spTree>
    <p:extLst>
      <p:ext uri="{BB962C8B-B14F-4D97-AF65-F5344CB8AC3E}">
        <p14:creationId xmlns:p14="http://schemas.microsoft.com/office/powerpoint/2010/main" val="4107079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DF4F4F2-9795-46DF-BC6C-A73BE5BF2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80" y="14119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ČE STE DIREKTOR/VODJA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A924CD4-9035-47AA-BC68-139ADC4C1615}"/>
              </a:ext>
            </a:extLst>
          </p:cNvPr>
          <p:cNvSpPr txBox="1"/>
          <p:nvPr/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>
                <a:solidFill>
                  <a:srgbClr val="000000"/>
                </a:solidFill>
              </a:rPr>
              <a:t>OD TEGA, </a:t>
            </a:r>
            <a:r>
              <a:rPr lang="sl-SI" sz="2000">
                <a:solidFill>
                  <a:srgbClr val="000000"/>
                </a:solidFill>
              </a:rPr>
              <a:t>KAJ POČNETE DANES, </a:t>
            </a:r>
            <a:r>
              <a:rPr lang="en-US" sz="2000">
                <a:solidFill>
                  <a:srgbClr val="000000"/>
                </a:solidFill>
              </a:rPr>
              <a:t>KOLIKO VI PODPIRATE SVOJE SODELAVCE</a:t>
            </a:r>
            <a:r>
              <a:rPr lang="sl-SI" sz="2000">
                <a:solidFill>
                  <a:srgbClr val="000000"/>
                </a:solidFill>
              </a:rPr>
              <a:t>, KAKO VI RAVNATE:</a:t>
            </a:r>
            <a:endParaRPr lang="en-US" sz="20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>
                <a:solidFill>
                  <a:srgbClr val="000000"/>
                </a:solidFill>
              </a:rPr>
              <a:t>BO </a:t>
            </a:r>
            <a:r>
              <a:rPr lang="sl-SI" sz="2000">
                <a:solidFill>
                  <a:srgbClr val="000000"/>
                </a:solidFill>
              </a:rPr>
              <a:t>ODVISNO, </a:t>
            </a:r>
            <a:r>
              <a:rPr lang="en-US" sz="2000">
                <a:solidFill>
                  <a:srgbClr val="000000"/>
                </a:solidFill>
              </a:rPr>
              <a:t>KAKO BODO ONI PODPRLI VAS</a:t>
            </a:r>
            <a:r>
              <a:rPr lang="sl-SI" sz="2000">
                <a:solidFill>
                  <a:srgbClr val="000000"/>
                </a:solidFill>
              </a:rPr>
              <a:t> IN KOT KAKŠNEGA VODJO SI VAS BODO ZAPOMNILI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>
                <a:solidFill>
                  <a:srgbClr val="000000"/>
                </a:solidFill>
              </a:rPr>
              <a:t>NISMO VSI NA ISTEM ČOLNI, ČEPRAV </a:t>
            </a:r>
            <a:r>
              <a:rPr lang="sl-SI" sz="2000">
                <a:solidFill>
                  <a:srgbClr val="000000"/>
                </a:solidFill>
              </a:rPr>
              <a:t>NAM </a:t>
            </a:r>
            <a:r>
              <a:rPr lang="en-US" sz="2000">
                <a:solidFill>
                  <a:srgbClr val="000000"/>
                </a:solidFill>
              </a:rPr>
              <a:t>TO VES ČAS GOVORI</a:t>
            </a:r>
            <a:r>
              <a:rPr lang="sl-SI" sz="2000">
                <a:solidFill>
                  <a:srgbClr val="000000"/>
                </a:solidFill>
              </a:rPr>
              <a:t>JO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 descr="Slika, ki vsebuje besede modro&#10;&#10;Opis je samodejno ustvarjen">
            <a:extLst>
              <a:ext uri="{FF2B5EF4-FFF2-40B4-BE49-F238E27FC236}">
                <a16:creationId xmlns:a16="http://schemas.microsoft.com/office/drawing/2014/main" id="{ED1F1B8D-9B8A-41B3-AA2D-70C023939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181" r="13254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4137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10348" t="25441" r="11180" b="40618"/>
          <a:stretch/>
        </p:blipFill>
        <p:spPr>
          <a:xfrm>
            <a:off x="2135933" y="27233"/>
            <a:ext cx="9253162" cy="19815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8055" t="18272" r="8610" b="41975"/>
          <a:stretch/>
        </p:blipFill>
        <p:spPr>
          <a:xfrm>
            <a:off x="2135933" y="4672443"/>
            <a:ext cx="9323228" cy="2185557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2592489" y="2341889"/>
            <a:ext cx="16055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400" b="1">
                <a:solidFill>
                  <a:srgbClr val="FF0000"/>
                </a:solidFill>
              </a:rPr>
              <a:t>V</a:t>
            </a:r>
            <a:r>
              <a:rPr lang="sl-SI"/>
              <a:t>OLATILITY</a:t>
            </a:r>
          </a:p>
          <a:p>
            <a:r>
              <a:rPr lang="sl-SI"/>
              <a:t>Nestanovitnost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888417" y="2356589"/>
            <a:ext cx="17126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000" b="1">
                <a:solidFill>
                  <a:srgbClr val="FF0000"/>
                </a:solidFill>
              </a:rPr>
              <a:t>U</a:t>
            </a:r>
            <a:r>
              <a:rPr lang="sl-SI"/>
              <a:t>NCERTAINTY</a:t>
            </a:r>
          </a:p>
          <a:p>
            <a:pPr algn="ctr"/>
            <a:r>
              <a:rPr lang="sl-SI"/>
              <a:t>Nepredvidljivost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7291426" y="2302426"/>
            <a:ext cx="14966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000" b="1">
                <a:solidFill>
                  <a:srgbClr val="FF0000"/>
                </a:solidFill>
              </a:rPr>
              <a:t>C</a:t>
            </a:r>
            <a:r>
              <a:rPr lang="sl-SI"/>
              <a:t>OMPLEXITY</a:t>
            </a:r>
          </a:p>
          <a:p>
            <a:pPr algn="ctr"/>
            <a:r>
              <a:rPr lang="sl-SI"/>
              <a:t>Kompleksnost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9870544" y="2329738"/>
            <a:ext cx="12955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000" b="1">
                <a:solidFill>
                  <a:srgbClr val="FF0000"/>
                </a:solidFill>
              </a:rPr>
              <a:t>A</a:t>
            </a:r>
            <a:r>
              <a:rPr lang="sl-SI"/>
              <a:t>MBIGUITY</a:t>
            </a:r>
          </a:p>
          <a:p>
            <a:pPr algn="ctr"/>
            <a:r>
              <a:rPr lang="sl-SI"/>
              <a:t>Dvoumnost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2614734" y="4016377"/>
            <a:ext cx="82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/>
              <a:t>Hitrost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4793088" y="3975078"/>
            <a:ext cx="169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/>
              <a:t>Neortodoksnost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7291426" y="3975078"/>
            <a:ext cx="144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/>
              <a:t>Soustvarjanje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9885708" y="3943317"/>
            <a:ext cx="109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/>
              <a:t>Izjemnost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358796" y="371697"/>
            <a:ext cx="1360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/>
              <a:t>VUCA</a:t>
            </a:r>
          </a:p>
          <a:p>
            <a:endParaRPr lang="sl-SI"/>
          </a:p>
        </p:txBody>
      </p:sp>
      <p:pic>
        <p:nvPicPr>
          <p:cNvPr id="14" name="Slika 13" descr="Slika, ki vsebuje besede žival, korala, podvodno&#10;&#10;Opis je samodejno ustvarjen">
            <a:extLst>
              <a:ext uri="{FF2B5EF4-FFF2-40B4-BE49-F238E27FC236}">
                <a16:creationId xmlns:a16="http://schemas.microsoft.com/office/drawing/2014/main" id="{15147A68-4170-4964-A221-9950EE54B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3351" y="2700524"/>
            <a:ext cx="2209737" cy="124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73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F345B3-B564-4EED-A9A4-44523909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Vprašanja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198082FF-7123-4E65-B6D2-9DD3ECD5B38D}"/>
              </a:ext>
            </a:extLst>
          </p:cNvPr>
          <p:cNvSpPr/>
          <p:nvPr/>
        </p:nvSpPr>
        <p:spPr>
          <a:xfrm>
            <a:off x="838200" y="1690688"/>
            <a:ext cx="97244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/>
              <a:t>Kolikšen je pomen video klica proti samo govoru?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/>
              <a:t>Kako , oziroma kaj narediti da se zmanjša vpliv osebnega /privatnega življenja na poslovno sodelovanje / stike v tem obdobju dela od doma ?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6A4E357-947E-4B76-B353-5D02D01457C4}"/>
              </a:ext>
            </a:extLst>
          </p:cNvPr>
          <p:cNvSpPr txBox="1"/>
          <p:nvPr/>
        </p:nvSpPr>
        <p:spPr>
          <a:xfrm>
            <a:off x="6451132" y="3950944"/>
            <a:ext cx="2038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9436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C841FD7-AC8A-411B-AB2F-D97F1ED2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01" y="1745432"/>
            <a:ext cx="9089009" cy="5112568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0EE1930-349C-46E4-8A9C-B522658CD04A}"/>
              </a:ext>
            </a:extLst>
          </p:cNvPr>
          <p:cNvSpPr txBox="1"/>
          <p:nvPr/>
        </p:nvSpPr>
        <p:spPr>
          <a:xfrm>
            <a:off x="4295163" y="5679347"/>
            <a:ext cx="3172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/>
              <a:t>alenka.brod@raciorazvoj-hrm.si</a:t>
            </a:r>
          </a:p>
          <a:p>
            <a:pPr algn="ctr"/>
            <a:r>
              <a:rPr lang="sl-SI" err="1"/>
              <a:t>gSM</a:t>
            </a:r>
            <a:r>
              <a:rPr lang="sl-SI"/>
              <a:t>: 031 668 090</a:t>
            </a:r>
          </a:p>
          <a:p>
            <a:pPr algn="ctr"/>
            <a:r>
              <a:rPr lang="sl-SI" err="1"/>
              <a:t>tel</a:t>
            </a:r>
            <a:r>
              <a:rPr lang="sl-SI"/>
              <a:t>: 03 428 76 30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AD68FAE-CD8D-4706-806E-EB2741793C1A}"/>
              </a:ext>
            </a:extLst>
          </p:cNvPr>
          <p:cNvSpPr txBox="1"/>
          <p:nvPr/>
        </p:nvSpPr>
        <p:spPr>
          <a:xfrm>
            <a:off x="4103114" y="419449"/>
            <a:ext cx="4138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/>
              <a:t>ZAHVALJUJEMO SE VAM ZA SODELOVANJE</a:t>
            </a:r>
          </a:p>
        </p:txBody>
      </p:sp>
      <p:pic>
        <p:nvPicPr>
          <p:cNvPr id="5" name="Slika 4">
            <a:hlinkClick r:id="rId3"/>
            <a:extLst>
              <a:ext uri="{FF2B5EF4-FFF2-40B4-BE49-F238E27FC236}">
                <a16:creationId xmlns:a16="http://schemas.microsoft.com/office/drawing/2014/main" id="{CEFF9A62-B87B-4B4E-B426-5B9DEAEDC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3451"/>
            <a:ext cx="629478" cy="62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3">
            <a:hlinkClick r:id="rId5"/>
            <a:extLst>
              <a:ext uri="{FF2B5EF4-FFF2-40B4-BE49-F238E27FC236}">
                <a16:creationId xmlns:a16="http://schemas.microsoft.com/office/drawing/2014/main" id="{30299DE5-5299-4BCB-AFF4-35CCB59DE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522" y="6214134"/>
            <a:ext cx="629478" cy="62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30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odel 3" descr="Caroler in Blue Jacket">
                <a:extLst>
                  <a:ext uri="{FF2B5EF4-FFF2-40B4-BE49-F238E27FC236}">
                    <a16:creationId xmlns:a16="http://schemas.microsoft.com/office/drawing/2014/main" id="{3EEDA1B2-E55A-4846-BAFC-6A5067E50F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9985312"/>
                  </p:ext>
                </p:extLst>
              </p:nvPr>
            </p:nvGraphicFramePr>
            <p:xfrm>
              <a:off x="11175525" y="132405"/>
              <a:ext cx="880376" cy="24598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80376" cy="2459875"/>
                    </a:xfrm>
                    <a:prstGeom prst="rect">
                      <a:avLst/>
                    </a:prstGeom>
                  </am3d:spPr>
                  <am3d:camera>
                    <am3d:pos x="0" y="0" z="530389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09538" d="1000000"/>
                    <am3d:preTrans dx="-124000" dy="-18000000" dz="127018"/>
                    <am3d:scale>
                      <am3d:sx n="1000000" d="1000000"/>
                      <am3d:sy n="1000000" d="1000000"/>
                      <am3d:sz n="1000000" d="1000000"/>
                    </am3d:scale>
                    <am3d:rot ax="22622" ay="-1614097" az="-1023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789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odel 3" descr="Caroler in Blue Jacket">
                <a:extLst>
                  <a:ext uri="{FF2B5EF4-FFF2-40B4-BE49-F238E27FC236}">
                    <a16:creationId xmlns:a16="http://schemas.microsoft.com/office/drawing/2014/main" id="{3EEDA1B2-E55A-4846-BAFC-6A5067E50F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75525" y="132405"/>
                <a:ext cx="880376" cy="2459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-model 4" descr="Caroler in Long Coat">
                <a:extLst>
                  <a:ext uri="{FF2B5EF4-FFF2-40B4-BE49-F238E27FC236}">
                    <a16:creationId xmlns:a16="http://schemas.microsoft.com/office/drawing/2014/main" id="{1A91F0DA-50A7-4BB3-B9F1-27FA29F26B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4770221"/>
                  </p:ext>
                </p:extLst>
              </p:nvPr>
            </p:nvGraphicFramePr>
            <p:xfrm>
              <a:off x="139050" y="2592280"/>
              <a:ext cx="1028446" cy="363752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28446" cy="3637522"/>
                    </a:xfrm>
                    <a:prstGeom prst="rect">
                      <a:avLst/>
                    </a:prstGeom>
                  </am3d:spPr>
                  <am3d:camera>
                    <am3d:pos x="0" y="0" z="499806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54351" d="1000000"/>
                    <am3d:preTrans dx="399298" dy="-17937852" dz="137179"/>
                    <am3d:scale>
                      <am3d:sx n="1000000" d="1000000"/>
                      <am3d:sy n="1000000" d="1000000"/>
                      <am3d:sz n="1000000" d="1000000"/>
                    </am3d:scale>
                    <am3d:rot ax="-2919027" ay="4974707" az="-290594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8650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-model 4" descr="Caroler in Long Coat">
                <a:extLst>
                  <a:ext uri="{FF2B5EF4-FFF2-40B4-BE49-F238E27FC236}">
                    <a16:creationId xmlns:a16="http://schemas.microsoft.com/office/drawing/2014/main" id="{1A91F0DA-50A7-4BB3-B9F1-27FA29F26B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050" y="2592280"/>
                <a:ext cx="1028446" cy="3637522"/>
              </a:xfrm>
              <a:prstGeom prst="rect">
                <a:avLst/>
              </a:prstGeom>
            </p:spPr>
          </p:pic>
        </mc:Fallback>
      </mc:AlternateContent>
      <p:sp>
        <p:nvSpPr>
          <p:cNvPr id="6" name="Naslov 5">
            <a:extLst>
              <a:ext uri="{FF2B5EF4-FFF2-40B4-BE49-F238E27FC236}">
                <a16:creationId xmlns:a16="http://schemas.microsoft.com/office/drawing/2014/main" id="{1F388481-0B1B-4F59-ABB3-69ADDAE3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3" y="6787"/>
            <a:ext cx="10515600" cy="655032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OKOLIŠČINE, KI VPLIVAJO NA ODDALJENO DELO</a:t>
            </a: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F4933E5B-2B5C-4BAA-A63E-8A871B7EC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4148" y="872786"/>
            <a:ext cx="9194564" cy="5978427"/>
          </a:xfrm>
        </p:spPr>
        <p:txBody>
          <a:bodyPr>
            <a:normAutofit lnSpcReduction="10000"/>
          </a:bodyPr>
          <a:lstStyle/>
          <a:p>
            <a:r>
              <a:rPr lang="sl-SI"/>
              <a:t>Večina tako </a:t>
            </a:r>
            <a:r>
              <a:rPr lang="sl-SI" b="1">
                <a:solidFill>
                  <a:srgbClr val="C00000"/>
                </a:solidFill>
              </a:rPr>
              <a:t>MORA</a:t>
            </a:r>
            <a:r>
              <a:rPr lang="sl-SI"/>
              <a:t> delati, ker ni druge izbire</a:t>
            </a:r>
          </a:p>
          <a:p>
            <a:r>
              <a:rPr lang="sl-SI"/>
              <a:t>Stopnja </a:t>
            </a:r>
            <a:r>
              <a:rPr lang="sl-SI" b="1">
                <a:solidFill>
                  <a:srgbClr val="C00000"/>
                </a:solidFill>
              </a:rPr>
              <a:t>NAVAJENOSTI</a:t>
            </a:r>
            <a:r>
              <a:rPr lang="sl-SI"/>
              <a:t> </a:t>
            </a:r>
            <a:r>
              <a:rPr lang="sl-SI" b="1">
                <a:solidFill>
                  <a:srgbClr val="C00000"/>
                </a:solidFill>
              </a:rPr>
              <a:t>SAMOSTOJNEGA IN ODDALJENEGA </a:t>
            </a:r>
            <a:r>
              <a:rPr lang="sl-SI"/>
              <a:t>DELA je različna</a:t>
            </a:r>
          </a:p>
          <a:p>
            <a:r>
              <a:rPr lang="sl-SI"/>
              <a:t>Razvitost </a:t>
            </a:r>
            <a:r>
              <a:rPr lang="sl-SI" b="1">
                <a:solidFill>
                  <a:srgbClr val="C00000"/>
                </a:solidFill>
              </a:rPr>
              <a:t>RUTINE, MOTIVACIJE in DELOVNIH NAVAD </a:t>
            </a:r>
            <a:r>
              <a:rPr lang="sl-SI"/>
              <a:t>se med člani razlikuje in niha</a:t>
            </a:r>
          </a:p>
          <a:p>
            <a:r>
              <a:rPr lang="sl-SI"/>
              <a:t>Razvitost </a:t>
            </a:r>
            <a:r>
              <a:rPr lang="sl-SI" b="1">
                <a:solidFill>
                  <a:srgbClr val="C00000"/>
                </a:solidFill>
              </a:rPr>
              <a:t>DIGITALNIH KOMPETENC ZA UPORABO ORODIJ </a:t>
            </a:r>
            <a:r>
              <a:rPr lang="sl-SI"/>
              <a:t>ni enaka</a:t>
            </a:r>
          </a:p>
          <a:p>
            <a:r>
              <a:rPr lang="sl-SI" b="1">
                <a:solidFill>
                  <a:srgbClr val="C00000"/>
                </a:solidFill>
              </a:rPr>
              <a:t>PRIMERNOST IN PROGRAMIRANOST DELOVNIH NALOG </a:t>
            </a:r>
            <a:r>
              <a:rPr lang="sl-SI"/>
              <a:t>za oddaljeno delo</a:t>
            </a:r>
          </a:p>
          <a:p>
            <a:r>
              <a:rPr lang="sl-SI"/>
              <a:t>Razvitost </a:t>
            </a:r>
            <a:r>
              <a:rPr lang="sl-SI" b="1">
                <a:solidFill>
                  <a:srgbClr val="C00000"/>
                </a:solidFill>
              </a:rPr>
              <a:t>PODPORNEGA OKOLJA </a:t>
            </a:r>
            <a:r>
              <a:rPr lang="sl-SI"/>
              <a:t>– inf. sistem, računalniki, omrežje, dokumentarni sistem, dostopnost do podatkov, podpora sodelavcev in vodje</a:t>
            </a:r>
          </a:p>
          <a:p>
            <a:r>
              <a:rPr lang="sl-SI">
                <a:solidFill>
                  <a:schemeClr val="tx1">
                    <a:lumMod val="95000"/>
                    <a:lumOff val="5000"/>
                  </a:schemeClr>
                </a:solidFill>
              </a:rPr>
              <a:t>Splošna</a:t>
            </a:r>
            <a:r>
              <a:rPr lang="sl-SI">
                <a:solidFill>
                  <a:srgbClr val="C00000"/>
                </a:solidFill>
              </a:rPr>
              <a:t> </a:t>
            </a:r>
            <a:r>
              <a:rPr lang="sl-SI" b="1">
                <a:solidFill>
                  <a:srgbClr val="C00000"/>
                </a:solidFill>
              </a:rPr>
              <a:t>KLIMA, </a:t>
            </a:r>
            <a:r>
              <a:rPr lang="sl-SI">
                <a:solidFill>
                  <a:schemeClr val="tx1">
                    <a:lumMod val="95000"/>
                    <a:lumOff val="5000"/>
                  </a:schemeClr>
                </a:solidFill>
              </a:rPr>
              <a:t>ustvarjana predvsem preko medijev in klima v organizaciji</a:t>
            </a:r>
            <a:endParaRPr lang="sl-SI">
              <a:solidFill>
                <a:srgbClr val="C00000"/>
              </a:solidFill>
            </a:endParaRPr>
          </a:p>
        </p:txBody>
      </p:sp>
      <p:pic>
        <p:nvPicPr>
          <p:cNvPr id="11" name="Slika 10" descr="Slika, ki vsebuje besede predmet, ura&#10;&#10;Opis je samodejno ustvarjen">
            <a:extLst>
              <a:ext uri="{FF2B5EF4-FFF2-40B4-BE49-F238E27FC236}">
                <a16:creationId xmlns:a16="http://schemas.microsoft.com/office/drawing/2014/main" id="{701A40F2-4183-4183-BCE2-E4B6E53EB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00443" y="5062363"/>
            <a:ext cx="1788850" cy="178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3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vsebine 7" descr="Slika, ki vsebuje besede oseba, notranji, sedeče, miza&#10;&#10;Opis je samodejno ustvarjen">
            <a:extLst>
              <a:ext uri="{FF2B5EF4-FFF2-40B4-BE49-F238E27FC236}">
                <a16:creationId xmlns:a16="http://schemas.microsoft.com/office/drawing/2014/main" id="{3C8C6CBB-4E24-4544-B8EF-598CF8333E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0119" y="3549326"/>
            <a:ext cx="5157787" cy="2656260"/>
          </a:xfrm>
        </p:spPr>
      </p:pic>
      <p:pic>
        <p:nvPicPr>
          <p:cNvPr id="11" name="Slika 10" descr="Slika, ki vsebuje besede zunanje, stavba, miza, trava&#10;&#10;Opis je samodejno ustvarjen">
            <a:extLst>
              <a:ext uri="{FF2B5EF4-FFF2-40B4-BE49-F238E27FC236}">
                <a16:creationId xmlns:a16="http://schemas.microsoft.com/office/drawing/2014/main" id="{E5C29214-E597-4CEB-A129-769AE5007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49506" y="1436533"/>
            <a:ext cx="2438400" cy="1630680"/>
          </a:xfrm>
          <a:prstGeom prst="rect">
            <a:avLst/>
          </a:prstGeom>
        </p:spPr>
      </p:pic>
      <p:pic>
        <p:nvPicPr>
          <p:cNvPr id="14" name="Slika 13" descr="Slika, ki vsebuje besede trava, zunanje, oseba, stavba&#10;&#10;Opis je samodejno ustvarjen">
            <a:extLst>
              <a:ext uri="{FF2B5EF4-FFF2-40B4-BE49-F238E27FC236}">
                <a16:creationId xmlns:a16="http://schemas.microsoft.com/office/drawing/2014/main" id="{A6488474-E446-4DF2-ACC9-208E2ECE9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80173" y="3032081"/>
            <a:ext cx="2081784" cy="3121152"/>
          </a:xfrm>
          <a:prstGeom prst="rect">
            <a:avLst/>
          </a:prstGeom>
        </p:spPr>
      </p:pic>
      <p:pic>
        <p:nvPicPr>
          <p:cNvPr id="17" name="Slika 16" descr="Slika, ki vsebuje besede oseba, prenosnik, računalnik, notranji&#10;&#10;Opis je samodejno ustvarjen">
            <a:extLst>
              <a:ext uri="{FF2B5EF4-FFF2-40B4-BE49-F238E27FC236}">
                <a16:creationId xmlns:a16="http://schemas.microsoft.com/office/drawing/2014/main" id="{ECFD8CC3-31FB-44B9-9C2F-C124376344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52083" y="395641"/>
            <a:ext cx="2081785" cy="2081785"/>
          </a:xfrm>
          <a:prstGeom prst="rect">
            <a:avLst/>
          </a:prstGeom>
        </p:spPr>
      </p:pic>
      <p:pic>
        <p:nvPicPr>
          <p:cNvPr id="20" name="Slika 19" descr="Slika, ki vsebuje besede notranji, oseba, prenosnik, računalnik&#10;&#10;Opis je samodejno ustvarjen">
            <a:extLst>
              <a:ext uri="{FF2B5EF4-FFF2-40B4-BE49-F238E27FC236}">
                <a16:creationId xmlns:a16="http://schemas.microsoft.com/office/drawing/2014/main" id="{4F30F627-DA9F-46E9-BCA0-627C916FE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446686" y="39564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A4F270-A894-4F9A-A4F5-A38506F8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152" y="9512"/>
            <a:ext cx="10893749" cy="890109"/>
          </a:xfrm>
        </p:spPr>
        <p:txBody>
          <a:bodyPr>
            <a:normAutofit/>
          </a:bodyPr>
          <a:lstStyle/>
          <a:p>
            <a:r>
              <a:rPr lang="sl-SI" sz="4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KAKŠNEM OKOLJU DELAJO VAŠI SODELAVCI ?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7C86034-BCEA-4DCF-AF34-1E4A5430A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71489" y="1844330"/>
            <a:ext cx="7572652" cy="3684588"/>
          </a:xfrm>
        </p:spPr>
        <p:txBody>
          <a:bodyPr>
            <a:normAutofit fontScale="92500" lnSpcReduction="20000"/>
          </a:bodyPr>
          <a:lstStyle/>
          <a:p>
            <a:r>
              <a:rPr lang="sl-SI"/>
              <a:t>DRUŽINSKE RAZMERE (PARTNER, STARŠI, OTROCI…)</a:t>
            </a:r>
          </a:p>
          <a:p>
            <a:endParaRPr lang="sl-SI"/>
          </a:p>
          <a:p>
            <a:r>
              <a:rPr lang="sl-SI"/>
              <a:t>PROSTORSKE RAZMERE</a:t>
            </a:r>
          </a:p>
          <a:p>
            <a:endParaRPr lang="sl-SI"/>
          </a:p>
          <a:p>
            <a:r>
              <a:rPr lang="sl-SI"/>
              <a:t>TEHNOLOŠKE RAZMERE</a:t>
            </a:r>
          </a:p>
          <a:p>
            <a:endParaRPr lang="sl-SI"/>
          </a:p>
          <a:p>
            <a:r>
              <a:rPr lang="sl-SI"/>
              <a:t>ZDRAVSTVENO STANJE</a:t>
            </a:r>
          </a:p>
          <a:p>
            <a:endParaRPr lang="sl-SI"/>
          </a:p>
          <a:p>
            <a:r>
              <a:rPr lang="sl-SI"/>
              <a:t>JASNOST TRENUTNE SITUACIJE</a:t>
            </a:r>
          </a:p>
        </p:txBody>
      </p:sp>
      <p:pic>
        <p:nvPicPr>
          <p:cNvPr id="8" name="Slika 7" descr="Slika, ki vsebuje besede besedilo&#10;&#10;Opis je samodejno ustvarjen">
            <a:extLst>
              <a:ext uri="{FF2B5EF4-FFF2-40B4-BE49-F238E27FC236}">
                <a16:creationId xmlns:a16="http://schemas.microsoft.com/office/drawing/2014/main" id="{8373F1AA-AE81-4FC1-A8A8-BCF76DA72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02951" y="3130527"/>
            <a:ext cx="3651420" cy="2432458"/>
          </a:xfrm>
          <a:prstGeom prst="rect">
            <a:avLst/>
          </a:prstGeom>
        </p:spPr>
      </p:pic>
      <p:pic>
        <p:nvPicPr>
          <p:cNvPr id="11" name="Slika 10" descr="Slika, ki vsebuje besede oseba, notranji, ženska, držanje&#10;&#10;Opis je samodejno ustvarjen">
            <a:extLst>
              <a:ext uri="{FF2B5EF4-FFF2-40B4-BE49-F238E27FC236}">
                <a16:creationId xmlns:a16="http://schemas.microsoft.com/office/drawing/2014/main" id="{8AF9064C-ED6B-4330-AE36-D00C8B7F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7629" y="3569579"/>
            <a:ext cx="2300875" cy="1959339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F0137FD6-6EE1-4406-833C-2891DF4EC750}"/>
              </a:ext>
            </a:extLst>
          </p:cNvPr>
          <p:cNvSpPr txBox="1"/>
          <p:nvPr/>
        </p:nvSpPr>
        <p:spPr>
          <a:xfrm>
            <a:off x="2073913" y="6001273"/>
            <a:ext cx="8044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>
                <a:solidFill>
                  <a:srgbClr val="92D050"/>
                </a:solidFill>
              </a:rPr>
              <a:t>PRILAGODITEV OBSEGA IN VSEBINE DELA NJIHOVIM OKOLIŠČINAM IN </a:t>
            </a:r>
          </a:p>
          <a:p>
            <a:pPr algn="ctr"/>
            <a:r>
              <a:rPr lang="sl-SI" sz="2000" b="1">
                <a:solidFill>
                  <a:srgbClr val="92D050"/>
                </a:solidFill>
              </a:rPr>
              <a:t>NUDENJE PODPORE PRI ODPRAVI MANJŠIH OVIR !!!</a:t>
            </a:r>
          </a:p>
        </p:txBody>
      </p:sp>
      <p:pic>
        <p:nvPicPr>
          <p:cNvPr id="15" name="Slika 14" descr="Slika, ki vsebuje besede miza, notranji, sedeče, prenosnik&#10;&#10;Opis je samodejno ustvarjen">
            <a:extLst>
              <a:ext uri="{FF2B5EF4-FFF2-40B4-BE49-F238E27FC236}">
                <a16:creationId xmlns:a16="http://schemas.microsoft.com/office/drawing/2014/main" id="{2D751E89-6D99-42D2-9EDD-4F652237C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170704" y="768206"/>
            <a:ext cx="1874999" cy="1053617"/>
          </a:xfrm>
          <a:prstGeom prst="rect">
            <a:avLst/>
          </a:prstGeom>
        </p:spPr>
      </p:pic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E3C12DBF-E6C3-428C-BB85-39F70A3AFC36}"/>
              </a:ext>
            </a:extLst>
          </p:cNvPr>
          <p:cNvSpPr txBox="1"/>
          <p:nvPr/>
        </p:nvSpPr>
        <p:spPr>
          <a:xfrm>
            <a:off x="10770392" y="3686624"/>
            <a:ext cx="985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>
                <a:hlinkClick r:id="rId7" tooltip="https://technofaq.org/posts/2019/04/3-secrets-of-managing-remote-teams-of-software-developers/"/>
              </a:rPr>
              <a:t>Ta fotografija</a:t>
            </a:r>
            <a:r>
              <a:rPr lang="sl-SI" sz="900"/>
              <a:t> avtorja Neznan avtor je licencirana pod imenom </a:t>
            </a:r>
            <a:r>
              <a:rPr lang="sl-SI" sz="900">
                <a:hlinkClick r:id="rId8" tooltip="https://creativecommons.org/licenses/by-nc-sa/3.0/"/>
              </a:rPr>
              <a:t>CC BY-SA-NC</a:t>
            </a:r>
            <a:endParaRPr lang="sl-SI" sz="90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6A9536D-CA9E-4BEE-B8F3-98C8DA0B5FB6}"/>
              </a:ext>
            </a:extLst>
          </p:cNvPr>
          <p:cNvSpPr txBox="1"/>
          <p:nvPr/>
        </p:nvSpPr>
        <p:spPr>
          <a:xfrm>
            <a:off x="275207" y="1002643"/>
            <a:ext cx="293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/>
              <a:t>Koliko časa bomo tako delali?</a:t>
            </a:r>
          </a:p>
        </p:txBody>
      </p:sp>
      <p:pic>
        <p:nvPicPr>
          <p:cNvPr id="6" name="Slika 5" descr="Slika, ki vsebuje besede risba&#10;&#10;Opis je samodejno ustvarjen">
            <a:extLst>
              <a:ext uri="{FF2B5EF4-FFF2-40B4-BE49-F238E27FC236}">
                <a16:creationId xmlns:a16="http://schemas.microsoft.com/office/drawing/2014/main" id="{DCA637C7-2BD0-4A9B-8EE5-CD46CDA2E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275027" y="1474997"/>
            <a:ext cx="633183" cy="8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01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FE6606-0727-4B03-93B8-5EF9E329A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672"/>
            <a:ext cx="10515600" cy="849313"/>
          </a:xfrm>
        </p:spPr>
        <p:txBody>
          <a:bodyPr/>
          <a:lstStyle/>
          <a:p>
            <a:pPr algn="ctr"/>
            <a:r>
              <a:rPr lang="sl-SI" b="1">
                <a:solidFill>
                  <a:srgbClr val="0070C0"/>
                </a:solidFill>
              </a:rPr>
              <a:t>VAK – ZAZNAVNI SISTEMI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5E6A65C-31F4-4D93-8AA8-B33051793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941" y="956985"/>
            <a:ext cx="5890966" cy="823912"/>
          </a:xfrm>
        </p:spPr>
        <p:txBody>
          <a:bodyPr/>
          <a:lstStyle/>
          <a:p>
            <a:r>
              <a:rPr lang="sl-SI"/>
              <a:t>Kako sprejemamo, razumemo informacije?</a:t>
            </a:r>
          </a:p>
        </p:txBody>
      </p:sp>
      <p:pic>
        <p:nvPicPr>
          <p:cNvPr id="8" name="Označba mesta vsebine 7" descr="Uho">
            <a:extLst>
              <a:ext uri="{FF2B5EF4-FFF2-40B4-BE49-F238E27FC236}">
                <a16:creationId xmlns:a16="http://schemas.microsoft.com/office/drawing/2014/main" id="{9D1CB92A-1A40-42D5-9A8D-FE53E2B59F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0026" y="2882717"/>
            <a:ext cx="1496665" cy="1496665"/>
          </a:xfr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543A4F35-7EF3-491E-8170-C1F796A8A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1221" y="1912601"/>
            <a:ext cx="5183188" cy="823912"/>
          </a:xfrm>
        </p:spPr>
        <p:txBody>
          <a:bodyPr/>
          <a:lstStyle/>
          <a:p>
            <a:r>
              <a:rPr lang="sl-SI"/>
              <a:t>Kako komuniciramo?</a:t>
            </a:r>
          </a:p>
        </p:txBody>
      </p:sp>
      <p:pic>
        <p:nvPicPr>
          <p:cNvPr id="10" name="Označba mesta vsebine 9" descr="Oči">
            <a:extLst>
              <a:ext uri="{FF2B5EF4-FFF2-40B4-BE49-F238E27FC236}">
                <a16:creationId xmlns:a16="http://schemas.microsoft.com/office/drawing/2014/main" id="{D56B6DB3-3F2A-4F29-B671-459E94A6CB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5784" y="3692129"/>
            <a:ext cx="1867295" cy="1867295"/>
          </a:xfrm>
        </p:spPr>
      </p:pic>
      <p:pic>
        <p:nvPicPr>
          <p:cNvPr id="12" name="Grafika 11" descr="Odprta roka">
            <a:extLst>
              <a:ext uri="{FF2B5EF4-FFF2-40B4-BE49-F238E27FC236}">
                <a16:creationId xmlns:a16="http://schemas.microsoft.com/office/drawing/2014/main" id="{6BA6FBD0-ACA4-4BF6-B851-3CD8B2F53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1041" y="2495352"/>
            <a:ext cx="1867296" cy="1867296"/>
          </a:xfrm>
          <a:prstGeom prst="rect">
            <a:avLst/>
          </a:prstGeom>
        </p:spPr>
      </p:pic>
      <p:sp>
        <p:nvSpPr>
          <p:cNvPr id="13" name="Označba mesta besedila 4">
            <a:extLst>
              <a:ext uri="{FF2B5EF4-FFF2-40B4-BE49-F238E27FC236}">
                <a16:creationId xmlns:a16="http://schemas.microsoft.com/office/drawing/2014/main" id="{B64E808F-40DE-40E2-A9D3-A301AD560C8F}"/>
              </a:ext>
            </a:extLst>
          </p:cNvPr>
          <p:cNvSpPr txBox="1">
            <a:spLocks/>
          </p:cNvSpPr>
          <p:nvPr/>
        </p:nvSpPr>
        <p:spPr>
          <a:xfrm>
            <a:off x="8088321" y="2736513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/>
              <a:t>Kako se učimo?</a:t>
            </a:r>
          </a:p>
        </p:txBody>
      </p:sp>
      <p:pic>
        <p:nvPicPr>
          <p:cNvPr id="18" name="Slika 17" descr="Slika, ki vsebuje besede risba&#10;&#10;Opis je samodejno ustvarjen">
            <a:extLst>
              <a:ext uri="{FF2B5EF4-FFF2-40B4-BE49-F238E27FC236}">
                <a16:creationId xmlns:a16="http://schemas.microsoft.com/office/drawing/2014/main" id="{1A73E966-113C-47E6-9583-3F7AB4626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771041" y="3979399"/>
            <a:ext cx="1953087" cy="1580025"/>
          </a:xfrm>
          <a:prstGeom prst="rect">
            <a:avLst/>
          </a:prstGeom>
        </p:spPr>
      </p:pic>
      <p:sp>
        <p:nvSpPr>
          <p:cNvPr id="20" name="Oblak 19">
            <a:extLst>
              <a:ext uri="{FF2B5EF4-FFF2-40B4-BE49-F238E27FC236}">
                <a16:creationId xmlns:a16="http://schemas.microsoft.com/office/drawing/2014/main" id="{1CC14065-1CD6-4569-BA12-246680A6B984}"/>
              </a:ext>
            </a:extLst>
          </p:cNvPr>
          <p:cNvSpPr/>
          <p:nvPr/>
        </p:nvSpPr>
        <p:spPr>
          <a:xfrm>
            <a:off x="9188388" y="905228"/>
            <a:ext cx="2503503" cy="14293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/>
              <a:t>Vizualni</a:t>
            </a:r>
          </a:p>
          <a:p>
            <a:pPr algn="ctr"/>
            <a:r>
              <a:rPr lang="sl-SI"/>
              <a:t>Avditivni</a:t>
            </a:r>
          </a:p>
          <a:p>
            <a:pPr algn="ctr"/>
            <a:r>
              <a:rPr lang="sl-SI"/>
              <a:t>Kinestetični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FE8ACF8-CA1F-41A2-84F8-99C5F102E634}"/>
              </a:ext>
            </a:extLst>
          </p:cNvPr>
          <p:cNvSpPr txBox="1"/>
          <p:nvPr/>
        </p:nvSpPr>
        <p:spPr>
          <a:xfrm>
            <a:off x="477345" y="6027003"/>
            <a:ext cx="11237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NAGOVARJAMO VEČ ČUTOV TAKO, DA KOMBINIRAMO KANALE IN VSEBINO DELA S KATERIMI DELAMO</a:t>
            </a:r>
          </a:p>
        </p:txBody>
      </p:sp>
    </p:spTree>
    <p:extLst>
      <p:ext uri="{BB962C8B-B14F-4D97-AF65-F5344CB8AC3E}">
        <p14:creationId xmlns:p14="http://schemas.microsoft.com/office/powerpoint/2010/main" val="2578255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9CAAE9-F877-41B7-B8B7-FE41207E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1679"/>
          </a:xfrm>
        </p:spPr>
        <p:txBody>
          <a:bodyPr>
            <a:normAutofit/>
          </a:bodyPr>
          <a:lstStyle/>
          <a:p>
            <a:pPr algn="ctr"/>
            <a:r>
              <a:rPr lang="sl-SI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ZAGOTAVLJANJE RUTINE IN ENAKOMERNIH OBREMENITEV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7C0AC92-2933-4231-8D77-90640B585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9899" y="881679"/>
            <a:ext cx="12192000" cy="5261668"/>
          </a:xfrm>
        </p:spPr>
        <p:txBody>
          <a:bodyPr>
            <a:noAutofit/>
          </a:bodyPr>
          <a:lstStyle/>
          <a:p>
            <a:r>
              <a:rPr lang="sl-SI" sz="1600" b="1">
                <a:solidFill>
                  <a:schemeClr val="accent2">
                    <a:lumMod val="50000"/>
                  </a:schemeClr>
                </a:solidFill>
              </a:rPr>
              <a:t>SKUPEN CILJ </a:t>
            </a:r>
            <a:r>
              <a:rPr lang="sl-SI" sz="1600"/>
              <a:t>– kaj moramo narediti, katere naloge izvajamo – prioritete</a:t>
            </a:r>
          </a:p>
          <a:p>
            <a:endParaRPr lang="sl-SI" sz="1600"/>
          </a:p>
          <a:p>
            <a:r>
              <a:rPr lang="sl-SI" sz="1600" b="1">
                <a:solidFill>
                  <a:schemeClr val="accent2">
                    <a:lumMod val="50000"/>
                  </a:schemeClr>
                </a:solidFill>
              </a:rPr>
              <a:t>KATERE NALOGE/AKTIVNOSTI MORAMO NAREDITI IN KDO </a:t>
            </a:r>
            <a:r>
              <a:rPr lang="sl-SI" sz="1600" b="1">
                <a:solidFill>
                  <a:schemeClr val="tx1">
                    <a:lumMod val="95000"/>
                    <a:lumOff val="5000"/>
                  </a:schemeClr>
                </a:solidFill>
              </a:rPr>
              <a:t>– </a:t>
            </a:r>
            <a:r>
              <a:rPr lang="sl-SI" sz="1600">
                <a:solidFill>
                  <a:schemeClr val="tx1">
                    <a:lumMod val="95000"/>
                    <a:lumOff val="5000"/>
                  </a:schemeClr>
                </a:solidFill>
              </a:rPr>
              <a:t>načrt za sodelavce (</a:t>
            </a:r>
            <a:r>
              <a:rPr lang="sl-SI" sz="1600"/>
              <a:t>manj velikih ciljev, različne naloge glede na težavnost in čas izvedbe)</a:t>
            </a:r>
          </a:p>
          <a:p>
            <a:endParaRPr lang="sl-SI" sz="16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sl-SI" sz="1600" b="1">
                <a:solidFill>
                  <a:schemeClr val="accent2">
                    <a:lumMod val="50000"/>
                  </a:schemeClr>
                </a:solidFill>
              </a:rPr>
              <a:t>VNAPREJ DOLOČATI ROKE  AKTIVNOSTI/NALOGE IN SE JIH DRŽATI - </a:t>
            </a:r>
            <a:r>
              <a:rPr lang="sl-SI" sz="1600">
                <a:solidFill>
                  <a:schemeClr val="tx1">
                    <a:lumMod val="95000"/>
                    <a:lumOff val="5000"/>
                  </a:schemeClr>
                </a:solidFill>
              </a:rPr>
              <a:t>roki naj bodo </a:t>
            </a:r>
            <a:r>
              <a:rPr lang="sl-SI" sz="1600"/>
              <a:t>kratkoročni (do 14 dni), krajši roki za naloge, če kdo ne more v dogovorjenem času, naj pravočasno opozori</a:t>
            </a:r>
          </a:p>
          <a:p>
            <a:endParaRPr lang="sl-SI" sz="1600"/>
          </a:p>
          <a:p>
            <a:r>
              <a:rPr lang="sl-SI" sz="1600" b="1">
                <a:solidFill>
                  <a:schemeClr val="accent2">
                    <a:lumMod val="50000"/>
                  </a:schemeClr>
                </a:solidFill>
              </a:rPr>
              <a:t>VNAPREJ DOLOČITI ČAS ZA SREČANJA </a:t>
            </a:r>
            <a:r>
              <a:rPr lang="sl-SI" sz="1600"/>
              <a:t>(stalnost za vse: dan/ura v tednu; ocena časa sestanka – od kdaj – do kdaj) in dodatna srečanja za manjše skupine/posameznike</a:t>
            </a:r>
          </a:p>
          <a:p>
            <a:endParaRPr lang="sl-SI" sz="1600"/>
          </a:p>
          <a:p>
            <a:r>
              <a:rPr lang="sl-SI" sz="1600" b="1">
                <a:solidFill>
                  <a:schemeClr val="accent2">
                    <a:lumMod val="50000"/>
                  </a:schemeClr>
                </a:solidFill>
              </a:rPr>
              <a:t>UPOŠTEVANJE ČASA PRI DODELJEVANJU NALOG </a:t>
            </a:r>
            <a:r>
              <a:rPr lang="sl-SI" sz="1600"/>
              <a:t>– res znamo oceniti koliko časa je potrebno in kako bodo motnje vplivale na podaljšanje časa za izvedbo?</a:t>
            </a:r>
          </a:p>
          <a:p>
            <a:endParaRPr lang="sl-SI" sz="1600"/>
          </a:p>
          <a:p>
            <a:r>
              <a:rPr lang="sl-SI" sz="1600" b="1">
                <a:solidFill>
                  <a:schemeClr val="accent2">
                    <a:lumMod val="50000"/>
                  </a:schemeClr>
                </a:solidFill>
              </a:rPr>
              <a:t>ČIM VEČ NALOG, KI JIH LAHKO SODELAVEC SAMOSTOJNO OPRAVI </a:t>
            </a:r>
          </a:p>
          <a:p>
            <a:endParaRPr lang="sl-SI" sz="1600"/>
          </a:p>
          <a:p>
            <a:r>
              <a:rPr lang="sl-SI" sz="1600"/>
              <a:t>Ko gre za </a:t>
            </a:r>
            <a:r>
              <a:rPr lang="sl-SI" sz="1600" b="1">
                <a:solidFill>
                  <a:schemeClr val="accent2">
                    <a:lumMod val="50000"/>
                  </a:schemeClr>
                </a:solidFill>
              </a:rPr>
              <a:t>DELJENE NALOGE – IMEJMO LOČENE SESTANKE</a:t>
            </a:r>
            <a:r>
              <a:rPr lang="sl-SI" sz="1600"/>
              <a:t>/e-komunikacijo komunikacijo s tistimi, ki se jih naloge/opravilo tiče</a:t>
            </a:r>
          </a:p>
          <a:p>
            <a:endParaRPr lang="sl-SI" sz="1600"/>
          </a:p>
          <a:p>
            <a:r>
              <a:rPr lang="sl-SI" sz="1600"/>
              <a:t>Kako </a:t>
            </a:r>
            <a:r>
              <a:rPr lang="sl-SI" sz="1600" b="1">
                <a:solidFill>
                  <a:schemeClr val="accent2">
                    <a:lumMod val="50000"/>
                  </a:schemeClr>
                </a:solidFill>
              </a:rPr>
              <a:t>PREVERJAMO REZULTAT DELA </a:t>
            </a:r>
            <a:r>
              <a:rPr lang="sl-SI" sz="1600"/>
              <a:t>– kontrola in nadzor sta potrebna, vendar ne pretiravajte (dnevno – povratna informacija)</a:t>
            </a:r>
          </a:p>
        </p:txBody>
      </p:sp>
    </p:spTree>
    <p:extLst>
      <p:ext uri="{BB962C8B-B14F-4D97-AF65-F5344CB8AC3E}">
        <p14:creationId xmlns:p14="http://schemas.microsoft.com/office/powerpoint/2010/main" val="135598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610D3D0-11C1-4AE4-9694-143AC357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55" y="292418"/>
            <a:ext cx="4803636" cy="1311664"/>
          </a:xfrm>
        </p:spPr>
        <p:txBody>
          <a:bodyPr>
            <a:normAutofit/>
          </a:bodyPr>
          <a:lstStyle/>
          <a:p>
            <a:r>
              <a:rPr lang="sl-SI" b="1">
                <a:solidFill>
                  <a:srgbClr val="0070C0"/>
                </a:solidFill>
              </a:rPr>
              <a:t>DELOVNE NALOGE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75A5EBF-88DC-46BF-A001-57EEA21F0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64" y="1938112"/>
            <a:ext cx="5868140" cy="4919888"/>
          </a:xfrm>
        </p:spPr>
        <p:txBody>
          <a:bodyPr anchor="ctr">
            <a:normAutofit lnSpcReduction="10000"/>
          </a:bodyPr>
          <a:lstStyle/>
          <a:p>
            <a:r>
              <a:rPr lang="sl-SI" sz="1800">
                <a:solidFill>
                  <a:srgbClr val="000000"/>
                </a:solidFill>
              </a:rPr>
              <a:t>Niso vse naloge v sklopu delovnega mesta primerne za oddaljeno delo</a:t>
            </a:r>
          </a:p>
          <a:p>
            <a:r>
              <a:rPr lang="sl-SI" sz="1800">
                <a:solidFill>
                  <a:srgbClr val="000000"/>
                </a:solidFill>
              </a:rPr>
              <a:t>SEZNAM NALOG/OPRAVIL, KI JIH LAHKO SODELAVEC IZVAJA OD DOMA – naj tudi sami sodelujejo pri oblikovanju seznama - &gt; vključenost/možnost vpliva</a:t>
            </a:r>
          </a:p>
          <a:p>
            <a:r>
              <a:rPr lang="sl-SI" sz="1800">
                <a:solidFill>
                  <a:srgbClr val="000000"/>
                </a:solidFill>
              </a:rPr>
              <a:t>OBSEG INFORMACIJ/DOKUMENTOV, ki jih potrebujemo za izvedbo nalog </a:t>
            </a:r>
          </a:p>
          <a:p>
            <a:r>
              <a:rPr lang="sl-SI" sz="1800">
                <a:solidFill>
                  <a:srgbClr val="000000"/>
                </a:solidFill>
              </a:rPr>
              <a:t>Čim MANJ NALOG, KI SO NOVE, čeprav se tega ne moremo v celoti izogniti</a:t>
            </a:r>
          </a:p>
          <a:p>
            <a:r>
              <a:rPr lang="sl-SI" sz="1800">
                <a:solidFill>
                  <a:srgbClr val="000000"/>
                </a:solidFill>
              </a:rPr>
              <a:t>RAZVOJNE NALOGE </a:t>
            </a:r>
          </a:p>
          <a:p>
            <a:r>
              <a:rPr lang="sl-SI" sz="1800">
                <a:solidFill>
                  <a:srgbClr val="000000"/>
                </a:solidFill>
              </a:rPr>
              <a:t>JASNOST NAVODIL – to da povemo na on-line sestanku NI DOVOLJ</a:t>
            </a:r>
          </a:p>
          <a:p>
            <a:r>
              <a:rPr lang="sl-SI" sz="1800">
                <a:solidFill>
                  <a:srgbClr val="000000"/>
                </a:solidFill>
              </a:rPr>
              <a:t>SEZNAM NALOG – e pošta, objave v orodjih za skupinsko delo, planerji…</a:t>
            </a:r>
          </a:p>
          <a:p>
            <a:r>
              <a:rPr lang="sl-SI" sz="1800">
                <a:solidFill>
                  <a:srgbClr val="000000"/>
                </a:solidFill>
              </a:rPr>
              <a:t>ROKI ZA IZVEDBO NALOG, POROČANJE/KONTROLA</a:t>
            </a:r>
          </a:p>
          <a:p>
            <a:r>
              <a:rPr lang="sl-SI" sz="1800">
                <a:solidFill>
                  <a:srgbClr val="000000"/>
                </a:solidFill>
              </a:rPr>
              <a:t>ALI VAŠ SODELAVEC VE, KAJ PRIČAKUJETE OD NJEGA/NJE</a:t>
            </a:r>
            <a:endParaRPr lang="en-US" sz="1800">
              <a:solidFill>
                <a:srgbClr val="000000"/>
              </a:solidFill>
            </a:endParaRPr>
          </a:p>
          <a:p>
            <a:endParaRPr lang="sl-SI" sz="1800">
              <a:solidFill>
                <a:srgbClr val="000000"/>
              </a:solidFill>
            </a:endParaRPr>
          </a:p>
          <a:p>
            <a:endParaRPr lang="sl-SI" sz="1300">
              <a:solidFill>
                <a:srgbClr val="000000"/>
              </a:solidFill>
            </a:endParaRPr>
          </a:p>
        </p:txBody>
      </p:sp>
      <p:sp>
        <p:nvSpPr>
          <p:cNvPr id="43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2F4DD9D-CDE3-4DFB-9F04-18A08366B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853" r="6249" b="3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3F07461-27C8-4BF4-99BE-AE9DF9618E52}"/>
              </a:ext>
            </a:extLst>
          </p:cNvPr>
          <p:cNvSpPr txBox="1"/>
          <p:nvPr/>
        </p:nvSpPr>
        <p:spPr>
          <a:xfrm>
            <a:off x="6893318" y="6257732"/>
            <a:ext cx="5298683" cy="60974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sl-SI" sz="2000">
                <a:solidFill>
                  <a:srgbClr val="FFFFFF"/>
                </a:solidFill>
              </a:rPr>
              <a:t>NE DAJAJTE NALOG IZ DANES DO JUTRI</a:t>
            </a:r>
          </a:p>
        </p:txBody>
      </p:sp>
    </p:spTree>
    <p:extLst>
      <p:ext uri="{BB962C8B-B14F-4D97-AF65-F5344CB8AC3E}">
        <p14:creationId xmlns:p14="http://schemas.microsoft.com/office/powerpoint/2010/main" val="136870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, ki vsebuje besede oseba, miza, notranji, sedeče&#10;&#10;Opis je samodejno ustvarjen">
            <a:extLst>
              <a:ext uri="{FF2B5EF4-FFF2-40B4-BE49-F238E27FC236}">
                <a16:creationId xmlns:a16="http://schemas.microsoft.com/office/drawing/2014/main" id="{AF1F45BB-93A8-4B83-9339-A26AD3930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91" r="28343"/>
          <a:stretch/>
        </p:blipFill>
        <p:spPr>
          <a:xfrm>
            <a:off x="6942350" y="669470"/>
            <a:ext cx="5249121" cy="5691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4A6FD5F-578C-47D7-9034-ADB40145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268278"/>
            <a:ext cx="4869179" cy="540338"/>
          </a:xfrm>
        </p:spPr>
        <p:txBody>
          <a:bodyPr>
            <a:normAutofit fontScale="90000"/>
          </a:bodyPr>
          <a:lstStyle/>
          <a:p>
            <a:r>
              <a:rPr lang="sl-SI" b="1">
                <a:solidFill>
                  <a:srgbClr val="0070C0"/>
                </a:solidFill>
              </a:rPr>
              <a:t>POGOVORI/SESTANKI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E36E85B-CBB3-4F54-8F17-010B21BD6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06752"/>
            <a:ext cx="6941821" cy="4526791"/>
          </a:xfrm>
        </p:spPr>
        <p:txBody>
          <a:bodyPr anchor="b">
            <a:normAutofit/>
          </a:bodyPr>
          <a:lstStyle/>
          <a:p>
            <a:r>
              <a:rPr lang="sl-SI" sz="1800" b="1">
                <a:solidFill>
                  <a:srgbClr val="000000"/>
                </a:solidFill>
              </a:rPr>
              <a:t>SKUPNI SESTANKI </a:t>
            </a:r>
            <a:r>
              <a:rPr lang="sl-SI" sz="1800">
                <a:solidFill>
                  <a:srgbClr val="000000"/>
                </a:solidFill>
              </a:rPr>
              <a:t>– pojasnjevanje, preverjanje stanja, delitev nalog, informacije, ki jih želimo vsem sporočili</a:t>
            </a:r>
          </a:p>
          <a:p>
            <a:r>
              <a:rPr lang="sl-SI" sz="1800" b="1">
                <a:solidFill>
                  <a:srgbClr val="000000"/>
                </a:solidFill>
              </a:rPr>
              <a:t>SESTANKI VEČ ODDELKOV </a:t>
            </a:r>
            <a:r>
              <a:rPr lang="sl-SI" sz="1800">
                <a:solidFill>
                  <a:srgbClr val="000000"/>
                </a:solidFill>
              </a:rPr>
              <a:t>– uskladite z drugim vodjem tako zaposlenost sodelavcev kot dostopnost</a:t>
            </a:r>
          </a:p>
          <a:p>
            <a:r>
              <a:rPr lang="sl-SI" sz="1800" b="1">
                <a:solidFill>
                  <a:srgbClr val="000000"/>
                </a:solidFill>
              </a:rPr>
              <a:t>STRUKTURA ON-LINE SESTANKA</a:t>
            </a:r>
            <a:r>
              <a:rPr lang="sl-SI" sz="1800">
                <a:solidFill>
                  <a:srgbClr val="000000"/>
                </a:solidFill>
              </a:rPr>
              <a:t>: teme, vprašanja, dileme (pošljimo/napovejmo v naprej), NE DOLGOVEZITE</a:t>
            </a:r>
          </a:p>
          <a:p>
            <a:r>
              <a:rPr lang="sl-SI" sz="1800" b="1">
                <a:solidFill>
                  <a:srgbClr val="000000"/>
                </a:solidFill>
              </a:rPr>
              <a:t>MANJŠE SKUPINE </a:t>
            </a:r>
            <a:r>
              <a:rPr lang="sl-SI" sz="1800">
                <a:solidFill>
                  <a:srgbClr val="000000"/>
                </a:solidFill>
              </a:rPr>
              <a:t>– naloge, teme v katere je vključen ožji krog ljudi</a:t>
            </a:r>
          </a:p>
          <a:p>
            <a:r>
              <a:rPr lang="sl-SI" sz="1800" b="1">
                <a:solidFill>
                  <a:srgbClr val="000000"/>
                </a:solidFill>
              </a:rPr>
              <a:t>INDIVIDUALNI POGOVORI </a:t>
            </a:r>
            <a:r>
              <a:rPr lang="sl-SI" sz="1800">
                <a:solidFill>
                  <a:srgbClr val="000000"/>
                </a:solidFill>
              </a:rPr>
              <a:t>– dodeljevanje nalog, pojasnjevanje navodil in vaših pričakovanj, preverjanje razumljivosti, strinjanje sodelavca</a:t>
            </a:r>
          </a:p>
          <a:p>
            <a:endParaRPr lang="sl-SI" sz="1500">
              <a:solidFill>
                <a:srgbClr val="000000"/>
              </a:solidFill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4EB8646-C3D6-4FC8-A118-5DD02A67DF78}"/>
              </a:ext>
            </a:extLst>
          </p:cNvPr>
          <p:cNvSpPr txBox="1"/>
          <p:nvPr/>
        </p:nvSpPr>
        <p:spPr>
          <a:xfrm>
            <a:off x="517869" y="49384"/>
            <a:ext cx="55098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>
                <a:solidFill>
                  <a:schemeClr val="accent6">
                    <a:lumMod val="75000"/>
                  </a:schemeClr>
                </a:solidFill>
              </a:rPr>
              <a:t>Razmislite, kaj morate vse sporočiti sodelavcu za tisti dan</a:t>
            </a:r>
          </a:p>
          <a:p>
            <a:pPr algn="ctr">
              <a:spcAft>
                <a:spcPts val="600"/>
              </a:spcAft>
            </a:pPr>
            <a:r>
              <a:rPr lang="sl-SI">
                <a:solidFill>
                  <a:schemeClr val="accent6">
                    <a:lumMod val="75000"/>
                  </a:schemeClr>
                </a:solidFill>
              </a:rPr>
              <a:t>Ne ‚gnjavite‘ vsake pol ure</a:t>
            </a:r>
          </a:p>
          <a:p>
            <a:pPr algn="ctr">
              <a:spcAft>
                <a:spcPts val="600"/>
              </a:spcAft>
            </a:pPr>
            <a:r>
              <a:rPr lang="sl-SI">
                <a:solidFill>
                  <a:schemeClr val="accent6">
                    <a:lumMod val="75000"/>
                  </a:schemeClr>
                </a:solidFill>
              </a:rPr>
              <a:t>Preverjajte razumljivost</a:t>
            </a:r>
          </a:p>
          <a:p>
            <a:pPr algn="ctr">
              <a:spcAft>
                <a:spcPts val="600"/>
              </a:spcAft>
            </a:pPr>
            <a:r>
              <a:rPr lang="sl-SI">
                <a:solidFill>
                  <a:schemeClr val="accent6">
                    <a:lumMod val="75000"/>
                  </a:schemeClr>
                </a:solidFill>
              </a:rPr>
              <a:t>Delajte zaključke pogovorov</a:t>
            </a:r>
          </a:p>
          <a:p>
            <a:pPr algn="ctr">
              <a:spcAft>
                <a:spcPts val="600"/>
              </a:spcAft>
            </a:pPr>
            <a:r>
              <a:rPr lang="sl-SI">
                <a:solidFill>
                  <a:schemeClr val="accent6">
                    <a:lumMod val="75000"/>
                  </a:schemeClr>
                </a:solidFill>
              </a:rPr>
              <a:t>Zapišite dogovore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AABCA888-BF85-42F0-95A3-C5E6D4F0FC0B}"/>
              </a:ext>
            </a:extLst>
          </p:cNvPr>
          <p:cNvSpPr txBox="1"/>
          <p:nvPr/>
        </p:nvSpPr>
        <p:spPr>
          <a:xfrm>
            <a:off x="9181817" y="5669621"/>
            <a:ext cx="1835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l-SI" sz="2000" b="1">
                <a:solidFill>
                  <a:schemeClr val="bg1"/>
                </a:solidFill>
              </a:rPr>
              <a:t>do </a:t>
            </a:r>
            <a:r>
              <a:rPr lang="sl-SI" sz="2000" b="1" err="1">
                <a:solidFill>
                  <a:schemeClr val="bg1"/>
                </a:solidFill>
              </a:rPr>
              <a:t>max</a:t>
            </a:r>
            <a:r>
              <a:rPr lang="sl-SI" sz="2000" b="1">
                <a:solidFill>
                  <a:schemeClr val="bg1"/>
                </a:solidFill>
              </a:rPr>
              <a:t>. 1,5 ure</a:t>
            </a:r>
          </a:p>
        </p:txBody>
      </p:sp>
    </p:spTree>
    <p:extLst>
      <p:ext uri="{BB962C8B-B14F-4D97-AF65-F5344CB8AC3E}">
        <p14:creationId xmlns:p14="http://schemas.microsoft.com/office/powerpoint/2010/main" val="1538002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03FF0CBAEED2748AFDE018840137583" ma:contentTypeVersion="13" ma:contentTypeDescription="Ustvari nov dokument." ma:contentTypeScope="" ma:versionID="dc6d74cf54e0be6c25c96047a98aa853">
  <xsd:schema xmlns:xsd="http://www.w3.org/2001/XMLSchema" xmlns:xs="http://www.w3.org/2001/XMLSchema" xmlns:p="http://schemas.microsoft.com/office/2006/metadata/properties" xmlns:ns3="4b0b4601-14e9-4d48-8c51-20260e4ad188" xmlns:ns4="6416afa2-10cb-4040-a465-9bb850623884" targetNamespace="http://schemas.microsoft.com/office/2006/metadata/properties" ma:root="true" ma:fieldsID="005d78814f6265bef1a89d8b6cfbefb0" ns3:_="" ns4:_="">
    <xsd:import namespace="4b0b4601-14e9-4d48-8c51-20260e4ad188"/>
    <xsd:import namespace="6416afa2-10cb-4040-a465-9bb8506238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b4601-14e9-4d48-8c51-20260e4ad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6afa2-10cb-4040-a465-9bb85062388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650BB7-2E62-4854-A397-8DB9BCB70F73}">
  <ds:schemaRefs>
    <ds:schemaRef ds:uri="4b0b4601-14e9-4d48-8c51-20260e4ad188"/>
    <ds:schemaRef ds:uri="6416afa2-10cb-4040-a465-9bb8506238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2076F8-6E46-42C7-A978-775F3E118D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C413FF-192F-4094-B0F1-C161A43B1484}">
  <ds:schemaRefs>
    <ds:schemaRef ds:uri="4b0b4601-14e9-4d48-8c51-20260e4ad188"/>
    <ds:schemaRef ds:uri="6416afa2-10cb-4040-a465-9bb8506238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Officeova tema</vt:lpstr>
      <vt:lpstr>KREPITEV SODELOVANJA V ČASU ODDALJENEGA DELA</vt:lpstr>
      <vt:lpstr>PowerPoint Presentation</vt:lpstr>
      <vt:lpstr>OKOLIŠČINE, KI VPLIVAJO NA ODDALJENO DELO</vt:lpstr>
      <vt:lpstr>PowerPoint Presentation</vt:lpstr>
      <vt:lpstr>V KAKŠNEM OKOLJU DELAJO VAŠI SODELAVCI ?</vt:lpstr>
      <vt:lpstr>VAK – ZAZNAVNI SISTEMI</vt:lpstr>
      <vt:lpstr>ZAGOTAVLJANJE RUTINE IN ENAKOMERNIH OBREMENITEV</vt:lpstr>
      <vt:lpstr>DELOVNE NALOGE</vt:lpstr>
      <vt:lpstr>POGOVORI/SESTANKI</vt:lpstr>
      <vt:lpstr>DINAMIKA POGOVOROV/SESTANKOV</vt:lpstr>
      <vt:lpstr>DOSTOPNOST INFORMACIJ</vt:lpstr>
      <vt:lpstr>ZAKAJ/OD KOGA POTREBUJEJO POMOČ</vt:lpstr>
      <vt:lpstr>KOMBINACIJA KOMUNIKACIJSKIH KANALOV</vt:lpstr>
      <vt:lpstr>ELEKTRONSKA POŠTA</vt:lpstr>
      <vt:lpstr>ELEKTRONSKA POŠTA</vt:lpstr>
      <vt:lpstr>NEKATERI SODELAVCI SO NA ZAČASNEM ČAKANJU!</vt:lpstr>
      <vt:lpstr>KOMUNIKACIJA KOT ORODJE UPRAVLJANJA ODNOSOV</vt:lpstr>
      <vt:lpstr>IN KO (JUTRI) PRIDEMO NAZAJ?</vt:lpstr>
      <vt:lpstr>ČE STE DIREKTOR/VODJA</vt:lpstr>
      <vt:lpstr>Vprašanja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KREPITEV SODELOVANJA V ČASU ODDALJENEGA DELA</dc:title>
  <dc:creator>Alenka Brod</dc:creator>
  <cp:revision>1</cp:revision>
  <cp:lastPrinted>2020-04-20T11:17:45Z</cp:lastPrinted>
  <dcterms:created xsi:type="dcterms:W3CDTF">2020-04-16T06:06:18Z</dcterms:created>
  <dcterms:modified xsi:type="dcterms:W3CDTF">2020-04-20T11:46:11Z</dcterms:modified>
</cp:coreProperties>
</file>