
<file path=[Content_Types].xml><?xml version="1.0" encoding="utf-8"?>
<Types xmlns="http://schemas.openxmlformats.org/package/2006/content-types">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activeX/activeX4.xml" ContentType="application/vnd.ms-office.activeX+xml"/>
  <Override PartName="/ppt/activeX/activeX5.xml" ContentType="application/vnd.ms-office.activeX+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48" r:id="rId2"/>
    <p:sldMasterId id="2147483661" r:id="rId3"/>
    <p:sldMasterId id="2147483669" r:id="rId4"/>
  </p:sldMasterIdLst>
  <p:notesMasterIdLst>
    <p:notesMasterId r:id="rId21"/>
  </p:notesMasterIdLst>
  <p:handoutMasterIdLst>
    <p:handoutMasterId r:id="rId22"/>
  </p:handoutMasterIdLst>
  <p:sldIdLst>
    <p:sldId id="258" r:id="rId5"/>
    <p:sldId id="262" r:id="rId6"/>
    <p:sldId id="263" r:id="rId7"/>
    <p:sldId id="264" r:id="rId8"/>
    <p:sldId id="265" r:id="rId9"/>
    <p:sldId id="266" r:id="rId10"/>
    <p:sldId id="267" r:id="rId11"/>
    <p:sldId id="268" r:id="rId12"/>
    <p:sldId id="273" r:id="rId13"/>
    <p:sldId id="274" r:id="rId14"/>
    <p:sldId id="269" r:id="rId15"/>
    <p:sldId id="270" r:id="rId16"/>
    <p:sldId id="271" r:id="rId17"/>
    <p:sldId id="272" r:id="rId18"/>
    <p:sldId id="275" r:id="rId19"/>
    <p:sldId id="276" r:id="rId20"/>
  </p:sldIdLst>
  <p:sldSz cx="9144000" cy="6858000" type="screen4x3"/>
  <p:notesSz cx="6669088"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12">
          <p15:clr>
            <a:srgbClr val="A4A3A4"/>
          </p15:clr>
        </p15:guide>
        <p15:guide id="2" orient="horz" pos="530">
          <p15:clr>
            <a:srgbClr val="A4A3A4"/>
          </p15:clr>
        </p15:guide>
        <p15:guide id="3" orient="horz" pos="3868">
          <p15:clr>
            <a:srgbClr val="A4A3A4"/>
          </p15:clr>
        </p15:guide>
        <p15:guide id="4" pos="360">
          <p15:clr>
            <a:srgbClr val="A4A3A4"/>
          </p15:clr>
        </p15:guide>
        <p15:guide id="5" pos="540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25" autoAdjust="0"/>
    <p:restoredTop sz="94681" autoAdjust="0"/>
  </p:normalViewPr>
  <p:slideViewPr>
    <p:cSldViewPr snapToGrid="0">
      <p:cViewPr varScale="1">
        <p:scale>
          <a:sx n="112" d="100"/>
          <a:sy n="112" d="100"/>
        </p:scale>
        <p:origin x="900" y="108"/>
      </p:cViewPr>
      <p:guideLst>
        <p:guide orient="horz" pos="1712"/>
        <p:guide orient="horz" pos="530"/>
        <p:guide orient="horz" pos="3868"/>
        <p:guide pos="360"/>
        <p:guide pos="540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99" d="100"/>
          <a:sy n="99" d="100"/>
        </p:scale>
        <p:origin x="-3540" y="-96"/>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activeX1.xml><?xml version="1.0" encoding="utf-8"?>
<ax:ocx xmlns:ax="http://schemas.microsoft.com/office/2006/activeX" xmlns:r="http://schemas.openxmlformats.org/officeDocument/2006/relationships" ax:classid="{4C599241-6926-101B-9992-00000B65C6F9}" ax:persistence="persistStorage" r:id="rId1"/>
</file>

<file path=ppt/activeX/activeX2.xml><?xml version="1.0" encoding="utf-8"?>
<ax:ocx xmlns:ax="http://schemas.microsoft.com/office/2006/activeX" xmlns:r="http://schemas.openxmlformats.org/officeDocument/2006/relationships" ax:classid="{4C599241-6926-101B-9992-00000B65C6F9}" ax:persistence="persistStorage" r:id="rId1"/>
</file>

<file path=ppt/activeX/activeX3.xml><?xml version="1.0" encoding="utf-8"?>
<ax:ocx xmlns:ax="http://schemas.microsoft.com/office/2006/activeX" xmlns:r="http://schemas.openxmlformats.org/officeDocument/2006/relationships" ax:classid="{4C599241-6926-101B-9992-00000B65C6F9}" ax:persistence="persistStorage" r:id="rId1"/>
</file>

<file path=ppt/activeX/activeX4.xml><?xml version="1.0" encoding="utf-8"?>
<ax:ocx xmlns:ax="http://schemas.microsoft.com/office/2006/activeX" xmlns:r="http://schemas.openxmlformats.org/officeDocument/2006/relationships" ax:classid="{4C599241-6926-101B-9992-00000B65C6F9}" ax:persistence="persistStorage" r:id="rId1"/>
</file>

<file path=ppt/activeX/activeX5.xml><?xml version="1.0" encoding="utf-8"?>
<ax:ocx xmlns:ax="http://schemas.microsoft.com/office/2006/activeX" xmlns:r="http://schemas.openxmlformats.org/officeDocument/2006/relationships" ax:classid="{4C599241-6926-101B-9992-00000B65C6F9}" ax:persistence="persistStorage" r:id="rId1"/>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D11B95B0-35DA-4320-8EBF-7A5215A7D67C}" type="datetimeFigureOut">
              <a:rPr lang="en-GB" smtClean="0"/>
              <a:t>13/06/2016</a:t>
            </a:fld>
            <a:endParaRPr lang="en-GB"/>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79753968-743C-422B-AFA1-D28B8675525D}" type="slidenum">
              <a:rPr lang="en-GB" smtClean="0"/>
              <a:t>‹#›</a:t>
            </a:fld>
            <a:endParaRPr lang="en-GB"/>
          </a:p>
        </p:txBody>
      </p:sp>
    </p:spTree>
    <p:extLst>
      <p:ext uri="{BB962C8B-B14F-4D97-AF65-F5344CB8AC3E}">
        <p14:creationId xmlns:p14="http://schemas.microsoft.com/office/powerpoint/2010/main" val="1140908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4D80BE9E-885A-4C42-9784-1D25A6F3F378}" type="datetimeFigureOut">
              <a:rPr lang="en-GB" smtClean="0"/>
              <a:t>13/06/2016</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44EEDD25-7380-4E29-B92A-AD0FA6C4741C}" type="slidenum">
              <a:rPr lang="en-GB" smtClean="0"/>
              <a:t>‹#›</a:t>
            </a:fld>
            <a:endParaRPr lang="en-GB"/>
          </a:p>
        </p:txBody>
      </p:sp>
    </p:spTree>
    <p:extLst>
      <p:ext uri="{BB962C8B-B14F-4D97-AF65-F5344CB8AC3E}">
        <p14:creationId xmlns:p14="http://schemas.microsoft.com/office/powerpoint/2010/main" val="2932827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4EEDD25-7380-4E29-B92A-AD0FA6C4741C}" type="slidenum">
              <a:rPr lang="en-GB" smtClean="0"/>
              <a:t>1</a:t>
            </a:fld>
            <a:endParaRPr lang="en-GB"/>
          </a:p>
        </p:txBody>
      </p:sp>
    </p:spTree>
    <p:extLst>
      <p:ext uri="{BB962C8B-B14F-4D97-AF65-F5344CB8AC3E}">
        <p14:creationId xmlns:p14="http://schemas.microsoft.com/office/powerpoint/2010/main" val="2806565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4EEDD25-7380-4E29-B92A-AD0FA6C4741C}" type="slidenum">
              <a:rPr lang="en-GB" smtClean="0"/>
              <a:t>2</a:t>
            </a:fld>
            <a:endParaRPr lang="en-GB"/>
          </a:p>
        </p:txBody>
      </p:sp>
    </p:spTree>
    <p:extLst>
      <p:ext uri="{BB962C8B-B14F-4D97-AF65-F5344CB8AC3E}">
        <p14:creationId xmlns:p14="http://schemas.microsoft.com/office/powerpoint/2010/main" val="941499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4EEDD25-7380-4E29-B92A-AD0FA6C4741C}" type="slidenum">
              <a:rPr lang="en-GB" smtClean="0"/>
              <a:t>3</a:t>
            </a:fld>
            <a:endParaRPr lang="en-GB"/>
          </a:p>
        </p:txBody>
      </p:sp>
    </p:spTree>
    <p:extLst>
      <p:ext uri="{BB962C8B-B14F-4D97-AF65-F5344CB8AC3E}">
        <p14:creationId xmlns:p14="http://schemas.microsoft.com/office/powerpoint/2010/main" val="976733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4EEDD25-7380-4E29-B92A-AD0FA6C4741C}" type="slidenum">
              <a:rPr lang="en-GB" smtClean="0"/>
              <a:t>16</a:t>
            </a:fld>
            <a:endParaRPr lang="en-GB"/>
          </a:p>
        </p:txBody>
      </p:sp>
    </p:spTree>
    <p:extLst>
      <p:ext uri="{BB962C8B-B14F-4D97-AF65-F5344CB8AC3E}">
        <p14:creationId xmlns:p14="http://schemas.microsoft.com/office/powerpoint/2010/main" val="412781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 Presentation title with pictur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a:prstGeom prst="rect">
            <a:avLst/>
          </a:prstGeom>
        </p:spPr>
        <p:txBody>
          <a:bodyPr/>
          <a:lstStyle/>
          <a:p>
            <a:r>
              <a:rPr lang="en-US" smtClean="0"/>
              <a:t>Click icon to add picture</a:t>
            </a:r>
            <a:endParaRPr lang="fr-FR"/>
          </a:p>
        </p:txBody>
      </p:sp>
      <p:sp>
        <p:nvSpPr>
          <p:cNvPr id="2" name="Title 1"/>
          <p:cNvSpPr>
            <a:spLocks noGrp="1"/>
          </p:cNvSpPr>
          <p:nvPr>
            <p:ph type="title"/>
          </p:nvPr>
        </p:nvSpPr>
        <p:spPr>
          <a:xfrm>
            <a:off x="571500" y="1970924"/>
            <a:ext cx="8001000" cy="864111"/>
          </a:xfrm>
        </p:spPr>
        <p:txBody>
          <a:bodyPr>
            <a:normAutofit/>
          </a:bodyPr>
          <a:lstStyle>
            <a:lvl1pPr>
              <a:defRPr sz="4400" baseline="0"/>
            </a:lvl1pPr>
          </a:lstStyle>
          <a:p>
            <a:r>
              <a:rPr lang="en-US" smtClean="0"/>
              <a:t>Click to edit Master title style</a:t>
            </a:r>
            <a:endParaRPr lang="fr-FR" dirty="0"/>
          </a:p>
        </p:txBody>
      </p:sp>
      <p:sp>
        <p:nvSpPr>
          <p:cNvPr id="6" name="Text Placeholder 5"/>
          <p:cNvSpPr>
            <a:spLocks noGrp="1"/>
          </p:cNvSpPr>
          <p:nvPr>
            <p:ph type="body" sz="quarter" idx="12"/>
          </p:nvPr>
        </p:nvSpPr>
        <p:spPr>
          <a:xfrm>
            <a:off x="571500" y="3485617"/>
            <a:ext cx="8001000" cy="2287588"/>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a:lvl1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58332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 Sub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500" y="1087438"/>
            <a:ext cx="8001000" cy="864111"/>
          </a:xfrm>
        </p:spPr>
        <p:txBody>
          <a:bodyPr/>
          <a:lstStyle/>
          <a:p>
            <a:r>
              <a:rPr lang="en-US" smtClean="0"/>
              <a:t>Click to edit Master title style</a:t>
            </a:r>
            <a:endParaRPr lang="fr-FR" dirty="0"/>
          </a:p>
        </p:txBody>
      </p:sp>
      <p:sp>
        <p:nvSpPr>
          <p:cNvPr id="3" name="Subtitle 2"/>
          <p:cNvSpPr>
            <a:spLocks noGrp="1"/>
          </p:cNvSpPr>
          <p:nvPr>
            <p:ph type="subTitle" idx="1"/>
          </p:nvPr>
        </p:nvSpPr>
        <p:spPr>
          <a:xfrm>
            <a:off x="571500" y="2276852"/>
            <a:ext cx="8001000" cy="3863597"/>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dirty="0"/>
          </a:p>
        </p:txBody>
      </p:sp>
    </p:spTree>
    <p:extLst>
      <p:ext uri="{BB962C8B-B14F-4D97-AF65-F5344CB8AC3E}">
        <p14:creationId xmlns:p14="http://schemas.microsoft.com/office/powerpoint/2010/main" val="1623939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6030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6"/>
          <p:cNvSpPr>
            <a:spLocks noGrp="1"/>
          </p:cNvSpPr>
          <p:nvPr>
            <p:ph type="pic" sz="quarter" idx="13"/>
          </p:nvPr>
        </p:nvSpPr>
        <p:spPr>
          <a:xfrm>
            <a:off x="0" y="0"/>
            <a:ext cx="9144000" cy="6858000"/>
          </a:xfrm>
          <a:prstGeom prst="rect">
            <a:avLst/>
          </a:prstGeom>
        </p:spPr>
        <p:txBody>
          <a:bodyPr/>
          <a:lstStyle/>
          <a:p>
            <a:r>
              <a:rPr lang="en-US" smtClean="0"/>
              <a:t>Click icon to add picture</a:t>
            </a:r>
            <a:endParaRPr lang="fr-FR"/>
          </a:p>
        </p:txBody>
      </p:sp>
    </p:spTree>
    <p:extLst>
      <p:ext uri="{BB962C8B-B14F-4D97-AF65-F5344CB8AC3E}">
        <p14:creationId xmlns:p14="http://schemas.microsoft.com/office/powerpoint/2010/main" val="240037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2" name="Espace réservé du texte 2"/>
          <p:cNvSpPr>
            <a:spLocks noGrp="1"/>
          </p:cNvSpPr>
          <p:nvPr>
            <p:ph type="body" idx="1"/>
          </p:nvPr>
        </p:nvSpPr>
        <p:spPr>
          <a:xfrm>
            <a:off x="571499" y="2274438"/>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 name="Espace réservé du contenu 3"/>
          <p:cNvSpPr>
            <a:spLocks noGrp="1"/>
          </p:cNvSpPr>
          <p:nvPr>
            <p:ph sz="half" idx="2"/>
          </p:nvPr>
        </p:nvSpPr>
        <p:spPr>
          <a:xfrm>
            <a:off x="571499" y="3031200"/>
            <a:ext cx="3757655" cy="32677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Espace réservé du texte 4"/>
          <p:cNvSpPr>
            <a:spLocks noGrp="1"/>
          </p:cNvSpPr>
          <p:nvPr>
            <p:ph type="body" sz="quarter" idx="3"/>
          </p:nvPr>
        </p:nvSpPr>
        <p:spPr>
          <a:xfrm>
            <a:off x="4813369" y="2274438"/>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Espace réservé du contenu 5"/>
          <p:cNvSpPr>
            <a:spLocks noGrp="1"/>
          </p:cNvSpPr>
          <p:nvPr>
            <p:ph sz="quarter" idx="4"/>
          </p:nvPr>
        </p:nvSpPr>
        <p:spPr>
          <a:xfrm>
            <a:off x="4813369" y="3031200"/>
            <a:ext cx="3759131" cy="32677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Tree>
    <p:extLst>
      <p:ext uri="{BB962C8B-B14F-4D97-AF65-F5344CB8AC3E}">
        <p14:creationId xmlns:p14="http://schemas.microsoft.com/office/powerpoint/2010/main" val="3334641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36616A-DBCE-47C4-A1A5-6A08DB546C9A}" type="datetime1">
              <a:rPr lang="en-US" smtClean="0"/>
              <a:t>6/13/2016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ISO 37001</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B70FE99-8FBE-46CC-9B3C-49CD5E162EB9}" type="slidenum">
              <a:rPr lang="en-US" smtClean="0"/>
              <a:t>‹#›</a:t>
            </a:fld>
            <a:endParaRPr lang="en-US"/>
          </a:p>
        </p:txBody>
      </p:sp>
    </p:spTree>
    <p:extLst>
      <p:ext uri="{BB962C8B-B14F-4D97-AF65-F5344CB8AC3E}">
        <p14:creationId xmlns:p14="http://schemas.microsoft.com/office/powerpoint/2010/main" val="425146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Tree>
    <p:extLst>
      <p:ext uri="{BB962C8B-B14F-4D97-AF65-F5344CB8AC3E}">
        <p14:creationId xmlns:p14="http://schemas.microsoft.com/office/powerpoint/2010/main" val="2635690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 Title -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
        <p:nvSpPr>
          <p:cNvPr id="8" name="Text Placeholder 6"/>
          <p:cNvSpPr>
            <a:spLocks noGrp="1"/>
          </p:cNvSpPr>
          <p:nvPr>
            <p:ph type="body" sz="quarter" idx="13"/>
          </p:nvPr>
        </p:nvSpPr>
        <p:spPr>
          <a:xfrm>
            <a:off x="571500" y="2717800"/>
            <a:ext cx="8001000" cy="3422650"/>
          </a:xfrm>
        </p:spPr>
        <p:txBody>
          <a:bodyPr/>
          <a:lstStyle/>
          <a:p>
            <a:endParaRPr lang="en-US" dirty="0" smtClean="0"/>
          </a:p>
        </p:txBody>
      </p:sp>
    </p:spTree>
    <p:extLst>
      <p:ext uri="{BB962C8B-B14F-4D97-AF65-F5344CB8AC3E}">
        <p14:creationId xmlns:p14="http://schemas.microsoft.com/office/powerpoint/2010/main" val="3251276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 Title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4" name="Espace réservé du contenu 2"/>
          <p:cNvSpPr>
            <a:spLocks noGrp="1"/>
          </p:cNvSpPr>
          <p:nvPr>
            <p:ph idx="1"/>
          </p:nvPr>
        </p:nvSpPr>
        <p:spPr>
          <a:xfrm>
            <a:off x="571500" y="2717800"/>
            <a:ext cx="8001000" cy="3408363"/>
          </a:xfrm>
          <a:prstGeom prst="rect">
            <a:avLst/>
          </a:prstGeom>
        </p:spPr>
        <p:txBody>
          <a:bodyPr lIns="0" tIns="0" rIns="0" bIns="0">
            <a:normAutofit/>
          </a:bodyPr>
          <a:lstStyle>
            <a:lvl1pPr marL="0" indent="0">
              <a:buFontTx/>
              <a:buNone/>
              <a:defRPr sz="2200">
                <a:solidFill>
                  <a:srgbClr val="3D3D3F"/>
                </a:solidFill>
                <a:latin typeface="Arial"/>
                <a:ea typeface="Arial"/>
                <a:cs typeface="Arial"/>
              </a:defRPr>
            </a:lvl1pPr>
            <a:lvl2pPr>
              <a:defRPr sz="2200">
                <a:solidFill>
                  <a:srgbClr val="3D3D3F"/>
                </a:solidFill>
                <a:latin typeface="Arial"/>
                <a:ea typeface="Arial"/>
              </a:defRPr>
            </a:lvl2pPr>
            <a:lvl3pPr>
              <a:defRPr sz="2200">
                <a:solidFill>
                  <a:srgbClr val="3D3D3F"/>
                </a:solidFill>
                <a:latin typeface="Arial"/>
                <a:ea typeface="Arial"/>
              </a:defRPr>
            </a:lvl3pPr>
            <a:lvl4pPr>
              <a:defRPr sz="2200">
                <a:solidFill>
                  <a:srgbClr val="3D3D3F"/>
                </a:solidFill>
                <a:latin typeface="Arial"/>
                <a:ea typeface="Arial"/>
              </a:defRPr>
            </a:lvl4pPr>
            <a:lvl5pPr>
              <a:defRPr sz="2200">
                <a:solidFill>
                  <a:srgbClr val="3D3D3F"/>
                </a:solidFill>
                <a:latin typeface="Arial"/>
                <a:ea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2749235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dirty="0"/>
          </a:p>
        </p:txBody>
      </p:sp>
      <p:sp>
        <p:nvSpPr>
          <p:cNvPr id="7" name="Text Placeholder 6"/>
          <p:cNvSpPr>
            <a:spLocks noGrp="1"/>
          </p:cNvSpPr>
          <p:nvPr>
            <p:ph type="body" sz="quarter" idx="13"/>
          </p:nvPr>
        </p:nvSpPr>
        <p:spPr>
          <a:xfrm>
            <a:off x="571500" y="2717800"/>
            <a:ext cx="8001000" cy="3422650"/>
          </a:xfrm>
        </p:spPr>
        <p:txBody>
          <a:bodyPr/>
          <a:lstStyle/>
          <a:p>
            <a:endParaRPr lang="en-US" dirty="0" smtClean="0"/>
          </a:p>
        </p:txBody>
      </p:sp>
    </p:spTree>
    <p:extLst>
      <p:ext uri="{BB962C8B-B14F-4D97-AF65-F5344CB8AC3E}">
        <p14:creationId xmlns:p14="http://schemas.microsoft.com/office/powerpoint/2010/main" val="3775389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2372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 no picture">
    <p:spTree>
      <p:nvGrpSpPr>
        <p:cNvPr id="1" name=""/>
        <p:cNvGrpSpPr/>
        <p:nvPr/>
      </p:nvGrpSpPr>
      <p:grpSpPr>
        <a:xfrm>
          <a:off x="0" y="0"/>
          <a:ext cx="0" cy="0"/>
          <a:chOff x="0" y="0"/>
          <a:chExt cx="0" cy="0"/>
        </a:xfrm>
      </p:grpSpPr>
      <p:sp>
        <p:nvSpPr>
          <p:cNvPr id="2" name="Title 1"/>
          <p:cNvSpPr>
            <a:spLocks noGrp="1"/>
          </p:cNvSpPr>
          <p:nvPr>
            <p:ph type="title"/>
          </p:nvPr>
        </p:nvSpPr>
        <p:spPr>
          <a:xfrm>
            <a:off x="571500" y="1970924"/>
            <a:ext cx="8001000" cy="864111"/>
          </a:xfrm>
        </p:spPr>
        <p:txBody>
          <a:bodyPr>
            <a:normAutofit/>
          </a:bodyPr>
          <a:lstStyle>
            <a:lvl1pPr>
              <a:defRPr sz="4400" baseline="0"/>
            </a:lvl1pPr>
          </a:lstStyle>
          <a:p>
            <a:r>
              <a:rPr lang="en-US" smtClean="0"/>
              <a:t>Click to edit Master title style</a:t>
            </a:r>
            <a:endParaRPr lang="fr-FR" dirty="0"/>
          </a:p>
        </p:txBody>
      </p:sp>
      <p:sp>
        <p:nvSpPr>
          <p:cNvPr id="6" name="Text Placeholder 5"/>
          <p:cNvSpPr>
            <a:spLocks noGrp="1"/>
          </p:cNvSpPr>
          <p:nvPr>
            <p:ph type="body" sz="quarter" idx="12"/>
          </p:nvPr>
        </p:nvSpPr>
        <p:spPr>
          <a:xfrm>
            <a:off x="571500" y="3485617"/>
            <a:ext cx="8001000" cy="2287588"/>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a:lvl1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7298187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5"/>
          <p:cNvSpPr>
            <a:spLocks noGrp="1"/>
          </p:cNvSpPr>
          <p:nvPr>
            <p:ph type="pic" sz="quarter" idx="12"/>
          </p:nvPr>
        </p:nvSpPr>
        <p:spPr>
          <a:xfrm>
            <a:off x="0" y="0"/>
            <a:ext cx="9144000" cy="6858000"/>
          </a:xfrm>
        </p:spPr>
        <p:txBody>
          <a:bodyPr/>
          <a:lstStyle/>
          <a:p>
            <a:endParaRPr lang="fr-FR" dirty="0"/>
          </a:p>
        </p:txBody>
      </p:sp>
    </p:spTree>
    <p:extLst>
      <p:ext uri="{BB962C8B-B14F-4D97-AF65-F5344CB8AC3E}">
        <p14:creationId xmlns:p14="http://schemas.microsoft.com/office/powerpoint/2010/main" val="4856297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2" name="Espace réservé du texte 2"/>
          <p:cNvSpPr>
            <a:spLocks noGrp="1"/>
          </p:cNvSpPr>
          <p:nvPr>
            <p:ph type="body" idx="1"/>
          </p:nvPr>
        </p:nvSpPr>
        <p:spPr>
          <a:xfrm>
            <a:off x="571500" y="1960563"/>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 name="Espace réservé du contenu 3"/>
          <p:cNvSpPr>
            <a:spLocks noGrp="1"/>
          </p:cNvSpPr>
          <p:nvPr>
            <p:ph sz="half" idx="2"/>
          </p:nvPr>
        </p:nvSpPr>
        <p:spPr>
          <a:xfrm>
            <a:off x="571499" y="2717800"/>
            <a:ext cx="3757655" cy="35811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Espace réservé du texte 4"/>
          <p:cNvSpPr>
            <a:spLocks noGrp="1"/>
          </p:cNvSpPr>
          <p:nvPr>
            <p:ph type="body" sz="quarter" idx="3"/>
          </p:nvPr>
        </p:nvSpPr>
        <p:spPr>
          <a:xfrm>
            <a:off x="4813369" y="1960563"/>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Espace réservé du contenu 5"/>
          <p:cNvSpPr>
            <a:spLocks noGrp="1"/>
          </p:cNvSpPr>
          <p:nvPr>
            <p:ph sz="quarter" idx="4"/>
          </p:nvPr>
        </p:nvSpPr>
        <p:spPr>
          <a:xfrm>
            <a:off x="4813369" y="2717800"/>
            <a:ext cx="3759131" cy="35811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itle Placeholder 1"/>
          <p:cNvSpPr>
            <a:spLocks noGrp="1"/>
          </p:cNvSpPr>
          <p:nvPr>
            <p:ph type="title"/>
          </p:nvPr>
        </p:nvSpPr>
        <p:spPr>
          <a:xfrm>
            <a:off x="571500" y="841375"/>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Tree>
    <p:extLst>
      <p:ext uri="{BB962C8B-B14F-4D97-AF65-F5344CB8AC3E}">
        <p14:creationId xmlns:p14="http://schemas.microsoft.com/office/powerpoint/2010/main" val="1536146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2606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6"/>
          <p:cNvSpPr>
            <a:spLocks noGrp="1"/>
          </p:cNvSpPr>
          <p:nvPr>
            <p:ph type="pic" sz="quarter" idx="13"/>
          </p:nvPr>
        </p:nvSpPr>
        <p:spPr>
          <a:xfrm>
            <a:off x="0" y="0"/>
            <a:ext cx="9144000" cy="6858000"/>
          </a:xfrm>
          <a:prstGeom prst="rect">
            <a:avLst/>
          </a:prstGeom>
        </p:spPr>
        <p:txBody>
          <a:bodyPr/>
          <a:lstStyle/>
          <a:p>
            <a:r>
              <a:rPr lang="en-US" smtClean="0"/>
              <a:t>Click icon to add picture</a:t>
            </a:r>
            <a:endParaRPr lang="fr-FR"/>
          </a:p>
        </p:txBody>
      </p:sp>
    </p:spTree>
    <p:extLst>
      <p:ext uri="{BB962C8B-B14F-4D97-AF65-F5344CB8AC3E}">
        <p14:creationId xmlns:p14="http://schemas.microsoft.com/office/powerpoint/2010/main" val="4061399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571499" y="2274438"/>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571499" y="3031200"/>
            <a:ext cx="3757655" cy="32677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Espace réservé du texte 4"/>
          <p:cNvSpPr>
            <a:spLocks noGrp="1"/>
          </p:cNvSpPr>
          <p:nvPr>
            <p:ph type="body" sz="quarter" idx="3"/>
          </p:nvPr>
        </p:nvSpPr>
        <p:spPr>
          <a:xfrm>
            <a:off x="4813369" y="2274438"/>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813369" y="3031200"/>
            <a:ext cx="3759131" cy="32677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Tree>
    <p:extLst>
      <p:ext uri="{BB962C8B-B14F-4D97-AF65-F5344CB8AC3E}">
        <p14:creationId xmlns:p14="http://schemas.microsoft.com/office/powerpoint/2010/main" val="307501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 Title - big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dirty="0" smtClean="0"/>
              <a:t>Click icon to add picture</a:t>
            </a:r>
            <a:endParaRPr lang="fr-FR" dirty="0"/>
          </a:p>
        </p:txBody>
      </p:sp>
      <p:sp>
        <p:nvSpPr>
          <p:cNvPr id="2" name="Title 1"/>
          <p:cNvSpPr>
            <a:spLocks noGrp="1"/>
          </p:cNvSpPr>
          <p:nvPr>
            <p:ph type="title"/>
          </p:nvPr>
        </p:nvSpPr>
        <p:spPr/>
        <p:txBody>
          <a:bodyPr/>
          <a:lstStyle/>
          <a:p>
            <a:r>
              <a:rPr lang="en-US" dirty="0" smtClean="0"/>
              <a:t>Click to edit Master title style</a:t>
            </a:r>
            <a:endParaRPr lang="fr-FR" dirty="0"/>
          </a:p>
        </p:txBody>
      </p:sp>
      <p:sp>
        <p:nvSpPr>
          <p:cNvPr id="8" name="Text Placeholder 6"/>
          <p:cNvSpPr>
            <a:spLocks noGrp="1"/>
          </p:cNvSpPr>
          <p:nvPr>
            <p:ph type="body" sz="quarter" idx="13"/>
          </p:nvPr>
        </p:nvSpPr>
        <p:spPr>
          <a:xfrm>
            <a:off x="571500" y="2717800"/>
            <a:ext cx="8001000" cy="3422650"/>
          </a:xfrm>
        </p:spPr>
        <p:txBody>
          <a:bodyPr/>
          <a:lstStyle/>
          <a:p>
            <a:endParaRPr lang="en-US" dirty="0" smtClean="0"/>
          </a:p>
        </p:txBody>
      </p:sp>
    </p:spTree>
    <p:extLst>
      <p:ext uri="{BB962C8B-B14F-4D97-AF65-F5344CB8AC3E}">
        <p14:creationId xmlns:p14="http://schemas.microsoft.com/office/powerpoint/2010/main" val="79218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 Title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5" name="Espace réservé du contenu 2"/>
          <p:cNvSpPr>
            <a:spLocks noGrp="1"/>
          </p:cNvSpPr>
          <p:nvPr>
            <p:ph idx="1"/>
          </p:nvPr>
        </p:nvSpPr>
        <p:spPr>
          <a:xfrm>
            <a:off x="571500" y="2717800"/>
            <a:ext cx="8001000" cy="3408363"/>
          </a:xfrm>
          <a:prstGeom prst="rect">
            <a:avLst/>
          </a:prstGeom>
        </p:spPr>
        <p:txBody>
          <a:bodyPr lIns="0" tIns="0" rIns="0" bIns="0">
            <a:normAutofit/>
          </a:bodyPr>
          <a:lstStyle>
            <a:lvl1pPr marL="0" indent="0">
              <a:buFontTx/>
              <a:buNone/>
              <a:defRPr sz="2200">
                <a:solidFill>
                  <a:srgbClr val="3D3D3F"/>
                </a:solidFill>
                <a:latin typeface="Arial"/>
                <a:ea typeface="Arial"/>
                <a:cs typeface="Arial"/>
              </a:defRPr>
            </a:lvl1pPr>
            <a:lvl2pPr>
              <a:defRPr sz="2200">
                <a:solidFill>
                  <a:srgbClr val="3D3D3F"/>
                </a:solidFill>
                <a:latin typeface="Arial"/>
                <a:ea typeface="Arial"/>
              </a:defRPr>
            </a:lvl2pPr>
            <a:lvl3pPr>
              <a:defRPr sz="2200">
                <a:solidFill>
                  <a:srgbClr val="3D3D3F"/>
                </a:solidFill>
                <a:latin typeface="Arial"/>
                <a:ea typeface="Arial"/>
              </a:defRPr>
            </a:lvl3pPr>
            <a:lvl4pPr>
              <a:defRPr sz="2200">
                <a:solidFill>
                  <a:srgbClr val="3D3D3F"/>
                </a:solidFill>
                <a:latin typeface="Arial"/>
                <a:ea typeface="Arial"/>
              </a:defRPr>
            </a:lvl4pPr>
            <a:lvl5pPr>
              <a:defRPr sz="2200">
                <a:solidFill>
                  <a:srgbClr val="3D3D3F"/>
                </a:solidFill>
                <a:latin typeface="Arial"/>
                <a:ea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200748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 Title and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smtClean="0"/>
              <a:t>Click icon to add picture</a:t>
            </a:r>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Tree>
    <p:extLst>
      <p:ext uri="{BB962C8B-B14F-4D97-AF65-F5344CB8AC3E}">
        <p14:creationId xmlns:p14="http://schemas.microsoft.com/office/powerpoint/2010/main" val="386585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dirty="0" smtClean="0"/>
              <a:t>Click icon to add picture</a:t>
            </a:r>
            <a:endParaRPr lang="fr-FR" dirty="0"/>
          </a:p>
        </p:txBody>
      </p:sp>
      <p:sp>
        <p:nvSpPr>
          <p:cNvPr id="7" name="Text Placeholder 6"/>
          <p:cNvSpPr>
            <a:spLocks noGrp="1"/>
          </p:cNvSpPr>
          <p:nvPr>
            <p:ph type="body" sz="quarter" idx="13"/>
          </p:nvPr>
        </p:nvSpPr>
        <p:spPr>
          <a:xfrm>
            <a:off x="571500" y="2717800"/>
            <a:ext cx="8001000" cy="3422650"/>
          </a:xfrm>
        </p:spPr>
        <p:txBody>
          <a:bodyPr/>
          <a:lstStyle/>
          <a:p>
            <a:endParaRPr lang="en-US" dirty="0" smtClean="0"/>
          </a:p>
        </p:txBody>
      </p:sp>
    </p:spTree>
    <p:extLst>
      <p:ext uri="{BB962C8B-B14F-4D97-AF65-F5344CB8AC3E}">
        <p14:creationId xmlns:p14="http://schemas.microsoft.com/office/powerpoint/2010/main" val="2819115701"/>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control" Target="../activeX/activeX1.xml"/><Relationship Id="rId13" Type="http://schemas.openxmlformats.org/officeDocument/2006/relationships/image" Target="../media/image3.wmf"/><Relationship Id="rId3" Type="http://schemas.openxmlformats.org/officeDocument/2006/relationships/slideLayout" Target="../slideLayouts/slideLayout3.xml"/><Relationship Id="rId7" Type="http://schemas.openxmlformats.org/officeDocument/2006/relationships/vmlDrawing" Target="../drawings/vmlDrawing1.vml"/><Relationship Id="rId12"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2.xml"/><Relationship Id="rId11" Type="http://schemas.openxmlformats.org/officeDocument/2006/relationships/image" Target="../media/image1.wmf"/><Relationship Id="rId5" Type="http://schemas.openxmlformats.org/officeDocument/2006/relationships/slideLayout" Target="../slideLayouts/slideLayout5.xml"/><Relationship Id="rId10" Type="http://schemas.openxmlformats.org/officeDocument/2006/relationships/control" Target="../activeX/activeX3.xml"/><Relationship Id="rId4" Type="http://schemas.openxmlformats.org/officeDocument/2006/relationships/slideLayout" Target="../slideLayouts/slideLayout4.xml"/><Relationship Id="rId9" Type="http://schemas.openxmlformats.org/officeDocument/2006/relationships/control" Target="../activeX/activeX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control" Target="../activeX/activeX5.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control" Target="../activeX/activeX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vmlDrawing" Target="../drawings/vmlDrawing2.vml"/><Relationship Id="rId5" Type="http://schemas.openxmlformats.org/officeDocument/2006/relationships/slideLayout" Target="../slideLayouts/slideLayout10.xml"/><Relationship Id="rId15" Type="http://schemas.openxmlformats.org/officeDocument/2006/relationships/image" Target="../media/image7.wmf"/><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6.wmf"/></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2717800"/>
            <a:ext cx="8001000" cy="864111"/>
          </a:xfrm>
          <a:prstGeom prst="rect">
            <a:avLst/>
          </a:prstGeom>
        </p:spPr>
        <p:txBody>
          <a:bodyPr vert="horz" lIns="91440" tIns="45720" rIns="91440" bIns="45720" rtlCol="0" anchor="ctr">
            <a:normAutofit/>
          </a:bodyPr>
          <a:lstStyle/>
          <a:p>
            <a:r>
              <a:rPr lang="en-US" dirty="0" smtClean="0"/>
              <a:t>ISO PowerPoint Template</a:t>
            </a:r>
            <a:endParaRPr lang="fr-FR" dirty="0"/>
          </a:p>
        </p:txBody>
      </p:sp>
    </p:spTree>
    <p:extLst>
      <p:ext uri="{BB962C8B-B14F-4D97-AF65-F5344CB8AC3E}">
        <p14:creationId xmlns:p14="http://schemas.microsoft.com/office/powerpoint/2010/main" val="3826363325"/>
      </p:ext>
    </p:extLst>
  </p:cSld>
  <p:clrMap bg1="lt1" tx1="dk1" bg2="lt2" tx2="dk2" accent1="accent1" accent2="accent2" accent3="accent3" accent4="accent4" accent5="accent5" accent6="accent6" hlink="hlink" folHlink="folHlink"/>
  <p:hf hdr="0" dt="0"/>
  <p:txStyles>
    <p:titleStyle>
      <a:lvl1pPr algn="ctr" defTabSz="914400" rtl="0" eaLnBrk="1" latinLnBrk="0" hangingPunct="1">
        <a:spcBef>
          <a:spcPct val="0"/>
        </a:spcBef>
        <a:buNone/>
        <a:defRPr sz="3600" b="1"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2717800"/>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Tree>
    <p:controls>
      <mc:AlternateContent xmlns:mc="http://schemas.openxmlformats.org/markup-compatibility/2006">
        <mc:Choice xmlns:v="urn:schemas-microsoft-com:vml" Requires="v">
          <p:control spid="1136" name="Image1" r:id="rId8" imgW="9144000" imgH="114480"/>
        </mc:Choice>
        <mc:Fallback>
          <p:control name="Image1" r:id="rId8" imgW="9144000" imgH="114480">
            <p:pic>
              <p:nvPicPr>
                <p:cNvPr id="3" name="Image1"/>
                <p:cNvPicPr preferRelativeResize="0">
                  <a:picLocks noChangeArrowheads="1" noChangeShapeType="1"/>
                </p:cNvPicPr>
                <p:nvPr/>
              </p:nvPicPr>
              <p:blipFill>
                <a:blip r:embed="rId11"/>
                <a:srcRect/>
                <a:stretch>
                  <a:fillRect/>
                </a:stretch>
              </p:blipFill>
              <p:spPr bwMode="auto">
                <a:xfrm>
                  <a:off x="0" y="0"/>
                  <a:ext cx="9144000" cy="1174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7" name="Image2" r:id="rId9" imgW="561960" imgH="771480"/>
        </mc:Choice>
        <mc:Fallback>
          <p:control name="Image2" r:id="rId9" imgW="561960" imgH="771480">
            <p:pic>
              <p:nvPicPr>
                <p:cNvPr id="4" name="Image2"/>
                <p:cNvPicPr preferRelativeResize="0">
                  <a:picLocks noChangeArrowheads="1" noChangeShapeType="1"/>
                </p:cNvPicPr>
                <p:nvPr/>
              </p:nvPicPr>
              <p:blipFill>
                <a:blip r:embed="rId12"/>
                <a:srcRect/>
                <a:stretch>
                  <a:fillRect/>
                </a:stretch>
              </p:blipFill>
              <p:spPr bwMode="auto">
                <a:xfrm>
                  <a:off x="571500" y="77788"/>
                  <a:ext cx="566738" cy="7683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38" name="Image3" r:id="rId10" imgW="504720" imgH="457200"/>
        </mc:Choice>
        <mc:Fallback>
          <p:control name="Image3" r:id="rId10" imgW="504720" imgH="457200">
            <p:pic>
              <p:nvPicPr>
                <p:cNvPr id="5" name="Image3"/>
                <p:cNvPicPr preferRelativeResize="0">
                  <a:picLocks noChangeArrowheads="1" noChangeShapeType="1"/>
                </p:cNvPicPr>
                <p:nvPr/>
              </p:nvPicPr>
              <p:blipFill>
                <a:blip r:embed="rId13"/>
                <a:srcRect/>
                <a:stretch>
                  <a:fillRect/>
                </a:stretch>
              </p:blipFill>
              <p:spPr bwMode="auto">
                <a:xfrm>
                  <a:off x="609600" y="336550"/>
                  <a:ext cx="503238" cy="4572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443503323"/>
      </p:ext>
    </p:extLst>
  </p:cSld>
  <p:clrMap bg1="lt1" tx1="dk1" bg2="lt2" tx2="dk2" accent1="accent1" accent2="accent2" accent3="accent3" accent4="accent4" accent5="accent5" accent6="accent6" hlink="hlink" folHlink="folHlink"/>
  <p:sldLayoutIdLst>
    <p:sldLayoutId id="2147483660" r:id="rId1"/>
    <p:sldLayoutId id="2147483674" r:id="rId2"/>
    <p:sldLayoutId id="2147483678" r:id="rId3"/>
    <p:sldLayoutId id="2147483682" r:id="rId4"/>
    <p:sldLayoutId id="2147483679" r:id="rId5"/>
  </p:sldLayoutIdLst>
  <p:hf hd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3" name="Text Placeholder 2"/>
          <p:cNvSpPr>
            <a:spLocks noGrp="1"/>
          </p:cNvSpPr>
          <p:nvPr>
            <p:ph type="body" idx="1"/>
          </p:nvPr>
        </p:nvSpPr>
        <p:spPr>
          <a:xfrm>
            <a:off x="577850" y="2276852"/>
            <a:ext cx="7994650" cy="386359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grpSp>
        <p:nvGrpSpPr>
          <p:cNvPr id="2053" name="Group 5"/>
          <p:cNvGrpSpPr>
            <a:grpSpLocks/>
          </p:cNvGrpSpPr>
          <p:nvPr/>
        </p:nvGrpSpPr>
        <p:grpSpPr bwMode="auto">
          <a:xfrm>
            <a:off x="571500" y="0"/>
            <a:ext cx="406400" cy="550863"/>
            <a:chOff x="360" y="46"/>
            <a:chExt cx="357" cy="484"/>
          </a:xfrm>
        </p:grpSpPr>
      </p:grpSp>
      <p:grpSp>
        <p:nvGrpSpPr>
          <p:cNvPr id="5" name="Group 5"/>
          <p:cNvGrpSpPr>
            <a:grpSpLocks/>
          </p:cNvGrpSpPr>
          <p:nvPr/>
        </p:nvGrpSpPr>
        <p:grpSpPr bwMode="auto">
          <a:xfrm>
            <a:off x="571500" y="0"/>
            <a:ext cx="406400" cy="550863"/>
            <a:chOff x="360" y="46"/>
            <a:chExt cx="357" cy="484"/>
          </a:xfrm>
        </p:grpSpPr>
      </p:grpSp>
      <p:grpSp>
        <p:nvGrpSpPr>
          <p:cNvPr id="4" name="Group 5"/>
          <p:cNvGrpSpPr>
            <a:grpSpLocks/>
          </p:cNvGrpSpPr>
          <p:nvPr/>
        </p:nvGrpSpPr>
        <p:grpSpPr bwMode="auto">
          <a:xfrm>
            <a:off x="571500" y="0"/>
            <a:ext cx="406400" cy="550863"/>
            <a:chOff x="360" y="46"/>
            <a:chExt cx="357" cy="484"/>
          </a:xfrm>
        </p:grpSpPr>
      </p:grpSp>
      <p:grpSp>
        <p:nvGrpSpPr>
          <p:cNvPr id="6" name="Group 5"/>
          <p:cNvGrpSpPr>
            <a:grpSpLocks/>
          </p:cNvGrpSpPr>
          <p:nvPr/>
        </p:nvGrpSpPr>
        <p:grpSpPr bwMode="auto">
          <a:xfrm>
            <a:off x="571500" y="0"/>
            <a:ext cx="406400" cy="550863"/>
            <a:chOff x="360" y="46"/>
            <a:chExt cx="357" cy="484"/>
          </a:xfrm>
        </p:grpSpPr>
      </p:grpSp>
      <p:grpSp>
        <p:nvGrpSpPr>
          <p:cNvPr id="7" name="Group 5"/>
          <p:cNvGrpSpPr>
            <a:grpSpLocks/>
          </p:cNvGrpSpPr>
          <p:nvPr/>
        </p:nvGrpSpPr>
        <p:grpSpPr bwMode="auto">
          <a:xfrm>
            <a:off x="571500" y="0"/>
            <a:ext cx="406400" cy="550863"/>
            <a:chOff x="360" y="46"/>
            <a:chExt cx="357" cy="484"/>
          </a:xfrm>
        </p:grpSpPr>
      </p:grpSp>
      <p:grpSp>
        <p:nvGrpSpPr>
          <p:cNvPr id="8" name="Group 5"/>
          <p:cNvGrpSpPr>
            <a:grpSpLocks/>
          </p:cNvGrpSpPr>
          <p:nvPr/>
        </p:nvGrpSpPr>
        <p:grpSpPr bwMode="auto">
          <a:xfrm>
            <a:off x="571500" y="0"/>
            <a:ext cx="406400" cy="550863"/>
            <a:chOff x="360" y="46"/>
            <a:chExt cx="357" cy="484"/>
          </a:xfrm>
        </p:grpSpPr>
      </p:grpSp>
      <p:grpSp>
        <p:nvGrpSpPr>
          <p:cNvPr id="9" name="Group 5"/>
          <p:cNvGrpSpPr>
            <a:grpSpLocks/>
          </p:cNvGrpSpPr>
          <p:nvPr/>
        </p:nvGrpSpPr>
        <p:grpSpPr bwMode="auto">
          <a:xfrm>
            <a:off x="571500" y="0"/>
            <a:ext cx="406400" cy="550863"/>
            <a:chOff x="360" y="46"/>
            <a:chExt cx="357" cy="484"/>
          </a:xfrm>
        </p:grpSpPr>
      </p:grpSp>
      <p:grpSp>
        <p:nvGrpSpPr>
          <p:cNvPr id="10" name="Group 5"/>
          <p:cNvGrpSpPr>
            <a:grpSpLocks/>
          </p:cNvGrpSpPr>
          <p:nvPr/>
        </p:nvGrpSpPr>
        <p:grpSpPr bwMode="auto">
          <a:xfrm>
            <a:off x="571500" y="0"/>
            <a:ext cx="406400" cy="550863"/>
            <a:chOff x="360" y="46"/>
            <a:chExt cx="357" cy="484"/>
          </a:xfrm>
        </p:grpSpPr>
      </p:grpSp>
      <p:grpSp>
        <p:nvGrpSpPr>
          <p:cNvPr id="11" name="Group 5"/>
          <p:cNvGrpSpPr>
            <a:grpSpLocks/>
          </p:cNvGrpSpPr>
          <p:nvPr/>
        </p:nvGrpSpPr>
        <p:grpSpPr bwMode="auto">
          <a:xfrm>
            <a:off x="571500" y="0"/>
            <a:ext cx="406400" cy="550863"/>
            <a:chOff x="360" y="46"/>
            <a:chExt cx="357" cy="484"/>
          </a:xfrm>
        </p:grpSpPr>
      </p:grpSp>
      <p:grpSp>
        <p:nvGrpSpPr>
          <p:cNvPr id="12" name="Group 5"/>
          <p:cNvGrpSpPr>
            <a:grpSpLocks/>
          </p:cNvGrpSpPr>
          <p:nvPr/>
        </p:nvGrpSpPr>
        <p:grpSpPr bwMode="auto">
          <a:xfrm>
            <a:off x="571500" y="0"/>
            <a:ext cx="406400" cy="550863"/>
            <a:chOff x="360" y="46"/>
            <a:chExt cx="357" cy="484"/>
          </a:xfrm>
        </p:grpSpPr>
      </p:grpSp>
      <p:grpSp>
        <p:nvGrpSpPr>
          <p:cNvPr id="13" name="Group 5"/>
          <p:cNvGrpSpPr>
            <a:grpSpLocks/>
          </p:cNvGrpSpPr>
          <p:nvPr/>
        </p:nvGrpSpPr>
        <p:grpSpPr bwMode="auto">
          <a:xfrm>
            <a:off x="571500" y="0"/>
            <a:ext cx="406400" cy="550863"/>
            <a:chOff x="360" y="46"/>
            <a:chExt cx="357" cy="484"/>
          </a:xfrm>
        </p:grpSpPr>
      </p:grpSp>
      <p:grpSp>
        <p:nvGrpSpPr>
          <p:cNvPr id="14" name="Group 5"/>
          <p:cNvGrpSpPr>
            <a:grpSpLocks/>
          </p:cNvGrpSpPr>
          <p:nvPr/>
        </p:nvGrpSpPr>
        <p:grpSpPr bwMode="auto">
          <a:xfrm>
            <a:off x="571500" y="0"/>
            <a:ext cx="406400" cy="550863"/>
            <a:chOff x="360" y="46"/>
            <a:chExt cx="357" cy="484"/>
          </a:xfrm>
        </p:grpSpPr>
      </p:grpSp>
      <p:grpSp>
        <p:nvGrpSpPr>
          <p:cNvPr id="15" name="Group 5"/>
          <p:cNvGrpSpPr>
            <a:grpSpLocks/>
          </p:cNvGrpSpPr>
          <p:nvPr/>
        </p:nvGrpSpPr>
        <p:grpSpPr bwMode="auto">
          <a:xfrm>
            <a:off x="571500" y="0"/>
            <a:ext cx="406400" cy="550863"/>
            <a:chOff x="360" y="46"/>
            <a:chExt cx="357" cy="484"/>
          </a:xfrm>
        </p:grpSpPr>
      </p:grpSp>
      <p:grpSp>
        <p:nvGrpSpPr>
          <p:cNvPr id="16" name="Group 5"/>
          <p:cNvGrpSpPr>
            <a:grpSpLocks/>
          </p:cNvGrpSpPr>
          <p:nvPr/>
        </p:nvGrpSpPr>
        <p:grpSpPr bwMode="auto">
          <a:xfrm>
            <a:off x="571500" y="0"/>
            <a:ext cx="406400" cy="550863"/>
            <a:chOff x="360" y="46"/>
            <a:chExt cx="357" cy="484"/>
          </a:xfrm>
        </p:grpSpPr>
      </p:grpSp>
      <p:grpSp>
        <p:nvGrpSpPr>
          <p:cNvPr id="17" name="Group 5"/>
          <p:cNvGrpSpPr>
            <a:grpSpLocks/>
          </p:cNvGrpSpPr>
          <p:nvPr/>
        </p:nvGrpSpPr>
        <p:grpSpPr bwMode="auto">
          <a:xfrm>
            <a:off x="571500" y="0"/>
            <a:ext cx="406400" cy="550863"/>
            <a:chOff x="360" y="46"/>
            <a:chExt cx="357" cy="484"/>
          </a:xfrm>
        </p:grpSpPr>
      </p:grpSp>
      <p:grpSp>
        <p:nvGrpSpPr>
          <p:cNvPr id="18" name="Group 5"/>
          <p:cNvGrpSpPr>
            <a:grpSpLocks/>
          </p:cNvGrpSpPr>
          <p:nvPr/>
        </p:nvGrpSpPr>
        <p:grpSpPr bwMode="auto">
          <a:xfrm>
            <a:off x="571500" y="0"/>
            <a:ext cx="406400" cy="550863"/>
            <a:chOff x="360" y="46"/>
            <a:chExt cx="357" cy="484"/>
          </a:xfrm>
        </p:grpSpPr>
      </p:grpSp>
      <p:grpSp>
        <p:nvGrpSpPr>
          <p:cNvPr id="19" name="Group 5"/>
          <p:cNvGrpSpPr>
            <a:grpSpLocks/>
          </p:cNvGrpSpPr>
          <p:nvPr/>
        </p:nvGrpSpPr>
        <p:grpSpPr bwMode="auto">
          <a:xfrm>
            <a:off x="571500" y="0"/>
            <a:ext cx="406400" cy="550863"/>
            <a:chOff x="360" y="46"/>
            <a:chExt cx="357" cy="484"/>
          </a:xfrm>
        </p:grpSpPr>
      </p:grpSp>
      <p:grpSp>
        <p:nvGrpSpPr>
          <p:cNvPr id="22" name="Group 5"/>
          <p:cNvGrpSpPr>
            <a:grpSpLocks/>
          </p:cNvGrpSpPr>
          <p:nvPr/>
        </p:nvGrpSpPr>
        <p:grpSpPr bwMode="auto">
          <a:xfrm>
            <a:off x="571500" y="0"/>
            <a:ext cx="406400" cy="550863"/>
            <a:chOff x="360" y="46"/>
            <a:chExt cx="357" cy="484"/>
          </a:xfrm>
        </p:grpSpPr>
      </p:grpSp>
      <p:grpSp>
        <p:nvGrpSpPr>
          <p:cNvPr id="20" name="Group 5"/>
          <p:cNvGrpSpPr>
            <a:grpSpLocks/>
          </p:cNvGrpSpPr>
          <p:nvPr/>
        </p:nvGrpSpPr>
        <p:grpSpPr bwMode="auto">
          <a:xfrm>
            <a:off x="571500" y="0"/>
            <a:ext cx="406400" cy="550863"/>
            <a:chOff x="360" y="46"/>
            <a:chExt cx="357" cy="484"/>
          </a:xfrm>
        </p:grpSpPr>
      </p:grpSp>
      <p:grpSp>
        <p:nvGrpSpPr>
          <p:cNvPr id="24" name="Group 5"/>
          <p:cNvGrpSpPr>
            <a:grpSpLocks/>
          </p:cNvGrpSpPr>
          <p:nvPr/>
        </p:nvGrpSpPr>
        <p:grpSpPr bwMode="auto">
          <a:xfrm>
            <a:off x="571500" y="0"/>
            <a:ext cx="406400" cy="550863"/>
            <a:chOff x="360" y="46"/>
            <a:chExt cx="357" cy="484"/>
          </a:xfrm>
        </p:grpSpPr>
      </p:grpSp>
      <p:grpSp>
        <p:nvGrpSpPr>
          <p:cNvPr id="25" name="Group 5"/>
          <p:cNvGrpSpPr>
            <a:grpSpLocks/>
          </p:cNvGrpSpPr>
          <p:nvPr/>
        </p:nvGrpSpPr>
        <p:grpSpPr bwMode="auto">
          <a:xfrm>
            <a:off x="571500" y="0"/>
            <a:ext cx="406400" cy="550863"/>
            <a:chOff x="360" y="46"/>
            <a:chExt cx="357" cy="484"/>
          </a:xfrm>
        </p:grpSpPr>
      </p:grpSp>
    </p:spTree>
    <p:controls>
      <mc:AlternateContent xmlns:mc="http://schemas.openxmlformats.org/markup-compatibility/2006">
        <mc:Choice xmlns:v="urn:schemas-microsoft-com:vml" Requires="v">
          <p:control spid="2122" name="Image2" r:id="rId12" imgW="409680" imgH="552600"/>
        </mc:Choice>
        <mc:Fallback>
          <p:control name="Image2" r:id="rId12" imgW="409680" imgH="552600">
            <p:pic>
              <p:nvPicPr>
                <p:cNvPr id="21" name="Image2"/>
                <p:cNvPicPr preferRelativeResize="0">
                  <a:picLocks noChangeArrowheads="1" noChangeShapeType="1"/>
                </p:cNvPicPr>
                <p:nvPr/>
              </p:nvPicPr>
              <p:blipFill>
                <a:blip r:embed="rId14"/>
                <a:srcRect/>
                <a:stretch>
                  <a:fillRect/>
                </a:stretch>
              </p:blipFill>
              <p:spPr bwMode="auto">
                <a:xfrm>
                  <a:off x="571500" y="0"/>
                  <a:ext cx="406400" cy="55086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2123" name="Image3" r:id="rId13" imgW="361800" imgH="324000"/>
        </mc:Choice>
        <mc:Fallback>
          <p:control name="Image3" r:id="rId13" imgW="361800" imgH="324000">
            <p:pic>
              <p:nvPicPr>
                <p:cNvPr id="23" name="Image3"/>
                <p:cNvPicPr preferRelativeResize="0">
                  <a:picLocks noChangeArrowheads="1" noChangeShapeType="1"/>
                </p:cNvPicPr>
                <p:nvPr/>
              </p:nvPicPr>
              <p:blipFill>
                <a:blip r:embed="rId15"/>
                <a:srcRect/>
                <a:stretch>
                  <a:fillRect/>
                </a:stretch>
              </p:blipFill>
              <p:spPr bwMode="auto">
                <a:xfrm>
                  <a:off x="598488" y="185738"/>
                  <a:ext cx="361950" cy="3270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14780979"/>
      </p:ext>
    </p:extLst>
  </p:cSld>
  <p:clrMap bg1="lt1" tx1="dk1" bg2="lt2" tx2="dk2" accent1="accent1" accent2="accent2" accent3="accent3" accent4="accent4" accent5="accent5" accent6="accent6" hlink="hlink" folHlink="folHlink"/>
  <p:sldLayoutIdLst>
    <p:sldLayoutId id="2147483668" r:id="rId1"/>
    <p:sldLayoutId id="2147483675" r:id="rId2"/>
    <p:sldLayoutId id="2147483663" r:id="rId3"/>
    <p:sldLayoutId id="2147483664" r:id="rId4"/>
    <p:sldLayoutId id="2147483667" r:id="rId5"/>
    <p:sldLayoutId id="2147483680" r:id="rId6"/>
    <p:sldLayoutId id="2147483681" r:id="rId7"/>
    <p:sldLayoutId id="2147483683" r:id="rId8"/>
    <p:sldLayoutId id="2147483687" r:id="rId9"/>
  </p:sldLayoutIdLst>
  <p:hf hd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dirty="0" smtClean="0"/>
              <a:t>Click to edit Master title style</a:t>
            </a:r>
            <a:endParaRPr lang="fr-FR" dirty="0"/>
          </a:p>
        </p:txBody>
      </p:sp>
      <p:sp>
        <p:nvSpPr>
          <p:cNvPr id="3" name="Text Placeholder 2"/>
          <p:cNvSpPr>
            <a:spLocks noGrp="1"/>
          </p:cNvSpPr>
          <p:nvPr>
            <p:ph type="body" idx="1"/>
          </p:nvPr>
        </p:nvSpPr>
        <p:spPr>
          <a:xfrm>
            <a:off x="577850" y="2276852"/>
            <a:ext cx="7994650" cy="386359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grpSp>
        <p:nvGrpSpPr>
          <p:cNvPr id="2053" name="Group 5"/>
          <p:cNvGrpSpPr>
            <a:grpSpLocks/>
          </p:cNvGrpSpPr>
          <p:nvPr/>
        </p:nvGrpSpPr>
        <p:grpSpPr bwMode="auto">
          <a:xfrm>
            <a:off x="571500" y="0"/>
            <a:ext cx="406400" cy="550863"/>
            <a:chOff x="360" y="46"/>
            <a:chExt cx="357" cy="484"/>
          </a:xfrm>
        </p:grpSpPr>
      </p:grpSp>
      <p:grpSp>
        <p:nvGrpSpPr>
          <p:cNvPr id="5" name="Group 5"/>
          <p:cNvGrpSpPr>
            <a:grpSpLocks/>
          </p:cNvGrpSpPr>
          <p:nvPr/>
        </p:nvGrpSpPr>
        <p:grpSpPr bwMode="auto">
          <a:xfrm>
            <a:off x="571500" y="0"/>
            <a:ext cx="406400" cy="550863"/>
            <a:chOff x="360" y="46"/>
            <a:chExt cx="357" cy="484"/>
          </a:xfrm>
        </p:grpSpPr>
      </p:grpSp>
    </p:spTree>
    <p:extLst>
      <p:ext uri="{BB962C8B-B14F-4D97-AF65-F5344CB8AC3E}">
        <p14:creationId xmlns:p14="http://schemas.microsoft.com/office/powerpoint/2010/main" val="310142156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6" r:id="rId3"/>
    <p:sldLayoutId id="2147483673" r:id="rId4"/>
    <p:sldLayoutId id="2147483684" r:id="rId5"/>
    <p:sldLayoutId id="2147483685" r:id="rId6"/>
    <p:sldLayoutId id="2147483686" r:id="rId7"/>
  </p:sldLayoutIdLst>
  <p:hf hd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dirty="0"/>
              <a:t>ISO 37001: Anti-Bribery Management </a:t>
            </a:r>
            <a:r>
              <a:rPr lang="en-US" sz="3200" dirty="0" smtClean="0"/>
              <a:t>Systems Standard</a:t>
            </a:r>
            <a:endParaRPr lang="fr-FR" sz="3200" dirty="0"/>
          </a:p>
        </p:txBody>
      </p:sp>
      <p:sp>
        <p:nvSpPr>
          <p:cNvPr id="5" name="Text Placeholder 4"/>
          <p:cNvSpPr>
            <a:spLocks noGrp="1"/>
          </p:cNvSpPr>
          <p:nvPr>
            <p:ph type="body" sz="quarter" idx="12"/>
          </p:nvPr>
        </p:nvSpPr>
        <p:spPr>
          <a:xfrm>
            <a:off x="571500" y="3163499"/>
            <a:ext cx="8001000" cy="2582674"/>
          </a:xfrm>
        </p:spPr>
        <p:txBody>
          <a:bodyPr/>
          <a:lstStyle/>
          <a:p>
            <a:r>
              <a:rPr lang="fr-FR" sz="2200" b="1" dirty="0" smtClean="0"/>
              <a:t>------------------------------------------------</a:t>
            </a:r>
          </a:p>
          <a:p>
            <a:endParaRPr lang="fr-FR" sz="2200" b="1" dirty="0" smtClean="0"/>
          </a:p>
          <a:p>
            <a:r>
              <a:rPr lang="fr-FR" sz="2800" b="1" dirty="0" err="1" smtClean="0"/>
              <a:t>Executive</a:t>
            </a:r>
            <a:r>
              <a:rPr lang="fr-FR" sz="2800" b="1" dirty="0" smtClean="0"/>
              <a:t> </a:t>
            </a:r>
            <a:r>
              <a:rPr lang="fr-FR" sz="2800" b="1" dirty="0" err="1" smtClean="0"/>
              <a:t>Summary</a:t>
            </a:r>
            <a:endParaRPr lang="fr-FR" sz="2800" b="1" dirty="0"/>
          </a:p>
        </p:txBody>
      </p:sp>
    </p:spTree>
    <p:extLst>
      <p:ext uri="{BB962C8B-B14F-4D97-AF65-F5344CB8AC3E}">
        <p14:creationId xmlns:p14="http://schemas.microsoft.com/office/powerpoint/2010/main" val="127063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What does the standard require (3)?</a:t>
            </a:r>
            <a:endParaRPr lang="en-US" sz="3200" b="1" u="sng" dirty="0"/>
          </a:p>
        </p:txBody>
      </p:sp>
      <p:sp>
        <p:nvSpPr>
          <p:cNvPr id="3" name="Content Placeholder 2"/>
          <p:cNvSpPr>
            <a:spLocks noGrp="1"/>
          </p:cNvSpPr>
          <p:nvPr>
            <p:ph idx="1"/>
          </p:nvPr>
        </p:nvSpPr>
        <p:spPr>
          <a:xfrm>
            <a:off x="457200" y="1951549"/>
            <a:ext cx="8229600" cy="4022214"/>
          </a:xfrm>
        </p:spPr>
        <p:txBody>
          <a:bodyPr>
            <a:noAutofit/>
          </a:bodyPr>
          <a:lstStyle/>
          <a:p>
            <a:pPr>
              <a:lnSpc>
                <a:spcPct val="90000"/>
              </a:lnSpc>
              <a:buFont typeface="Wingdings" panose="05000000000000000000" pitchFamily="2" charset="2"/>
              <a:buChar char="§"/>
            </a:pPr>
            <a:endParaRPr lang="en-GB" altLang="en-US" sz="1000" dirty="0" smtClean="0"/>
          </a:p>
          <a:p>
            <a:pPr>
              <a:lnSpc>
                <a:spcPct val="90000"/>
              </a:lnSpc>
              <a:buFont typeface="Wingdings" panose="05000000000000000000" pitchFamily="2" charset="2"/>
              <a:buChar char="§"/>
            </a:pPr>
            <a:r>
              <a:rPr lang="en-GB" altLang="en-US" sz="2200" dirty="0" smtClean="0"/>
              <a:t>Control </a:t>
            </a:r>
            <a:r>
              <a:rPr lang="en-GB" altLang="en-US" sz="2200" dirty="0"/>
              <a:t>gifts, hospitality, donations and similar benefits to ensure </a:t>
            </a:r>
            <a:r>
              <a:rPr lang="en-GB" altLang="en-US" sz="2200" dirty="0" smtClean="0"/>
              <a:t>that they do </a:t>
            </a:r>
            <a:r>
              <a:rPr lang="en-GB" altLang="en-US" sz="2200" dirty="0"/>
              <a:t>not have </a:t>
            </a:r>
            <a:r>
              <a:rPr lang="en-GB" altLang="en-US" sz="2200" dirty="0" smtClean="0"/>
              <a:t>a corrupt </a:t>
            </a:r>
            <a:r>
              <a:rPr lang="en-GB" altLang="en-US" sz="2200" dirty="0"/>
              <a:t>purpose.</a:t>
            </a:r>
          </a:p>
          <a:p>
            <a:pPr>
              <a:lnSpc>
                <a:spcPct val="90000"/>
              </a:lnSpc>
              <a:buFont typeface="Wingdings" panose="05000000000000000000" pitchFamily="2" charset="2"/>
              <a:buChar char="§"/>
            </a:pPr>
            <a:endParaRPr lang="en-GB" altLang="en-US" sz="1000" dirty="0"/>
          </a:p>
          <a:p>
            <a:pPr>
              <a:lnSpc>
                <a:spcPct val="90000"/>
              </a:lnSpc>
              <a:buFont typeface="Wingdings" panose="05000000000000000000" pitchFamily="2" charset="2"/>
              <a:buChar char="§"/>
            </a:pPr>
            <a:r>
              <a:rPr lang="en-GB" altLang="en-US" sz="2200" dirty="0"/>
              <a:t>Implement appropriate financial, procurement and other commercial controls so as to help prevent the risk of bribery.</a:t>
            </a:r>
          </a:p>
          <a:p>
            <a:pPr>
              <a:lnSpc>
                <a:spcPct val="90000"/>
              </a:lnSpc>
              <a:buFont typeface="Wingdings" panose="05000000000000000000" pitchFamily="2" charset="2"/>
              <a:buChar char="§"/>
            </a:pPr>
            <a:endParaRPr lang="en-GB" altLang="en-US" sz="1000" dirty="0"/>
          </a:p>
          <a:p>
            <a:pPr>
              <a:lnSpc>
                <a:spcPct val="90000"/>
              </a:lnSpc>
              <a:buFont typeface="Wingdings" panose="05000000000000000000" pitchFamily="2" charset="2"/>
              <a:buChar char="§"/>
            </a:pPr>
            <a:r>
              <a:rPr lang="en-GB" altLang="en-US" sz="2200" dirty="0"/>
              <a:t>Implement reporting (whistle-blowing) procedures.</a:t>
            </a:r>
          </a:p>
          <a:p>
            <a:pPr>
              <a:lnSpc>
                <a:spcPct val="90000"/>
              </a:lnSpc>
              <a:buFont typeface="Wingdings" panose="05000000000000000000" pitchFamily="2" charset="2"/>
              <a:buChar char="§"/>
            </a:pPr>
            <a:endParaRPr lang="en-GB" altLang="en-US" sz="1000" dirty="0"/>
          </a:p>
          <a:p>
            <a:pPr>
              <a:lnSpc>
                <a:spcPct val="90000"/>
              </a:lnSpc>
              <a:buFont typeface="Wingdings" panose="05000000000000000000" pitchFamily="2" charset="2"/>
              <a:buChar char="§"/>
            </a:pPr>
            <a:r>
              <a:rPr lang="en-GB" altLang="en-US" sz="2200" dirty="0"/>
              <a:t>Investigate and deal appropriately with any actual or suspected bribery.</a:t>
            </a:r>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10</a:t>
            </a:fld>
            <a:endParaRPr lang="en-US" dirty="0"/>
          </a:p>
        </p:txBody>
      </p:sp>
    </p:spTree>
    <p:extLst>
      <p:ext uri="{BB962C8B-B14F-4D97-AF65-F5344CB8AC3E}">
        <p14:creationId xmlns:p14="http://schemas.microsoft.com/office/powerpoint/2010/main" val="1647593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u="sng" dirty="0" smtClean="0"/>
              <a:t>What if a </a:t>
            </a:r>
            <a:r>
              <a:rPr lang="en-US" sz="3200" u="sng" dirty="0" smtClean="0"/>
              <a:t>requirement</a:t>
            </a:r>
            <a:r>
              <a:rPr lang="en-US" sz="3200" b="1" u="sng" dirty="0" smtClean="0"/>
              <a:t> is illegal in </a:t>
            </a:r>
            <a:r>
              <a:rPr lang="en-US" sz="3200" u="sng" dirty="0" smtClean="0"/>
              <a:t>a</a:t>
            </a:r>
            <a:r>
              <a:rPr lang="en-US" sz="3200" b="1" u="sng" dirty="0" smtClean="0"/>
              <a:t> country?</a:t>
            </a:r>
            <a:endParaRPr lang="en-US" sz="3200" b="1" u="sng" dirty="0"/>
          </a:p>
        </p:txBody>
      </p:sp>
      <p:sp>
        <p:nvSpPr>
          <p:cNvPr id="3" name="Content Placeholder 2"/>
          <p:cNvSpPr>
            <a:spLocks noGrp="1"/>
          </p:cNvSpPr>
          <p:nvPr>
            <p:ph idx="1"/>
          </p:nvPr>
        </p:nvSpPr>
        <p:spPr>
          <a:xfrm>
            <a:off x="577850" y="1951549"/>
            <a:ext cx="7994650" cy="4188901"/>
          </a:xfrm>
        </p:spPr>
        <p:txBody>
          <a:bodyPr>
            <a:normAutofit/>
          </a:bodyPr>
          <a:lstStyle/>
          <a:p>
            <a:pPr marL="0" indent="0">
              <a:buNone/>
            </a:pPr>
            <a:endParaRPr lang="en-US" sz="1000" dirty="0" smtClean="0"/>
          </a:p>
          <a:p>
            <a:r>
              <a:rPr lang="en-US" sz="2200" dirty="0" smtClean="0"/>
              <a:t>If the whole or part of a requirement is prohibited by applicable law (e.g. if anonymous reporting is prohibited), then an organization will not be required to comply with that prohibited part, but can comply with the remainder of the standard. </a:t>
            </a:r>
            <a:endParaRPr lang="en-US" sz="2200" dirty="0"/>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11</a:t>
            </a:fld>
            <a:endParaRPr lang="en-US" dirty="0"/>
          </a:p>
        </p:txBody>
      </p:sp>
    </p:spTree>
    <p:extLst>
      <p:ext uri="{BB962C8B-B14F-4D97-AF65-F5344CB8AC3E}">
        <p14:creationId xmlns:p14="http://schemas.microsoft.com/office/powerpoint/2010/main" val="721989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900" b="1" u="sng" dirty="0" smtClean="0"/>
              <a:t>How will the Standard benefit an organization</a:t>
            </a:r>
            <a:r>
              <a:rPr lang="en-US" sz="3200" b="1" u="sng" dirty="0" smtClean="0"/>
              <a:t>?</a:t>
            </a:r>
            <a:endParaRPr lang="en-US" sz="3200" b="1" u="sng" dirty="0"/>
          </a:p>
        </p:txBody>
      </p:sp>
      <p:sp>
        <p:nvSpPr>
          <p:cNvPr id="3" name="Content Placeholder 2"/>
          <p:cNvSpPr>
            <a:spLocks noGrp="1"/>
          </p:cNvSpPr>
          <p:nvPr>
            <p:ph idx="1"/>
          </p:nvPr>
        </p:nvSpPr>
        <p:spPr>
          <a:xfrm>
            <a:off x="577850" y="2328807"/>
            <a:ext cx="7994650" cy="3863598"/>
          </a:xfrm>
        </p:spPr>
        <p:txBody>
          <a:bodyPr>
            <a:noAutofit/>
          </a:bodyPr>
          <a:lstStyle/>
          <a:p>
            <a:pPr marL="0" indent="0">
              <a:buNone/>
            </a:pPr>
            <a:r>
              <a:rPr lang="en-US" sz="2200" dirty="0" smtClean="0"/>
              <a:t>The standard benefits an organization by providing:</a:t>
            </a:r>
          </a:p>
          <a:p>
            <a:pPr marL="0" indent="0">
              <a:buNone/>
            </a:pPr>
            <a:endParaRPr lang="en-US" sz="600" dirty="0" smtClean="0"/>
          </a:p>
          <a:p>
            <a:r>
              <a:rPr lang="en-US" sz="2200" dirty="0" smtClean="0"/>
              <a:t>Minimum requirements and supporting guidance for implementing  or benchmarking an anti-bribery management system.</a:t>
            </a:r>
          </a:p>
          <a:p>
            <a:endParaRPr lang="en-US" sz="600" dirty="0" smtClean="0"/>
          </a:p>
          <a:p>
            <a:r>
              <a:rPr lang="en-US" sz="2200" dirty="0" smtClean="0"/>
              <a:t>Assurance to management, investors, business associates, personnel, and other stakeholders that an organization is taking reasonable steps to prevent bribery.</a:t>
            </a:r>
          </a:p>
          <a:p>
            <a:endParaRPr lang="en-US" sz="600" dirty="0"/>
          </a:p>
          <a:p>
            <a:r>
              <a:rPr lang="en-US" sz="2200" dirty="0" smtClean="0"/>
              <a:t>Evidence in court that an organization has taken reasonable steps to prevent bribery.</a:t>
            </a:r>
            <a:endParaRPr lang="en-US" sz="2200" dirty="0"/>
          </a:p>
          <a:p>
            <a:endParaRPr lang="en-US" sz="2800" dirty="0" smtClean="0"/>
          </a:p>
          <a:p>
            <a:pPr marL="0" indent="0">
              <a:buNone/>
            </a:pPr>
            <a:endParaRPr lang="en-US" sz="2800" dirty="0"/>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12</a:t>
            </a:fld>
            <a:endParaRPr lang="en-US" dirty="0"/>
          </a:p>
        </p:txBody>
      </p:sp>
    </p:spTree>
    <p:extLst>
      <p:ext uri="{BB962C8B-B14F-4D97-AF65-F5344CB8AC3E}">
        <p14:creationId xmlns:p14="http://schemas.microsoft.com/office/powerpoint/2010/main" val="227482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900" b="1" u="sng" dirty="0" smtClean="0"/>
              <a:t>Can my organization be ISO 37001 certified?</a:t>
            </a:r>
            <a:endParaRPr lang="en-US" sz="2900" b="1" u="sng" dirty="0"/>
          </a:p>
        </p:txBody>
      </p:sp>
      <p:sp>
        <p:nvSpPr>
          <p:cNvPr id="3" name="Content Placeholder 2"/>
          <p:cNvSpPr>
            <a:spLocks noGrp="1"/>
          </p:cNvSpPr>
          <p:nvPr>
            <p:ph idx="1"/>
          </p:nvPr>
        </p:nvSpPr>
        <p:spPr>
          <a:xfrm>
            <a:off x="453159" y="2048252"/>
            <a:ext cx="7994650" cy="3863598"/>
          </a:xfrm>
        </p:spPr>
        <p:txBody>
          <a:bodyPr>
            <a:normAutofit/>
          </a:bodyPr>
          <a:lstStyle/>
          <a:p>
            <a:endParaRPr lang="en-US" sz="1000" dirty="0" smtClean="0"/>
          </a:p>
          <a:p>
            <a:r>
              <a:rPr lang="en-US" sz="2200" dirty="0" smtClean="0"/>
              <a:t>ISO 37001 is being developed as a requirements standard, making it capable of independent certification.</a:t>
            </a:r>
          </a:p>
          <a:p>
            <a:endParaRPr lang="en-US" sz="1000" dirty="0" smtClean="0"/>
          </a:p>
          <a:p>
            <a:r>
              <a:rPr lang="en-US" sz="2200" dirty="0"/>
              <a:t>T</a:t>
            </a:r>
            <a:r>
              <a:rPr lang="en-US" sz="2200" dirty="0" smtClean="0"/>
              <a:t>hird parties will be able to certify an organization’s compliance with the Standard in the same way that organizations are certified to e.g. ISO 9001 and 14001.</a:t>
            </a:r>
          </a:p>
          <a:p>
            <a:pPr marL="0" indent="0">
              <a:buNone/>
            </a:pPr>
            <a:endParaRPr lang="en-US" sz="2600" dirty="0" smtClean="0"/>
          </a:p>
          <a:p>
            <a:endParaRPr lang="en-US" sz="2600" dirty="0"/>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13</a:t>
            </a:fld>
            <a:endParaRPr lang="en-US" dirty="0"/>
          </a:p>
        </p:txBody>
      </p:sp>
    </p:spTree>
    <p:extLst>
      <p:ext uri="{BB962C8B-B14F-4D97-AF65-F5344CB8AC3E}">
        <p14:creationId xmlns:p14="http://schemas.microsoft.com/office/powerpoint/2010/main" val="679308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900" b="1" u="sng" dirty="0" smtClean="0"/>
              <a:t>Timeline of the Standard’s Development</a:t>
            </a:r>
            <a:r>
              <a:rPr lang="en-US" sz="2900" u="sng" dirty="0"/>
              <a:t> </a:t>
            </a:r>
            <a:r>
              <a:rPr lang="en-US" sz="2900" u="sng" dirty="0" smtClean="0"/>
              <a:t>(1)</a:t>
            </a:r>
            <a:endParaRPr lang="en-US" sz="2900" b="1" u="sng" dirty="0"/>
          </a:p>
        </p:txBody>
      </p:sp>
      <p:sp>
        <p:nvSpPr>
          <p:cNvPr id="3" name="Content Placeholder 2"/>
          <p:cNvSpPr>
            <a:spLocks noGrp="1"/>
          </p:cNvSpPr>
          <p:nvPr>
            <p:ph idx="1"/>
          </p:nvPr>
        </p:nvSpPr>
        <p:spPr>
          <a:xfrm>
            <a:off x="457200" y="1951549"/>
            <a:ext cx="8229600" cy="4179086"/>
          </a:xfrm>
        </p:spPr>
        <p:txBody>
          <a:bodyPr>
            <a:noAutofit/>
          </a:bodyPr>
          <a:lstStyle/>
          <a:p>
            <a:endParaRPr lang="en-US" sz="500" dirty="0" smtClean="0"/>
          </a:p>
          <a:p>
            <a:r>
              <a:rPr lang="en-US" sz="2200" dirty="0" smtClean="0"/>
              <a:t>In 2013, Project Committee ISO/PC 278 was established to develop the new anti-bribery standard.</a:t>
            </a:r>
          </a:p>
          <a:p>
            <a:endParaRPr lang="en-US" sz="500" dirty="0" smtClean="0"/>
          </a:p>
          <a:p>
            <a:r>
              <a:rPr lang="en-US" sz="2200" dirty="0" smtClean="0"/>
              <a:t>The committee includes 27 participating countries, 14 observing countries, and 7 liaison organizations.</a:t>
            </a:r>
          </a:p>
          <a:p>
            <a:endParaRPr lang="en-US" sz="500" dirty="0" smtClean="0"/>
          </a:p>
          <a:p>
            <a:r>
              <a:rPr lang="en-US" sz="2200" dirty="0" smtClean="0"/>
              <a:t>Five committee meetings have taken place:</a:t>
            </a:r>
          </a:p>
          <a:p>
            <a:pPr lvl="1"/>
            <a:r>
              <a:rPr lang="en-US" sz="2000" dirty="0" smtClean="0"/>
              <a:t>London (June 2013);</a:t>
            </a:r>
          </a:p>
          <a:p>
            <a:pPr lvl="1"/>
            <a:r>
              <a:rPr lang="en-US" sz="2000" dirty="0" smtClean="0"/>
              <a:t>Madrid (March 2014);</a:t>
            </a:r>
          </a:p>
          <a:p>
            <a:pPr lvl="1"/>
            <a:r>
              <a:rPr lang="en-US" sz="2000" dirty="0" smtClean="0"/>
              <a:t>Miami (September 2014);</a:t>
            </a:r>
          </a:p>
          <a:p>
            <a:pPr lvl="1"/>
            <a:r>
              <a:rPr lang="en-US" sz="2000" dirty="0" smtClean="0"/>
              <a:t>Paris (March 2015).</a:t>
            </a:r>
          </a:p>
          <a:p>
            <a:pPr lvl="1"/>
            <a:r>
              <a:rPr lang="en-US" sz="2000" dirty="0" smtClean="0"/>
              <a:t>Kuala Lumpur (September 2015)</a:t>
            </a:r>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14</a:t>
            </a:fld>
            <a:endParaRPr lang="en-US" dirty="0"/>
          </a:p>
        </p:txBody>
      </p:sp>
    </p:spTree>
    <p:extLst>
      <p:ext uri="{BB962C8B-B14F-4D97-AF65-F5344CB8AC3E}">
        <p14:creationId xmlns:p14="http://schemas.microsoft.com/office/powerpoint/2010/main" val="923417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900" b="1" u="sng" dirty="0" smtClean="0"/>
              <a:t>Timeline of the Standard’s Development</a:t>
            </a:r>
            <a:r>
              <a:rPr lang="en-US" sz="2900" u="sng" dirty="0"/>
              <a:t> </a:t>
            </a:r>
            <a:r>
              <a:rPr lang="en-US" sz="2900" u="sng" dirty="0" smtClean="0"/>
              <a:t>(2)</a:t>
            </a:r>
            <a:endParaRPr lang="en-US" sz="2900" b="1" u="sng" dirty="0"/>
          </a:p>
        </p:txBody>
      </p:sp>
      <p:sp>
        <p:nvSpPr>
          <p:cNvPr id="3" name="Content Placeholder 2"/>
          <p:cNvSpPr>
            <a:spLocks noGrp="1"/>
          </p:cNvSpPr>
          <p:nvPr>
            <p:ph idx="1"/>
          </p:nvPr>
        </p:nvSpPr>
        <p:spPr>
          <a:xfrm>
            <a:off x="457200" y="1951549"/>
            <a:ext cx="8229600" cy="3793614"/>
          </a:xfrm>
        </p:spPr>
        <p:txBody>
          <a:bodyPr>
            <a:noAutofit/>
          </a:bodyPr>
          <a:lstStyle/>
          <a:p>
            <a:endParaRPr lang="en-US" sz="1000" dirty="0" smtClean="0"/>
          </a:p>
          <a:p>
            <a:r>
              <a:rPr lang="en-US" sz="2200" dirty="0" smtClean="0"/>
              <a:t>The Draft International Standard will be published in early January 2016.</a:t>
            </a:r>
          </a:p>
          <a:p>
            <a:endParaRPr lang="en-US" sz="1000" dirty="0" smtClean="0"/>
          </a:p>
          <a:p>
            <a:r>
              <a:rPr lang="en-US" sz="2200" dirty="0" smtClean="0"/>
              <a:t>Country votes on the draft standard will close on 5</a:t>
            </a:r>
            <a:r>
              <a:rPr lang="en-US" sz="2200" baseline="30000" dirty="0" smtClean="0"/>
              <a:t>th</a:t>
            </a:r>
            <a:r>
              <a:rPr lang="en-US" sz="2200" dirty="0" smtClean="0"/>
              <a:t> April 2016.</a:t>
            </a:r>
          </a:p>
          <a:p>
            <a:endParaRPr lang="en-US" sz="1000" dirty="0" smtClean="0"/>
          </a:p>
          <a:p>
            <a:r>
              <a:rPr lang="en-US" sz="2200" dirty="0" smtClean="0"/>
              <a:t>If there is a majority vote in favour of publication, the final drafting meeting will take place in Mexico City in May 2016.</a:t>
            </a:r>
          </a:p>
          <a:p>
            <a:endParaRPr lang="en-US" sz="1000" dirty="0"/>
          </a:p>
          <a:p>
            <a:r>
              <a:rPr lang="en-US" sz="2200" dirty="0" smtClean="0"/>
              <a:t>The publication of the standard is expected in late 2016. </a:t>
            </a:r>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15</a:t>
            </a:fld>
            <a:endParaRPr lang="en-US" dirty="0"/>
          </a:p>
        </p:txBody>
      </p:sp>
    </p:spTree>
    <p:extLst>
      <p:ext uri="{BB962C8B-B14F-4D97-AF65-F5344CB8AC3E}">
        <p14:creationId xmlns:p14="http://schemas.microsoft.com/office/powerpoint/2010/main" val="1421350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900" u="sng" dirty="0" smtClean="0"/>
              <a:t>Further information</a:t>
            </a:r>
            <a:endParaRPr lang="en-US" sz="2900" b="1" u="sng" dirty="0"/>
          </a:p>
        </p:txBody>
      </p:sp>
      <p:sp>
        <p:nvSpPr>
          <p:cNvPr id="3" name="Content Placeholder 2"/>
          <p:cNvSpPr>
            <a:spLocks noGrp="1"/>
          </p:cNvSpPr>
          <p:nvPr>
            <p:ph idx="1"/>
          </p:nvPr>
        </p:nvSpPr>
        <p:spPr>
          <a:xfrm>
            <a:off x="426027" y="1951549"/>
            <a:ext cx="8229600" cy="3793614"/>
          </a:xfrm>
        </p:spPr>
        <p:txBody>
          <a:bodyPr>
            <a:noAutofit/>
          </a:bodyPr>
          <a:lstStyle/>
          <a:p>
            <a:endParaRPr lang="en-US" sz="2200" dirty="0" smtClean="0"/>
          </a:p>
          <a:p>
            <a:r>
              <a:rPr lang="en-US" sz="2200" dirty="0" smtClean="0"/>
              <a:t>Further information on ISO 37001 can be obtained from:</a:t>
            </a:r>
          </a:p>
          <a:p>
            <a:endParaRPr lang="en-US" sz="2200" dirty="0"/>
          </a:p>
          <a:p>
            <a:r>
              <a:rPr lang="en-US" sz="2200" dirty="0" smtClean="0">
                <a:solidFill>
                  <a:schemeClr val="tx2"/>
                </a:solidFill>
              </a:rPr>
              <a:t>[WEB LINK to ISO 37001 WEBPAGE]</a:t>
            </a:r>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16</a:t>
            </a:fld>
            <a:endParaRPr lang="en-US" dirty="0"/>
          </a:p>
        </p:txBody>
      </p:sp>
    </p:spTree>
    <p:extLst>
      <p:ext uri="{BB962C8B-B14F-4D97-AF65-F5344CB8AC3E}">
        <p14:creationId xmlns:p14="http://schemas.microsoft.com/office/powerpoint/2010/main" val="503429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What is ISO?</a:t>
            </a:r>
            <a:endParaRPr lang="en-US" sz="3200" b="1" u="sng" dirty="0"/>
          </a:p>
        </p:txBody>
      </p:sp>
      <p:sp>
        <p:nvSpPr>
          <p:cNvPr id="3" name="Content Placeholder 2"/>
          <p:cNvSpPr>
            <a:spLocks noGrp="1"/>
          </p:cNvSpPr>
          <p:nvPr>
            <p:ph idx="1"/>
          </p:nvPr>
        </p:nvSpPr>
        <p:spPr>
          <a:xfrm>
            <a:off x="571500" y="2110597"/>
            <a:ext cx="7994650" cy="3863598"/>
          </a:xfrm>
        </p:spPr>
        <p:txBody>
          <a:bodyPr>
            <a:normAutofit/>
          </a:bodyPr>
          <a:lstStyle/>
          <a:p>
            <a:endParaRPr lang="en-US" sz="1000" dirty="0" smtClean="0"/>
          </a:p>
          <a:p>
            <a:r>
              <a:rPr lang="en-US" sz="2200" dirty="0" smtClean="0"/>
              <a:t>The International Organization for Standardization (ISO) develops and publishes international standards.</a:t>
            </a:r>
          </a:p>
          <a:p>
            <a:pPr marL="0" indent="0">
              <a:buNone/>
            </a:pPr>
            <a:endParaRPr lang="en-US" sz="1000" dirty="0" smtClean="0"/>
          </a:p>
          <a:p>
            <a:r>
              <a:rPr lang="en-US" sz="2200" dirty="0" smtClean="0"/>
              <a:t>Its members are the national standards bodies from 163 countries.</a:t>
            </a:r>
          </a:p>
          <a:p>
            <a:pPr marL="0" indent="0">
              <a:buNone/>
            </a:pPr>
            <a:endParaRPr lang="en-US" sz="1000" dirty="0" smtClean="0"/>
          </a:p>
          <a:p>
            <a:r>
              <a:rPr lang="en-US" sz="2200" dirty="0" smtClean="0"/>
              <a:t>It has published nearly twenty thousand international standards.</a:t>
            </a:r>
          </a:p>
          <a:p>
            <a:pPr marL="0" indent="0">
              <a:buNone/>
            </a:pPr>
            <a:endParaRPr lang="en-US" dirty="0"/>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2</a:t>
            </a:fld>
            <a:endParaRPr lang="en-US" dirty="0"/>
          </a:p>
        </p:txBody>
      </p:sp>
    </p:spTree>
    <p:extLst>
      <p:ext uri="{BB962C8B-B14F-4D97-AF65-F5344CB8AC3E}">
        <p14:creationId xmlns:p14="http://schemas.microsoft.com/office/powerpoint/2010/main" val="3081972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smtClean="0"/>
              <a:t>What is ISO 37001?</a:t>
            </a:r>
            <a:endParaRPr lang="en-US" sz="3200" b="1" u="sng" dirty="0"/>
          </a:p>
        </p:txBody>
      </p:sp>
      <p:sp>
        <p:nvSpPr>
          <p:cNvPr id="3" name="Content Placeholder 2"/>
          <p:cNvSpPr>
            <a:spLocks noGrp="1"/>
          </p:cNvSpPr>
          <p:nvPr>
            <p:ph idx="1"/>
          </p:nvPr>
        </p:nvSpPr>
        <p:spPr/>
        <p:txBody>
          <a:bodyPr>
            <a:normAutofit/>
          </a:bodyPr>
          <a:lstStyle/>
          <a:p>
            <a:r>
              <a:rPr lang="en-US" sz="2200" dirty="0" smtClean="0"/>
              <a:t>ISO 37001 is an anti-bribery management systems standard, which is currently under development.</a:t>
            </a:r>
          </a:p>
          <a:p>
            <a:endParaRPr lang="en-US" sz="1000" dirty="0" smtClean="0"/>
          </a:p>
          <a:p>
            <a:r>
              <a:rPr lang="en-US" sz="2200" dirty="0" smtClean="0"/>
              <a:t>It is designed to help an organization establish, implement, maintain and improve an anti-bribery compliance program.</a:t>
            </a:r>
          </a:p>
          <a:p>
            <a:endParaRPr lang="en-US" sz="1000" dirty="0"/>
          </a:p>
          <a:p>
            <a:r>
              <a:rPr lang="en-US" sz="2200" dirty="0" smtClean="0"/>
              <a:t>It includes a series of measures which an organization must implement which represent globally recognised anti-bribery good practice.</a:t>
            </a:r>
          </a:p>
          <a:p>
            <a:pPr marL="0" indent="0">
              <a:buNone/>
            </a:pPr>
            <a:endParaRPr lang="en-US" sz="1000" dirty="0" smtClean="0"/>
          </a:p>
          <a:p>
            <a:r>
              <a:rPr lang="en-US" sz="2200" dirty="0" smtClean="0"/>
              <a:t>It is accompanied by supporting guidance.</a:t>
            </a:r>
            <a:endParaRPr lang="en-US" sz="2200" dirty="0"/>
          </a:p>
          <a:p>
            <a:pPr marL="457200" lvl="1" indent="0">
              <a:buNone/>
            </a:pPr>
            <a:endParaRPr lang="en-US" dirty="0" smtClean="0"/>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3</a:t>
            </a:fld>
            <a:endParaRPr lang="en-US" dirty="0"/>
          </a:p>
        </p:txBody>
      </p:sp>
    </p:spTree>
    <p:extLst>
      <p:ext uri="{BB962C8B-B14F-4D97-AF65-F5344CB8AC3E}">
        <p14:creationId xmlns:p14="http://schemas.microsoft.com/office/powerpoint/2010/main" val="4116717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Who can use this Standard?</a:t>
            </a:r>
            <a:endParaRPr lang="en-US" sz="3200" b="1" u="sng" dirty="0"/>
          </a:p>
        </p:txBody>
      </p:sp>
      <p:sp>
        <p:nvSpPr>
          <p:cNvPr id="3" name="Content Placeholder 2"/>
          <p:cNvSpPr>
            <a:spLocks noGrp="1"/>
          </p:cNvSpPr>
          <p:nvPr>
            <p:ph idx="1"/>
          </p:nvPr>
        </p:nvSpPr>
        <p:spPr>
          <a:xfrm>
            <a:off x="457200" y="2182352"/>
            <a:ext cx="8229600" cy="3690965"/>
          </a:xfrm>
        </p:spPr>
        <p:txBody>
          <a:bodyPr>
            <a:noAutofit/>
          </a:bodyPr>
          <a:lstStyle/>
          <a:p>
            <a:endParaRPr lang="en-US" sz="500" dirty="0" smtClean="0"/>
          </a:p>
          <a:p>
            <a:r>
              <a:rPr lang="en-US" sz="2200" dirty="0" smtClean="0"/>
              <a:t>The </a:t>
            </a:r>
            <a:r>
              <a:rPr lang="en-US" sz="2200" dirty="0"/>
              <a:t>standard is flexible and can be </a:t>
            </a:r>
            <a:r>
              <a:rPr lang="en-US" sz="2200" dirty="0" smtClean="0"/>
              <a:t>adapted </a:t>
            </a:r>
            <a:r>
              <a:rPr lang="en-US" sz="2200" dirty="0"/>
              <a:t>to a wide range of </a:t>
            </a:r>
            <a:r>
              <a:rPr lang="en-US" sz="2200" dirty="0" smtClean="0"/>
              <a:t>organizations, including:</a:t>
            </a:r>
          </a:p>
          <a:p>
            <a:endParaRPr lang="en-US" sz="400" dirty="0" smtClean="0"/>
          </a:p>
          <a:p>
            <a:pPr marL="747522" lvl="2" indent="-347472"/>
            <a:r>
              <a:rPr lang="en-US" sz="2200" dirty="0" smtClean="0"/>
              <a:t>Large organizations</a:t>
            </a:r>
          </a:p>
          <a:p>
            <a:pPr marL="747522" lvl="2" indent="-347472"/>
            <a:endParaRPr lang="en-US" sz="400" dirty="0" smtClean="0"/>
          </a:p>
          <a:p>
            <a:pPr marL="747522" lvl="2" indent="-347472"/>
            <a:r>
              <a:rPr lang="en-US" sz="2200" dirty="0" smtClean="0"/>
              <a:t>Small &amp; medium </a:t>
            </a:r>
            <a:r>
              <a:rPr lang="en-US" sz="2200" dirty="0"/>
              <a:t>s</a:t>
            </a:r>
            <a:r>
              <a:rPr lang="en-US" sz="2200" dirty="0" smtClean="0"/>
              <a:t>ized </a:t>
            </a:r>
            <a:r>
              <a:rPr lang="en-US" sz="2200" dirty="0"/>
              <a:t>e</a:t>
            </a:r>
            <a:r>
              <a:rPr lang="en-US" sz="2200" dirty="0" smtClean="0"/>
              <a:t>nterprises (SMEs)</a:t>
            </a:r>
          </a:p>
          <a:p>
            <a:pPr marL="747522" lvl="2" indent="-347472"/>
            <a:endParaRPr lang="en-US" sz="400" dirty="0" smtClean="0"/>
          </a:p>
          <a:p>
            <a:pPr marL="747522" lvl="2" indent="-347472"/>
            <a:r>
              <a:rPr lang="en-US" sz="2200" dirty="0" smtClean="0"/>
              <a:t>Public and private sector organizations</a:t>
            </a:r>
          </a:p>
          <a:p>
            <a:pPr marL="747522" lvl="2" indent="-347472"/>
            <a:endParaRPr lang="en-US" sz="400" dirty="0" smtClean="0"/>
          </a:p>
          <a:p>
            <a:pPr marL="747522" lvl="2" indent="-347472"/>
            <a:r>
              <a:rPr lang="en-US" sz="2200" dirty="0" smtClean="0"/>
              <a:t>Non-governmental organizations (NGOs)</a:t>
            </a:r>
          </a:p>
          <a:p>
            <a:pPr marL="400050" lvl="2" indent="0">
              <a:buNone/>
            </a:pPr>
            <a:endParaRPr lang="en-US" sz="1000" dirty="0" smtClean="0"/>
          </a:p>
          <a:p>
            <a:pPr marL="347472" lvl="1" indent="-347472">
              <a:buFont typeface="Arial" panose="020B0604020202020204" pitchFamily="34" charset="0"/>
              <a:buChar char="•"/>
            </a:pPr>
            <a:r>
              <a:rPr lang="en-US" sz="2200" dirty="0" smtClean="0"/>
              <a:t>The standard can be used by organizations in any country.</a:t>
            </a:r>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4</a:t>
            </a:fld>
            <a:endParaRPr lang="en-US" dirty="0"/>
          </a:p>
        </p:txBody>
      </p:sp>
    </p:spTree>
    <p:extLst>
      <p:ext uri="{BB962C8B-B14F-4D97-AF65-F5344CB8AC3E}">
        <p14:creationId xmlns:p14="http://schemas.microsoft.com/office/powerpoint/2010/main" val="292159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900" u="sng" dirty="0" smtClean="0"/>
              <a:t>Can the Standard’s requirements be integrated into existing controls</a:t>
            </a:r>
            <a:r>
              <a:rPr lang="en-US" sz="2900" b="1" u="sng" dirty="0" smtClean="0"/>
              <a:t>?</a:t>
            </a:r>
            <a:endParaRPr lang="en-US" sz="2900" b="1" u="sng" dirty="0"/>
          </a:p>
        </p:txBody>
      </p:sp>
      <p:sp>
        <p:nvSpPr>
          <p:cNvPr id="3" name="Content Placeholder 2"/>
          <p:cNvSpPr>
            <a:spLocks noGrp="1"/>
          </p:cNvSpPr>
          <p:nvPr>
            <p:ph idx="1"/>
          </p:nvPr>
        </p:nvSpPr>
        <p:spPr/>
        <p:txBody>
          <a:bodyPr>
            <a:normAutofit/>
          </a:bodyPr>
          <a:lstStyle/>
          <a:p>
            <a:pPr marL="0" indent="0">
              <a:buNone/>
            </a:pPr>
            <a:endParaRPr lang="en-US" sz="1000" dirty="0" smtClean="0"/>
          </a:p>
          <a:p>
            <a:r>
              <a:rPr lang="en-US" sz="2200" dirty="0" smtClean="0"/>
              <a:t>The measures required by ISO 37001 are designed to be integrated into the organization’s existing management processes and controls.</a:t>
            </a:r>
          </a:p>
          <a:p>
            <a:endParaRPr lang="en-US" sz="1000" dirty="0" smtClean="0"/>
          </a:p>
          <a:p>
            <a:r>
              <a:rPr lang="en-GB" sz="2200" dirty="0" smtClean="0"/>
              <a:t>ISO 37001 follows </a:t>
            </a:r>
            <a:r>
              <a:rPr lang="en-GB" sz="2200" dirty="0"/>
              <a:t>the common </a:t>
            </a:r>
            <a:r>
              <a:rPr lang="en-GB" sz="2200" dirty="0" smtClean="0"/>
              <a:t>ISO structure </a:t>
            </a:r>
            <a:r>
              <a:rPr lang="en-GB" sz="2200" dirty="0"/>
              <a:t>for management system standards, for easy integration with, for example, ISO </a:t>
            </a:r>
            <a:r>
              <a:rPr lang="en-GB" sz="2200" dirty="0" smtClean="0"/>
              <a:t>9001 and 14001.</a:t>
            </a:r>
          </a:p>
          <a:p>
            <a:endParaRPr lang="en-US" sz="1000" dirty="0" smtClean="0"/>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5</a:t>
            </a:fld>
            <a:endParaRPr lang="en-US" dirty="0"/>
          </a:p>
        </p:txBody>
      </p:sp>
    </p:spTree>
    <p:extLst>
      <p:ext uri="{BB962C8B-B14F-4D97-AF65-F5344CB8AC3E}">
        <p14:creationId xmlns:p14="http://schemas.microsoft.com/office/powerpoint/2010/main" val="3213418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What does ISO 37001 address?</a:t>
            </a:r>
            <a:endParaRPr lang="en-US" sz="3200" b="1" u="sng" dirty="0"/>
          </a:p>
        </p:txBody>
      </p:sp>
      <p:sp>
        <p:nvSpPr>
          <p:cNvPr id="3" name="Content Placeholder 2"/>
          <p:cNvSpPr>
            <a:spLocks noGrp="1"/>
          </p:cNvSpPr>
          <p:nvPr>
            <p:ph idx="1"/>
          </p:nvPr>
        </p:nvSpPr>
        <p:spPr>
          <a:xfrm>
            <a:off x="457200" y="2026227"/>
            <a:ext cx="8229600" cy="3947536"/>
          </a:xfrm>
        </p:spPr>
        <p:txBody>
          <a:bodyPr>
            <a:normAutofit/>
          </a:bodyPr>
          <a:lstStyle/>
          <a:p>
            <a:pPr marL="0" indent="0">
              <a:buNone/>
            </a:pPr>
            <a:endParaRPr lang="en-US" sz="1000" dirty="0"/>
          </a:p>
          <a:p>
            <a:r>
              <a:rPr lang="en-US" sz="2200" dirty="0" smtClean="0"/>
              <a:t>ISO 37001 specifies measures which an organization must adopt to address:</a:t>
            </a:r>
          </a:p>
          <a:p>
            <a:endParaRPr lang="en-US" sz="1000" dirty="0" smtClean="0"/>
          </a:p>
          <a:p>
            <a:pPr lvl="1">
              <a:buFont typeface="Arial" panose="020B0604020202020204" pitchFamily="34" charset="0"/>
              <a:buChar char="•"/>
            </a:pPr>
            <a:r>
              <a:rPr lang="en-US" sz="2200" dirty="0" smtClean="0"/>
              <a:t>Bribery by the organization, or by its personnel or business associates acting on the organization’s behalf or for its benefit.</a:t>
            </a:r>
          </a:p>
          <a:p>
            <a:pPr lvl="1">
              <a:buFont typeface="Arial" panose="020B0604020202020204" pitchFamily="34" charset="0"/>
              <a:buChar char="•"/>
            </a:pPr>
            <a:endParaRPr lang="en-US" sz="1000" dirty="0" smtClean="0"/>
          </a:p>
          <a:p>
            <a:pPr lvl="1">
              <a:buFont typeface="Arial" panose="020B0604020202020204" pitchFamily="34" charset="0"/>
              <a:buChar char="•"/>
            </a:pPr>
            <a:r>
              <a:rPr lang="en-US" sz="2200" dirty="0" smtClean="0"/>
              <a:t>Bribery of the organization, or of its personnel or business associates in relation to the organization’s activities.</a:t>
            </a:r>
          </a:p>
          <a:p>
            <a:pPr marL="0" indent="0">
              <a:buNone/>
            </a:pPr>
            <a:endParaRPr lang="en-US" sz="2800" dirty="0" smtClean="0"/>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6</a:t>
            </a:fld>
            <a:endParaRPr lang="en-US" dirty="0"/>
          </a:p>
        </p:txBody>
      </p:sp>
    </p:spTree>
    <p:extLst>
      <p:ext uri="{BB962C8B-B14F-4D97-AF65-F5344CB8AC3E}">
        <p14:creationId xmlns:p14="http://schemas.microsoft.com/office/powerpoint/2010/main" val="1005419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Does the Standard define bribery?</a:t>
            </a:r>
            <a:endParaRPr lang="en-US" sz="3200" b="1" u="sng" dirty="0"/>
          </a:p>
        </p:txBody>
      </p:sp>
      <p:sp>
        <p:nvSpPr>
          <p:cNvPr id="3" name="Content Placeholder 2"/>
          <p:cNvSpPr>
            <a:spLocks noGrp="1"/>
          </p:cNvSpPr>
          <p:nvPr>
            <p:ph idx="1"/>
          </p:nvPr>
        </p:nvSpPr>
        <p:spPr>
          <a:xfrm>
            <a:off x="577850" y="2110598"/>
            <a:ext cx="7994650" cy="3863598"/>
          </a:xfrm>
        </p:spPr>
        <p:txBody>
          <a:bodyPr>
            <a:noAutofit/>
          </a:bodyPr>
          <a:lstStyle/>
          <a:p>
            <a:endParaRPr lang="en-US" sz="1000" dirty="0" smtClean="0"/>
          </a:p>
          <a:p>
            <a:r>
              <a:rPr lang="en-US" sz="2200" dirty="0" smtClean="0"/>
              <a:t>Bribery is defined by law which varies between countries.  Therefore the Standard does not provide an independent definition of bribery.  </a:t>
            </a:r>
          </a:p>
          <a:p>
            <a:endParaRPr lang="en-US" sz="1000" dirty="0" smtClean="0"/>
          </a:p>
          <a:p>
            <a:r>
              <a:rPr lang="en-US" sz="2200" dirty="0" smtClean="0"/>
              <a:t>However, the Standard provides guidance on what is meant by bribery to help users understand the intention and scope of the Standard.</a:t>
            </a:r>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7</a:t>
            </a:fld>
            <a:endParaRPr lang="en-US" dirty="0"/>
          </a:p>
        </p:txBody>
      </p:sp>
    </p:spTree>
    <p:extLst>
      <p:ext uri="{BB962C8B-B14F-4D97-AF65-F5344CB8AC3E}">
        <p14:creationId xmlns:p14="http://schemas.microsoft.com/office/powerpoint/2010/main" val="2124443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What does the standard require (1)?</a:t>
            </a:r>
            <a:endParaRPr lang="en-US" sz="3200" b="1" u="sng" dirty="0"/>
          </a:p>
        </p:txBody>
      </p:sp>
      <p:sp>
        <p:nvSpPr>
          <p:cNvPr id="3" name="Content Placeholder 2"/>
          <p:cNvSpPr>
            <a:spLocks noGrp="1"/>
          </p:cNvSpPr>
          <p:nvPr>
            <p:ph idx="1"/>
          </p:nvPr>
        </p:nvSpPr>
        <p:spPr>
          <a:xfrm>
            <a:off x="457200" y="1951548"/>
            <a:ext cx="8229600" cy="4147915"/>
          </a:xfrm>
        </p:spPr>
        <p:txBody>
          <a:bodyPr>
            <a:noAutofit/>
          </a:bodyPr>
          <a:lstStyle/>
          <a:p>
            <a:pPr marL="0" indent="0">
              <a:buNone/>
              <a:defRPr/>
            </a:pPr>
            <a:endParaRPr lang="en-US" altLang="en-US" sz="200" dirty="0" smtClean="0"/>
          </a:p>
          <a:p>
            <a:pPr marL="0" indent="0">
              <a:buNone/>
              <a:defRPr/>
            </a:pPr>
            <a:r>
              <a:rPr lang="en-US" altLang="en-US" sz="2200" dirty="0" smtClean="0"/>
              <a:t>ISO </a:t>
            </a:r>
            <a:r>
              <a:rPr lang="en-US" altLang="en-US" sz="2200" dirty="0"/>
              <a:t>37001 specifies a series of </a:t>
            </a:r>
            <a:r>
              <a:rPr lang="en-US" altLang="en-US" sz="2200" dirty="0" smtClean="0"/>
              <a:t>measures </a:t>
            </a:r>
            <a:r>
              <a:rPr lang="en-US" altLang="en-US" sz="2200" dirty="0"/>
              <a:t>which the organisation must implement in a reasonable and proportionate manner.</a:t>
            </a:r>
          </a:p>
          <a:p>
            <a:pPr marL="0" indent="0">
              <a:buNone/>
              <a:defRPr/>
            </a:pPr>
            <a:endParaRPr lang="en-US" altLang="en-US" sz="400" dirty="0"/>
          </a:p>
          <a:p>
            <a:pPr marL="0" indent="0">
              <a:buNone/>
              <a:defRPr/>
            </a:pPr>
            <a:r>
              <a:rPr lang="en-US" altLang="en-US" sz="2200" dirty="0"/>
              <a:t>In summary, they include:</a:t>
            </a:r>
          </a:p>
          <a:p>
            <a:pPr marL="0" indent="0">
              <a:buNone/>
              <a:defRPr/>
            </a:pPr>
            <a:endParaRPr lang="en-US" altLang="en-US" sz="400" dirty="0"/>
          </a:p>
          <a:p>
            <a:pPr>
              <a:buFont typeface="Wingdings" panose="05000000000000000000" pitchFamily="2" charset="2"/>
              <a:buChar char="§"/>
              <a:defRPr/>
            </a:pPr>
            <a:r>
              <a:rPr lang="en-GB" altLang="en-US" sz="2200" dirty="0"/>
              <a:t>Implement an anti-bribery </a:t>
            </a:r>
            <a:r>
              <a:rPr lang="en-GB" altLang="en-US" sz="2200" dirty="0" smtClean="0"/>
              <a:t>policy and programme</a:t>
            </a:r>
            <a:r>
              <a:rPr lang="en-US" altLang="en-US" sz="2200" dirty="0" smtClean="0"/>
              <a:t>.</a:t>
            </a:r>
            <a:endParaRPr lang="en-US" altLang="en-US" sz="2200" dirty="0"/>
          </a:p>
          <a:p>
            <a:pPr>
              <a:buFont typeface="Wingdings" panose="05000000000000000000" pitchFamily="2" charset="2"/>
              <a:buChar char="§"/>
              <a:defRPr/>
            </a:pPr>
            <a:endParaRPr lang="en-US" altLang="en-US" sz="400" dirty="0"/>
          </a:p>
          <a:p>
            <a:pPr>
              <a:buFont typeface="Wingdings" panose="05000000000000000000" pitchFamily="2" charset="2"/>
              <a:buChar char="§"/>
              <a:defRPr/>
            </a:pPr>
            <a:r>
              <a:rPr lang="en-GB" altLang="en-US" sz="2200" dirty="0"/>
              <a:t>Communicate the policy </a:t>
            </a:r>
            <a:r>
              <a:rPr lang="en-GB" altLang="en-US" sz="2200" dirty="0" smtClean="0"/>
              <a:t>and programme to </a:t>
            </a:r>
            <a:r>
              <a:rPr lang="en-GB" altLang="en-US" sz="2200" dirty="0"/>
              <a:t>all relevant personnel and business associates (joint venture partners, sub-contractors, suppliers, consultants etc.)</a:t>
            </a:r>
          </a:p>
          <a:p>
            <a:pPr>
              <a:buNone/>
              <a:defRPr/>
            </a:pPr>
            <a:endParaRPr lang="en-GB" altLang="en-US" sz="400" dirty="0"/>
          </a:p>
          <a:p>
            <a:pPr>
              <a:buFont typeface="Wingdings" panose="05000000000000000000" pitchFamily="2" charset="2"/>
              <a:buChar char="§"/>
              <a:defRPr/>
            </a:pPr>
            <a:r>
              <a:rPr lang="en-GB" altLang="en-US" sz="2200" dirty="0"/>
              <a:t>Appoint compliance manager (full time or part time) to oversee programme</a:t>
            </a:r>
            <a:r>
              <a:rPr lang="en-GB" altLang="en-US" sz="2200" dirty="0" smtClean="0"/>
              <a:t>.</a:t>
            </a:r>
            <a:endParaRPr lang="en-GB" altLang="en-US" sz="2200" dirty="0"/>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8</a:t>
            </a:fld>
            <a:endParaRPr lang="en-US" dirty="0"/>
          </a:p>
        </p:txBody>
      </p:sp>
    </p:spTree>
    <p:extLst>
      <p:ext uri="{BB962C8B-B14F-4D97-AF65-F5344CB8AC3E}">
        <p14:creationId xmlns:p14="http://schemas.microsoft.com/office/powerpoint/2010/main" val="3137742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What does the standard require (2)?</a:t>
            </a:r>
            <a:endParaRPr lang="en-US" sz="3200" b="1" u="sng" dirty="0"/>
          </a:p>
        </p:txBody>
      </p:sp>
      <p:sp>
        <p:nvSpPr>
          <p:cNvPr id="3" name="Content Placeholder 2"/>
          <p:cNvSpPr>
            <a:spLocks noGrp="1"/>
          </p:cNvSpPr>
          <p:nvPr>
            <p:ph idx="1"/>
          </p:nvPr>
        </p:nvSpPr>
        <p:spPr>
          <a:xfrm>
            <a:off x="457200" y="1951549"/>
            <a:ext cx="8229600" cy="4022214"/>
          </a:xfrm>
        </p:spPr>
        <p:txBody>
          <a:bodyPr>
            <a:noAutofit/>
          </a:bodyPr>
          <a:lstStyle/>
          <a:p>
            <a:pPr>
              <a:buFont typeface="Wingdings" panose="05000000000000000000" pitchFamily="2" charset="2"/>
              <a:buChar char="§"/>
            </a:pPr>
            <a:endParaRPr lang="en-GB" altLang="en-US" sz="1000" dirty="0" smtClean="0"/>
          </a:p>
          <a:p>
            <a:pPr>
              <a:buFont typeface="Wingdings" panose="05000000000000000000" pitchFamily="2" charset="2"/>
              <a:buChar char="§"/>
            </a:pPr>
            <a:r>
              <a:rPr lang="en-GB" altLang="en-US" sz="2200" dirty="0" smtClean="0"/>
              <a:t>Provide </a:t>
            </a:r>
            <a:r>
              <a:rPr lang="en-GB" altLang="en-US" sz="2200" dirty="0"/>
              <a:t>appropriate anti-bribery training to personnel.</a:t>
            </a:r>
          </a:p>
          <a:p>
            <a:pPr>
              <a:buFont typeface="Wingdings" panose="05000000000000000000" pitchFamily="2" charset="2"/>
              <a:buChar char="§"/>
            </a:pPr>
            <a:endParaRPr lang="en-GB" altLang="en-US" sz="1000" dirty="0"/>
          </a:p>
          <a:p>
            <a:pPr>
              <a:buFont typeface="Wingdings" panose="05000000000000000000" pitchFamily="2" charset="2"/>
              <a:buChar char="§"/>
            </a:pPr>
            <a:r>
              <a:rPr lang="en-GB" altLang="en-US" sz="2200" dirty="0"/>
              <a:t>Assess bribery risks, including appropriate due diligence.</a:t>
            </a:r>
          </a:p>
          <a:p>
            <a:pPr>
              <a:buFont typeface="Wingdings" panose="05000000000000000000" pitchFamily="2" charset="2"/>
              <a:buChar char="§"/>
            </a:pPr>
            <a:endParaRPr lang="en-GB" altLang="en-US" sz="1000" dirty="0"/>
          </a:p>
          <a:p>
            <a:pPr>
              <a:buFont typeface="Wingdings" panose="05000000000000000000" pitchFamily="2" charset="2"/>
              <a:buChar char="§"/>
            </a:pPr>
            <a:r>
              <a:rPr lang="en-GB" altLang="en-US" sz="2200" dirty="0"/>
              <a:t>Take reasonable </a:t>
            </a:r>
            <a:r>
              <a:rPr lang="en-GB" altLang="en-US" sz="2200" dirty="0" smtClean="0"/>
              <a:t>and proportionate steps </a:t>
            </a:r>
            <a:r>
              <a:rPr lang="en-GB" altLang="en-US" sz="2200" dirty="0"/>
              <a:t>to ensure that controlled organisations and business associates have implemented appropriate anti-bribery controls.</a:t>
            </a:r>
          </a:p>
          <a:p>
            <a:pPr>
              <a:buFont typeface="Wingdings" panose="05000000000000000000" pitchFamily="2" charset="2"/>
              <a:buChar char="§"/>
            </a:pPr>
            <a:endParaRPr lang="en-GB" altLang="en-US" sz="1000" dirty="0"/>
          </a:p>
          <a:p>
            <a:pPr>
              <a:buFont typeface="Wingdings" panose="05000000000000000000" pitchFamily="2" charset="2"/>
              <a:buChar char="§"/>
            </a:pPr>
            <a:r>
              <a:rPr lang="en-GB" altLang="en-US" sz="2200" dirty="0"/>
              <a:t>Verify as far as reasonable that personnel will comply with the anti-bribery policy.</a:t>
            </a:r>
          </a:p>
        </p:txBody>
      </p:sp>
      <p:sp>
        <p:nvSpPr>
          <p:cNvPr id="4" name="Footer Placeholder 3"/>
          <p:cNvSpPr>
            <a:spLocks noGrp="1"/>
          </p:cNvSpPr>
          <p:nvPr>
            <p:ph type="ftr" sz="quarter" idx="11"/>
          </p:nvPr>
        </p:nvSpPr>
        <p:spPr/>
        <p:txBody>
          <a:bodyPr/>
          <a:lstStyle/>
          <a:p>
            <a:pPr algn="ctr"/>
            <a:r>
              <a:rPr lang="en-US" dirty="0" smtClean="0"/>
              <a:t>ISO 37001</a:t>
            </a:r>
            <a:endParaRPr lang="en-US" dirty="0"/>
          </a:p>
        </p:txBody>
      </p:sp>
      <p:sp>
        <p:nvSpPr>
          <p:cNvPr id="5" name="Slide Number Placeholder 4"/>
          <p:cNvSpPr>
            <a:spLocks noGrp="1"/>
          </p:cNvSpPr>
          <p:nvPr>
            <p:ph type="sldNum" sz="quarter" idx="12"/>
          </p:nvPr>
        </p:nvSpPr>
        <p:spPr/>
        <p:txBody>
          <a:bodyPr/>
          <a:lstStyle/>
          <a:p>
            <a:pPr algn="r"/>
            <a:fld id="{5B70FE99-8FBE-46CC-9B3C-49CD5E162EB9}" type="slidenum">
              <a:rPr lang="en-US" smtClean="0"/>
              <a:pPr algn="r"/>
              <a:t>9</a:t>
            </a:fld>
            <a:endParaRPr lang="en-US" dirty="0"/>
          </a:p>
        </p:txBody>
      </p:sp>
    </p:spTree>
    <p:extLst>
      <p:ext uri="{BB962C8B-B14F-4D97-AF65-F5344CB8AC3E}">
        <p14:creationId xmlns:p14="http://schemas.microsoft.com/office/powerpoint/2010/main" val="1458107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New ISO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ogo and line (best for main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mall logo no 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Blank (no logo or 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ISO Template</Template>
  <TotalTime>108</TotalTime>
  <Words>923</Words>
  <Application>Microsoft Office PowerPoint</Application>
  <PresentationFormat>Diaprojekcija na zaslonu (4:3)</PresentationFormat>
  <Paragraphs>154</Paragraphs>
  <Slides>16</Slides>
  <Notes>4</Notes>
  <HiddenSlides>0</HiddenSlides>
  <MMClips>0</MMClips>
  <ScaleCrop>false</ScaleCrop>
  <HeadingPairs>
    <vt:vector size="6" baseType="variant">
      <vt:variant>
        <vt:lpstr>Uporabljene pisave</vt:lpstr>
      </vt:variant>
      <vt:variant>
        <vt:i4>3</vt:i4>
      </vt:variant>
      <vt:variant>
        <vt:lpstr>Tema</vt:lpstr>
      </vt:variant>
      <vt:variant>
        <vt:i4>4</vt:i4>
      </vt:variant>
      <vt:variant>
        <vt:lpstr>Naslovi diapozitivov</vt:lpstr>
      </vt:variant>
      <vt:variant>
        <vt:i4>16</vt:i4>
      </vt:variant>
    </vt:vector>
  </HeadingPairs>
  <TitlesOfParts>
    <vt:vector size="23" baseType="lpstr">
      <vt:lpstr>Arial</vt:lpstr>
      <vt:lpstr>Calibri</vt:lpstr>
      <vt:lpstr>Wingdings</vt:lpstr>
      <vt:lpstr>New ISO Template</vt:lpstr>
      <vt:lpstr>Logo and line (best for main title slide)</vt:lpstr>
      <vt:lpstr>Small logo no line</vt:lpstr>
      <vt:lpstr>Blank (no logo or line)</vt:lpstr>
      <vt:lpstr>ISO 37001: Anti-Bribery Management Systems Standard</vt:lpstr>
      <vt:lpstr>What is ISO?</vt:lpstr>
      <vt:lpstr>What is ISO 37001?</vt:lpstr>
      <vt:lpstr>Who can use this Standard?</vt:lpstr>
      <vt:lpstr>Can the Standard’s requirements be integrated into existing controls?</vt:lpstr>
      <vt:lpstr>What does ISO 37001 address?</vt:lpstr>
      <vt:lpstr>Does the Standard define bribery?</vt:lpstr>
      <vt:lpstr>What does the standard require (1)?</vt:lpstr>
      <vt:lpstr>What does the standard require (2)?</vt:lpstr>
      <vt:lpstr>What does the standard require (3)?</vt:lpstr>
      <vt:lpstr>What if a requirement is illegal in a country?</vt:lpstr>
      <vt:lpstr>How will the Standard benefit an organization?</vt:lpstr>
      <vt:lpstr>Can my organization be ISO 37001 certified?</vt:lpstr>
      <vt:lpstr>Timeline of the Standard’s Development (1)</vt:lpstr>
      <vt:lpstr>Timeline of the Standard’s Development (2)</vt:lpstr>
      <vt:lpstr>Further information</vt:lpstr>
    </vt:vector>
  </TitlesOfParts>
  <Company>ISO Central Secretariat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 37001: Anti-Bribery Management System Standard</dc:title>
  <dc:creator>PC 278</dc:creator>
  <cp:lastModifiedBy>Valentina Kuzma</cp:lastModifiedBy>
  <cp:revision>22</cp:revision>
  <cp:lastPrinted>2015-11-19T15:59:07Z</cp:lastPrinted>
  <dcterms:created xsi:type="dcterms:W3CDTF">2015-05-27T10:10:56Z</dcterms:created>
  <dcterms:modified xsi:type="dcterms:W3CDTF">2016-06-13T12:23:23Z</dcterms:modified>
</cp:coreProperties>
</file>