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13"/>
  </p:notesMasterIdLst>
  <p:sldIdLst>
    <p:sldId id="271" r:id="rId5"/>
    <p:sldId id="1860" r:id="rId6"/>
    <p:sldId id="1863" r:id="rId7"/>
    <p:sldId id="421" r:id="rId8"/>
    <p:sldId id="1857" r:id="rId9"/>
    <p:sldId id="1853" r:id="rId10"/>
    <p:sldId id="1858" r:id="rId11"/>
    <p:sldId id="18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ato, Rafael" initials="SR" lastIdx="1" clrIdx="0">
    <p:extLst>
      <p:ext uri="{19B8F6BF-5375-455C-9EA6-DF929625EA0E}">
        <p15:presenceInfo xmlns:p15="http://schemas.microsoft.com/office/powerpoint/2012/main" userId="S::Rafael.Sabato@adm.com::995138b6-afb2-4e3c-ad95-47e6d1114c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829B8-D25F-426C-8FDC-736A1C2E745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3C0ED0-2854-4AD4-B6B6-A7FD091E069D}">
      <dgm:prSet/>
      <dgm:spPr/>
      <dgm:t>
        <a:bodyPr/>
        <a:lstStyle/>
        <a:p>
          <a:r>
            <a:rPr lang="en-US"/>
            <a:t>Ensuring a constant public funding to F&amp;D SMEs investments in R&amp;I, to share the innovation risk</a:t>
          </a:r>
        </a:p>
      </dgm:t>
    </dgm:pt>
    <dgm:pt modelId="{64579BC4-7F55-442C-AB92-572BBABB7B7B}" type="parTrans" cxnId="{85216700-8E4E-4CFC-A79E-F2824ACD7CBA}">
      <dgm:prSet/>
      <dgm:spPr/>
      <dgm:t>
        <a:bodyPr/>
        <a:lstStyle/>
        <a:p>
          <a:endParaRPr lang="en-US"/>
        </a:p>
      </dgm:t>
    </dgm:pt>
    <dgm:pt modelId="{AB3CD238-140B-420F-88B5-D596078A7AF9}" type="sibTrans" cxnId="{85216700-8E4E-4CFC-A79E-F2824ACD7CBA}">
      <dgm:prSet/>
      <dgm:spPr/>
      <dgm:t>
        <a:bodyPr/>
        <a:lstStyle/>
        <a:p>
          <a:endParaRPr lang="en-US"/>
        </a:p>
      </dgm:t>
    </dgm:pt>
    <dgm:pt modelId="{51D02DE7-CE37-4078-ACC0-95DC6A3C1704}">
      <dgm:prSet/>
      <dgm:spPr/>
      <dgm:t>
        <a:bodyPr/>
        <a:lstStyle/>
        <a:p>
          <a:r>
            <a:rPr lang="en-US"/>
            <a:t>Showing good practices and tools available to all the food and drink Industry, to be more adaptive</a:t>
          </a:r>
        </a:p>
      </dgm:t>
    </dgm:pt>
    <dgm:pt modelId="{5082FF92-85D6-47DB-BF4E-4F2C4A905C41}" type="parTrans" cxnId="{967F7599-0630-44DA-BBE0-1CA9677BEF18}">
      <dgm:prSet/>
      <dgm:spPr/>
      <dgm:t>
        <a:bodyPr/>
        <a:lstStyle/>
        <a:p>
          <a:endParaRPr lang="en-US"/>
        </a:p>
      </dgm:t>
    </dgm:pt>
    <dgm:pt modelId="{BB1299D8-4C2C-4AE4-89B9-4A0A37F29D5C}" type="sibTrans" cxnId="{967F7599-0630-44DA-BBE0-1CA9677BEF18}">
      <dgm:prSet/>
      <dgm:spPr/>
      <dgm:t>
        <a:bodyPr/>
        <a:lstStyle/>
        <a:p>
          <a:endParaRPr lang="en-US"/>
        </a:p>
      </dgm:t>
    </dgm:pt>
    <dgm:pt modelId="{CF698736-0F07-4722-8362-5C344C9AA404}">
      <dgm:prSet/>
      <dgm:spPr/>
      <dgm:t>
        <a:bodyPr/>
        <a:lstStyle/>
        <a:p>
          <a:r>
            <a:rPr lang="en-US"/>
            <a:t>Inserting new professions and career paths in the food and drink industry, to be more sexy</a:t>
          </a:r>
        </a:p>
      </dgm:t>
    </dgm:pt>
    <dgm:pt modelId="{462834FD-E686-4222-856D-098CA16EE7AB}" type="parTrans" cxnId="{D28BE38E-8443-444C-8943-4ADDD7B9C248}">
      <dgm:prSet/>
      <dgm:spPr/>
      <dgm:t>
        <a:bodyPr/>
        <a:lstStyle/>
        <a:p>
          <a:endParaRPr lang="en-US"/>
        </a:p>
      </dgm:t>
    </dgm:pt>
    <dgm:pt modelId="{FE513F06-D9DE-4753-AB85-77D7A29CD2AC}" type="sibTrans" cxnId="{D28BE38E-8443-444C-8943-4ADDD7B9C248}">
      <dgm:prSet/>
      <dgm:spPr/>
      <dgm:t>
        <a:bodyPr/>
        <a:lstStyle/>
        <a:p>
          <a:endParaRPr lang="en-US"/>
        </a:p>
      </dgm:t>
    </dgm:pt>
    <dgm:pt modelId="{4EC44F3E-6E27-4CA4-A0D5-DA92743FC9D8}">
      <dgm:prSet/>
      <dgm:spPr/>
      <dgm:t>
        <a:bodyPr/>
        <a:lstStyle/>
        <a:p>
          <a:r>
            <a:rPr lang="en-US"/>
            <a:t>Delivering high-level digital, bioeconomy and soft skills in all the food and drink industry, to be more competitive, precise and visible</a:t>
          </a:r>
        </a:p>
      </dgm:t>
    </dgm:pt>
    <dgm:pt modelId="{7260960A-C693-4355-89B0-AA5F4DDEF945}" type="parTrans" cxnId="{2230E399-E0C4-4089-ADAF-FCE9251ADDCF}">
      <dgm:prSet/>
      <dgm:spPr/>
      <dgm:t>
        <a:bodyPr/>
        <a:lstStyle/>
        <a:p>
          <a:endParaRPr lang="en-US"/>
        </a:p>
      </dgm:t>
    </dgm:pt>
    <dgm:pt modelId="{B18F3168-2582-4043-A578-EB4016428BF3}" type="sibTrans" cxnId="{2230E399-E0C4-4089-ADAF-FCE9251ADDCF}">
      <dgm:prSet/>
      <dgm:spPr/>
      <dgm:t>
        <a:bodyPr/>
        <a:lstStyle/>
        <a:p>
          <a:endParaRPr lang="en-US"/>
        </a:p>
      </dgm:t>
    </dgm:pt>
    <dgm:pt modelId="{AA93379F-05AF-414F-8783-7403D3F68C7E}">
      <dgm:prSet/>
      <dgm:spPr/>
      <dgm:t>
        <a:bodyPr/>
        <a:lstStyle/>
        <a:p>
          <a:r>
            <a:rPr lang="en-US"/>
            <a:t>Re-Organizing research and tech transfer agencies, to be more effective in finding the practical solutions</a:t>
          </a:r>
        </a:p>
      </dgm:t>
    </dgm:pt>
    <dgm:pt modelId="{83AD3A12-C40D-451A-AC29-8A4A0CBCF1EB}" type="parTrans" cxnId="{1F13FE6F-5B92-4AE5-A6E9-48C98C2F3878}">
      <dgm:prSet/>
      <dgm:spPr/>
      <dgm:t>
        <a:bodyPr/>
        <a:lstStyle/>
        <a:p>
          <a:endParaRPr lang="en-US"/>
        </a:p>
      </dgm:t>
    </dgm:pt>
    <dgm:pt modelId="{924EA455-74ED-46F1-92BA-E7B96342BD0B}" type="sibTrans" cxnId="{1F13FE6F-5B92-4AE5-A6E9-48C98C2F3878}">
      <dgm:prSet/>
      <dgm:spPr/>
      <dgm:t>
        <a:bodyPr/>
        <a:lstStyle/>
        <a:p>
          <a:endParaRPr lang="en-US"/>
        </a:p>
      </dgm:t>
    </dgm:pt>
    <dgm:pt modelId="{1AC84CCF-843F-46C3-88D8-74672BBAF611}">
      <dgm:prSet/>
      <dgm:spPr/>
      <dgm:t>
        <a:bodyPr/>
        <a:lstStyle/>
        <a:p>
          <a:r>
            <a:rPr lang="en-US"/>
            <a:t>Re-thinking business models and cooperation/collaborative activities along the different  food chains</a:t>
          </a:r>
        </a:p>
      </dgm:t>
    </dgm:pt>
    <dgm:pt modelId="{04363944-9C86-4954-A679-478E10EB08A2}" type="parTrans" cxnId="{03A12BE4-90B2-4EE3-A38B-37338484551F}">
      <dgm:prSet/>
      <dgm:spPr/>
      <dgm:t>
        <a:bodyPr/>
        <a:lstStyle/>
        <a:p>
          <a:endParaRPr lang="en-US"/>
        </a:p>
      </dgm:t>
    </dgm:pt>
    <dgm:pt modelId="{AAD5DD41-4E91-41E7-A2FA-04F07F32A4FF}" type="sibTrans" cxnId="{03A12BE4-90B2-4EE3-A38B-37338484551F}">
      <dgm:prSet/>
      <dgm:spPr/>
      <dgm:t>
        <a:bodyPr/>
        <a:lstStyle/>
        <a:p>
          <a:endParaRPr lang="en-US"/>
        </a:p>
      </dgm:t>
    </dgm:pt>
    <dgm:pt modelId="{FBDE0DEB-E41A-4A49-B5C0-686F6A739A1A}">
      <dgm:prSet/>
      <dgm:spPr/>
      <dgm:t>
        <a:bodyPr/>
        <a:lstStyle/>
        <a:p>
          <a:r>
            <a:rPr lang="en-US"/>
            <a:t>Sharing knowledge and data on consumer behaviours and trends in the medium/long term</a:t>
          </a:r>
        </a:p>
      </dgm:t>
    </dgm:pt>
    <dgm:pt modelId="{830B3E4B-F561-4B77-AF16-F6C24A79ACA1}" type="parTrans" cxnId="{32DE7833-2CF2-4A2C-B7E8-17171BCECA4D}">
      <dgm:prSet/>
      <dgm:spPr/>
      <dgm:t>
        <a:bodyPr/>
        <a:lstStyle/>
        <a:p>
          <a:endParaRPr lang="en-US"/>
        </a:p>
      </dgm:t>
    </dgm:pt>
    <dgm:pt modelId="{7891CB78-F03A-4C61-8543-0CC2D989F87E}" type="sibTrans" cxnId="{32DE7833-2CF2-4A2C-B7E8-17171BCECA4D}">
      <dgm:prSet/>
      <dgm:spPr/>
      <dgm:t>
        <a:bodyPr/>
        <a:lstStyle/>
        <a:p>
          <a:endParaRPr lang="en-US"/>
        </a:p>
      </dgm:t>
    </dgm:pt>
    <dgm:pt modelId="{F906AEF2-FD05-4336-A67B-CC7E11A5A3F9}">
      <dgm:prSet/>
      <dgm:spPr/>
      <dgm:t>
        <a:bodyPr/>
        <a:lstStyle/>
        <a:p>
          <a:r>
            <a:rPr lang="en-US"/>
            <a:t>Building platforms and brokerages with advanced input providers (materials, technologies, services…), to benefit and  updating</a:t>
          </a:r>
        </a:p>
      </dgm:t>
    </dgm:pt>
    <dgm:pt modelId="{E34CF3BB-D37B-43D4-856F-1DD136B30BAA}" type="parTrans" cxnId="{92ADCB82-7951-4281-8C55-954C74BD0065}">
      <dgm:prSet/>
      <dgm:spPr/>
      <dgm:t>
        <a:bodyPr/>
        <a:lstStyle/>
        <a:p>
          <a:endParaRPr lang="en-US"/>
        </a:p>
      </dgm:t>
    </dgm:pt>
    <dgm:pt modelId="{2D7388E1-F8CA-40C7-9DD4-F7B861B9AE48}" type="sibTrans" cxnId="{92ADCB82-7951-4281-8C55-954C74BD0065}">
      <dgm:prSet/>
      <dgm:spPr/>
      <dgm:t>
        <a:bodyPr/>
        <a:lstStyle/>
        <a:p>
          <a:endParaRPr lang="en-US"/>
        </a:p>
      </dgm:t>
    </dgm:pt>
    <dgm:pt modelId="{E5213775-9FF5-45E5-BCFD-0AD0547640D4}">
      <dgm:prSet/>
      <dgm:spPr/>
      <dgm:t>
        <a:bodyPr/>
        <a:lstStyle/>
        <a:p>
          <a:r>
            <a:rPr lang="en-US"/>
            <a:t>Being more sustainable,  without loosing money, competitiveness, volumes, suppliers, and control</a:t>
          </a:r>
        </a:p>
      </dgm:t>
    </dgm:pt>
    <dgm:pt modelId="{7E1C5A8E-1C67-49EC-9249-83CDC304B22E}" type="parTrans" cxnId="{D7179EEA-42A0-401D-B9C3-43333BD9F082}">
      <dgm:prSet/>
      <dgm:spPr/>
      <dgm:t>
        <a:bodyPr/>
        <a:lstStyle/>
        <a:p>
          <a:endParaRPr lang="en-US"/>
        </a:p>
      </dgm:t>
    </dgm:pt>
    <dgm:pt modelId="{B8138D2E-369E-46D5-ADCD-A4742E411B3C}" type="sibTrans" cxnId="{D7179EEA-42A0-401D-B9C3-43333BD9F082}">
      <dgm:prSet/>
      <dgm:spPr/>
      <dgm:t>
        <a:bodyPr/>
        <a:lstStyle/>
        <a:p>
          <a:endParaRPr lang="en-US"/>
        </a:p>
      </dgm:t>
    </dgm:pt>
    <dgm:pt modelId="{6F6CE4B6-E47C-4E12-88E3-F041E4AD11C9}" type="pres">
      <dgm:prSet presAssocID="{11A829B8-D25F-426C-8FDC-736A1C2E7459}" presName="diagram" presStyleCnt="0">
        <dgm:presLayoutVars>
          <dgm:dir/>
          <dgm:resizeHandles val="exact"/>
        </dgm:presLayoutVars>
      </dgm:prSet>
      <dgm:spPr/>
    </dgm:pt>
    <dgm:pt modelId="{2A51DBB0-F5E1-428F-A40A-EDD5A6C6B62C}" type="pres">
      <dgm:prSet presAssocID="{DD3C0ED0-2854-4AD4-B6B6-A7FD091E069D}" presName="node" presStyleLbl="node1" presStyleIdx="0" presStyleCnt="9">
        <dgm:presLayoutVars>
          <dgm:bulletEnabled val="1"/>
        </dgm:presLayoutVars>
      </dgm:prSet>
      <dgm:spPr/>
    </dgm:pt>
    <dgm:pt modelId="{469754F3-B98C-415D-AC75-AD3663E1CB1E}" type="pres">
      <dgm:prSet presAssocID="{AB3CD238-140B-420F-88B5-D596078A7AF9}" presName="sibTrans" presStyleCnt="0"/>
      <dgm:spPr/>
    </dgm:pt>
    <dgm:pt modelId="{D0E64977-2EA1-4DB2-8C02-8B10BCFC9BBF}" type="pres">
      <dgm:prSet presAssocID="{51D02DE7-CE37-4078-ACC0-95DC6A3C1704}" presName="node" presStyleLbl="node1" presStyleIdx="1" presStyleCnt="9">
        <dgm:presLayoutVars>
          <dgm:bulletEnabled val="1"/>
        </dgm:presLayoutVars>
      </dgm:prSet>
      <dgm:spPr/>
    </dgm:pt>
    <dgm:pt modelId="{C4490B0A-71EF-465B-9960-6380DD3FC8A4}" type="pres">
      <dgm:prSet presAssocID="{BB1299D8-4C2C-4AE4-89B9-4A0A37F29D5C}" presName="sibTrans" presStyleCnt="0"/>
      <dgm:spPr/>
    </dgm:pt>
    <dgm:pt modelId="{9556BF16-F9BE-4C76-B4F3-BA9F109C9A7C}" type="pres">
      <dgm:prSet presAssocID="{CF698736-0F07-4722-8362-5C344C9AA404}" presName="node" presStyleLbl="node1" presStyleIdx="2" presStyleCnt="9">
        <dgm:presLayoutVars>
          <dgm:bulletEnabled val="1"/>
        </dgm:presLayoutVars>
      </dgm:prSet>
      <dgm:spPr/>
    </dgm:pt>
    <dgm:pt modelId="{8009A019-0C03-43DF-9144-0000BF38DD94}" type="pres">
      <dgm:prSet presAssocID="{FE513F06-D9DE-4753-AB85-77D7A29CD2AC}" presName="sibTrans" presStyleCnt="0"/>
      <dgm:spPr/>
    </dgm:pt>
    <dgm:pt modelId="{A45542A0-CB7B-40BE-8D29-56DC4C9989D3}" type="pres">
      <dgm:prSet presAssocID="{4EC44F3E-6E27-4CA4-A0D5-DA92743FC9D8}" presName="node" presStyleLbl="node1" presStyleIdx="3" presStyleCnt="9">
        <dgm:presLayoutVars>
          <dgm:bulletEnabled val="1"/>
        </dgm:presLayoutVars>
      </dgm:prSet>
      <dgm:spPr/>
    </dgm:pt>
    <dgm:pt modelId="{6BE59388-2D24-40A2-8E46-5E076DA03A22}" type="pres">
      <dgm:prSet presAssocID="{B18F3168-2582-4043-A578-EB4016428BF3}" presName="sibTrans" presStyleCnt="0"/>
      <dgm:spPr/>
    </dgm:pt>
    <dgm:pt modelId="{865C70DF-0543-422D-AC68-1160800FAEC9}" type="pres">
      <dgm:prSet presAssocID="{AA93379F-05AF-414F-8783-7403D3F68C7E}" presName="node" presStyleLbl="node1" presStyleIdx="4" presStyleCnt="9">
        <dgm:presLayoutVars>
          <dgm:bulletEnabled val="1"/>
        </dgm:presLayoutVars>
      </dgm:prSet>
      <dgm:spPr/>
    </dgm:pt>
    <dgm:pt modelId="{521260B2-241E-4C34-B1D9-6DAB8D1F2D2E}" type="pres">
      <dgm:prSet presAssocID="{924EA455-74ED-46F1-92BA-E7B96342BD0B}" presName="sibTrans" presStyleCnt="0"/>
      <dgm:spPr/>
    </dgm:pt>
    <dgm:pt modelId="{453129BF-A9DA-4156-AA90-F91B029857DD}" type="pres">
      <dgm:prSet presAssocID="{1AC84CCF-843F-46C3-88D8-74672BBAF611}" presName="node" presStyleLbl="node1" presStyleIdx="5" presStyleCnt="9">
        <dgm:presLayoutVars>
          <dgm:bulletEnabled val="1"/>
        </dgm:presLayoutVars>
      </dgm:prSet>
      <dgm:spPr/>
    </dgm:pt>
    <dgm:pt modelId="{7DA97EEB-4739-4355-A1F5-1B86E5C5AE9F}" type="pres">
      <dgm:prSet presAssocID="{AAD5DD41-4E91-41E7-A2FA-04F07F32A4FF}" presName="sibTrans" presStyleCnt="0"/>
      <dgm:spPr/>
    </dgm:pt>
    <dgm:pt modelId="{ECF61229-2165-430F-94FA-EB16B4325535}" type="pres">
      <dgm:prSet presAssocID="{FBDE0DEB-E41A-4A49-B5C0-686F6A739A1A}" presName="node" presStyleLbl="node1" presStyleIdx="6" presStyleCnt="9">
        <dgm:presLayoutVars>
          <dgm:bulletEnabled val="1"/>
        </dgm:presLayoutVars>
      </dgm:prSet>
      <dgm:spPr/>
    </dgm:pt>
    <dgm:pt modelId="{0CDF7BBE-E47F-4BF2-BF80-41EAF706DAA8}" type="pres">
      <dgm:prSet presAssocID="{7891CB78-F03A-4C61-8543-0CC2D989F87E}" presName="sibTrans" presStyleCnt="0"/>
      <dgm:spPr/>
    </dgm:pt>
    <dgm:pt modelId="{AF11467C-DAE2-4DBC-891B-BC27009A7084}" type="pres">
      <dgm:prSet presAssocID="{F906AEF2-FD05-4336-A67B-CC7E11A5A3F9}" presName="node" presStyleLbl="node1" presStyleIdx="7" presStyleCnt="9">
        <dgm:presLayoutVars>
          <dgm:bulletEnabled val="1"/>
        </dgm:presLayoutVars>
      </dgm:prSet>
      <dgm:spPr/>
    </dgm:pt>
    <dgm:pt modelId="{3592CB89-8D3D-4FC1-A228-22B42846B1AF}" type="pres">
      <dgm:prSet presAssocID="{2D7388E1-F8CA-40C7-9DD4-F7B861B9AE48}" presName="sibTrans" presStyleCnt="0"/>
      <dgm:spPr/>
    </dgm:pt>
    <dgm:pt modelId="{E0EAEE25-DEF0-46D9-BFC6-D2DA45C8E10D}" type="pres">
      <dgm:prSet presAssocID="{E5213775-9FF5-45E5-BCFD-0AD0547640D4}" presName="node" presStyleLbl="node1" presStyleIdx="8" presStyleCnt="9">
        <dgm:presLayoutVars>
          <dgm:bulletEnabled val="1"/>
        </dgm:presLayoutVars>
      </dgm:prSet>
      <dgm:spPr/>
    </dgm:pt>
  </dgm:ptLst>
  <dgm:cxnLst>
    <dgm:cxn modelId="{85216700-8E4E-4CFC-A79E-F2824ACD7CBA}" srcId="{11A829B8-D25F-426C-8FDC-736A1C2E7459}" destId="{DD3C0ED0-2854-4AD4-B6B6-A7FD091E069D}" srcOrd="0" destOrd="0" parTransId="{64579BC4-7F55-442C-AB92-572BBABB7B7B}" sibTransId="{AB3CD238-140B-420F-88B5-D596078A7AF9}"/>
    <dgm:cxn modelId="{32DE7833-2CF2-4A2C-B7E8-17171BCECA4D}" srcId="{11A829B8-D25F-426C-8FDC-736A1C2E7459}" destId="{FBDE0DEB-E41A-4A49-B5C0-686F6A739A1A}" srcOrd="6" destOrd="0" parTransId="{830B3E4B-F561-4B77-AF16-F6C24A79ACA1}" sibTransId="{7891CB78-F03A-4C61-8543-0CC2D989F87E}"/>
    <dgm:cxn modelId="{0F354E61-C6B7-444C-91AC-9B64BB20B0DF}" type="presOf" srcId="{4EC44F3E-6E27-4CA4-A0D5-DA92743FC9D8}" destId="{A45542A0-CB7B-40BE-8D29-56DC4C9989D3}" srcOrd="0" destOrd="0" presId="urn:microsoft.com/office/officeart/2005/8/layout/default"/>
    <dgm:cxn modelId="{656BD062-D4A0-467B-941A-FBF439750C9D}" type="presOf" srcId="{E5213775-9FF5-45E5-BCFD-0AD0547640D4}" destId="{E0EAEE25-DEF0-46D9-BFC6-D2DA45C8E10D}" srcOrd="0" destOrd="0" presId="urn:microsoft.com/office/officeart/2005/8/layout/default"/>
    <dgm:cxn modelId="{5295CB67-18BB-4FF2-8636-A0A235ACD170}" type="presOf" srcId="{AA93379F-05AF-414F-8783-7403D3F68C7E}" destId="{865C70DF-0543-422D-AC68-1160800FAEC9}" srcOrd="0" destOrd="0" presId="urn:microsoft.com/office/officeart/2005/8/layout/default"/>
    <dgm:cxn modelId="{1F13FE6F-5B92-4AE5-A6E9-48C98C2F3878}" srcId="{11A829B8-D25F-426C-8FDC-736A1C2E7459}" destId="{AA93379F-05AF-414F-8783-7403D3F68C7E}" srcOrd="4" destOrd="0" parTransId="{83AD3A12-C40D-451A-AC29-8A4A0CBCF1EB}" sibTransId="{924EA455-74ED-46F1-92BA-E7B96342BD0B}"/>
    <dgm:cxn modelId="{C33E6651-8F69-413E-9B7D-87FE661743B2}" type="presOf" srcId="{CF698736-0F07-4722-8362-5C344C9AA404}" destId="{9556BF16-F9BE-4C76-B4F3-BA9F109C9A7C}" srcOrd="0" destOrd="0" presId="urn:microsoft.com/office/officeart/2005/8/layout/default"/>
    <dgm:cxn modelId="{9060CB77-AC62-4447-97DD-8641EC0273BB}" type="presOf" srcId="{FBDE0DEB-E41A-4A49-B5C0-686F6A739A1A}" destId="{ECF61229-2165-430F-94FA-EB16B4325535}" srcOrd="0" destOrd="0" presId="urn:microsoft.com/office/officeart/2005/8/layout/default"/>
    <dgm:cxn modelId="{92ADCB82-7951-4281-8C55-954C74BD0065}" srcId="{11A829B8-D25F-426C-8FDC-736A1C2E7459}" destId="{F906AEF2-FD05-4336-A67B-CC7E11A5A3F9}" srcOrd="7" destOrd="0" parTransId="{E34CF3BB-D37B-43D4-856F-1DD136B30BAA}" sibTransId="{2D7388E1-F8CA-40C7-9DD4-F7B861B9AE48}"/>
    <dgm:cxn modelId="{D28BE38E-8443-444C-8943-4ADDD7B9C248}" srcId="{11A829B8-D25F-426C-8FDC-736A1C2E7459}" destId="{CF698736-0F07-4722-8362-5C344C9AA404}" srcOrd="2" destOrd="0" parTransId="{462834FD-E686-4222-856D-098CA16EE7AB}" sibTransId="{FE513F06-D9DE-4753-AB85-77D7A29CD2AC}"/>
    <dgm:cxn modelId="{967F7599-0630-44DA-BBE0-1CA9677BEF18}" srcId="{11A829B8-D25F-426C-8FDC-736A1C2E7459}" destId="{51D02DE7-CE37-4078-ACC0-95DC6A3C1704}" srcOrd="1" destOrd="0" parTransId="{5082FF92-85D6-47DB-BF4E-4F2C4A905C41}" sibTransId="{BB1299D8-4C2C-4AE4-89B9-4A0A37F29D5C}"/>
    <dgm:cxn modelId="{2230E399-E0C4-4089-ADAF-FCE9251ADDCF}" srcId="{11A829B8-D25F-426C-8FDC-736A1C2E7459}" destId="{4EC44F3E-6E27-4CA4-A0D5-DA92743FC9D8}" srcOrd="3" destOrd="0" parTransId="{7260960A-C693-4355-89B0-AA5F4DDEF945}" sibTransId="{B18F3168-2582-4043-A578-EB4016428BF3}"/>
    <dgm:cxn modelId="{70A66EB0-5671-4813-B17A-6FD6683F003A}" type="presOf" srcId="{51D02DE7-CE37-4078-ACC0-95DC6A3C1704}" destId="{D0E64977-2EA1-4DB2-8C02-8B10BCFC9BBF}" srcOrd="0" destOrd="0" presId="urn:microsoft.com/office/officeart/2005/8/layout/default"/>
    <dgm:cxn modelId="{8153B5C1-62F2-4A47-B19F-0DBFC6AF105B}" type="presOf" srcId="{1AC84CCF-843F-46C3-88D8-74672BBAF611}" destId="{453129BF-A9DA-4156-AA90-F91B029857DD}" srcOrd="0" destOrd="0" presId="urn:microsoft.com/office/officeart/2005/8/layout/default"/>
    <dgm:cxn modelId="{03A12BE4-90B2-4EE3-A38B-37338484551F}" srcId="{11A829B8-D25F-426C-8FDC-736A1C2E7459}" destId="{1AC84CCF-843F-46C3-88D8-74672BBAF611}" srcOrd="5" destOrd="0" parTransId="{04363944-9C86-4954-A679-478E10EB08A2}" sibTransId="{AAD5DD41-4E91-41E7-A2FA-04F07F32A4FF}"/>
    <dgm:cxn modelId="{D7179EEA-42A0-401D-B9C3-43333BD9F082}" srcId="{11A829B8-D25F-426C-8FDC-736A1C2E7459}" destId="{E5213775-9FF5-45E5-BCFD-0AD0547640D4}" srcOrd="8" destOrd="0" parTransId="{7E1C5A8E-1C67-49EC-9249-83CDC304B22E}" sibTransId="{B8138D2E-369E-46D5-ADCD-A4742E411B3C}"/>
    <dgm:cxn modelId="{80A424ED-FC88-4857-97A8-D4D356780FC6}" type="presOf" srcId="{F906AEF2-FD05-4336-A67B-CC7E11A5A3F9}" destId="{AF11467C-DAE2-4DBC-891B-BC27009A7084}" srcOrd="0" destOrd="0" presId="urn:microsoft.com/office/officeart/2005/8/layout/default"/>
    <dgm:cxn modelId="{2B3BA2F6-34FF-475E-B8AB-21A2B55BBC8F}" type="presOf" srcId="{11A829B8-D25F-426C-8FDC-736A1C2E7459}" destId="{6F6CE4B6-E47C-4E12-88E3-F041E4AD11C9}" srcOrd="0" destOrd="0" presId="urn:microsoft.com/office/officeart/2005/8/layout/default"/>
    <dgm:cxn modelId="{07DF53FA-1D00-45B1-B618-6C9F5EDF9DA1}" type="presOf" srcId="{DD3C0ED0-2854-4AD4-B6B6-A7FD091E069D}" destId="{2A51DBB0-F5E1-428F-A40A-EDD5A6C6B62C}" srcOrd="0" destOrd="0" presId="urn:microsoft.com/office/officeart/2005/8/layout/default"/>
    <dgm:cxn modelId="{7E13623F-8D7F-4D7E-9266-029BD71EC40E}" type="presParOf" srcId="{6F6CE4B6-E47C-4E12-88E3-F041E4AD11C9}" destId="{2A51DBB0-F5E1-428F-A40A-EDD5A6C6B62C}" srcOrd="0" destOrd="0" presId="urn:microsoft.com/office/officeart/2005/8/layout/default"/>
    <dgm:cxn modelId="{DB550D8C-3BDA-4660-AAC7-79F11E35BB92}" type="presParOf" srcId="{6F6CE4B6-E47C-4E12-88E3-F041E4AD11C9}" destId="{469754F3-B98C-415D-AC75-AD3663E1CB1E}" srcOrd="1" destOrd="0" presId="urn:microsoft.com/office/officeart/2005/8/layout/default"/>
    <dgm:cxn modelId="{05A1CB83-14F6-4B42-88B3-368097FB55AB}" type="presParOf" srcId="{6F6CE4B6-E47C-4E12-88E3-F041E4AD11C9}" destId="{D0E64977-2EA1-4DB2-8C02-8B10BCFC9BBF}" srcOrd="2" destOrd="0" presId="urn:microsoft.com/office/officeart/2005/8/layout/default"/>
    <dgm:cxn modelId="{B8621C11-6BA8-4F1F-A856-DD2154239EA0}" type="presParOf" srcId="{6F6CE4B6-E47C-4E12-88E3-F041E4AD11C9}" destId="{C4490B0A-71EF-465B-9960-6380DD3FC8A4}" srcOrd="3" destOrd="0" presId="urn:microsoft.com/office/officeart/2005/8/layout/default"/>
    <dgm:cxn modelId="{CB72E126-CBDB-49A5-AE75-3128F19B8EB7}" type="presParOf" srcId="{6F6CE4B6-E47C-4E12-88E3-F041E4AD11C9}" destId="{9556BF16-F9BE-4C76-B4F3-BA9F109C9A7C}" srcOrd="4" destOrd="0" presId="urn:microsoft.com/office/officeart/2005/8/layout/default"/>
    <dgm:cxn modelId="{D0D07F37-76C2-4928-9AA9-754F8E4ED130}" type="presParOf" srcId="{6F6CE4B6-E47C-4E12-88E3-F041E4AD11C9}" destId="{8009A019-0C03-43DF-9144-0000BF38DD94}" srcOrd="5" destOrd="0" presId="urn:microsoft.com/office/officeart/2005/8/layout/default"/>
    <dgm:cxn modelId="{66EFB0E4-8631-4C3B-87D4-7FE117F68AD7}" type="presParOf" srcId="{6F6CE4B6-E47C-4E12-88E3-F041E4AD11C9}" destId="{A45542A0-CB7B-40BE-8D29-56DC4C9989D3}" srcOrd="6" destOrd="0" presId="urn:microsoft.com/office/officeart/2005/8/layout/default"/>
    <dgm:cxn modelId="{D118D203-AF15-413D-9E26-34B49911F89D}" type="presParOf" srcId="{6F6CE4B6-E47C-4E12-88E3-F041E4AD11C9}" destId="{6BE59388-2D24-40A2-8E46-5E076DA03A22}" srcOrd="7" destOrd="0" presId="urn:microsoft.com/office/officeart/2005/8/layout/default"/>
    <dgm:cxn modelId="{D0B792B2-2CF3-405F-A7EF-ACC453FDE3B2}" type="presParOf" srcId="{6F6CE4B6-E47C-4E12-88E3-F041E4AD11C9}" destId="{865C70DF-0543-422D-AC68-1160800FAEC9}" srcOrd="8" destOrd="0" presId="urn:microsoft.com/office/officeart/2005/8/layout/default"/>
    <dgm:cxn modelId="{E034236C-B087-4961-AF0B-34F5F370B89D}" type="presParOf" srcId="{6F6CE4B6-E47C-4E12-88E3-F041E4AD11C9}" destId="{521260B2-241E-4C34-B1D9-6DAB8D1F2D2E}" srcOrd="9" destOrd="0" presId="urn:microsoft.com/office/officeart/2005/8/layout/default"/>
    <dgm:cxn modelId="{4E7265F6-2BA9-44FE-B97E-EE0817C2CD54}" type="presParOf" srcId="{6F6CE4B6-E47C-4E12-88E3-F041E4AD11C9}" destId="{453129BF-A9DA-4156-AA90-F91B029857DD}" srcOrd="10" destOrd="0" presId="urn:microsoft.com/office/officeart/2005/8/layout/default"/>
    <dgm:cxn modelId="{36761DA9-F11D-4BBD-94DF-81278398C27B}" type="presParOf" srcId="{6F6CE4B6-E47C-4E12-88E3-F041E4AD11C9}" destId="{7DA97EEB-4739-4355-A1F5-1B86E5C5AE9F}" srcOrd="11" destOrd="0" presId="urn:microsoft.com/office/officeart/2005/8/layout/default"/>
    <dgm:cxn modelId="{0EDDB941-C83D-4687-AE94-927FBE84A795}" type="presParOf" srcId="{6F6CE4B6-E47C-4E12-88E3-F041E4AD11C9}" destId="{ECF61229-2165-430F-94FA-EB16B4325535}" srcOrd="12" destOrd="0" presId="urn:microsoft.com/office/officeart/2005/8/layout/default"/>
    <dgm:cxn modelId="{9456FF00-AE8B-4B4A-9EB8-0B5783DFCF42}" type="presParOf" srcId="{6F6CE4B6-E47C-4E12-88E3-F041E4AD11C9}" destId="{0CDF7BBE-E47F-4BF2-BF80-41EAF706DAA8}" srcOrd="13" destOrd="0" presId="urn:microsoft.com/office/officeart/2005/8/layout/default"/>
    <dgm:cxn modelId="{DA490EB2-B1BC-4E3B-B0F0-81E51A79D0E7}" type="presParOf" srcId="{6F6CE4B6-E47C-4E12-88E3-F041E4AD11C9}" destId="{AF11467C-DAE2-4DBC-891B-BC27009A7084}" srcOrd="14" destOrd="0" presId="urn:microsoft.com/office/officeart/2005/8/layout/default"/>
    <dgm:cxn modelId="{AA47CBB3-CBD5-4A9C-89DC-4C154B8E411D}" type="presParOf" srcId="{6F6CE4B6-E47C-4E12-88E3-F041E4AD11C9}" destId="{3592CB89-8D3D-4FC1-A228-22B42846B1AF}" srcOrd="15" destOrd="0" presId="urn:microsoft.com/office/officeart/2005/8/layout/default"/>
    <dgm:cxn modelId="{C7E2F685-6D00-4624-823C-96C19CC32109}" type="presParOf" srcId="{6F6CE4B6-E47C-4E12-88E3-F041E4AD11C9}" destId="{E0EAEE25-DEF0-46D9-BFC6-D2DA45C8E10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F11F9-CA5F-4746-8330-3D122809D8CF}" type="doc">
      <dgm:prSet loTypeId="urn:microsoft.com/office/officeart/2005/8/layout/default" loCatId="list" qsTypeId="urn:microsoft.com/office/officeart/2005/8/quickstyle/simple3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7C95E983-AD02-4B31-A92A-41BADC50254F}">
      <dgm:prSet/>
      <dgm:spPr/>
      <dgm:t>
        <a:bodyPr/>
        <a:lstStyle/>
        <a:p>
          <a:r>
            <a:rPr lang="en-US" b="0"/>
            <a:t>Ensuring daily monitors on EU, National and Regional R&amp;I funding programs and plans</a:t>
          </a:r>
        </a:p>
      </dgm:t>
    </dgm:pt>
    <dgm:pt modelId="{D4D2C8AC-D506-475A-89F7-C6C8A58DE1B8}" type="parTrans" cxnId="{C6AC7A5D-8AB9-423D-8ECA-648412BA49BD}">
      <dgm:prSet/>
      <dgm:spPr/>
      <dgm:t>
        <a:bodyPr/>
        <a:lstStyle/>
        <a:p>
          <a:endParaRPr lang="en-US"/>
        </a:p>
      </dgm:t>
    </dgm:pt>
    <dgm:pt modelId="{C3872B14-DC72-4737-9912-B122129825FB}" type="sibTrans" cxnId="{C6AC7A5D-8AB9-423D-8ECA-648412BA49BD}">
      <dgm:prSet/>
      <dgm:spPr/>
      <dgm:t>
        <a:bodyPr/>
        <a:lstStyle/>
        <a:p>
          <a:endParaRPr lang="en-US"/>
        </a:p>
      </dgm:t>
    </dgm:pt>
    <dgm:pt modelId="{AAF0AF6B-771B-49A5-AF00-99E00A84F454}">
      <dgm:prSet/>
      <dgm:spPr/>
      <dgm:t>
        <a:bodyPr/>
        <a:lstStyle/>
        <a:p>
          <a:r>
            <a:rPr lang="en-US" b="0"/>
            <a:t>Identifying, listing and sharing good practices and tools</a:t>
          </a:r>
        </a:p>
      </dgm:t>
    </dgm:pt>
    <dgm:pt modelId="{F609F239-6566-420A-A851-A541DBB9B18D}" type="parTrans" cxnId="{7AD19272-B20C-4426-A43E-161FF684A64D}">
      <dgm:prSet/>
      <dgm:spPr/>
      <dgm:t>
        <a:bodyPr/>
        <a:lstStyle/>
        <a:p>
          <a:endParaRPr lang="en-US"/>
        </a:p>
      </dgm:t>
    </dgm:pt>
    <dgm:pt modelId="{20D9CEEE-30EA-490B-B83F-68D4F74C37AA}" type="sibTrans" cxnId="{7AD19272-B20C-4426-A43E-161FF684A64D}">
      <dgm:prSet/>
      <dgm:spPr/>
      <dgm:t>
        <a:bodyPr/>
        <a:lstStyle/>
        <a:p>
          <a:endParaRPr lang="en-US"/>
        </a:p>
      </dgm:t>
    </dgm:pt>
    <dgm:pt modelId="{2937EA02-8E6C-4529-A161-156CBB8B3023}">
      <dgm:prSet/>
      <dgm:spPr/>
      <dgm:t>
        <a:bodyPr/>
        <a:lstStyle/>
        <a:p>
          <a:r>
            <a:rPr lang="en-US" b="0"/>
            <a:t>Providing to the workforce VET micro and medium modules (levels 4,5,6) on new skills, up-skills and re-skills</a:t>
          </a:r>
        </a:p>
      </dgm:t>
    </dgm:pt>
    <dgm:pt modelId="{45B399F3-A266-4670-BDDB-2BAC4C328501}" type="parTrans" cxnId="{E999A623-6099-4BB9-8DA1-23DEF18547A8}">
      <dgm:prSet/>
      <dgm:spPr/>
      <dgm:t>
        <a:bodyPr/>
        <a:lstStyle/>
        <a:p>
          <a:endParaRPr lang="en-US"/>
        </a:p>
      </dgm:t>
    </dgm:pt>
    <dgm:pt modelId="{EB86A5B0-4F5A-4341-B243-5F930A078D61}" type="sibTrans" cxnId="{E999A623-6099-4BB9-8DA1-23DEF18547A8}">
      <dgm:prSet/>
      <dgm:spPr/>
      <dgm:t>
        <a:bodyPr/>
        <a:lstStyle/>
        <a:p>
          <a:endParaRPr lang="en-US"/>
        </a:p>
      </dgm:t>
    </dgm:pt>
    <dgm:pt modelId="{180C95F8-1380-4F12-8173-687AA4A2EB47}">
      <dgm:prSet/>
      <dgm:spPr/>
      <dgm:t>
        <a:bodyPr/>
        <a:lstStyle/>
        <a:p>
          <a:r>
            <a:rPr lang="en-US" b="0"/>
            <a:t>Delivering high level cooperative and/or pre competitive services to F&amp;D SMEs</a:t>
          </a:r>
        </a:p>
      </dgm:t>
    </dgm:pt>
    <dgm:pt modelId="{DA75D3DA-DAB4-45C0-BFC0-D77F74D2F899}" type="parTrans" cxnId="{1F3D475F-C290-423F-B6F9-BECD589B6A65}">
      <dgm:prSet/>
      <dgm:spPr/>
      <dgm:t>
        <a:bodyPr/>
        <a:lstStyle/>
        <a:p>
          <a:endParaRPr lang="en-US"/>
        </a:p>
      </dgm:t>
    </dgm:pt>
    <dgm:pt modelId="{C8FE69E7-4CA4-45D9-82D9-6C5BBE049FDE}" type="sibTrans" cxnId="{1F3D475F-C290-423F-B6F9-BECD589B6A65}">
      <dgm:prSet/>
      <dgm:spPr/>
      <dgm:t>
        <a:bodyPr/>
        <a:lstStyle/>
        <a:p>
          <a:endParaRPr lang="en-US"/>
        </a:p>
      </dgm:t>
    </dgm:pt>
    <dgm:pt modelId="{BC135F91-CC74-4BDB-9CFE-3D001B0003FC}">
      <dgm:prSet/>
      <dgm:spPr/>
      <dgm:t>
        <a:bodyPr/>
        <a:lstStyle/>
        <a:p>
          <a:r>
            <a:rPr lang="en-US" b="0"/>
            <a:t>Elaborating scenarios, foresights, propacts (4 skills), position papers and policy recommendations to the main stakeholders, authorities and policy makers, on behalf of all the F&amp;D Industry</a:t>
          </a:r>
        </a:p>
      </dgm:t>
    </dgm:pt>
    <dgm:pt modelId="{53E44047-433B-43EB-BD2B-E55D69189F6A}" type="parTrans" cxnId="{210F7642-8F34-4F2A-9297-E9F7CE607088}">
      <dgm:prSet/>
      <dgm:spPr/>
      <dgm:t>
        <a:bodyPr/>
        <a:lstStyle/>
        <a:p>
          <a:endParaRPr lang="en-US"/>
        </a:p>
      </dgm:t>
    </dgm:pt>
    <dgm:pt modelId="{22D242F4-A26A-4EC0-99F3-AC540EC806E6}" type="sibTrans" cxnId="{210F7642-8F34-4F2A-9297-E9F7CE607088}">
      <dgm:prSet/>
      <dgm:spPr/>
      <dgm:t>
        <a:bodyPr/>
        <a:lstStyle/>
        <a:p>
          <a:endParaRPr lang="en-US"/>
        </a:p>
      </dgm:t>
    </dgm:pt>
    <dgm:pt modelId="{C25B46CB-8C27-424A-87B0-AED497F31FCB}">
      <dgm:prSet/>
      <dgm:spPr/>
      <dgm:t>
        <a:bodyPr/>
        <a:lstStyle/>
        <a:p>
          <a:r>
            <a:rPr lang="en-US" b="0"/>
            <a:t>Consulting frequently the national networks by NFTPs to inform ETP/FDE, to lobby EU Institutions, and to build a real bottom up approach to EU</a:t>
          </a:r>
        </a:p>
      </dgm:t>
    </dgm:pt>
    <dgm:pt modelId="{8F7FE0AB-780A-45D1-B7A0-AE0B3E7E8632}" type="parTrans" cxnId="{98D8A3F1-6B2B-408A-AC13-4BA36CB900F1}">
      <dgm:prSet/>
      <dgm:spPr/>
      <dgm:t>
        <a:bodyPr/>
        <a:lstStyle/>
        <a:p>
          <a:endParaRPr lang="en-US"/>
        </a:p>
      </dgm:t>
    </dgm:pt>
    <dgm:pt modelId="{439F790A-7FB2-44AF-B353-A4D3C9645315}" type="sibTrans" cxnId="{98D8A3F1-6B2B-408A-AC13-4BA36CB900F1}">
      <dgm:prSet/>
      <dgm:spPr/>
      <dgm:t>
        <a:bodyPr/>
        <a:lstStyle/>
        <a:p>
          <a:endParaRPr lang="en-US"/>
        </a:p>
      </dgm:t>
    </dgm:pt>
    <dgm:pt modelId="{928B2CFB-0FBC-4854-BCF8-FFE25C1C4E76}">
      <dgm:prSet/>
      <dgm:spPr/>
      <dgm:t>
        <a:bodyPr/>
        <a:lstStyle/>
        <a:p>
          <a:r>
            <a:rPr lang="en-US" b="0"/>
            <a:t>Communicating with country based simply messages the results of european and national FTPs activities</a:t>
          </a:r>
        </a:p>
      </dgm:t>
    </dgm:pt>
    <dgm:pt modelId="{310F93B3-443D-4848-8D96-BBC8DC2727DD}" type="parTrans" cxnId="{33335BBC-F1C1-4A03-B1C1-D5E4C50BC075}">
      <dgm:prSet/>
      <dgm:spPr/>
      <dgm:t>
        <a:bodyPr/>
        <a:lstStyle/>
        <a:p>
          <a:endParaRPr lang="en-US"/>
        </a:p>
      </dgm:t>
    </dgm:pt>
    <dgm:pt modelId="{26A17462-99F5-4E13-A90D-D9C392676543}" type="sibTrans" cxnId="{33335BBC-F1C1-4A03-B1C1-D5E4C50BC075}">
      <dgm:prSet/>
      <dgm:spPr/>
      <dgm:t>
        <a:bodyPr/>
        <a:lstStyle/>
        <a:p>
          <a:endParaRPr lang="en-US"/>
        </a:p>
      </dgm:t>
    </dgm:pt>
    <dgm:pt modelId="{0ACA3093-2A1D-4C2E-ABFC-06715BB468D9}">
      <dgm:prSet/>
      <dgm:spPr/>
      <dgm:t>
        <a:bodyPr/>
        <a:lstStyle/>
        <a:p>
          <a:r>
            <a:rPr lang="en-US" b="0"/>
            <a:t>Informing and preventing F&amp;D Industry, in particular SMES, on risks and opportunities coming from different sources</a:t>
          </a:r>
        </a:p>
      </dgm:t>
    </dgm:pt>
    <dgm:pt modelId="{53DCFA9D-F332-4EBD-909C-4FE4A6F5DA6B}" type="parTrans" cxnId="{7B68231B-D6A3-4455-A8C7-D47254E7EEBC}">
      <dgm:prSet/>
      <dgm:spPr/>
      <dgm:t>
        <a:bodyPr/>
        <a:lstStyle/>
        <a:p>
          <a:endParaRPr lang="en-US"/>
        </a:p>
      </dgm:t>
    </dgm:pt>
    <dgm:pt modelId="{8768C457-FD56-40E2-861E-836D8075B6A9}" type="sibTrans" cxnId="{7B68231B-D6A3-4455-A8C7-D47254E7EEBC}">
      <dgm:prSet/>
      <dgm:spPr/>
      <dgm:t>
        <a:bodyPr/>
        <a:lstStyle/>
        <a:p>
          <a:endParaRPr lang="en-US"/>
        </a:p>
      </dgm:t>
    </dgm:pt>
    <dgm:pt modelId="{555E3E1D-82C6-4AE7-9A61-09435DE11A5E}">
      <dgm:prSet/>
      <dgm:spPr/>
      <dgm:t>
        <a:bodyPr/>
        <a:lstStyle/>
        <a:p>
          <a:r>
            <a:rPr lang="en-US" b="0"/>
            <a:t>Last but not least, building dialogue and strong alliances with the other sectors – in particular the primary and the horeca sectors on common goals and priorities</a:t>
          </a:r>
        </a:p>
      </dgm:t>
    </dgm:pt>
    <dgm:pt modelId="{810F0887-5CD7-4BC9-9DA6-9C40F5D37EF8}" type="parTrans" cxnId="{050936A0-1E9A-4856-8EA4-828B42E9B9BF}">
      <dgm:prSet/>
      <dgm:spPr/>
      <dgm:t>
        <a:bodyPr/>
        <a:lstStyle/>
        <a:p>
          <a:endParaRPr lang="en-US"/>
        </a:p>
      </dgm:t>
    </dgm:pt>
    <dgm:pt modelId="{D2A4DF5C-C419-4332-A3A8-2B8D7C4B5D5C}" type="sibTrans" cxnId="{050936A0-1E9A-4856-8EA4-828B42E9B9BF}">
      <dgm:prSet/>
      <dgm:spPr/>
      <dgm:t>
        <a:bodyPr/>
        <a:lstStyle/>
        <a:p>
          <a:endParaRPr lang="en-US"/>
        </a:p>
      </dgm:t>
    </dgm:pt>
    <dgm:pt modelId="{774AB0D8-3E78-46E0-8C96-7863DA64DF52}" type="pres">
      <dgm:prSet presAssocID="{F09F11F9-CA5F-4746-8330-3D122809D8CF}" presName="diagram" presStyleCnt="0">
        <dgm:presLayoutVars>
          <dgm:dir/>
          <dgm:resizeHandles val="exact"/>
        </dgm:presLayoutVars>
      </dgm:prSet>
      <dgm:spPr/>
    </dgm:pt>
    <dgm:pt modelId="{8D4E43F0-9769-4ADF-9D9B-ADBDFDD046AB}" type="pres">
      <dgm:prSet presAssocID="{7C95E983-AD02-4B31-A92A-41BADC50254F}" presName="node" presStyleLbl="node1" presStyleIdx="0" presStyleCnt="9">
        <dgm:presLayoutVars>
          <dgm:bulletEnabled val="1"/>
        </dgm:presLayoutVars>
      </dgm:prSet>
      <dgm:spPr/>
    </dgm:pt>
    <dgm:pt modelId="{4BCA6995-0393-4DDC-9071-B9B3225E98C9}" type="pres">
      <dgm:prSet presAssocID="{C3872B14-DC72-4737-9912-B122129825FB}" presName="sibTrans" presStyleCnt="0"/>
      <dgm:spPr/>
    </dgm:pt>
    <dgm:pt modelId="{EA12D067-1650-47FE-AB56-9BCAE67EDD73}" type="pres">
      <dgm:prSet presAssocID="{AAF0AF6B-771B-49A5-AF00-99E00A84F454}" presName="node" presStyleLbl="node1" presStyleIdx="1" presStyleCnt="9">
        <dgm:presLayoutVars>
          <dgm:bulletEnabled val="1"/>
        </dgm:presLayoutVars>
      </dgm:prSet>
      <dgm:spPr/>
    </dgm:pt>
    <dgm:pt modelId="{2B10742E-E05E-411D-ACF8-A5DEF93F6DFC}" type="pres">
      <dgm:prSet presAssocID="{20D9CEEE-30EA-490B-B83F-68D4F74C37AA}" presName="sibTrans" presStyleCnt="0"/>
      <dgm:spPr/>
    </dgm:pt>
    <dgm:pt modelId="{72223145-D272-4A1A-B0DC-BCBC5B3561AD}" type="pres">
      <dgm:prSet presAssocID="{2937EA02-8E6C-4529-A161-156CBB8B3023}" presName="node" presStyleLbl="node1" presStyleIdx="2" presStyleCnt="9">
        <dgm:presLayoutVars>
          <dgm:bulletEnabled val="1"/>
        </dgm:presLayoutVars>
      </dgm:prSet>
      <dgm:spPr/>
    </dgm:pt>
    <dgm:pt modelId="{B3163AF8-1C1B-4CF1-87F1-C9812B823280}" type="pres">
      <dgm:prSet presAssocID="{EB86A5B0-4F5A-4341-B243-5F930A078D61}" presName="sibTrans" presStyleCnt="0"/>
      <dgm:spPr/>
    </dgm:pt>
    <dgm:pt modelId="{92EF8BB3-3265-4312-B26C-CC90027B553C}" type="pres">
      <dgm:prSet presAssocID="{180C95F8-1380-4F12-8173-687AA4A2EB47}" presName="node" presStyleLbl="node1" presStyleIdx="3" presStyleCnt="9">
        <dgm:presLayoutVars>
          <dgm:bulletEnabled val="1"/>
        </dgm:presLayoutVars>
      </dgm:prSet>
      <dgm:spPr/>
    </dgm:pt>
    <dgm:pt modelId="{83B435EF-80C4-4A6F-BCAD-290430AE6CC1}" type="pres">
      <dgm:prSet presAssocID="{C8FE69E7-4CA4-45D9-82D9-6C5BBE049FDE}" presName="sibTrans" presStyleCnt="0"/>
      <dgm:spPr/>
    </dgm:pt>
    <dgm:pt modelId="{DE137B7B-350B-4E12-9C99-D2F88A6A70B2}" type="pres">
      <dgm:prSet presAssocID="{BC135F91-CC74-4BDB-9CFE-3D001B0003FC}" presName="node" presStyleLbl="node1" presStyleIdx="4" presStyleCnt="9">
        <dgm:presLayoutVars>
          <dgm:bulletEnabled val="1"/>
        </dgm:presLayoutVars>
      </dgm:prSet>
      <dgm:spPr/>
    </dgm:pt>
    <dgm:pt modelId="{35375025-C977-4A33-A977-718832BBD8C5}" type="pres">
      <dgm:prSet presAssocID="{22D242F4-A26A-4EC0-99F3-AC540EC806E6}" presName="sibTrans" presStyleCnt="0"/>
      <dgm:spPr/>
    </dgm:pt>
    <dgm:pt modelId="{B725AF12-C57E-4E08-8CDB-53EF1BCADF9C}" type="pres">
      <dgm:prSet presAssocID="{C25B46CB-8C27-424A-87B0-AED497F31FCB}" presName="node" presStyleLbl="node1" presStyleIdx="5" presStyleCnt="9">
        <dgm:presLayoutVars>
          <dgm:bulletEnabled val="1"/>
        </dgm:presLayoutVars>
      </dgm:prSet>
      <dgm:spPr/>
    </dgm:pt>
    <dgm:pt modelId="{497C2AB4-3FD4-4768-81F1-08C089013BB9}" type="pres">
      <dgm:prSet presAssocID="{439F790A-7FB2-44AF-B353-A4D3C9645315}" presName="sibTrans" presStyleCnt="0"/>
      <dgm:spPr/>
    </dgm:pt>
    <dgm:pt modelId="{2E54833C-3EA4-4D02-A37D-F14D613EA501}" type="pres">
      <dgm:prSet presAssocID="{928B2CFB-0FBC-4854-BCF8-FFE25C1C4E76}" presName="node" presStyleLbl="node1" presStyleIdx="6" presStyleCnt="9">
        <dgm:presLayoutVars>
          <dgm:bulletEnabled val="1"/>
        </dgm:presLayoutVars>
      </dgm:prSet>
      <dgm:spPr/>
    </dgm:pt>
    <dgm:pt modelId="{44388070-088F-4B88-84D4-2C288E20C734}" type="pres">
      <dgm:prSet presAssocID="{26A17462-99F5-4E13-A90D-D9C392676543}" presName="sibTrans" presStyleCnt="0"/>
      <dgm:spPr/>
    </dgm:pt>
    <dgm:pt modelId="{C6F9DB7D-51D0-4BAD-AB0E-5BAE9974830D}" type="pres">
      <dgm:prSet presAssocID="{0ACA3093-2A1D-4C2E-ABFC-06715BB468D9}" presName="node" presStyleLbl="node1" presStyleIdx="7" presStyleCnt="9">
        <dgm:presLayoutVars>
          <dgm:bulletEnabled val="1"/>
        </dgm:presLayoutVars>
      </dgm:prSet>
      <dgm:spPr/>
    </dgm:pt>
    <dgm:pt modelId="{E2AEFA03-BC6A-4009-A96D-147B6430F860}" type="pres">
      <dgm:prSet presAssocID="{8768C457-FD56-40E2-861E-836D8075B6A9}" presName="sibTrans" presStyleCnt="0"/>
      <dgm:spPr/>
    </dgm:pt>
    <dgm:pt modelId="{B4D113AF-0357-44FF-914B-954635D5A341}" type="pres">
      <dgm:prSet presAssocID="{555E3E1D-82C6-4AE7-9A61-09435DE11A5E}" presName="node" presStyleLbl="node1" presStyleIdx="8" presStyleCnt="9">
        <dgm:presLayoutVars>
          <dgm:bulletEnabled val="1"/>
        </dgm:presLayoutVars>
      </dgm:prSet>
      <dgm:spPr/>
    </dgm:pt>
  </dgm:ptLst>
  <dgm:cxnLst>
    <dgm:cxn modelId="{8FEFA003-1586-4003-849B-05CBC059ACDD}" type="presOf" srcId="{2937EA02-8E6C-4529-A161-156CBB8B3023}" destId="{72223145-D272-4A1A-B0DC-BCBC5B3561AD}" srcOrd="0" destOrd="0" presId="urn:microsoft.com/office/officeart/2005/8/layout/default"/>
    <dgm:cxn modelId="{34935A0E-FF34-48D5-B331-1A578545AD3B}" type="presOf" srcId="{BC135F91-CC74-4BDB-9CFE-3D001B0003FC}" destId="{DE137B7B-350B-4E12-9C99-D2F88A6A70B2}" srcOrd="0" destOrd="0" presId="urn:microsoft.com/office/officeart/2005/8/layout/default"/>
    <dgm:cxn modelId="{7B68231B-D6A3-4455-A8C7-D47254E7EEBC}" srcId="{F09F11F9-CA5F-4746-8330-3D122809D8CF}" destId="{0ACA3093-2A1D-4C2E-ABFC-06715BB468D9}" srcOrd="7" destOrd="0" parTransId="{53DCFA9D-F332-4EBD-909C-4FE4A6F5DA6B}" sibTransId="{8768C457-FD56-40E2-861E-836D8075B6A9}"/>
    <dgm:cxn modelId="{C1154E1B-D706-4027-9A7A-4AEA435436D1}" type="presOf" srcId="{7C95E983-AD02-4B31-A92A-41BADC50254F}" destId="{8D4E43F0-9769-4ADF-9D9B-ADBDFDD046AB}" srcOrd="0" destOrd="0" presId="urn:microsoft.com/office/officeart/2005/8/layout/default"/>
    <dgm:cxn modelId="{E999A623-6099-4BB9-8DA1-23DEF18547A8}" srcId="{F09F11F9-CA5F-4746-8330-3D122809D8CF}" destId="{2937EA02-8E6C-4529-A161-156CBB8B3023}" srcOrd="2" destOrd="0" parTransId="{45B399F3-A266-4670-BDDB-2BAC4C328501}" sibTransId="{EB86A5B0-4F5A-4341-B243-5F930A078D61}"/>
    <dgm:cxn modelId="{E0A79C2F-B219-4F03-AC22-0B955D9C6B44}" type="presOf" srcId="{555E3E1D-82C6-4AE7-9A61-09435DE11A5E}" destId="{B4D113AF-0357-44FF-914B-954635D5A341}" srcOrd="0" destOrd="0" presId="urn:microsoft.com/office/officeart/2005/8/layout/default"/>
    <dgm:cxn modelId="{EA2C073F-6445-4FD6-A38F-9D21B5F74264}" type="presOf" srcId="{180C95F8-1380-4F12-8173-687AA4A2EB47}" destId="{92EF8BB3-3265-4312-B26C-CC90027B553C}" srcOrd="0" destOrd="0" presId="urn:microsoft.com/office/officeart/2005/8/layout/default"/>
    <dgm:cxn modelId="{C6AC7A5D-8AB9-423D-8ECA-648412BA49BD}" srcId="{F09F11F9-CA5F-4746-8330-3D122809D8CF}" destId="{7C95E983-AD02-4B31-A92A-41BADC50254F}" srcOrd="0" destOrd="0" parTransId="{D4D2C8AC-D506-475A-89F7-C6C8A58DE1B8}" sibTransId="{C3872B14-DC72-4737-9912-B122129825FB}"/>
    <dgm:cxn modelId="{1F3D475F-C290-423F-B6F9-BECD589B6A65}" srcId="{F09F11F9-CA5F-4746-8330-3D122809D8CF}" destId="{180C95F8-1380-4F12-8173-687AA4A2EB47}" srcOrd="3" destOrd="0" parTransId="{DA75D3DA-DAB4-45C0-BFC0-D77F74D2F899}" sibTransId="{C8FE69E7-4CA4-45D9-82D9-6C5BBE049FDE}"/>
    <dgm:cxn modelId="{210F7642-8F34-4F2A-9297-E9F7CE607088}" srcId="{F09F11F9-CA5F-4746-8330-3D122809D8CF}" destId="{BC135F91-CC74-4BDB-9CFE-3D001B0003FC}" srcOrd="4" destOrd="0" parTransId="{53E44047-433B-43EB-BD2B-E55D69189F6A}" sibTransId="{22D242F4-A26A-4EC0-99F3-AC540EC806E6}"/>
    <dgm:cxn modelId="{D3B34A4F-AF7B-4342-A6A9-3D46CA092338}" type="presOf" srcId="{928B2CFB-0FBC-4854-BCF8-FFE25C1C4E76}" destId="{2E54833C-3EA4-4D02-A37D-F14D613EA501}" srcOrd="0" destOrd="0" presId="urn:microsoft.com/office/officeart/2005/8/layout/default"/>
    <dgm:cxn modelId="{7AD19272-B20C-4426-A43E-161FF684A64D}" srcId="{F09F11F9-CA5F-4746-8330-3D122809D8CF}" destId="{AAF0AF6B-771B-49A5-AF00-99E00A84F454}" srcOrd="1" destOrd="0" parTransId="{F609F239-6566-420A-A851-A541DBB9B18D}" sibTransId="{20D9CEEE-30EA-490B-B83F-68D4F74C37AA}"/>
    <dgm:cxn modelId="{2D97EB77-2C93-44AC-A83D-B1FAC8E88B59}" type="presOf" srcId="{F09F11F9-CA5F-4746-8330-3D122809D8CF}" destId="{774AB0D8-3E78-46E0-8C96-7863DA64DF52}" srcOrd="0" destOrd="0" presId="urn:microsoft.com/office/officeart/2005/8/layout/default"/>
    <dgm:cxn modelId="{050936A0-1E9A-4856-8EA4-828B42E9B9BF}" srcId="{F09F11F9-CA5F-4746-8330-3D122809D8CF}" destId="{555E3E1D-82C6-4AE7-9A61-09435DE11A5E}" srcOrd="8" destOrd="0" parTransId="{810F0887-5CD7-4BC9-9DA6-9C40F5D37EF8}" sibTransId="{D2A4DF5C-C419-4332-A3A8-2B8D7C4B5D5C}"/>
    <dgm:cxn modelId="{33335BBC-F1C1-4A03-B1C1-D5E4C50BC075}" srcId="{F09F11F9-CA5F-4746-8330-3D122809D8CF}" destId="{928B2CFB-0FBC-4854-BCF8-FFE25C1C4E76}" srcOrd="6" destOrd="0" parTransId="{310F93B3-443D-4848-8D96-BBC8DC2727DD}" sibTransId="{26A17462-99F5-4E13-A90D-D9C392676543}"/>
    <dgm:cxn modelId="{FA87A7BD-BDB4-4648-91F2-2E250784785E}" type="presOf" srcId="{0ACA3093-2A1D-4C2E-ABFC-06715BB468D9}" destId="{C6F9DB7D-51D0-4BAD-AB0E-5BAE9974830D}" srcOrd="0" destOrd="0" presId="urn:microsoft.com/office/officeart/2005/8/layout/default"/>
    <dgm:cxn modelId="{F12AE6C8-C1F3-439B-A249-1EE4B2161C37}" type="presOf" srcId="{AAF0AF6B-771B-49A5-AF00-99E00A84F454}" destId="{EA12D067-1650-47FE-AB56-9BCAE67EDD73}" srcOrd="0" destOrd="0" presId="urn:microsoft.com/office/officeart/2005/8/layout/default"/>
    <dgm:cxn modelId="{98D8A3F1-6B2B-408A-AC13-4BA36CB900F1}" srcId="{F09F11F9-CA5F-4746-8330-3D122809D8CF}" destId="{C25B46CB-8C27-424A-87B0-AED497F31FCB}" srcOrd="5" destOrd="0" parTransId="{8F7FE0AB-780A-45D1-B7A0-AE0B3E7E8632}" sibTransId="{439F790A-7FB2-44AF-B353-A4D3C9645315}"/>
    <dgm:cxn modelId="{EF9659F5-1F16-4640-BDB4-1049FEC82721}" type="presOf" srcId="{C25B46CB-8C27-424A-87B0-AED497F31FCB}" destId="{B725AF12-C57E-4E08-8CDB-53EF1BCADF9C}" srcOrd="0" destOrd="0" presId="urn:microsoft.com/office/officeart/2005/8/layout/default"/>
    <dgm:cxn modelId="{62FA92C9-2A79-47CC-8FEE-B4DDD48062E9}" type="presParOf" srcId="{774AB0D8-3E78-46E0-8C96-7863DA64DF52}" destId="{8D4E43F0-9769-4ADF-9D9B-ADBDFDD046AB}" srcOrd="0" destOrd="0" presId="urn:microsoft.com/office/officeart/2005/8/layout/default"/>
    <dgm:cxn modelId="{323493D5-B7FD-41C9-8659-20ACABE148B2}" type="presParOf" srcId="{774AB0D8-3E78-46E0-8C96-7863DA64DF52}" destId="{4BCA6995-0393-4DDC-9071-B9B3225E98C9}" srcOrd="1" destOrd="0" presId="urn:microsoft.com/office/officeart/2005/8/layout/default"/>
    <dgm:cxn modelId="{B76A60DA-3823-492C-8A04-05DCBE3F3C5A}" type="presParOf" srcId="{774AB0D8-3E78-46E0-8C96-7863DA64DF52}" destId="{EA12D067-1650-47FE-AB56-9BCAE67EDD73}" srcOrd="2" destOrd="0" presId="urn:microsoft.com/office/officeart/2005/8/layout/default"/>
    <dgm:cxn modelId="{0C1942DA-4DC6-46FA-B5B9-9708E89CF4F3}" type="presParOf" srcId="{774AB0D8-3E78-46E0-8C96-7863DA64DF52}" destId="{2B10742E-E05E-411D-ACF8-A5DEF93F6DFC}" srcOrd="3" destOrd="0" presId="urn:microsoft.com/office/officeart/2005/8/layout/default"/>
    <dgm:cxn modelId="{783AC4C6-7283-4AE7-8653-FEA9955AB3B1}" type="presParOf" srcId="{774AB0D8-3E78-46E0-8C96-7863DA64DF52}" destId="{72223145-D272-4A1A-B0DC-BCBC5B3561AD}" srcOrd="4" destOrd="0" presId="urn:microsoft.com/office/officeart/2005/8/layout/default"/>
    <dgm:cxn modelId="{5D52EE69-D08D-47FB-B009-BCCFE9A6B0FE}" type="presParOf" srcId="{774AB0D8-3E78-46E0-8C96-7863DA64DF52}" destId="{B3163AF8-1C1B-4CF1-87F1-C9812B823280}" srcOrd="5" destOrd="0" presId="urn:microsoft.com/office/officeart/2005/8/layout/default"/>
    <dgm:cxn modelId="{E0402226-9A34-46A8-991C-DF1FFD75F6A5}" type="presParOf" srcId="{774AB0D8-3E78-46E0-8C96-7863DA64DF52}" destId="{92EF8BB3-3265-4312-B26C-CC90027B553C}" srcOrd="6" destOrd="0" presId="urn:microsoft.com/office/officeart/2005/8/layout/default"/>
    <dgm:cxn modelId="{C1E44645-9122-4B26-AD74-9313945BE059}" type="presParOf" srcId="{774AB0D8-3E78-46E0-8C96-7863DA64DF52}" destId="{83B435EF-80C4-4A6F-BCAD-290430AE6CC1}" srcOrd="7" destOrd="0" presId="urn:microsoft.com/office/officeart/2005/8/layout/default"/>
    <dgm:cxn modelId="{7F7EE45A-C740-4104-9B8F-C11E8DD88ACD}" type="presParOf" srcId="{774AB0D8-3E78-46E0-8C96-7863DA64DF52}" destId="{DE137B7B-350B-4E12-9C99-D2F88A6A70B2}" srcOrd="8" destOrd="0" presId="urn:microsoft.com/office/officeart/2005/8/layout/default"/>
    <dgm:cxn modelId="{A938DFCB-A931-4D5A-8F1B-DAF19095B971}" type="presParOf" srcId="{774AB0D8-3E78-46E0-8C96-7863DA64DF52}" destId="{35375025-C977-4A33-A977-718832BBD8C5}" srcOrd="9" destOrd="0" presId="urn:microsoft.com/office/officeart/2005/8/layout/default"/>
    <dgm:cxn modelId="{C51A813E-3720-45EE-B2C1-D468A4A66DB4}" type="presParOf" srcId="{774AB0D8-3E78-46E0-8C96-7863DA64DF52}" destId="{B725AF12-C57E-4E08-8CDB-53EF1BCADF9C}" srcOrd="10" destOrd="0" presId="urn:microsoft.com/office/officeart/2005/8/layout/default"/>
    <dgm:cxn modelId="{7DB4144A-641B-4A26-9144-0F50918FCFF2}" type="presParOf" srcId="{774AB0D8-3E78-46E0-8C96-7863DA64DF52}" destId="{497C2AB4-3FD4-4768-81F1-08C089013BB9}" srcOrd="11" destOrd="0" presId="urn:microsoft.com/office/officeart/2005/8/layout/default"/>
    <dgm:cxn modelId="{D3FA4EA4-5C39-416D-9B6D-7DFFE8A34F8F}" type="presParOf" srcId="{774AB0D8-3E78-46E0-8C96-7863DA64DF52}" destId="{2E54833C-3EA4-4D02-A37D-F14D613EA501}" srcOrd="12" destOrd="0" presId="urn:microsoft.com/office/officeart/2005/8/layout/default"/>
    <dgm:cxn modelId="{403EA4F5-DF4E-4961-98CC-773CE40713E2}" type="presParOf" srcId="{774AB0D8-3E78-46E0-8C96-7863DA64DF52}" destId="{44388070-088F-4B88-84D4-2C288E20C734}" srcOrd="13" destOrd="0" presId="urn:microsoft.com/office/officeart/2005/8/layout/default"/>
    <dgm:cxn modelId="{F13F5CD0-3AC6-49FC-A331-F6CE3959A5B7}" type="presParOf" srcId="{774AB0D8-3E78-46E0-8C96-7863DA64DF52}" destId="{C6F9DB7D-51D0-4BAD-AB0E-5BAE9974830D}" srcOrd="14" destOrd="0" presId="urn:microsoft.com/office/officeart/2005/8/layout/default"/>
    <dgm:cxn modelId="{C560FD18-96CD-44A9-9B0E-C3B74F42D331}" type="presParOf" srcId="{774AB0D8-3E78-46E0-8C96-7863DA64DF52}" destId="{E2AEFA03-BC6A-4009-A96D-147B6430F860}" srcOrd="15" destOrd="0" presId="urn:microsoft.com/office/officeart/2005/8/layout/default"/>
    <dgm:cxn modelId="{CBACB0B1-F0AA-4714-ACF9-12E74DEA76D3}" type="presParOf" srcId="{774AB0D8-3E78-46E0-8C96-7863DA64DF52}" destId="{B4D113AF-0357-44FF-914B-954635D5A34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1BCD3-017A-4437-BE94-C8A002B3FD5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1FB301-E4B5-440F-9659-69B3B461D91E}">
      <dgm:prSet/>
      <dgm:spPr/>
      <dgm:t>
        <a:bodyPr/>
        <a:lstStyle/>
        <a:p>
          <a:r>
            <a:rPr lang="en-US"/>
            <a:t>Going separately, sometime against each others</a:t>
          </a:r>
        </a:p>
      </dgm:t>
    </dgm:pt>
    <dgm:pt modelId="{7274F9CD-E3CE-4A8F-8205-5B2CD7CB52EF}" type="parTrans" cxnId="{BB5B1709-3435-484C-A0CD-2D921EAE6A4D}">
      <dgm:prSet/>
      <dgm:spPr/>
      <dgm:t>
        <a:bodyPr/>
        <a:lstStyle/>
        <a:p>
          <a:endParaRPr lang="en-US"/>
        </a:p>
      </dgm:t>
    </dgm:pt>
    <dgm:pt modelId="{7E9D9522-2526-43CF-A307-2F2A438D9AEC}" type="sibTrans" cxnId="{BB5B1709-3435-484C-A0CD-2D921EAE6A4D}">
      <dgm:prSet/>
      <dgm:spPr/>
      <dgm:t>
        <a:bodyPr/>
        <a:lstStyle/>
        <a:p>
          <a:endParaRPr lang="en-US"/>
        </a:p>
      </dgm:t>
    </dgm:pt>
    <dgm:pt modelId="{AB795C12-B4C9-4E1B-9D89-87219A5B8478}">
      <dgm:prSet/>
      <dgm:spPr/>
      <dgm:t>
        <a:bodyPr/>
        <a:lstStyle/>
        <a:p>
          <a:r>
            <a:rPr lang="en-US"/>
            <a:t>Limiting informations, intelligence, networking, facilities, training, services, solidarity,  to a part of the F&amp;D Industry</a:t>
          </a:r>
        </a:p>
      </dgm:t>
    </dgm:pt>
    <dgm:pt modelId="{50D6A516-BD25-45C2-89C1-B9A4DBE3A3A8}" type="parTrans" cxnId="{4E32669D-603D-4FF3-B646-DC6F95531FFA}">
      <dgm:prSet/>
      <dgm:spPr/>
      <dgm:t>
        <a:bodyPr/>
        <a:lstStyle/>
        <a:p>
          <a:endParaRPr lang="en-US"/>
        </a:p>
      </dgm:t>
    </dgm:pt>
    <dgm:pt modelId="{5071BCD2-1225-4023-8C4C-846E4D26AD41}" type="sibTrans" cxnId="{4E32669D-603D-4FF3-B646-DC6F95531FFA}">
      <dgm:prSet/>
      <dgm:spPr/>
      <dgm:t>
        <a:bodyPr/>
        <a:lstStyle/>
        <a:p>
          <a:endParaRPr lang="en-US"/>
        </a:p>
      </dgm:t>
    </dgm:pt>
    <dgm:pt modelId="{67F81C7E-AA81-4976-A40F-6DDFD1F140BE}">
      <dgm:prSet/>
      <dgm:spPr/>
      <dgm:t>
        <a:bodyPr/>
        <a:lstStyle/>
        <a:p>
          <a:r>
            <a:rPr lang="en-US"/>
            <a:t>Giving up on that dialogue with the stakeholders, the other sectors, the academia, the different authorities</a:t>
          </a:r>
        </a:p>
      </dgm:t>
    </dgm:pt>
    <dgm:pt modelId="{0DC2C996-567D-4D11-994F-8D4438696795}" type="parTrans" cxnId="{BC2ABA95-5CAF-43DA-A39D-DA872EDFEEC6}">
      <dgm:prSet/>
      <dgm:spPr/>
      <dgm:t>
        <a:bodyPr/>
        <a:lstStyle/>
        <a:p>
          <a:endParaRPr lang="en-US"/>
        </a:p>
      </dgm:t>
    </dgm:pt>
    <dgm:pt modelId="{D3B77366-C9B5-4955-97E6-078207C9A606}" type="sibTrans" cxnId="{BC2ABA95-5CAF-43DA-A39D-DA872EDFEEC6}">
      <dgm:prSet/>
      <dgm:spPr/>
      <dgm:t>
        <a:bodyPr/>
        <a:lstStyle/>
        <a:p>
          <a:endParaRPr lang="en-US"/>
        </a:p>
      </dgm:t>
    </dgm:pt>
    <dgm:pt modelId="{86EA06A2-83B4-4877-AFD8-FE398AD721E0}">
      <dgm:prSet/>
      <dgm:spPr/>
      <dgm:t>
        <a:bodyPr/>
        <a:lstStyle/>
        <a:p>
          <a:r>
            <a:rPr lang="en-US"/>
            <a:t>Penalizing, “beggar my neighbour” activities, discussing some branch/company reputation, badly speaking on part of the F&amp;D Industry</a:t>
          </a:r>
        </a:p>
      </dgm:t>
    </dgm:pt>
    <dgm:pt modelId="{3E653CFA-00C9-4026-A2D0-C8C9E5215BF1}" type="parTrans" cxnId="{24244776-90C2-44FC-A92E-2D159379749E}">
      <dgm:prSet/>
      <dgm:spPr/>
      <dgm:t>
        <a:bodyPr/>
        <a:lstStyle/>
        <a:p>
          <a:endParaRPr lang="en-US"/>
        </a:p>
      </dgm:t>
    </dgm:pt>
    <dgm:pt modelId="{181A9D6A-42CA-475B-B967-EC129E8635CC}" type="sibTrans" cxnId="{24244776-90C2-44FC-A92E-2D159379749E}">
      <dgm:prSet/>
      <dgm:spPr/>
      <dgm:t>
        <a:bodyPr/>
        <a:lstStyle/>
        <a:p>
          <a:endParaRPr lang="en-US"/>
        </a:p>
      </dgm:t>
    </dgm:pt>
    <dgm:pt modelId="{E9F45F57-ABC8-4219-99FC-19E58967CB13}">
      <dgm:prSet/>
      <dgm:spPr/>
      <dgm:t>
        <a:bodyPr/>
        <a:lstStyle/>
        <a:p>
          <a:r>
            <a:rPr lang="en-US"/>
            <a:t>Consulting and lobby EU Institutions without listening, arbitrating and re-balancing the different F&amp;D Industry positions/approaches;</a:t>
          </a:r>
        </a:p>
      </dgm:t>
    </dgm:pt>
    <dgm:pt modelId="{57C7B984-54C6-4BBD-B08C-01BA45B13534}" type="parTrans" cxnId="{6648756F-62D0-4946-9579-C85C6F1DAEBC}">
      <dgm:prSet/>
      <dgm:spPr/>
      <dgm:t>
        <a:bodyPr/>
        <a:lstStyle/>
        <a:p>
          <a:endParaRPr lang="en-US"/>
        </a:p>
      </dgm:t>
    </dgm:pt>
    <dgm:pt modelId="{4EDA15E1-C87C-466F-819D-5ACF56A63965}" type="sibTrans" cxnId="{6648756F-62D0-4946-9579-C85C6F1DAEBC}">
      <dgm:prSet/>
      <dgm:spPr/>
      <dgm:t>
        <a:bodyPr/>
        <a:lstStyle/>
        <a:p>
          <a:endParaRPr lang="en-US"/>
        </a:p>
      </dgm:t>
    </dgm:pt>
    <dgm:pt modelId="{9C15E041-C96D-4B9D-9E2E-FD19AF46D987}">
      <dgm:prSet/>
      <dgm:spPr/>
      <dgm:t>
        <a:bodyPr/>
        <a:lstStyle/>
        <a:p>
          <a:r>
            <a:rPr lang="en-US"/>
            <a:t>Communicating only with English based messages to the national federations/nftps associates</a:t>
          </a:r>
        </a:p>
      </dgm:t>
    </dgm:pt>
    <dgm:pt modelId="{69D20E5C-72D9-4717-9EA5-031899B2CD32}" type="parTrans" cxnId="{1E6A691A-286A-434B-8CA2-28E1A65CBF48}">
      <dgm:prSet/>
      <dgm:spPr/>
      <dgm:t>
        <a:bodyPr/>
        <a:lstStyle/>
        <a:p>
          <a:endParaRPr lang="en-US"/>
        </a:p>
      </dgm:t>
    </dgm:pt>
    <dgm:pt modelId="{20E3F944-168D-478F-9467-D7750FBD6D97}" type="sibTrans" cxnId="{1E6A691A-286A-434B-8CA2-28E1A65CBF48}">
      <dgm:prSet/>
      <dgm:spPr/>
      <dgm:t>
        <a:bodyPr/>
        <a:lstStyle/>
        <a:p>
          <a:endParaRPr lang="en-US"/>
        </a:p>
      </dgm:t>
    </dgm:pt>
    <dgm:pt modelId="{64E137A0-D657-4612-864D-1CF8970C2942}">
      <dgm:prSet/>
      <dgm:spPr/>
      <dgm:t>
        <a:bodyPr/>
        <a:lstStyle/>
        <a:p>
          <a:endParaRPr lang="es-ES"/>
        </a:p>
      </dgm:t>
    </dgm:pt>
    <dgm:pt modelId="{76DFBBCC-0F61-4238-BAE3-E8730445F3F5}" type="parTrans" cxnId="{67628CC1-7FA7-4A7E-99CC-46698A1838C3}">
      <dgm:prSet/>
      <dgm:spPr/>
      <dgm:t>
        <a:bodyPr/>
        <a:lstStyle/>
        <a:p>
          <a:endParaRPr lang="en-US"/>
        </a:p>
      </dgm:t>
    </dgm:pt>
    <dgm:pt modelId="{0DC48BAC-A5FF-4D9F-8311-52F3B89980A6}" type="sibTrans" cxnId="{67628CC1-7FA7-4A7E-99CC-46698A1838C3}">
      <dgm:prSet/>
      <dgm:spPr/>
      <dgm:t>
        <a:bodyPr/>
        <a:lstStyle/>
        <a:p>
          <a:endParaRPr lang="en-US"/>
        </a:p>
      </dgm:t>
    </dgm:pt>
    <dgm:pt modelId="{FBFF5D21-1B7C-4C61-8888-C93FA9CC4C58}">
      <dgm:prSet/>
      <dgm:spPr/>
      <dgm:t>
        <a:bodyPr/>
        <a:lstStyle/>
        <a:p>
          <a:endParaRPr lang="es-ES"/>
        </a:p>
      </dgm:t>
    </dgm:pt>
    <dgm:pt modelId="{12125AEA-BD07-47D4-9AD5-0CCBCA37A176}" type="parTrans" cxnId="{676A590D-FCEB-48A6-893C-32CC2027ACFD}">
      <dgm:prSet/>
      <dgm:spPr/>
      <dgm:t>
        <a:bodyPr/>
        <a:lstStyle/>
        <a:p>
          <a:endParaRPr lang="en-US"/>
        </a:p>
      </dgm:t>
    </dgm:pt>
    <dgm:pt modelId="{A9E41031-0E19-4293-87D2-465AC1A8D805}" type="sibTrans" cxnId="{676A590D-FCEB-48A6-893C-32CC2027ACFD}">
      <dgm:prSet/>
      <dgm:spPr/>
      <dgm:t>
        <a:bodyPr/>
        <a:lstStyle/>
        <a:p>
          <a:endParaRPr lang="en-US"/>
        </a:p>
      </dgm:t>
    </dgm:pt>
    <dgm:pt modelId="{E31942ED-7B27-4085-AAFE-B7C7528AAC38}">
      <dgm:prSet/>
      <dgm:spPr/>
      <dgm:t>
        <a:bodyPr/>
        <a:lstStyle/>
        <a:p>
          <a:endParaRPr lang="es-ES"/>
        </a:p>
      </dgm:t>
    </dgm:pt>
    <dgm:pt modelId="{26DE4F88-369C-437A-B48F-B747B19A5A0F}" type="parTrans" cxnId="{96F4F267-27FD-431F-A1B9-0A9BB75631CD}">
      <dgm:prSet/>
      <dgm:spPr/>
      <dgm:t>
        <a:bodyPr/>
        <a:lstStyle/>
        <a:p>
          <a:endParaRPr lang="en-US"/>
        </a:p>
      </dgm:t>
    </dgm:pt>
    <dgm:pt modelId="{C64FEFF1-2C2F-47A9-8A0B-E7FDF31F41B1}" type="sibTrans" cxnId="{96F4F267-27FD-431F-A1B9-0A9BB75631CD}">
      <dgm:prSet/>
      <dgm:spPr/>
      <dgm:t>
        <a:bodyPr/>
        <a:lstStyle/>
        <a:p>
          <a:endParaRPr lang="en-US"/>
        </a:p>
      </dgm:t>
    </dgm:pt>
    <dgm:pt modelId="{29BAFF2B-0BE9-4281-AC6A-35DD2A4CFD42}">
      <dgm:prSet/>
      <dgm:spPr/>
      <dgm:t>
        <a:bodyPr/>
        <a:lstStyle/>
        <a:p>
          <a:r>
            <a:rPr lang="en-US"/>
            <a:t>Identifying, listing, but not sharing good practices and tools</a:t>
          </a:r>
        </a:p>
      </dgm:t>
    </dgm:pt>
    <dgm:pt modelId="{9CB05AB1-7423-415C-B4D7-51FF5C1C065F}" type="sibTrans" cxnId="{B15E7E36-0233-4CF2-B98A-B53596836A30}">
      <dgm:prSet/>
      <dgm:spPr/>
      <dgm:t>
        <a:bodyPr/>
        <a:lstStyle/>
        <a:p>
          <a:endParaRPr lang="en-US"/>
        </a:p>
      </dgm:t>
    </dgm:pt>
    <dgm:pt modelId="{52F7E579-F3A9-4CD1-83AC-C4608524537D}" type="parTrans" cxnId="{B15E7E36-0233-4CF2-B98A-B53596836A30}">
      <dgm:prSet/>
      <dgm:spPr/>
      <dgm:t>
        <a:bodyPr/>
        <a:lstStyle/>
        <a:p>
          <a:endParaRPr lang="en-US"/>
        </a:p>
      </dgm:t>
    </dgm:pt>
    <dgm:pt modelId="{0FDB2225-7B24-46BA-90A9-A226D2C338AD}" type="pres">
      <dgm:prSet presAssocID="{2761BCD3-017A-4437-BE94-C8A002B3FD5C}" presName="Name0" presStyleCnt="0">
        <dgm:presLayoutVars>
          <dgm:chMax val="7"/>
          <dgm:chPref val="7"/>
          <dgm:dir/>
        </dgm:presLayoutVars>
      </dgm:prSet>
      <dgm:spPr/>
    </dgm:pt>
    <dgm:pt modelId="{E458C95D-34C6-4F38-809D-7422E5F76CEC}" type="pres">
      <dgm:prSet presAssocID="{2761BCD3-017A-4437-BE94-C8A002B3FD5C}" presName="Name1" presStyleCnt="0"/>
      <dgm:spPr/>
    </dgm:pt>
    <dgm:pt modelId="{8C51AEA8-328C-4D9E-8F90-3EA0D8C2206F}" type="pres">
      <dgm:prSet presAssocID="{2761BCD3-017A-4437-BE94-C8A002B3FD5C}" presName="cycle" presStyleCnt="0"/>
      <dgm:spPr/>
    </dgm:pt>
    <dgm:pt modelId="{34A199BE-B9F5-4F7F-8B9F-84E41C3E8E03}" type="pres">
      <dgm:prSet presAssocID="{2761BCD3-017A-4437-BE94-C8A002B3FD5C}" presName="srcNode" presStyleLbl="node1" presStyleIdx="0" presStyleCnt="7"/>
      <dgm:spPr/>
    </dgm:pt>
    <dgm:pt modelId="{A2BD21CC-4FA6-4A4F-8D25-562A6F09A687}" type="pres">
      <dgm:prSet presAssocID="{2761BCD3-017A-4437-BE94-C8A002B3FD5C}" presName="conn" presStyleLbl="parChTrans1D2" presStyleIdx="0" presStyleCnt="1"/>
      <dgm:spPr/>
    </dgm:pt>
    <dgm:pt modelId="{1B207697-2B1C-414B-B0C6-9114A352C774}" type="pres">
      <dgm:prSet presAssocID="{2761BCD3-017A-4437-BE94-C8A002B3FD5C}" presName="extraNode" presStyleLbl="node1" presStyleIdx="0" presStyleCnt="7"/>
      <dgm:spPr/>
    </dgm:pt>
    <dgm:pt modelId="{18FBE181-8D8F-462C-B753-EB1B04EE4315}" type="pres">
      <dgm:prSet presAssocID="{2761BCD3-017A-4437-BE94-C8A002B3FD5C}" presName="dstNode" presStyleLbl="node1" presStyleIdx="0" presStyleCnt="7"/>
      <dgm:spPr/>
    </dgm:pt>
    <dgm:pt modelId="{72405AF9-1456-457B-894E-8B6BD08D4EB7}" type="pres">
      <dgm:prSet presAssocID="{241FB301-E4B5-440F-9659-69B3B461D91E}" presName="text_1" presStyleLbl="node1" presStyleIdx="0" presStyleCnt="7">
        <dgm:presLayoutVars>
          <dgm:bulletEnabled val="1"/>
        </dgm:presLayoutVars>
      </dgm:prSet>
      <dgm:spPr/>
    </dgm:pt>
    <dgm:pt modelId="{5E8B5BA5-E20E-41CE-B547-6F3C4678D553}" type="pres">
      <dgm:prSet presAssocID="{241FB301-E4B5-440F-9659-69B3B461D91E}" presName="accent_1" presStyleCnt="0"/>
      <dgm:spPr/>
    </dgm:pt>
    <dgm:pt modelId="{B8259FEA-F6CE-49BB-AE02-6E1FBF523D56}" type="pres">
      <dgm:prSet presAssocID="{241FB301-E4B5-440F-9659-69B3B461D91E}" presName="accentRepeatNode" presStyleLbl="solidFgAcc1" presStyleIdx="0" presStyleCnt="7"/>
      <dgm:spPr/>
    </dgm:pt>
    <dgm:pt modelId="{745FE24D-E3F7-45FF-8EC2-1B1529117EE9}" type="pres">
      <dgm:prSet presAssocID="{29BAFF2B-0BE9-4281-AC6A-35DD2A4CFD42}" presName="text_2" presStyleLbl="node1" presStyleIdx="1" presStyleCnt="7">
        <dgm:presLayoutVars>
          <dgm:bulletEnabled val="1"/>
        </dgm:presLayoutVars>
      </dgm:prSet>
      <dgm:spPr/>
    </dgm:pt>
    <dgm:pt modelId="{8AA6EFB8-1946-4085-BB85-94AAFF9B3FBB}" type="pres">
      <dgm:prSet presAssocID="{29BAFF2B-0BE9-4281-AC6A-35DD2A4CFD42}" presName="accent_2" presStyleCnt="0"/>
      <dgm:spPr/>
    </dgm:pt>
    <dgm:pt modelId="{46DFFB96-4277-43E4-A3F9-118C59BB6411}" type="pres">
      <dgm:prSet presAssocID="{29BAFF2B-0BE9-4281-AC6A-35DD2A4CFD42}" presName="accentRepeatNode" presStyleLbl="solidFgAcc1" presStyleIdx="1" presStyleCnt="7"/>
      <dgm:spPr/>
    </dgm:pt>
    <dgm:pt modelId="{8AC33C83-3D6F-4A53-B587-9E4A25B24397}" type="pres">
      <dgm:prSet presAssocID="{AB795C12-B4C9-4E1B-9D89-87219A5B8478}" presName="text_3" presStyleLbl="node1" presStyleIdx="2" presStyleCnt="7">
        <dgm:presLayoutVars>
          <dgm:bulletEnabled val="1"/>
        </dgm:presLayoutVars>
      </dgm:prSet>
      <dgm:spPr/>
    </dgm:pt>
    <dgm:pt modelId="{193C2C05-131E-4D2D-B411-644301FFAFEA}" type="pres">
      <dgm:prSet presAssocID="{AB795C12-B4C9-4E1B-9D89-87219A5B8478}" presName="accent_3" presStyleCnt="0"/>
      <dgm:spPr/>
    </dgm:pt>
    <dgm:pt modelId="{0A4666EA-32E5-47E0-9C46-B6667A9DCFB6}" type="pres">
      <dgm:prSet presAssocID="{AB795C12-B4C9-4E1B-9D89-87219A5B8478}" presName="accentRepeatNode" presStyleLbl="solidFgAcc1" presStyleIdx="2" presStyleCnt="7"/>
      <dgm:spPr/>
    </dgm:pt>
    <dgm:pt modelId="{EB657F1B-1E48-49AB-9339-C823F2378679}" type="pres">
      <dgm:prSet presAssocID="{67F81C7E-AA81-4976-A40F-6DDFD1F140BE}" presName="text_4" presStyleLbl="node1" presStyleIdx="3" presStyleCnt="7">
        <dgm:presLayoutVars>
          <dgm:bulletEnabled val="1"/>
        </dgm:presLayoutVars>
      </dgm:prSet>
      <dgm:spPr/>
    </dgm:pt>
    <dgm:pt modelId="{3BA1B748-7161-4292-A0A1-EE378328FC73}" type="pres">
      <dgm:prSet presAssocID="{67F81C7E-AA81-4976-A40F-6DDFD1F140BE}" presName="accent_4" presStyleCnt="0"/>
      <dgm:spPr/>
    </dgm:pt>
    <dgm:pt modelId="{2330412C-399A-4AF0-A083-AA9480D70142}" type="pres">
      <dgm:prSet presAssocID="{67F81C7E-AA81-4976-A40F-6DDFD1F140BE}" presName="accentRepeatNode" presStyleLbl="solidFgAcc1" presStyleIdx="3" presStyleCnt="7"/>
      <dgm:spPr/>
    </dgm:pt>
    <dgm:pt modelId="{E42ED8D0-7A1E-4134-90EB-D5A6F2E58D0E}" type="pres">
      <dgm:prSet presAssocID="{86EA06A2-83B4-4877-AFD8-FE398AD721E0}" presName="text_5" presStyleLbl="node1" presStyleIdx="4" presStyleCnt="7">
        <dgm:presLayoutVars>
          <dgm:bulletEnabled val="1"/>
        </dgm:presLayoutVars>
      </dgm:prSet>
      <dgm:spPr/>
    </dgm:pt>
    <dgm:pt modelId="{32759B40-136C-4D79-AB95-2E51480EC0EC}" type="pres">
      <dgm:prSet presAssocID="{86EA06A2-83B4-4877-AFD8-FE398AD721E0}" presName="accent_5" presStyleCnt="0"/>
      <dgm:spPr/>
    </dgm:pt>
    <dgm:pt modelId="{E8139CC8-9841-48D8-B914-0B91AAE3E4EF}" type="pres">
      <dgm:prSet presAssocID="{86EA06A2-83B4-4877-AFD8-FE398AD721E0}" presName="accentRepeatNode" presStyleLbl="solidFgAcc1" presStyleIdx="4" presStyleCnt="7"/>
      <dgm:spPr/>
    </dgm:pt>
    <dgm:pt modelId="{DFF8C91F-AB6C-43EB-AF27-392828B377E8}" type="pres">
      <dgm:prSet presAssocID="{E9F45F57-ABC8-4219-99FC-19E58967CB13}" presName="text_6" presStyleLbl="node1" presStyleIdx="5" presStyleCnt="7">
        <dgm:presLayoutVars>
          <dgm:bulletEnabled val="1"/>
        </dgm:presLayoutVars>
      </dgm:prSet>
      <dgm:spPr/>
    </dgm:pt>
    <dgm:pt modelId="{5876F833-84D5-4C2E-840B-3E726E624438}" type="pres">
      <dgm:prSet presAssocID="{E9F45F57-ABC8-4219-99FC-19E58967CB13}" presName="accent_6" presStyleCnt="0"/>
      <dgm:spPr/>
    </dgm:pt>
    <dgm:pt modelId="{B84B3049-1F06-458B-886C-C2E7FEDC92B0}" type="pres">
      <dgm:prSet presAssocID="{E9F45F57-ABC8-4219-99FC-19E58967CB13}" presName="accentRepeatNode" presStyleLbl="solidFgAcc1" presStyleIdx="5" presStyleCnt="7"/>
      <dgm:spPr/>
    </dgm:pt>
    <dgm:pt modelId="{5C772ECF-5A90-4928-B2FD-5B0FD4F9D25C}" type="pres">
      <dgm:prSet presAssocID="{9C15E041-C96D-4B9D-9E2E-FD19AF46D987}" presName="text_7" presStyleLbl="node1" presStyleIdx="6" presStyleCnt="7">
        <dgm:presLayoutVars>
          <dgm:bulletEnabled val="1"/>
        </dgm:presLayoutVars>
      </dgm:prSet>
      <dgm:spPr/>
    </dgm:pt>
    <dgm:pt modelId="{AC28F69D-7572-4543-9F62-BB22E0CECF6F}" type="pres">
      <dgm:prSet presAssocID="{9C15E041-C96D-4B9D-9E2E-FD19AF46D987}" presName="accent_7" presStyleCnt="0"/>
      <dgm:spPr/>
    </dgm:pt>
    <dgm:pt modelId="{38B635A3-7763-4959-B505-64F743EBD412}" type="pres">
      <dgm:prSet presAssocID="{9C15E041-C96D-4B9D-9E2E-FD19AF46D987}" presName="accentRepeatNode" presStyleLbl="solidFgAcc1" presStyleIdx="6" presStyleCnt="7"/>
      <dgm:spPr/>
    </dgm:pt>
  </dgm:ptLst>
  <dgm:cxnLst>
    <dgm:cxn modelId="{BB5B1709-3435-484C-A0CD-2D921EAE6A4D}" srcId="{2761BCD3-017A-4437-BE94-C8A002B3FD5C}" destId="{241FB301-E4B5-440F-9659-69B3B461D91E}" srcOrd="0" destOrd="0" parTransId="{7274F9CD-E3CE-4A8F-8205-5B2CD7CB52EF}" sibTransId="{7E9D9522-2526-43CF-A307-2F2A438D9AEC}"/>
    <dgm:cxn modelId="{5FE9F80C-71A3-41C2-AD5F-C1B681AC21E0}" type="presOf" srcId="{2761BCD3-017A-4437-BE94-C8A002B3FD5C}" destId="{0FDB2225-7B24-46BA-90A9-A226D2C338AD}" srcOrd="0" destOrd="0" presId="urn:microsoft.com/office/officeart/2008/layout/VerticalCurvedList"/>
    <dgm:cxn modelId="{676A590D-FCEB-48A6-893C-32CC2027ACFD}" srcId="{2761BCD3-017A-4437-BE94-C8A002B3FD5C}" destId="{FBFF5D21-1B7C-4C61-8888-C93FA9CC4C58}" srcOrd="8" destOrd="0" parTransId="{12125AEA-BD07-47D4-9AD5-0CCBCA37A176}" sibTransId="{A9E41031-0E19-4293-87D2-465AC1A8D805}"/>
    <dgm:cxn modelId="{FB29600E-0496-49EE-A7AC-3D2E174D30FF}" type="presOf" srcId="{E9F45F57-ABC8-4219-99FC-19E58967CB13}" destId="{DFF8C91F-AB6C-43EB-AF27-392828B377E8}" srcOrd="0" destOrd="0" presId="urn:microsoft.com/office/officeart/2008/layout/VerticalCurvedList"/>
    <dgm:cxn modelId="{1E6A691A-286A-434B-8CA2-28E1A65CBF48}" srcId="{2761BCD3-017A-4437-BE94-C8A002B3FD5C}" destId="{9C15E041-C96D-4B9D-9E2E-FD19AF46D987}" srcOrd="6" destOrd="0" parTransId="{69D20E5C-72D9-4717-9EA5-031899B2CD32}" sibTransId="{20E3F944-168D-478F-9467-D7750FBD6D97}"/>
    <dgm:cxn modelId="{B15E7E36-0233-4CF2-B98A-B53596836A30}" srcId="{2761BCD3-017A-4437-BE94-C8A002B3FD5C}" destId="{29BAFF2B-0BE9-4281-AC6A-35DD2A4CFD42}" srcOrd="1" destOrd="0" parTransId="{52F7E579-F3A9-4CD1-83AC-C4608524537D}" sibTransId="{9CB05AB1-7423-415C-B4D7-51FF5C1C065F}"/>
    <dgm:cxn modelId="{96F4F267-27FD-431F-A1B9-0A9BB75631CD}" srcId="{2761BCD3-017A-4437-BE94-C8A002B3FD5C}" destId="{E31942ED-7B27-4085-AAFE-B7C7528AAC38}" srcOrd="9" destOrd="0" parTransId="{26DE4F88-369C-437A-B48F-B747B19A5A0F}" sibTransId="{C64FEFF1-2C2F-47A9-8A0B-E7FDF31F41B1}"/>
    <dgm:cxn modelId="{F669544C-DAA4-47DE-84CC-46E0F479B520}" type="presOf" srcId="{241FB301-E4B5-440F-9659-69B3B461D91E}" destId="{72405AF9-1456-457B-894E-8B6BD08D4EB7}" srcOrd="0" destOrd="0" presId="urn:microsoft.com/office/officeart/2008/layout/VerticalCurvedList"/>
    <dgm:cxn modelId="{6648756F-62D0-4946-9579-C85C6F1DAEBC}" srcId="{2761BCD3-017A-4437-BE94-C8A002B3FD5C}" destId="{E9F45F57-ABC8-4219-99FC-19E58967CB13}" srcOrd="5" destOrd="0" parTransId="{57C7B984-54C6-4BBD-B08C-01BA45B13534}" sibTransId="{4EDA15E1-C87C-466F-819D-5ACF56A63965}"/>
    <dgm:cxn modelId="{24244776-90C2-44FC-A92E-2D159379749E}" srcId="{2761BCD3-017A-4437-BE94-C8A002B3FD5C}" destId="{86EA06A2-83B4-4877-AFD8-FE398AD721E0}" srcOrd="4" destOrd="0" parTransId="{3E653CFA-00C9-4026-A2D0-C8C9E5215BF1}" sibTransId="{181A9D6A-42CA-475B-B967-EC129E8635CC}"/>
    <dgm:cxn modelId="{D190EC77-45DE-4FDC-9472-94B2FF19E8D2}" type="presOf" srcId="{AB795C12-B4C9-4E1B-9D89-87219A5B8478}" destId="{8AC33C83-3D6F-4A53-B587-9E4A25B24397}" srcOrd="0" destOrd="0" presId="urn:microsoft.com/office/officeart/2008/layout/VerticalCurvedList"/>
    <dgm:cxn modelId="{F0E12382-6198-42A6-AE04-CE2A8514E85C}" type="presOf" srcId="{9C15E041-C96D-4B9D-9E2E-FD19AF46D987}" destId="{5C772ECF-5A90-4928-B2FD-5B0FD4F9D25C}" srcOrd="0" destOrd="0" presId="urn:microsoft.com/office/officeart/2008/layout/VerticalCurvedList"/>
    <dgm:cxn modelId="{BC2ABA95-5CAF-43DA-A39D-DA872EDFEEC6}" srcId="{2761BCD3-017A-4437-BE94-C8A002B3FD5C}" destId="{67F81C7E-AA81-4976-A40F-6DDFD1F140BE}" srcOrd="3" destOrd="0" parTransId="{0DC2C996-567D-4D11-994F-8D4438696795}" sibTransId="{D3B77366-C9B5-4955-97E6-078207C9A606}"/>
    <dgm:cxn modelId="{4E32669D-603D-4FF3-B646-DC6F95531FFA}" srcId="{2761BCD3-017A-4437-BE94-C8A002B3FD5C}" destId="{AB795C12-B4C9-4E1B-9D89-87219A5B8478}" srcOrd="2" destOrd="0" parTransId="{50D6A516-BD25-45C2-89C1-B9A4DBE3A3A8}" sibTransId="{5071BCD2-1225-4023-8C4C-846E4D26AD41}"/>
    <dgm:cxn modelId="{5E1A02A4-290F-4570-B451-8453D02A8584}" type="presOf" srcId="{67F81C7E-AA81-4976-A40F-6DDFD1F140BE}" destId="{EB657F1B-1E48-49AB-9339-C823F2378679}" srcOrd="0" destOrd="0" presId="urn:microsoft.com/office/officeart/2008/layout/VerticalCurvedList"/>
    <dgm:cxn modelId="{4AEE1BB2-288D-4C51-8325-5C41D67035E5}" type="presOf" srcId="{7E9D9522-2526-43CF-A307-2F2A438D9AEC}" destId="{A2BD21CC-4FA6-4A4F-8D25-562A6F09A687}" srcOrd="0" destOrd="0" presId="urn:microsoft.com/office/officeart/2008/layout/VerticalCurvedList"/>
    <dgm:cxn modelId="{4E78A5BD-5F3B-4151-BA9B-4F185D4C58E7}" type="presOf" srcId="{29BAFF2B-0BE9-4281-AC6A-35DD2A4CFD42}" destId="{745FE24D-E3F7-45FF-8EC2-1B1529117EE9}" srcOrd="0" destOrd="0" presId="urn:microsoft.com/office/officeart/2008/layout/VerticalCurvedList"/>
    <dgm:cxn modelId="{67628CC1-7FA7-4A7E-99CC-46698A1838C3}" srcId="{2761BCD3-017A-4437-BE94-C8A002B3FD5C}" destId="{64E137A0-D657-4612-864D-1CF8970C2942}" srcOrd="7" destOrd="0" parTransId="{76DFBBCC-0F61-4238-BAE3-E8730445F3F5}" sibTransId="{0DC48BAC-A5FF-4D9F-8311-52F3B89980A6}"/>
    <dgm:cxn modelId="{DDCF90CB-2D11-465A-8F06-FFB0EAAFED15}" type="presOf" srcId="{86EA06A2-83B4-4877-AFD8-FE398AD721E0}" destId="{E42ED8D0-7A1E-4134-90EB-D5A6F2E58D0E}" srcOrd="0" destOrd="0" presId="urn:microsoft.com/office/officeart/2008/layout/VerticalCurvedList"/>
    <dgm:cxn modelId="{81E1283D-6390-4E90-B03D-9A1E4D807141}" type="presParOf" srcId="{0FDB2225-7B24-46BA-90A9-A226D2C338AD}" destId="{E458C95D-34C6-4F38-809D-7422E5F76CEC}" srcOrd="0" destOrd="0" presId="urn:microsoft.com/office/officeart/2008/layout/VerticalCurvedList"/>
    <dgm:cxn modelId="{786C8EF5-9E1C-42AD-9325-9543049DC7F4}" type="presParOf" srcId="{E458C95D-34C6-4F38-809D-7422E5F76CEC}" destId="{8C51AEA8-328C-4D9E-8F90-3EA0D8C2206F}" srcOrd="0" destOrd="0" presId="urn:microsoft.com/office/officeart/2008/layout/VerticalCurvedList"/>
    <dgm:cxn modelId="{DDB86B9C-6371-4D4A-9C30-FA1B43C60F2D}" type="presParOf" srcId="{8C51AEA8-328C-4D9E-8F90-3EA0D8C2206F}" destId="{34A199BE-B9F5-4F7F-8B9F-84E41C3E8E03}" srcOrd="0" destOrd="0" presId="urn:microsoft.com/office/officeart/2008/layout/VerticalCurvedList"/>
    <dgm:cxn modelId="{710312C2-30B0-4BF4-8454-45D2AE396928}" type="presParOf" srcId="{8C51AEA8-328C-4D9E-8F90-3EA0D8C2206F}" destId="{A2BD21CC-4FA6-4A4F-8D25-562A6F09A687}" srcOrd="1" destOrd="0" presId="urn:microsoft.com/office/officeart/2008/layout/VerticalCurvedList"/>
    <dgm:cxn modelId="{BA1BB69A-FDDD-4CEE-BF20-22DF1CFC72E7}" type="presParOf" srcId="{8C51AEA8-328C-4D9E-8F90-3EA0D8C2206F}" destId="{1B207697-2B1C-414B-B0C6-9114A352C774}" srcOrd="2" destOrd="0" presId="urn:microsoft.com/office/officeart/2008/layout/VerticalCurvedList"/>
    <dgm:cxn modelId="{C787E0DE-C2D2-41F4-A053-D5FDADDC0A6F}" type="presParOf" srcId="{8C51AEA8-328C-4D9E-8F90-3EA0D8C2206F}" destId="{18FBE181-8D8F-462C-B753-EB1B04EE4315}" srcOrd="3" destOrd="0" presId="urn:microsoft.com/office/officeart/2008/layout/VerticalCurvedList"/>
    <dgm:cxn modelId="{49383392-7138-4ACE-81F5-4158919BE2DF}" type="presParOf" srcId="{E458C95D-34C6-4F38-809D-7422E5F76CEC}" destId="{72405AF9-1456-457B-894E-8B6BD08D4EB7}" srcOrd="1" destOrd="0" presId="urn:microsoft.com/office/officeart/2008/layout/VerticalCurvedList"/>
    <dgm:cxn modelId="{B292FDD4-C7F0-4419-A259-E5F5A8EBE5E2}" type="presParOf" srcId="{E458C95D-34C6-4F38-809D-7422E5F76CEC}" destId="{5E8B5BA5-E20E-41CE-B547-6F3C4678D553}" srcOrd="2" destOrd="0" presId="urn:microsoft.com/office/officeart/2008/layout/VerticalCurvedList"/>
    <dgm:cxn modelId="{9EB94856-E37B-48AE-A5ED-BD8B2DC271AE}" type="presParOf" srcId="{5E8B5BA5-E20E-41CE-B547-6F3C4678D553}" destId="{B8259FEA-F6CE-49BB-AE02-6E1FBF523D56}" srcOrd="0" destOrd="0" presId="urn:microsoft.com/office/officeart/2008/layout/VerticalCurvedList"/>
    <dgm:cxn modelId="{65A2D2FA-C284-4DB2-9D49-502BB2E7BA41}" type="presParOf" srcId="{E458C95D-34C6-4F38-809D-7422E5F76CEC}" destId="{745FE24D-E3F7-45FF-8EC2-1B1529117EE9}" srcOrd="3" destOrd="0" presId="urn:microsoft.com/office/officeart/2008/layout/VerticalCurvedList"/>
    <dgm:cxn modelId="{7B991BB1-9C3D-40FC-9824-6B7A93B783A2}" type="presParOf" srcId="{E458C95D-34C6-4F38-809D-7422E5F76CEC}" destId="{8AA6EFB8-1946-4085-BB85-94AAFF9B3FBB}" srcOrd="4" destOrd="0" presId="urn:microsoft.com/office/officeart/2008/layout/VerticalCurvedList"/>
    <dgm:cxn modelId="{902A6AB5-B6EA-4BA2-B8AA-88D3BE604838}" type="presParOf" srcId="{8AA6EFB8-1946-4085-BB85-94AAFF9B3FBB}" destId="{46DFFB96-4277-43E4-A3F9-118C59BB6411}" srcOrd="0" destOrd="0" presId="urn:microsoft.com/office/officeart/2008/layout/VerticalCurvedList"/>
    <dgm:cxn modelId="{F201B399-0C5A-46B9-9577-06CEE0258C7C}" type="presParOf" srcId="{E458C95D-34C6-4F38-809D-7422E5F76CEC}" destId="{8AC33C83-3D6F-4A53-B587-9E4A25B24397}" srcOrd="5" destOrd="0" presId="urn:microsoft.com/office/officeart/2008/layout/VerticalCurvedList"/>
    <dgm:cxn modelId="{0C30FC05-08E8-4C4C-95BC-442606B23D31}" type="presParOf" srcId="{E458C95D-34C6-4F38-809D-7422E5F76CEC}" destId="{193C2C05-131E-4D2D-B411-644301FFAFEA}" srcOrd="6" destOrd="0" presId="urn:microsoft.com/office/officeart/2008/layout/VerticalCurvedList"/>
    <dgm:cxn modelId="{0932BA6A-4BC8-48BA-B9D1-EBA8789FE926}" type="presParOf" srcId="{193C2C05-131E-4D2D-B411-644301FFAFEA}" destId="{0A4666EA-32E5-47E0-9C46-B6667A9DCFB6}" srcOrd="0" destOrd="0" presId="urn:microsoft.com/office/officeart/2008/layout/VerticalCurvedList"/>
    <dgm:cxn modelId="{5D920709-EF78-46A2-B59C-9BB3547F0AE2}" type="presParOf" srcId="{E458C95D-34C6-4F38-809D-7422E5F76CEC}" destId="{EB657F1B-1E48-49AB-9339-C823F2378679}" srcOrd="7" destOrd="0" presId="urn:microsoft.com/office/officeart/2008/layout/VerticalCurvedList"/>
    <dgm:cxn modelId="{9569E338-9232-4B89-8529-648FE50E5356}" type="presParOf" srcId="{E458C95D-34C6-4F38-809D-7422E5F76CEC}" destId="{3BA1B748-7161-4292-A0A1-EE378328FC73}" srcOrd="8" destOrd="0" presId="urn:microsoft.com/office/officeart/2008/layout/VerticalCurvedList"/>
    <dgm:cxn modelId="{0BF43F34-3ABC-4FD2-9DE0-4193B7DC1D28}" type="presParOf" srcId="{3BA1B748-7161-4292-A0A1-EE378328FC73}" destId="{2330412C-399A-4AF0-A083-AA9480D70142}" srcOrd="0" destOrd="0" presId="urn:microsoft.com/office/officeart/2008/layout/VerticalCurvedList"/>
    <dgm:cxn modelId="{D0296AAE-A16A-4A63-8DBB-0A49699C1E9F}" type="presParOf" srcId="{E458C95D-34C6-4F38-809D-7422E5F76CEC}" destId="{E42ED8D0-7A1E-4134-90EB-D5A6F2E58D0E}" srcOrd="9" destOrd="0" presId="urn:microsoft.com/office/officeart/2008/layout/VerticalCurvedList"/>
    <dgm:cxn modelId="{A3173081-CE0A-4CB8-85F8-7C59237228E9}" type="presParOf" srcId="{E458C95D-34C6-4F38-809D-7422E5F76CEC}" destId="{32759B40-136C-4D79-AB95-2E51480EC0EC}" srcOrd="10" destOrd="0" presId="urn:microsoft.com/office/officeart/2008/layout/VerticalCurvedList"/>
    <dgm:cxn modelId="{D96647FC-56B6-411E-A20E-62D84B0D1EBD}" type="presParOf" srcId="{32759B40-136C-4D79-AB95-2E51480EC0EC}" destId="{E8139CC8-9841-48D8-B914-0B91AAE3E4EF}" srcOrd="0" destOrd="0" presId="urn:microsoft.com/office/officeart/2008/layout/VerticalCurvedList"/>
    <dgm:cxn modelId="{92F4D956-CF6E-429F-9E6B-B1130E1B5F7A}" type="presParOf" srcId="{E458C95D-34C6-4F38-809D-7422E5F76CEC}" destId="{DFF8C91F-AB6C-43EB-AF27-392828B377E8}" srcOrd="11" destOrd="0" presId="urn:microsoft.com/office/officeart/2008/layout/VerticalCurvedList"/>
    <dgm:cxn modelId="{31AF5372-947F-4BBE-B83E-BA8AF068FAD8}" type="presParOf" srcId="{E458C95D-34C6-4F38-809D-7422E5F76CEC}" destId="{5876F833-84D5-4C2E-840B-3E726E624438}" srcOrd="12" destOrd="0" presId="urn:microsoft.com/office/officeart/2008/layout/VerticalCurvedList"/>
    <dgm:cxn modelId="{286BF6AC-9951-43CA-B0F3-FE6B1AA2BC83}" type="presParOf" srcId="{5876F833-84D5-4C2E-840B-3E726E624438}" destId="{B84B3049-1F06-458B-886C-C2E7FEDC92B0}" srcOrd="0" destOrd="0" presId="urn:microsoft.com/office/officeart/2008/layout/VerticalCurvedList"/>
    <dgm:cxn modelId="{777A1F60-FB8D-4B4E-97C1-551732BC9249}" type="presParOf" srcId="{E458C95D-34C6-4F38-809D-7422E5F76CEC}" destId="{5C772ECF-5A90-4928-B2FD-5B0FD4F9D25C}" srcOrd="13" destOrd="0" presId="urn:microsoft.com/office/officeart/2008/layout/VerticalCurvedList"/>
    <dgm:cxn modelId="{B5B8EAA9-1460-42CB-BC08-168C706819AA}" type="presParOf" srcId="{E458C95D-34C6-4F38-809D-7422E5F76CEC}" destId="{AC28F69D-7572-4543-9F62-BB22E0CECF6F}" srcOrd="14" destOrd="0" presId="urn:microsoft.com/office/officeart/2008/layout/VerticalCurvedList"/>
    <dgm:cxn modelId="{9F3685C6-9D40-4DBB-9AC6-5743491948F9}" type="presParOf" srcId="{AC28F69D-7572-4543-9F62-BB22E0CECF6F}" destId="{38B635A3-7763-4959-B505-64F743EBD4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1DBB0-F5E1-428F-A40A-EDD5A6C6B62C}">
      <dsp:nvSpPr>
        <dsp:cNvPr id="0" name=""/>
        <dsp:cNvSpPr/>
      </dsp:nvSpPr>
      <dsp:spPr>
        <a:xfrm>
          <a:off x="13692" y="170"/>
          <a:ext cx="2365141" cy="1419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Ensuring a constant public funding to F&amp;D SMEs investments in R&amp;I, to share the innovation risk</a:t>
          </a:r>
        </a:p>
      </dsp:txBody>
      <dsp:txXfrm>
        <a:off x="13692" y="170"/>
        <a:ext cx="2365141" cy="1419084"/>
      </dsp:txXfrm>
    </dsp:sp>
    <dsp:sp modelId="{D0E64977-2EA1-4DB2-8C02-8B10BCFC9BBF}">
      <dsp:nvSpPr>
        <dsp:cNvPr id="0" name=""/>
        <dsp:cNvSpPr/>
      </dsp:nvSpPr>
      <dsp:spPr>
        <a:xfrm>
          <a:off x="2615348" y="170"/>
          <a:ext cx="2365141" cy="1419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Showing good practices and tools available to all the food and drink Industry, to be more adaptive</a:t>
          </a:r>
        </a:p>
      </dsp:txBody>
      <dsp:txXfrm>
        <a:off x="2615348" y="170"/>
        <a:ext cx="2365141" cy="1419084"/>
      </dsp:txXfrm>
    </dsp:sp>
    <dsp:sp modelId="{9556BF16-F9BE-4C76-B4F3-BA9F109C9A7C}">
      <dsp:nvSpPr>
        <dsp:cNvPr id="0" name=""/>
        <dsp:cNvSpPr/>
      </dsp:nvSpPr>
      <dsp:spPr>
        <a:xfrm>
          <a:off x="5217004" y="170"/>
          <a:ext cx="2365141" cy="1419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Inserting new professions and career paths in the food and drink industry, to be more sexy</a:t>
          </a:r>
        </a:p>
      </dsp:txBody>
      <dsp:txXfrm>
        <a:off x="5217004" y="170"/>
        <a:ext cx="2365141" cy="1419084"/>
      </dsp:txXfrm>
    </dsp:sp>
    <dsp:sp modelId="{A45542A0-CB7B-40BE-8D29-56DC4C9989D3}">
      <dsp:nvSpPr>
        <dsp:cNvPr id="0" name=""/>
        <dsp:cNvSpPr/>
      </dsp:nvSpPr>
      <dsp:spPr>
        <a:xfrm>
          <a:off x="7818659" y="170"/>
          <a:ext cx="2365141" cy="1419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Delivering high-level digital, bioeconomy and soft skills in all the food and drink industry, to be more competitive, precise and visible</a:t>
          </a:r>
        </a:p>
      </dsp:txBody>
      <dsp:txXfrm>
        <a:off x="7818659" y="170"/>
        <a:ext cx="2365141" cy="1419084"/>
      </dsp:txXfrm>
    </dsp:sp>
    <dsp:sp modelId="{865C70DF-0543-422D-AC68-1160800FAEC9}">
      <dsp:nvSpPr>
        <dsp:cNvPr id="0" name=""/>
        <dsp:cNvSpPr/>
      </dsp:nvSpPr>
      <dsp:spPr>
        <a:xfrm>
          <a:off x="13692" y="1655769"/>
          <a:ext cx="2365141" cy="1419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Re-Organizing research and tech transfer agencies, to be more effective in finding the practical solutions</a:t>
          </a:r>
        </a:p>
      </dsp:txBody>
      <dsp:txXfrm>
        <a:off x="13692" y="1655769"/>
        <a:ext cx="2365141" cy="1419084"/>
      </dsp:txXfrm>
    </dsp:sp>
    <dsp:sp modelId="{453129BF-A9DA-4156-AA90-F91B029857DD}">
      <dsp:nvSpPr>
        <dsp:cNvPr id="0" name=""/>
        <dsp:cNvSpPr/>
      </dsp:nvSpPr>
      <dsp:spPr>
        <a:xfrm>
          <a:off x="2615348" y="1655769"/>
          <a:ext cx="2365141" cy="1419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Re-thinking business models and cooperation/collaborative activities along the different  food chains</a:t>
          </a:r>
        </a:p>
      </dsp:txBody>
      <dsp:txXfrm>
        <a:off x="2615348" y="1655769"/>
        <a:ext cx="2365141" cy="1419084"/>
      </dsp:txXfrm>
    </dsp:sp>
    <dsp:sp modelId="{ECF61229-2165-430F-94FA-EB16B4325535}">
      <dsp:nvSpPr>
        <dsp:cNvPr id="0" name=""/>
        <dsp:cNvSpPr/>
      </dsp:nvSpPr>
      <dsp:spPr>
        <a:xfrm>
          <a:off x="5217004" y="1655769"/>
          <a:ext cx="2365141" cy="1419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Sharing knowledge and data on consumer behaviours and trends in the medium/long term</a:t>
          </a:r>
        </a:p>
      </dsp:txBody>
      <dsp:txXfrm>
        <a:off x="5217004" y="1655769"/>
        <a:ext cx="2365141" cy="1419084"/>
      </dsp:txXfrm>
    </dsp:sp>
    <dsp:sp modelId="{AF11467C-DAE2-4DBC-891B-BC27009A7084}">
      <dsp:nvSpPr>
        <dsp:cNvPr id="0" name=""/>
        <dsp:cNvSpPr/>
      </dsp:nvSpPr>
      <dsp:spPr>
        <a:xfrm>
          <a:off x="7818659" y="1655769"/>
          <a:ext cx="2365141" cy="1419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Building platforms and brokerages with advanced input providers (materials, technologies, services…), to benefit and  updating</a:t>
          </a:r>
        </a:p>
      </dsp:txBody>
      <dsp:txXfrm>
        <a:off x="7818659" y="1655769"/>
        <a:ext cx="2365141" cy="1419084"/>
      </dsp:txXfrm>
    </dsp:sp>
    <dsp:sp modelId="{E0EAEE25-DEF0-46D9-BFC6-D2DA45C8E10D}">
      <dsp:nvSpPr>
        <dsp:cNvPr id="0" name=""/>
        <dsp:cNvSpPr/>
      </dsp:nvSpPr>
      <dsp:spPr>
        <a:xfrm>
          <a:off x="3916176" y="3311368"/>
          <a:ext cx="2365141" cy="1419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Being more sustainable,  without loosing money, competitiveness, volumes, suppliers, and control</a:t>
          </a:r>
        </a:p>
      </dsp:txBody>
      <dsp:txXfrm>
        <a:off x="3916176" y="3311368"/>
        <a:ext cx="2365141" cy="1419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E43F0-9769-4ADF-9D9B-ADBDFDD046AB}">
      <dsp:nvSpPr>
        <dsp:cNvPr id="0" name=""/>
        <dsp:cNvSpPr/>
      </dsp:nvSpPr>
      <dsp:spPr>
        <a:xfrm>
          <a:off x="251109" y="1926"/>
          <a:ext cx="2437354" cy="146241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shade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Ensuring daily monitors on EU, National and Regional R&amp;I funding programs and plans</a:t>
          </a:r>
        </a:p>
      </dsp:txBody>
      <dsp:txXfrm>
        <a:off x="251109" y="1926"/>
        <a:ext cx="2437354" cy="1462412"/>
      </dsp:txXfrm>
    </dsp:sp>
    <dsp:sp modelId="{EA12D067-1650-47FE-AB56-9BCAE67EDD73}">
      <dsp:nvSpPr>
        <dsp:cNvPr id="0" name=""/>
        <dsp:cNvSpPr/>
      </dsp:nvSpPr>
      <dsp:spPr>
        <a:xfrm>
          <a:off x="2932198" y="1926"/>
          <a:ext cx="2437354" cy="146241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16480"/>
                <a:satOff val="-6390"/>
                <a:lumOff val="10377"/>
                <a:alphaOff val="0"/>
                <a:tint val="65000"/>
                <a:lumMod val="110000"/>
              </a:schemeClr>
            </a:gs>
            <a:gs pos="88000">
              <a:schemeClr val="accent1">
                <a:shade val="50000"/>
                <a:hueOff val="116480"/>
                <a:satOff val="-6390"/>
                <a:lumOff val="1037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Identifying, listing and sharing good practices and tools</a:t>
          </a:r>
        </a:p>
      </dsp:txBody>
      <dsp:txXfrm>
        <a:off x="2932198" y="1926"/>
        <a:ext cx="2437354" cy="1462412"/>
      </dsp:txXfrm>
    </dsp:sp>
    <dsp:sp modelId="{72223145-D272-4A1A-B0DC-BCBC5B3561AD}">
      <dsp:nvSpPr>
        <dsp:cNvPr id="0" name=""/>
        <dsp:cNvSpPr/>
      </dsp:nvSpPr>
      <dsp:spPr>
        <a:xfrm>
          <a:off x="5613288" y="1926"/>
          <a:ext cx="2437354" cy="146241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32960"/>
                <a:satOff val="-12780"/>
                <a:lumOff val="20755"/>
                <a:alphaOff val="0"/>
                <a:tint val="65000"/>
                <a:lumMod val="110000"/>
              </a:schemeClr>
            </a:gs>
            <a:gs pos="88000">
              <a:schemeClr val="accent1">
                <a:shade val="50000"/>
                <a:hueOff val="232960"/>
                <a:satOff val="-12780"/>
                <a:lumOff val="2075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Providing to the workforce VET micro and medium modules (levels 4,5,6) on new skills, up-skills and re-skills</a:t>
          </a:r>
        </a:p>
      </dsp:txBody>
      <dsp:txXfrm>
        <a:off x="5613288" y="1926"/>
        <a:ext cx="2437354" cy="1462412"/>
      </dsp:txXfrm>
    </dsp:sp>
    <dsp:sp modelId="{92EF8BB3-3265-4312-B26C-CC90027B553C}">
      <dsp:nvSpPr>
        <dsp:cNvPr id="0" name=""/>
        <dsp:cNvSpPr/>
      </dsp:nvSpPr>
      <dsp:spPr>
        <a:xfrm>
          <a:off x="8294377" y="1926"/>
          <a:ext cx="2437354" cy="146241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49441"/>
                <a:satOff val="-19170"/>
                <a:lumOff val="31132"/>
                <a:alphaOff val="0"/>
                <a:tint val="65000"/>
                <a:lumMod val="110000"/>
              </a:schemeClr>
            </a:gs>
            <a:gs pos="88000">
              <a:schemeClr val="accent1">
                <a:shade val="50000"/>
                <a:hueOff val="349441"/>
                <a:satOff val="-19170"/>
                <a:lumOff val="3113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Delivering high level cooperative and/or pre competitive services to F&amp;D SMEs</a:t>
          </a:r>
        </a:p>
      </dsp:txBody>
      <dsp:txXfrm>
        <a:off x="8294377" y="1926"/>
        <a:ext cx="2437354" cy="1462412"/>
      </dsp:txXfrm>
    </dsp:sp>
    <dsp:sp modelId="{DE137B7B-350B-4E12-9C99-D2F88A6A70B2}">
      <dsp:nvSpPr>
        <dsp:cNvPr id="0" name=""/>
        <dsp:cNvSpPr/>
      </dsp:nvSpPr>
      <dsp:spPr>
        <a:xfrm>
          <a:off x="251109" y="1708074"/>
          <a:ext cx="2437354" cy="146241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65921"/>
                <a:satOff val="-25560"/>
                <a:lumOff val="41509"/>
                <a:alphaOff val="0"/>
                <a:tint val="65000"/>
                <a:lumMod val="110000"/>
              </a:schemeClr>
            </a:gs>
            <a:gs pos="88000">
              <a:schemeClr val="accent1">
                <a:shade val="50000"/>
                <a:hueOff val="465921"/>
                <a:satOff val="-25560"/>
                <a:lumOff val="4150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Elaborating scenarios, foresights, propacts (4 skills), position papers and policy recommendations to the main stakeholders, authorities and policy makers, on behalf of all the F&amp;D Industry</a:t>
          </a:r>
        </a:p>
      </dsp:txBody>
      <dsp:txXfrm>
        <a:off x="251109" y="1708074"/>
        <a:ext cx="2437354" cy="1462412"/>
      </dsp:txXfrm>
    </dsp:sp>
    <dsp:sp modelId="{B725AF12-C57E-4E08-8CDB-53EF1BCADF9C}">
      <dsp:nvSpPr>
        <dsp:cNvPr id="0" name=""/>
        <dsp:cNvSpPr/>
      </dsp:nvSpPr>
      <dsp:spPr>
        <a:xfrm>
          <a:off x="2932198" y="1708074"/>
          <a:ext cx="2437354" cy="146241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65921"/>
                <a:satOff val="-25560"/>
                <a:lumOff val="41509"/>
                <a:alphaOff val="0"/>
                <a:tint val="65000"/>
                <a:lumMod val="110000"/>
              </a:schemeClr>
            </a:gs>
            <a:gs pos="88000">
              <a:schemeClr val="accent1">
                <a:shade val="50000"/>
                <a:hueOff val="465921"/>
                <a:satOff val="-25560"/>
                <a:lumOff val="4150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Consulting frequently the national networks by NFTPs to inform ETP/FDE, to lobby EU Institutions, and to build a real bottom up approach to EU</a:t>
          </a:r>
        </a:p>
      </dsp:txBody>
      <dsp:txXfrm>
        <a:off x="2932198" y="1708074"/>
        <a:ext cx="2437354" cy="1462412"/>
      </dsp:txXfrm>
    </dsp:sp>
    <dsp:sp modelId="{2E54833C-3EA4-4D02-A37D-F14D613EA501}">
      <dsp:nvSpPr>
        <dsp:cNvPr id="0" name=""/>
        <dsp:cNvSpPr/>
      </dsp:nvSpPr>
      <dsp:spPr>
        <a:xfrm>
          <a:off x="5613288" y="1708074"/>
          <a:ext cx="2437354" cy="146241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49441"/>
                <a:satOff val="-19170"/>
                <a:lumOff val="31132"/>
                <a:alphaOff val="0"/>
                <a:tint val="65000"/>
                <a:lumMod val="110000"/>
              </a:schemeClr>
            </a:gs>
            <a:gs pos="88000">
              <a:schemeClr val="accent1">
                <a:shade val="50000"/>
                <a:hueOff val="349441"/>
                <a:satOff val="-19170"/>
                <a:lumOff val="3113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Communicating with country based simply messages the results of european and national FTPs activities</a:t>
          </a:r>
        </a:p>
      </dsp:txBody>
      <dsp:txXfrm>
        <a:off x="5613288" y="1708074"/>
        <a:ext cx="2437354" cy="1462412"/>
      </dsp:txXfrm>
    </dsp:sp>
    <dsp:sp modelId="{C6F9DB7D-51D0-4BAD-AB0E-5BAE9974830D}">
      <dsp:nvSpPr>
        <dsp:cNvPr id="0" name=""/>
        <dsp:cNvSpPr/>
      </dsp:nvSpPr>
      <dsp:spPr>
        <a:xfrm>
          <a:off x="8294377" y="1708074"/>
          <a:ext cx="2437354" cy="146241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32960"/>
                <a:satOff val="-12780"/>
                <a:lumOff val="20755"/>
                <a:alphaOff val="0"/>
                <a:tint val="65000"/>
                <a:lumMod val="110000"/>
              </a:schemeClr>
            </a:gs>
            <a:gs pos="88000">
              <a:schemeClr val="accent1">
                <a:shade val="50000"/>
                <a:hueOff val="232960"/>
                <a:satOff val="-12780"/>
                <a:lumOff val="2075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Informing and preventing F&amp;D Industry, in particular SMES, on risks and opportunities coming from different sources</a:t>
          </a:r>
        </a:p>
      </dsp:txBody>
      <dsp:txXfrm>
        <a:off x="8294377" y="1708074"/>
        <a:ext cx="2437354" cy="1462412"/>
      </dsp:txXfrm>
    </dsp:sp>
    <dsp:sp modelId="{B4D113AF-0357-44FF-914B-954635D5A341}">
      <dsp:nvSpPr>
        <dsp:cNvPr id="0" name=""/>
        <dsp:cNvSpPr/>
      </dsp:nvSpPr>
      <dsp:spPr>
        <a:xfrm>
          <a:off x="4272743" y="3414222"/>
          <a:ext cx="2437354" cy="146241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16480"/>
                <a:satOff val="-6390"/>
                <a:lumOff val="10377"/>
                <a:alphaOff val="0"/>
                <a:tint val="65000"/>
                <a:lumMod val="110000"/>
              </a:schemeClr>
            </a:gs>
            <a:gs pos="88000">
              <a:schemeClr val="accent1">
                <a:shade val="50000"/>
                <a:hueOff val="116480"/>
                <a:satOff val="-6390"/>
                <a:lumOff val="1037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Last but not least, building dialogue and strong alliances with the other sectors – in particular the primary and the horeca sectors on common goals and priorities</a:t>
          </a:r>
        </a:p>
      </dsp:txBody>
      <dsp:txXfrm>
        <a:off x="4272743" y="3414222"/>
        <a:ext cx="2437354" cy="146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21CC-4FA6-4A4F-8D25-562A6F09A687}">
      <dsp:nvSpPr>
        <dsp:cNvPr id="0" name=""/>
        <dsp:cNvSpPr/>
      </dsp:nvSpPr>
      <dsp:spPr>
        <a:xfrm>
          <a:off x="-4448234" y="-682290"/>
          <a:ext cx="5299992" cy="5299992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05AF9-1456-457B-894E-8B6BD08D4EB7}">
      <dsp:nvSpPr>
        <dsp:cNvPr id="0" name=""/>
        <dsp:cNvSpPr/>
      </dsp:nvSpPr>
      <dsp:spPr>
        <a:xfrm>
          <a:off x="276069" y="178903"/>
          <a:ext cx="9513891" cy="357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885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Going separately, sometime against each others</a:t>
          </a:r>
        </a:p>
      </dsp:txBody>
      <dsp:txXfrm>
        <a:off x="276069" y="178903"/>
        <a:ext cx="9513891" cy="357650"/>
      </dsp:txXfrm>
    </dsp:sp>
    <dsp:sp modelId="{B8259FEA-F6CE-49BB-AE02-6E1FBF523D56}">
      <dsp:nvSpPr>
        <dsp:cNvPr id="0" name=""/>
        <dsp:cNvSpPr/>
      </dsp:nvSpPr>
      <dsp:spPr>
        <a:xfrm>
          <a:off x="52537" y="134197"/>
          <a:ext cx="447062" cy="4470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5FE24D-E3F7-45FF-8EC2-1B1529117EE9}">
      <dsp:nvSpPr>
        <dsp:cNvPr id="0" name=""/>
        <dsp:cNvSpPr/>
      </dsp:nvSpPr>
      <dsp:spPr>
        <a:xfrm>
          <a:off x="599953" y="715693"/>
          <a:ext cx="9190006" cy="357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885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Identifying, listing, but not sharing good practices and tools</a:t>
          </a:r>
        </a:p>
      </dsp:txBody>
      <dsp:txXfrm>
        <a:off x="599953" y="715693"/>
        <a:ext cx="9190006" cy="357650"/>
      </dsp:txXfrm>
    </dsp:sp>
    <dsp:sp modelId="{46DFFB96-4277-43E4-A3F9-118C59BB6411}">
      <dsp:nvSpPr>
        <dsp:cNvPr id="0" name=""/>
        <dsp:cNvSpPr/>
      </dsp:nvSpPr>
      <dsp:spPr>
        <a:xfrm>
          <a:off x="376422" y="670987"/>
          <a:ext cx="447062" cy="4470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AC33C83-3D6F-4A53-B587-9E4A25B24397}">
      <dsp:nvSpPr>
        <dsp:cNvPr id="0" name=""/>
        <dsp:cNvSpPr/>
      </dsp:nvSpPr>
      <dsp:spPr>
        <a:xfrm>
          <a:off x="777440" y="1252090"/>
          <a:ext cx="9012519" cy="357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885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Limiting informations, intelligence, networking, facilities, training, services, solidarity,  to a part of the F&amp;D Industry</a:t>
          </a:r>
        </a:p>
      </dsp:txBody>
      <dsp:txXfrm>
        <a:off x="777440" y="1252090"/>
        <a:ext cx="9012519" cy="357650"/>
      </dsp:txXfrm>
    </dsp:sp>
    <dsp:sp modelId="{0A4666EA-32E5-47E0-9C46-B6667A9DCFB6}">
      <dsp:nvSpPr>
        <dsp:cNvPr id="0" name=""/>
        <dsp:cNvSpPr/>
      </dsp:nvSpPr>
      <dsp:spPr>
        <a:xfrm>
          <a:off x="553909" y="1207384"/>
          <a:ext cx="447062" cy="4470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B657F1B-1E48-49AB-9339-C823F2378679}">
      <dsp:nvSpPr>
        <dsp:cNvPr id="0" name=""/>
        <dsp:cNvSpPr/>
      </dsp:nvSpPr>
      <dsp:spPr>
        <a:xfrm>
          <a:off x="834110" y="1788880"/>
          <a:ext cx="8955849" cy="357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885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Giving up on that dialogue with the stakeholders, the other sectors, the academia, the different authorities</a:t>
          </a:r>
        </a:p>
      </dsp:txBody>
      <dsp:txXfrm>
        <a:off x="834110" y="1788880"/>
        <a:ext cx="8955849" cy="357650"/>
      </dsp:txXfrm>
    </dsp:sp>
    <dsp:sp modelId="{2330412C-399A-4AF0-A083-AA9480D70142}">
      <dsp:nvSpPr>
        <dsp:cNvPr id="0" name=""/>
        <dsp:cNvSpPr/>
      </dsp:nvSpPr>
      <dsp:spPr>
        <a:xfrm>
          <a:off x="610579" y="1744174"/>
          <a:ext cx="447062" cy="4470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2ED8D0-7A1E-4134-90EB-D5A6F2E58D0E}">
      <dsp:nvSpPr>
        <dsp:cNvPr id="0" name=""/>
        <dsp:cNvSpPr/>
      </dsp:nvSpPr>
      <dsp:spPr>
        <a:xfrm>
          <a:off x="777440" y="2325670"/>
          <a:ext cx="9012519" cy="357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885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Penalizing, “beggar my neighbour” activities, discussing some branch/company reputation, badly speaking on part of the F&amp;D Industry</a:t>
          </a:r>
        </a:p>
      </dsp:txBody>
      <dsp:txXfrm>
        <a:off x="777440" y="2325670"/>
        <a:ext cx="9012519" cy="357650"/>
      </dsp:txXfrm>
    </dsp:sp>
    <dsp:sp modelId="{E8139CC8-9841-48D8-B914-0B91AAE3E4EF}">
      <dsp:nvSpPr>
        <dsp:cNvPr id="0" name=""/>
        <dsp:cNvSpPr/>
      </dsp:nvSpPr>
      <dsp:spPr>
        <a:xfrm>
          <a:off x="553909" y="2280964"/>
          <a:ext cx="447062" cy="4470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F8C91F-AB6C-43EB-AF27-392828B377E8}">
      <dsp:nvSpPr>
        <dsp:cNvPr id="0" name=""/>
        <dsp:cNvSpPr/>
      </dsp:nvSpPr>
      <dsp:spPr>
        <a:xfrm>
          <a:off x="599953" y="2862067"/>
          <a:ext cx="9190006" cy="357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885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Consulting and lobby EU Institutions without listening, arbitrating and re-balancing the different F&amp;D Industry positions/approaches;</a:t>
          </a:r>
        </a:p>
      </dsp:txBody>
      <dsp:txXfrm>
        <a:off x="599953" y="2862067"/>
        <a:ext cx="9190006" cy="357650"/>
      </dsp:txXfrm>
    </dsp:sp>
    <dsp:sp modelId="{B84B3049-1F06-458B-886C-C2E7FEDC92B0}">
      <dsp:nvSpPr>
        <dsp:cNvPr id="0" name=""/>
        <dsp:cNvSpPr/>
      </dsp:nvSpPr>
      <dsp:spPr>
        <a:xfrm>
          <a:off x="376422" y="2817360"/>
          <a:ext cx="447062" cy="4470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C772ECF-5A90-4928-B2FD-5B0FD4F9D25C}">
      <dsp:nvSpPr>
        <dsp:cNvPr id="0" name=""/>
        <dsp:cNvSpPr/>
      </dsp:nvSpPr>
      <dsp:spPr>
        <a:xfrm>
          <a:off x="276069" y="3398857"/>
          <a:ext cx="9513891" cy="357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885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Communicating only with English based messages to the national federations/nftps associates</a:t>
          </a:r>
        </a:p>
      </dsp:txBody>
      <dsp:txXfrm>
        <a:off x="276069" y="3398857"/>
        <a:ext cx="9513891" cy="357650"/>
      </dsp:txXfrm>
    </dsp:sp>
    <dsp:sp modelId="{38B635A3-7763-4959-B505-64F743EBD412}">
      <dsp:nvSpPr>
        <dsp:cNvPr id="0" name=""/>
        <dsp:cNvSpPr/>
      </dsp:nvSpPr>
      <dsp:spPr>
        <a:xfrm>
          <a:off x="52537" y="3354150"/>
          <a:ext cx="447062" cy="4470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6C7FE-312F-4547-AE5D-8D79B094E279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C1CF9-C248-4B5A-B43B-646041247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7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830AC-4424-468E-92DB-0B0E006E56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830AC-4424-468E-92DB-0B0E006E56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“Challenges” - the food sector is under pressure on many different fronts.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DD708-1E60-2746-B975-696B803493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3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830AC-4424-468E-92DB-0B0E006E56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1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8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9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45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8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91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37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6"/>
          <a:stretch/>
        </p:blipFill>
        <p:spPr>
          <a:xfrm>
            <a:off x="3801979" y="133855"/>
            <a:ext cx="8229599" cy="37508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264" y="2518949"/>
            <a:ext cx="6925347" cy="1486978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1306" y="4395192"/>
            <a:ext cx="7550989" cy="681487"/>
          </a:xfrm>
        </p:spPr>
        <p:txBody>
          <a:bodyPr>
            <a:normAutofit/>
          </a:bodyPr>
          <a:lstStyle>
            <a:lvl1pPr marL="0" indent="0" algn="l">
              <a:buNone/>
              <a:defRPr lang="fr-FR" sz="2400" b="0" kern="1200" baseline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Subtitle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15/06/2014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150634"/>
            <a:ext cx="12192000" cy="1588"/>
          </a:xfrm>
          <a:prstGeom prst="line">
            <a:avLst/>
          </a:prstGeom>
          <a:ln w="19050">
            <a:solidFill>
              <a:srgbClr val="D9DA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863" y="5779294"/>
            <a:ext cx="2084404" cy="76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47989-FC63-8A47-B443-B60CCBC0CFE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43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0" y="6150634"/>
            <a:ext cx="12192000" cy="1588"/>
          </a:xfrm>
          <a:prstGeom prst="line">
            <a:avLst/>
          </a:prstGeom>
          <a:ln w="19050">
            <a:solidFill>
              <a:srgbClr val="D9DA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863" y="5779294"/>
            <a:ext cx="2084404" cy="76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250735" y="643897"/>
            <a:ext cx="9492087" cy="733510"/>
          </a:xfrm>
        </p:spPr>
        <p:txBody>
          <a:bodyPr>
            <a:normAutofit/>
          </a:bodyPr>
          <a:lstStyle>
            <a:lvl1pPr algn="l">
              <a:defRPr sz="28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7695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8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0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5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2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2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8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7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A308-5680-2641-BEB7-7EEA5CC0DF48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E64410-BE40-C842-9056-3939FEB49FE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8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27" r:id="rId17"/>
    <p:sldLayoutId id="214748370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3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/>
          <p:cNvSpPr txBox="1">
            <a:spLocks/>
          </p:cNvSpPr>
          <p:nvPr/>
        </p:nvSpPr>
        <p:spPr bwMode="auto">
          <a:xfrm>
            <a:off x="6925102" y="6386885"/>
            <a:ext cx="1208087" cy="2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sz="1200" dirty="0">
              <a:solidFill>
                <a:srgbClr val="8A8B9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514" y="2923753"/>
            <a:ext cx="101309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“Importance of innovation and main challenges of the Agri-Food sector” </a:t>
            </a:r>
          </a:p>
          <a:p>
            <a:pPr algn="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Eduardo Cotillas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 																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NFTPs Co-chair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98EC73-C088-42BE-898B-66995BFE199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73572" y="1752284"/>
            <a:ext cx="12192000" cy="7461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European Final Conference of “</a:t>
            </a:r>
            <a:r>
              <a:rPr lang="en-US" b="1" dirty="0" err="1">
                <a:solidFill>
                  <a:schemeClr val="tx1"/>
                </a:solidFill>
              </a:rPr>
              <a:t>EntreCompFood</a:t>
            </a:r>
            <a:r>
              <a:rPr lang="en-US" b="1" dirty="0">
                <a:solidFill>
                  <a:schemeClr val="tx1"/>
                </a:solidFill>
              </a:rPr>
              <a:t>” project</a:t>
            </a:r>
            <a:br>
              <a:rPr lang="en-US" b="1" dirty="0"/>
            </a:br>
            <a:br>
              <a:rPr lang="en-US" b="1" dirty="0"/>
            </a:br>
            <a:r>
              <a:rPr lang="en-US" sz="3100" b="1" dirty="0"/>
              <a:t>26th of January 2023</a:t>
            </a:r>
            <a:br>
              <a:rPr lang="en-US" sz="3100" b="1" dirty="0"/>
            </a:br>
            <a:r>
              <a:rPr lang="en-US" sz="2700" b="1" dirty="0"/>
              <a:t>NH Collection du Grand </a:t>
            </a:r>
            <a:r>
              <a:rPr lang="en-US" sz="2700" b="1" dirty="0" err="1"/>
              <a:t>Sablon</a:t>
            </a:r>
            <a:r>
              <a:rPr lang="en-US" sz="2700" b="1" dirty="0"/>
              <a:t>, BRUSSELS</a:t>
            </a:r>
            <a:endParaRPr lang="en-BE" sz="3100" b="1" dirty="0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65D1A45-783F-49B3-8E35-DEC95D4C0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28" y="3939965"/>
            <a:ext cx="4771539" cy="14095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98EC73-C088-42BE-898B-66995BFE199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3783" y="1049202"/>
            <a:ext cx="6088945" cy="3051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FoodDrinkEurope</a:t>
            </a:r>
            <a:endParaRPr lang="en-US" b="1"/>
          </a:p>
        </p:txBody>
      </p:sp>
      <p:pic>
        <p:nvPicPr>
          <p:cNvPr id="69" name="Imagen 6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4BA6E39-FB28-4ABD-B37E-5228544FD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39" y="1708849"/>
            <a:ext cx="2028119" cy="3957305"/>
          </a:xfrm>
          <a:prstGeom prst="rect">
            <a:avLst/>
          </a:prstGeom>
        </p:spPr>
      </p:pic>
      <p:pic>
        <p:nvPicPr>
          <p:cNvPr id="65" name="Imagen 64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A1FDED75-DD17-447C-BFAE-CE0A13EDA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14" y="1999203"/>
            <a:ext cx="2608783" cy="2851126"/>
          </a:xfrm>
          <a:prstGeom prst="rect">
            <a:avLst/>
          </a:prstGeom>
        </p:spPr>
      </p:pic>
      <p:sp>
        <p:nvSpPr>
          <p:cNvPr id="6" name="Date Placeholder 8"/>
          <p:cNvSpPr txBox="1">
            <a:spLocks/>
          </p:cNvSpPr>
          <p:nvPr/>
        </p:nvSpPr>
        <p:spPr bwMode="auto">
          <a:xfrm>
            <a:off x="6925102" y="6386885"/>
            <a:ext cx="1208087" cy="2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sz="1200" dirty="0">
              <a:solidFill>
                <a:srgbClr val="8A8B9A"/>
              </a:solidFill>
            </a:endParaRPr>
          </a:p>
        </p:txBody>
      </p:sp>
      <p:sp>
        <p:nvSpPr>
          <p:cNvPr id="72" name="Bocadillo: rectángulo con esquinas redondeadas 71">
            <a:extLst>
              <a:ext uri="{FF2B5EF4-FFF2-40B4-BE49-F238E27FC236}">
                <a16:creationId xmlns:a16="http://schemas.microsoft.com/office/drawing/2014/main" id="{93341378-6D92-44F7-8C06-FA2D62746EBA}"/>
              </a:ext>
            </a:extLst>
          </p:cNvPr>
          <p:cNvSpPr/>
          <p:nvPr/>
        </p:nvSpPr>
        <p:spPr>
          <a:xfrm>
            <a:off x="1458207" y="5079844"/>
            <a:ext cx="1812174" cy="980902"/>
          </a:xfrm>
          <a:prstGeom prst="wedgeRoundRectCallout">
            <a:avLst>
              <a:gd name="adj1" fmla="val -2484"/>
              <a:gd name="adj2" fmla="val -64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rgbClr val="000000"/>
                </a:solidFill>
              </a:rPr>
              <a:t>27 National Federations</a:t>
            </a:r>
          </a:p>
        </p:txBody>
      </p:sp>
      <p:sp>
        <p:nvSpPr>
          <p:cNvPr id="85" name="Bocadillo: rectángulo con esquinas redondeadas 84">
            <a:extLst>
              <a:ext uri="{FF2B5EF4-FFF2-40B4-BE49-F238E27FC236}">
                <a16:creationId xmlns:a16="http://schemas.microsoft.com/office/drawing/2014/main" id="{C93A509C-EEE9-4BE2-838E-6A47BEF9B6FB}"/>
              </a:ext>
            </a:extLst>
          </p:cNvPr>
          <p:cNvSpPr/>
          <p:nvPr/>
        </p:nvSpPr>
        <p:spPr>
          <a:xfrm>
            <a:off x="4492085" y="5892438"/>
            <a:ext cx="1549627" cy="609540"/>
          </a:xfrm>
          <a:prstGeom prst="wedgeRoundRectCallout">
            <a:avLst>
              <a:gd name="adj1" fmla="val -2484"/>
              <a:gd name="adj2" fmla="val -64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rgbClr val="000000"/>
                </a:solidFill>
              </a:rPr>
              <a:t>26 EU Sector Associations</a:t>
            </a:r>
          </a:p>
        </p:txBody>
      </p:sp>
      <p:pic>
        <p:nvPicPr>
          <p:cNvPr id="86" name="Imagen 8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97E74B3-3DF6-41D3-BA73-A8DB1486A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" y="94093"/>
            <a:ext cx="2156840" cy="637141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:a16="http://schemas.microsoft.com/office/drawing/2014/main" id="{770B0333-DB26-4B10-A0DC-0C15C6D7D376}"/>
              </a:ext>
            </a:extLst>
          </p:cNvPr>
          <p:cNvGrpSpPr/>
          <p:nvPr/>
        </p:nvGrpSpPr>
        <p:grpSpPr>
          <a:xfrm>
            <a:off x="6968554" y="2061901"/>
            <a:ext cx="2329270" cy="3251200"/>
            <a:chOff x="5273865" y="1743974"/>
            <a:chExt cx="2329270" cy="3251200"/>
          </a:xfrm>
        </p:grpSpPr>
        <p:pic>
          <p:nvPicPr>
            <p:cNvPr id="88" name="Picture 17">
              <a:extLst>
                <a:ext uri="{FF2B5EF4-FFF2-40B4-BE49-F238E27FC236}">
                  <a16:creationId xmlns:a16="http://schemas.microsoft.com/office/drawing/2014/main" id="{025890CC-0F71-40F5-A000-6A92BAC07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264" y="2898149"/>
              <a:ext cx="644525" cy="6477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8">
              <a:extLst>
                <a:ext uri="{FF2B5EF4-FFF2-40B4-BE49-F238E27FC236}">
                  <a16:creationId xmlns:a16="http://schemas.microsoft.com/office/drawing/2014/main" id="{877B15CF-2A73-427C-B502-3311B5223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4435" y="1743974"/>
              <a:ext cx="2298700" cy="3251200"/>
              <a:chOff x="4919132" y="1522290"/>
              <a:chExt cx="2298839" cy="3250542"/>
            </a:xfrm>
          </p:grpSpPr>
          <p:pic>
            <p:nvPicPr>
              <p:cNvPr id="92" name="Picture 20">
                <a:extLst>
                  <a:ext uri="{FF2B5EF4-FFF2-40B4-BE49-F238E27FC236}">
                    <a16:creationId xmlns:a16="http://schemas.microsoft.com/office/drawing/2014/main" id="{EE7459AD-A95D-4EB5-93E4-6EFC2E967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653" y="4277356"/>
                <a:ext cx="776210" cy="49547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93" name="Picture 12">
                <a:extLst>
                  <a:ext uri="{FF2B5EF4-FFF2-40B4-BE49-F238E27FC236}">
                    <a16:creationId xmlns:a16="http://schemas.microsoft.com/office/drawing/2014/main" id="{5A27CFBE-ED6C-4AD2-8213-2DFE98B8E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473" y="3606203"/>
                <a:ext cx="765664" cy="36362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94" name="Picture 18">
                <a:extLst>
                  <a:ext uri="{FF2B5EF4-FFF2-40B4-BE49-F238E27FC236}">
                    <a16:creationId xmlns:a16="http://schemas.microsoft.com/office/drawing/2014/main" id="{ED3D128F-0BDC-4C99-8CA6-358155704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0400" y="3920065"/>
                <a:ext cx="770467" cy="42333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95" name="Picture 10">
                <a:extLst>
                  <a:ext uri="{FF2B5EF4-FFF2-40B4-BE49-F238E27FC236}">
                    <a16:creationId xmlns:a16="http://schemas.microsoft.com/office/drawing/2014/main" id="{B6AFB725-9175-4F25-8927-BFE75FF2E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3555" y="2193343"/>
                <a:ext cx="609375" cy="59817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96" name="Picture 7">
                <a:extLst>
                  <a:ext uri="{FF2B5EF4-FFF2-40B4-BE49-F238E27FC236}">
                    <a16:creationId xmlns:a16="http://schemas.microsoft.com/office/drawing/2014/main" id="{759801C0-108D-48C7-BB93-80B9112F1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5921" y="1532467"/>
                <a:ext cx="729553" cy="53711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97" name="Picture 8">
                <a:extLst>
                  <a:ext uri="{FF2B5EF4-FFF2-40B4-BE49-F238E27FC236}">
                    <a16:creationId xmlns:a16="http://schemas.microsoft.com/office/drawing/2014/main" id="{A468963C-7024-4B36-8009-4ADC2DF57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599" y="3283836"/>
                <a:ext cx="753533" cy="55376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98" name="Picture 9">
                <a:extLst>
                  <a:ext uri="{FF2B5EF4-FFF2-40B4-BE49-F238E27FC236}">
                    <a16:creationId xmlns:a16="http://schemas.microsoft.com/office/drawing/2014/main" id="{54C5A6CA-A903-4233-B99F-9CAA47E84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940" y="1533427"/>
                <a:ext cx="723898" cy="47326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99" name="Picture 11">
                <a:extLst>
                  <a:ext uri="{FF2B5EF4-FFF2-40B4-BE49-F238E27FC236}">
                    <a16:creationId xmlns:a16="http://schemas.microsoft.com/office/drawing/2014/main" id="{4DC764F8-9025-4FC7-88E7-8F627B9A6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1389" y="2046767"/>
                <a:ext cx="732381" cy="40248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00" name="Picture 13">
                <a:extLst>
                  <a:ext uri="{FF2B5EF4-FFF2-40B4-BE49-F238E27FC236}">
                    <a16:creationId xmlns:a16="http://schemas.microsoft.com/office/drawing/2014/main" id="{30E141C3-D5A4-4466-845B-1F52833D7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3192" y="4007885"/>
                <a:ext cx="834141" cy="74191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01" name="Picture 15">
                <a:extLst>
                  <a:ext uri="{FF2B5EF4-FFF2-40B4-BE49-F238E27FC236}">
                    <a16:creationId xmlns:a16="http://schemas.microsoft.com/office/drawing/2014/main" id="{B77AAFBE-6E28-4288-A099-C459521F0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4846" y="2989350"/>
                <a:ext cx="787521" cy="56625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02" name="Picture 16">
                <a:extLst>
                  <a:ext uri="{FF2B5EF4-FFF2-40B4-BE49-F238E27FC236}">
                    <a16:creationId xmlns:a16="http://schemas.microsoft.com/office/drawing/2014/main" id="{6B8CBD47-9C0D-4A76-850E-84D065B81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8530" y="2515037"/>
                <a:ext cx="790349" cy="43857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03" name="Picture 19">
                <a:extLst>
                  <a:ext uri="{FF2B5EF4-FFF2-40B4-BE49-F238E27FC236}">
                    <a16:creationId xmlns:a16="http://schemas.microsoft.com/office/drawing/2014/main" id="{126F9113-91EC-4DDE-BCE2-AEE3074CE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2855" y="3871466"/>
                <a:ext cx="742277" cy="44273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04" name="Picture 21">
                <a:extLst>
                  <a:ext uri="{FF2B5EF4-FFF2-40B4-BE49-F238E27FC236}">
                    <a16:creationId xmlns:a16="http://schemas.microsoft.com/office/drawing/2014/main" id="{6544C6E8-CE73-4E6E-B7B2-4493B3411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2208" y="2568929"/>
                <a:ext cx="685723" cy="50519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05" name="Picture 22">
                <a:extLst>
                  <a:ext uri="{FF2B5EF4-FFF2-40B4-BE49-F238E27FC236}">
                    <a16:creationId xmlns:a16="http://schemas.microsoft.com/office/drawing/2014/main" id="{FC8AB87B-8390-47F7-AA73-B6432076D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3549" y="1522290"/>
                <a:ext cx="773384" cy="49686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06" name="Picture 23">
                <a:extLst>
                  <a:ext uri="{FF2B5EF4-FFF2-40B4-BE49-F238E27FC236}">
                    <a16:creationId xmlns:a16="http://schemas.microsoft.com/office/drawing/2014/main" id="{11674CF6-FEE0-4AD3-92A0-7E2DDB130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3859" y="2094968"/>
                <a:ext cx="680068" cy="44273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07" name="Picture 24">
                <a:extLst>
                  <a:ext uri="{FF2B5EF4-FFF2-40B4-BE49-F238E27FC236}">
                    <a16:creationId xmlns:a16="http://schemas.microsoft.com/office/drawing/2014/main" id="{ABCAB38D-526E-4B3E-B872-560E4D5D5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581" y="2044875"/>
                <a:ext cx="448390" cy="6609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08" name="Picture 25">
                <a:extLst>
                  <a:ext uri="{FF2B5EF4-FFF2-40B4-BE49-F238E27FC236}">
                    <a16:creationId xmlns:a16="http://schemas.microsoft.com/office/drawing/2014/main" id="{846DC53B-2FD4-4BC6-AB89-ADEB2F9C6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132" y="3111558"/>
                <a:ext cx="683253" cy="44444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09" name="Picture 26">
                <a:extLst>
                  <a:ext uri="{FF2B5EF4-FFF2-40B4-BE49-F238E27FC236}">
                    <a16:creationId xmlns:a16="http://schemas.microsoft.com/office/drawing/2014/main" id="{35F47052-5293-417C-84F1-EA22B531E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600" y="4338504"/>
                <a:ext cx="755977" cy="41129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pic>
          <p:nvPicPr>
            <p:cNvPr id="90" name="Picture 57">
              <a:extLst>
                <a:ext uri="{FF2B5EF4-FFF2-40B4-BE49-F238E27FC236}">
                  <a16:creationId xmlns:a16="http://schemas.microsoft.com/office/drawing/2014/main" id="{D36FFB41-74EE-4F9F-9367-D0EEFE307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3865" y="3812434"/>
              <a:ext cx="853366" cy="363649"/>
            </a:xfrm>
            <a:prstGeom prst="rect">
              <a:avLst/>
            </a:prstGeom>
          </p:spPr>
        </p:pic>
      </p:grpSp>
      <p:sp>
        <p:nvSpPr>
          <p:cNvPr id="110" name="Bocadillo: rectángulo con esquinas redondeadas 109">
            <a:extLst>
              <a:ext uri="{FF2B5EF4-FFF2-40B4-BE49-F238E27FC236}">
                <a16:creationId xmlns:a16="http://schemas.microsoft.com/office/drawing/2014/main" id="{E83F3247-B90F-434A-873B-E94095193396}"/>
              </a:ext>
            </a:extLst>
          </p:cNvPr>
          <p:cNvSpPr/>
          <p:nvPr/>
        </p:nvSpPr>
        <p:spPr>
          <a:xfrm>
            <a:off x="7445068" y="5567794"/>
            <a:ext cx="1812174" cy="688936"/>
          </a:xfrm>
          <a:prstGeom prst="wedgeRoundRectCallout">
            <a:avLst>
              <a:gd name="adj1" fmla="val -2484"/>
              <a:gd name="adj2" fmla="val -64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rgbClr val="000000"/>
                </a:solidFill>
              </a:rPr>
              <a:t>23 Liaison Companies</a:t>
            </a:r>
          </a:p>
        </p:txBody>
      </p:sp>
      <p:pic>
        <p:nvPicPr>
          <p:cNvPr id="111" name="Imagen 1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6CDA2DE-9469-4FE3-A3AB-DD56AE5E1FE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7" b="20311"/>
          <a:stretch/>
        </p:blipFill>
        <p:spPr>
          <a:xfrm>
            <a:off x="6816618" y="240928"/>
            <a:ext cx="2143125" cy="141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17D41A2F-CAD6-44D9-B0D7-4F000441423B}"/>
              </a:ext>
            </a:extLst>
          </p:cNvPr>
          <p:cNvSpPr txBox="1"/>
          <p:nvPr/>
        </p:nvSpPr>
        <p:spPr>
          <a:xfrm>
            <a:off x="1671227" y="544419"/>
            <a:ext cx="8288032" cy="109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30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0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EU food and drink manufacturing industry</a:t>
            </a:r>
          </a:p>
        </p:txBody>
      </p:sp>
      <p:pic>
        <p:nvPicPr>
          <p:cNvPr id="21" name="Imagen 2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10AB5CF-5EFB-44CD-A3BA-808A06D5B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6" y="160172"/>
            <a:ext cx="2156840" cy="637141"/>
          </a:xfrm>
          <a:prstGeom prst="rect">
            <a:avLst/>
          </a:prstGeom>
        </p:spPr>
      </p:pic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A3CAC952-ABF1-4980-A419-41A41B0F3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76" y="1893962"/>
            <a:ext cx="8810935" cy="44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9799D102-4E9F-49C6-8466-CCBE08631C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59925" y="3271492"/>
            <a:ext cx="256191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124894" y="1750426"/>
            <a:ext cx="3442063" cy="40756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297" y="401952"/>
            <a:ext cx="7703999" cy="648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 Food Sector is Under Pressure</a:t>
            </a:r>
            <a:endParaRPr lang="de-DE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894" y="1750426"/>
            <a:ext cx="3442059" cy="4075612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GB" dirty="0">
                <a:solidFill>
                  <a:schemeClr val="tx1"/>
                </a:solidFill>
              </a:rPr>
              <a:t>Dietary Diseases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</a:rPr>
              <a:t>Malnutrition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</a:rPr>
              <a:t>Environmental pollution 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</a:rPr>
              <a:t>Biodiversity loss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</a:rPr>
              <a:t>Resource scarcity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</a:rPr>
              <a:t>Climate change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</a:rPr>
              <a:t>Land-use conflicts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</a:rPr>
              <a:t>Animal welfare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</a:rPr>
              <a:t>Food security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</a:rPr>
              <a:t>Extra UE Competition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</a:rPr>
              <a:t>Low innovation rate</a:t>
            </a:r>
          </a:p>
          <a:p>
            <a:pPr marL="285750" indent="-285750"/>
            <a:r>
              <a:rPr lang="en-GB" dirty="0">
                <a:solidFill>
                  <a:schemeClr val="tx1"/>
                </a:solidFill>
              </a:rPr>
              <a:t>Companies size</a:t>
            </a:r>
          </a:p>
          <a:p>
            <a:pPr marL="285750" indent="-285750"/>
            <a:endParaRPr lang="en-GB" dirty="0">
              <a:solidFill>
                <a:schemeClr val="tx1"/>
              </a:solidFill>
            </a:endParaRPr>
          </a:p>
          <a:p>
            <a:pPr marL="285750" indent="-285750"/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7759928" y="3271492"/>
            <a:ext cx="2561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Inclusiveness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Power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Competitiveness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Global versus local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Trade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791493" y="3915217"/>
            <a:ext cx="1743892" cy="1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Affect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3366" y="1900648"/>
            <a:ext cx="1195251" cy="5355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889863" y="2356403"/>
            <a:ext cx="1195251" cy="5355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>
            <a:off x="7535388" y="2160457"/>
            <a:ext cx="1205049" cy="455754"/>
          </a:xfrm>
          <a:prstGeom prst="curvedConnector3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1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5650D-C7F9-4C01-9496-7C8E7972657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97252" y="642117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         NFTPS: what are the main Research &amp; Innovation needs?</a:t>
            </a: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TextBox 8">
            <a:extLst>
              <a:ext uri="{FF2B5EF4-FFF2-40B4-BE49-F238E27FC236}">
                <a16:creationId xmlns:a16="http://schemas.microsoft.com/office/drawing/2014/main" id="{22F8D74C-4768-4507-A764-77718873B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137492"/>
              </p:ext>
            </p:extLst>
          </p:nvPr>
        </p:nvGraphicFramePr>
        <p:xfrm>
          <a:off x="1286933" y="1948542"/>
          <a:ext cx="10197494" cy="473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3" name="Imagen 6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4AA1411-6847-4F11-A498-D8FA392D8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3" y="178834"/>
            <a:ext cx="2156840" cy="6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5650D-C7F9-4C01-9496-7C8E7972657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7667" y="373667"/>
            <a:ext cx="8156665" cy="8846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/>
              <a:t>     What are the ETP and NFTPS actions needed to get them?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C35D1EEC-6B9B-41EE-B76A-66DD192F5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099200"/>
              </p:ext>
            </p:extLst>
          </p:nvPr>
        </p:nvGraphicFramePr>
        <p:xfrm>
          <a:off x="757251" y="1800604"/>
          <a:ext cx="10982841" cy="487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Imagen 2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B467F37-0B11-4CCE-B9F2-2FE5FFC3A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3" y="178834"/>
            <a:ext cx="2156840" cy="6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40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52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5650D-C7F9-4C01-9496-7C8E7972657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           What are the ETP and NFTPS actions not to do ?</a:t>
            </a:r>
          </a:p>
        </p:txBody>
      </p:sp>
      <p:sp>
        <p:nvSpPr>
          <p:cNvPr id="84" name="Isosceles Triangle 54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Isosceles Triangle 56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9" name="TextBox 8">
            <a:extLst>
              <a:ext uri="{FF2B5EF4-FFF2-40B4-BE49-F238E27FC236}">
                <a16:creationId xmlns:a16="http://schemas.microsoft.com/office/drawing/2014/main" id="{A2996DB5-386F-44E4-A08A-9C0833AE8E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89191"/>
              </p:ext>
            </p:extLst>
          </p:nvPr>
        </p:nvGraphicFramePr>
        <p:xfrm>
          <a:off x="1333502" y="2160589"/>
          <a:ext cx="9842498" cy="393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3" name="Imagen 7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6825DE7-560B-4B78-8749-866F0C82BF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3" y="178834"/>
            <a:ext cx="2156840" cy="6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98EC73-C088-42BE-898B-66995BFE199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3990" y="3136758"/>
            <a:ext cx="4794334" cy="10063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/>
              <a:t>Thank you</a:t>
            </a:r>
          </a:p>
        </p:txBody>
      </p:sp>
      <p:sp>
        <p:nvSpPr>
          <p:cNvPr id="6" name="Date Placeholder 8"/>
          <p:cNvSpPr txBox="1">
            <a:spLocks/>
          </p:cNvSpPr>
          <p:nvPr/>
        </p:nvSpPr>
        <p:spPr bwMode="auto">
          <a:xfrm>
            <a:off x="6925102" y="6386885"/>
            <a:ext cx="1208087" cy="2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sz="1200" dirty="0">
              <a:solidFill>
                <a:srgbClr val="8A8B9A"/>
              </a:solidFill>
            </a:endParaRP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1C70685-56FF-482B-9E89-B73EA752E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05" y="879369"/>
            <a:ext cx="6213612" cy="1835531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2440849A-CB8A-4154-BA5C-8D6DF91C178E}"/>
              </a:ext>
            </a:extLst>
          </p:cNvPr>
          <p:cNvSpPr txBox="1"/>
          <p:nvPr/>
        </p:nvSpPr>
        <p:spPr>
          <a:xfrm>
            <a:off x="4070705" y="4728183"/>
            <a:ext cx="610402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Eduardo Cotillas</a:t>
            </a:r>
          </a:p>
          <a:p>
            <a:pPr algn="ctr"/>
            <a:r>
              <a:rPr lang="en-US" sz="2000" i="1"/>
              <a:t>Co-coordinator of NFTPs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e.cotillas@fiab.es</a:t>
            </a:r>
            <a:endParaRPr lang="es-ES" sz="2400"/>
          </a:p>
        </p:txBody>
      </p:sp>
      <p:pic>
        <p:nvPicPr>
          <p:cNvPr id="10" name="Gráfico 9" descr="Correo electrónico contorno">
            <a:extLst>
              <a:ext uri="{FF2B5EF4-FFF2-40B4-BE49-F238E27FC236}">
                <a16:creationId xmlns:a16="http://schemas.microsoft.com/office/drawing/2014/main" id="{6BAC6836-C4DB-484D-86CC-B690A29E0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8553" y="5025035"/>
            <a:ext cx="914400" cy="914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CECA7B-024A-420F-9CF0-696D661CDF04}"/>
              </a:ext>
            </a:extLst>
          </p:cNvPr>
          <p:cNvSpPr txBox="1"/>
          <p:nvPr/>
        </p:nvSpPr>
        <p:spPr>
          <a:xfrm>
            <a:off x="2112953" y="4728183"/>
            <a:ext cx="355621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Françoise GORGA</a:t>
            </a:r>
          </a:p>
          <a:p>
            <a:pPr algn="ctr"/>
            <a:r>
              <a:rPr lang="en-US" sz="2000" i="1"/>
              <a:t>Coordinator of NFTPs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fgorga@ania.net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2226279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6">
    <a:dk1>
      <a:srgbClr val="0D1957"/>
    </a:dk1>
    <a:lt1>
      <a:sysClr val="window" lastClr="FFFFFF"/>
    </a:lt1>
    <a:dk2>
      <a:srgbClr val="2755A6"/>
    </a:dk2>
    <a:lt2>
      <a:srgbClr val="ECEAED"/>
    </a:lt2>
    <a:accent1>
      <a:srgbClr val="0D1957"/>
    </a:accent1>
    <a:accent2>
      <a:srgbClr val="2755A6"/>
    </a:accent2>
    <a:accent3>
      <a:srgbClr val="7DB61C"/>
    </a:accent3>
    <a:accent4>
      <a:srgbClr val="D82208"/>
    </a:accent4>
    <a:accent5>
      <a:srgbClr val="EF8400"/>
    </a:accent5>
    <a:accent6>
      <a:srgbClr val="2755A6"/>
    </a:accent6>
    <a:hlink>
      <a:srgbClr val="0D0057"/>
    </a:hlink>
    <a:folHlink>
      <a:srgbClr val="B1B3B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c4cf2c-1396-48e0-9fb8-701f9c1f262a">
      <Terms xmlns="http://schemas.microsoft.com/office/infopath/2007/PartnerControls"/>
    </lcf76f155ced4ddcb4097134ff3c332f>
    <TaxCatchAll xmlns="703cdf61-9bdb-4ab1-bf99-aabb6c694d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5" ma:contentTypeDescription="Ustvari nov dokument." ma:contentTypeScope="" ma:versionID="ed80cf22ceb283f6b226f0d3b4f51fb0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4c68f0fa0e3419dd89357434dc39a82b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C1A15-407D-4580-B5D7-90CCB53227A6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69a2ae7-d5a5-4fb2-b947-2780e03193a5"/>
    <ds:schemaRef ds:uri="05b83286-f4e7-4c7c-84c8-67630de800bf"/>
    <ds:schemaRef ds:uri="http://www.w3.org/XML/1998/namespace"/>
    <ds:schemaRef ds:uri="http://purl.org/dc/dcmitype/"/>
    <ds:schemaRef ds:uri="1ef1cb88-d2e8-442d-a621-3212bcdf8d4f"/>
    <ds:schemaRef ds:uri="1a2bbbaf-d58d-4e55-b2d0-c2317a38aa71"/>
  </ds:schemaRefs>
</ds:datastoreItem>
</file>

<file path=customXml/itemProps2.xml><?xml version="1.0" encoding="utf-8"?>
<ds:datastoreItem xmlns:ds="http://schemas.openxmlformats.org/officeDocument/2006/customXml" ds:itemID="{8C1773B4-5AB9-4EB0-9EBA-38BD91A724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F13560-97A2-4550-81A4-53CA35B1001F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1054</TotalTime>
  <Words>669</Words>
  <Application>Microsoft Office PowerPoint</Application>
  <PresentationFormat>Panorámica</PresentationFormat>
  <Paragraphs>88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Trebuchet MS</vt:lpstr>
      <vt:lpstr>Wingdings 3</vt:lpstr>
      <vt:lpstr>Faceta</vt:lpstr>
      <vt:lpstr>European Final Conference of “EntreCompFood” project  26th of January 2023 NH Collection du Grand Sablon, BRUSSELS</vt:lpstr>
      <vt:lpstr>FoodDrinkEurope</vt:lpstr>
      <vt:lpstr>Presentación de PowerPoint</vt:lpstr>
      <vt:lpstr>The Food Sector is Under Pressure</vt:lpstr>
      <vt:lpstr>         NFTPS: what are the main Research &amp; Innovation needs?</vt:lpstr>
      <vt:lpstr>     What are the ETP and NFTPS actions needed to get them?</vt:lpstr>
      <vt:lpstr>           What are the ETP and NFTPS actions not to do 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EMEAI COVID-19 Webcast</dc:title>
  <dc:creator>Cruz, Ana</dc:creator>
  <cp:lastModifiedBy>Eduardo Cotillas</cp:lastModifiedBy>
  <cp:revision>114</cp:revision>
  <dcterms:created xsi:type="dcterms:W3CDTF">2020-09-22T11:29:17Z</dcterms:created>
  <dcterms:modified xsi:type="dcterms:W3CDTF">2023-01-23T11:27:52Z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0x010100F0ABFC377437EA4782FE11649391481A</vt:lpwstr>
  </property>
</Properties>
</file>