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302" r:id="rId6"/>
    <p:sldId id="294" r:id="rId7"/>
    <p:sldId id="4380" r:id="rId8"/>
    <p:sldId id="314" r:id="rId9"/>
    <p:sldId id="4379" r:id="rId10"/>
    <p:sldId id="290" r:id="rId11"/>
    <p:sldId id="296" r:id="rId12"/>
    <p:sldId id="297" r:id="rId13"/>
    <p:sldId id="288" r:id="rId14"/>
    <p:sldId id="299" r:id="rId15"/>
    <p:sldId id="4381" r:id="rId16"/>
    <p:sldId id="300" r:id="rId17"/>
    <p:sldId id="295" r:id="rId18"/>
    <p:sldId id="4382" r:id="rId19"/>
    <p:sldId id="279" r:id="rId20"/>
    <p:sldId id="285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176"/>
    <a:srgbClr val="6CB02C"/>
    <a:srgbClr val="16418B"/>
    <a:srgbClr val="E6E6E6"/>
    <a:srgbClr val="1D4F9D"/>
    <a:srgbClr val="20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B877E-D228-4AA2-80A0-3112A454D9F1}" v="25" dt="2023-01-24T16:05:35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arten van der Kamp" userId="e89593db-7e7d-4a82-96e3-14a7bb257176" providerId="ADAL" clId="{9DFB877E-D228-4AA2-80A0-3112A454D9F1}"/>
    <pc:docChg chg="custSel delSld modSld">
      <pc:chgData name="Maarten van der Kamp" userId="e89593db-7e7d-4a82-96e3-14a7bb257176" providerId="ADAL" clId="{9DFB877E-D228-4AA2-80A0-3112A454D9F1}" dt="2023-01-24T16:05:49.307" v="265" actId="2696"/>
      <pc:docMkLst>
        <pc:docMk/>
      </pc:docMkLst>
      <pc:sldChg chg="del">
        <pc:chgData name="Maarten van der Kamp" userId="e89593db-7e7d-4a82-96e3-14a7bb257176" providerId="ADAL" clId="{9DFB877E-D228-4AA2-80A0-3112A454D9F1}" dt="2023-01-24T15:55:11.411" v="0" actId="47"/>
        <pc:sldMkLst>
          <pc:docMk/>
          <pc:sldMk cId="0" sldId="266"/>
        </pc:sldMkLst>
      </pc:sldChg>
      <pc:sldChg chg="addSp modSp mod">
        <pc:chgData name="Maarten van der Kamp" userId="e89593db-7e7d-4a82-96e3-14a7bb257176" providerId="ADAL" clId="{9DFB877E-D228-4AA2-80A0-3112A454D9F1}" dt="2023-01-24T16:00:35.548" v="57" actId="1076"/>
        <pc:sldMkLst>
          <pc:docMk/>
          <pc:sldMk cId="1517883469" sldId="288"/>
        </pc:sldMkLst>
        <pc:spChg chg="add mod">
          <ac:chgData name="Maarten van der Kamp" userId="e89593db-7e7d-4a82-96e3-14a7bb257176" providerId="ADAL" clId="{9DFB877E-D228-4AA2-80A0-3112A454D9F1}" dt="2023-01-24T16:00:35.548" v="57" actId="1076"/>
          <ac:spMkLst>
            <pc:docMk/>
            <pc:sldMk cId="1517883469" sldId="288"/>
            <ac:spMk id="28" creationId="{0C985CE7-05CA-3631-3852-5F646D5F8C29}"/>
          </ac:spMkLst>
        </pc:spChg>
        <pc:picChg chg="mod">
          <ac:chgData name="Maarten van der Kamp" userId="e89593db-7e7d-4a82-96e3-14a7bb257176" providerId="ADAL" clId="{9DFB877E-D228-4AA2-80A0-3112A454D9F1}" dt="2023-01-24T15:59:27.191" v="40" actId="1076"/>
          <ac:picMkLst>
            <pc:docMk/>
            <pc:sldMk cId="1517883469" sldId="288"/>
            <ac:picMk id="7" creationId="{CB0351A7-B3AB-E175-97C2-D2A74B3A0510}"/>
          </ac:picMkLst>
        </pc:picChg>
        <pc:picChg chg="add mod">
          <ac:chgData name="Maarten van der Kamp" userId="e89593db-7e7d-4a82-96e3-14a7bb257176" providerId="ADAL" clId="{9DFB877E-D228-4AA2-80A0-3112A454D9F1}" dt="2023-01-24T16:00:22.264" v="56" actId="166"/>
          <ac:picMkLst>
            <pc:docMk/>
            <pc:sldMk cId="1517883469" sldId="288"/>
            <ac:picMk id="1026" creationId="{719CABC3-7020-6F71-BCB4-0FF0181A803F}"/>
          </ac:picMkLst>
        </pc:picChg>
        <pc:cxnChg chg="add mod">
          <ac:chgData name="Maarten van der Kamp" userId="e89593db-7e7d-4a82-96e3-14a7bb257176" providerId="ADAL" clId="{9DFB877E-D228-4AA2-80A0-3112A454D9F1}" dt="2023-01-24T15:57:59.551" v="18" actId="14100"/>
          <ac:cxnSpMkLst>
            <pc:docMk/>
            <pc:sldMk cId="1517883469" sldId="288"/>
            <ac:cxnSpMk id="6" creationId="{0BF4ED40-9286-62B7-1FE7-8A3C9A3A3250}"/>
          </ac:cxnSpMkLst>
        </pc:cxnChg>
        <pc:cxnChg chg="add mod">
          <ac:chgData name="Maarten van der Kamp" userId="e89593db-7e7d-4a82-96e3-14a7bb257176" providerId="ADAL" clId="{9DFB877E-D228-4AA2-80A0-3112A454D9F1}" dt="2023-01-24T15:57:54.996" v="17" actId="14100"/>
          <ac:cxnSpMkLst>
            <pc:docMk/>
            <pc:sldMk cId="1517883469" sldId="288"/>
            <ac:cxnSpMk id="9" creationId="{0A910FB3-72C3-582A-255A-7036564CB200}"/>
          </ac:cxnSpMkLst>
        </pc:cxnChg>
        <pc:cxnChg chg="add">
          <ac:chgData name="Maarten van der Kamp" userId="e89593db-7e7d-4a82-96e3-14a7bb257176" providerId="ADAL" clId="{9DFB877E-D228-4AA2-80A0-3112A454D9F1}" dt="2023-01-24T15:58:23.493" v="26" actId="11529"/>
          <ac:cxnSpMkLst>
            <pc:docMk/>
            <pc:sldMk cId="1517883469" sldId="288"/>
            <ac:cxnSpMk id="14" creationId="{198FA38C-847D-23A7-00FF-EAB78326DF19}"/>
          </ac:cxnSpMkLst>
        </pc:cxnChg>
        <pc:cxnChg chg="add mod">
          <ac:chgData name="Maarten van der Kamp" userId="e89593db-7e7d-4a82-96e3-14a7bb257176" providerId="ADAL" clId="{9DFB877E-D228-4AA2-80A0-3112A454D9F1}" dt="2023-01-24T15:58:42.162" v="30" actId="14100"/>
          <ac:cxnSpMkLst>
            <pc:docMk/>
            <pc:sldMk cId="1517883469" sldId="288"/>
            <ac:cxnSpMk id="15" creationId="{F220645A-EBE1-8366-2DD6-B75DA6E04691}"/>
          </ac:cxnSpMkLst>
        </pc:cxnChg>
        <pc:cxnChg chg="add mod">
          <ac:chgData name="Maarten van der Kamp" userId="e89593db-7e7d-4a82-96e3-14a7bb257176" providerId="ADAL" clId="{9DFB877E-D228-4AA2-80A0-3112A454D9F1}" dt="2023-01-24T15:59:00.544" v="33" actId="14100"/>
          <ac:cxnSpMkLst>
            <pc:docMk/>
            <pc:sldMk cId="1517883469" sldId="288"/>
            <ac:cxnSpMk id="19" creationId="{CF561A21-CD28-B057-D45A-748828A766F7}"/>
          </ac:cxnSpMkLst>
        </pc:cxnChg>
        <pc:cxnChg chg="add mod">
          <ac:chgData name="Maarten van der Kamp" userId="e89593db-7e7d-4a82-96e3-14a7bb257176" providerId="ADAL" clId="{9DFB877E-D228-4AA2-80A0-3112A454D9F1}" dt="2023-01-24T15:59:09.965" v="36" actId="14100"/>
          <ac:cxnSpMkLst>
            <pc:docMk/>
            <pc:sldMk cId="1517883469" sldId="288"/>
            <ac:cxnSpMk id="22" creationId="{6D2686A4-5BC3-A7DC-18E5-5C60DFC3EF94}"/>
          </ac:cxnSpMkLst>
        </pc:cxnChg>
        <pc:cxnChg chg="add mod">
          <ac:chgData name="Maarten van der Kamp" userId="e89593db-7e7d-4a82-96e3-14a7bb257176" providerId="ADAL" clId="{9DFB877E-D228-4AA2-80A0-3112A454D9F1}" dt="2023-01-24T15:59:26.223" v="39" actId="14100"/>
          <ac:cxnSpMkLst>
            <pc:docMk/>
            <pc:sldMk cId="1517883469" sldId="288"/>
            <ac:cxnSpMk id="25" creationId="{184C76C1-D2A0-4737-6E71-3CFDC06EF31D}"/>
          </ac:cxnSpMkLst>
        </pc:cxnChg>
      </pc:sldChg>
      <pc:sldChg chg="modSp mod">
        <pc:chgData name="Maarten van der Kamp" userId="e89593db-7e7d-4a82-96e3-14a7bb257176" providerId="ADAL" clId="{9DFB877E-D228-4AA2-80A0-3112A454D9F1}" dt="2023-01-24T15:55:45.175" v="2" actId="207"/>
        <pc:sldMkLst>
          <pc:docMk/>
          <pc:sldMk cId="2808958120" sldId="296"/>
        </pc:sldMkLst>
        <pc:spChg chg="mod">
          <ac:chgData name="Maarten van der Kamp" userId="e89593db-7e7d-4a82-96e3-14a7bb257176" providerId="ADAL" clId="{9DFB877E-D228-4AA2-80A0-3112A454D9F1}" dt="2023-01-24T15:55:45.175" v="2" actId="207"/>
          <ac:spMkLst>
            <pc:docMk/>
            <pc:sldMk cId="2808958120" sldId="296"/>
            <ac:spMk id="5" creationId="{5838F1CE-D4B7-4481-88D6-320ABA37AA99}"/>
          </ac:spMkLst>
        </pc:spChg>
      </pc:sldChg>
      <pc:sldChg chg="del">
        <pc:chgData name="Maarten van der Kamp" userId="e89593db-7e7d-4a82-96e3-14a7bb257176" providerId="ADAL" clId="{9DFB877E-D228-4AA2-80A0-3112A454D9F1}" dt="2023-01-24T16:02:11.771" v="171" actId="47"/>
        <pc:sldMkLst>
          <pc:docMk/>
          <pc:sldMk cId="1664107588" sldId="301"/>
        </pc:sldMkLst>
      </pc:sldChg>
      <pc:sldChg chg="modSp">
        <pc:chgData name="Maarten van der Kamp" userId="e89593db-7e7d-4a82-96e3-14a7bb257176" providerId="ADAL" clId="{9DFB877E-D228-4AA2-80A0-3112A454D9F1}" dt="2023-01-24T16:05:35.797" v="231"/>
        <pc:sldMkLst>
          <pc:docMk/>
          <pc:sldMk cId="3813800329" sldId="4379"/>
        </pc:sldMkLst>
        <pc:spChg chg="mod">
          <ac:chgData name="Maarten van der Kamp" userId="e89593db-7e7d-4a82-96e3-14a7bb257176" providerId="ADAL" clId="{9DFB877E-D228-4AA2-80A0-3112A454D9F1}" dt="2023-01-24T16:05:35.797" v="231"/>
          <ac:spMkLst>
            <pc:docMk/>
            <pc:sldMk cId="3813800329" sldId="4379"/>
            <ac:spMk id="2" creationId="{89C20D18-906F-514E-9773-13D75C598A89}"/>
          </ac:spMkLst>
        </pc:spChg>
      </pc:sldChg>
      <pc:sldChg chg="modSp mod">
        <pc:chgData name="Maarten van der Kamp" userId="e89593db-7e7d-4a82-96e3-14a7bb257176" providerId="ADAL" clId="{9DFB877E-D228-4AA2-80A0-3112A454D9F1}" dt="2023-01-24T16:01:49.587" v="170" actId="20577"/>
        <pc:sldMkLst>
          <pc:docMk/>
          <pc:sldMk cId="2366988208" sldId="4382"/>
        </pc:sldMkLst>
        <pc:spChg chg="mod">
          <ac:chgData name="Maarten van der Kamp" userId="e89593db-7e7d-4a82-96e3-14a7bb257176" providerId="ADAL" clId="{9DFB877E-D228-4AA2-80A0-3112A454D9F1}" dt="2023-01-24T16:01:16.467" v="121" actId="5793"/>
          <ac:spMkLst>
            <pc:docMk/>
            <pc:sldMk cId="2366988208" sldId="4382"/>
            <ac:spMk id="31745" creationId="{C90C8559-9F9C-9344-A57A-64D5BA1DBD92}"/>
          </ac:spMkLst>
        </pc:spChg>
        <pc:spChg chg="mod">
          <ac:chgData name="Maarten van der Kamp" userId="e89593db-7e7d-4a82-96e3-14a7bb257176" providerId="ADAL" clId="{9DFB877E-D228-4AA2-80A0-3112A454D9F1}" dt="2023-01-24T16:01:49.587" v="170" actId="20577"/>
          <ac:spMkLst>
            <pc:docMk/>
            <pc:sldMk cId="2366988208" sldId="4382"/>
            <ac:spMk id="31746" creationId="{FE28A9EC-4A19-8141-97DD-AF5FFEAD0DC3}"/>
          </ac:spMkLst>
        </pc:spChg>
      </pc:sldChg>
      <pc:sldMasterChg chg="delSldLayout">
        <pc:chgData name="Maarten van der Kamp" userId="e89593db-7e7d-4a82-96e3-14a7bb257176" providerId="ADAL" clId="{9DFB877E-D228-4AA2-80A0-3112A454D9F1}" dt="2023-01-24T16:05:49.307" v="265" actId="2696"/>
        <pc:sldMasterMkLst>
          <pc:docMk/>
          <pc:sldMasterMk cId="0" sldId="2147483648"/>
        </pc:sldMasterMkLst>
        <pc:sldLayoutChg chg="del">
          <pc:chgData name="Maarten van der Kamp" userId="e89593db-7e7d-4a82-96e3-14a7bb257176" providerId="ADAL" clId="{9DFB877E-D228-4AA2-80A0-3112A454D9F1}" dt="2023-01-24T16:04:47.034" v="175" actId="2696"/>
          <pc:sldLayoutMkLst>
            <pc:docMk/>
            <pc:sldMasterMk cId="0" sldId="2147483648"/>
            <pc:sldLayoutMk cId="512152628" sldId="2147483741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0.448" v="178" actId="2696"/>
          <pc:sldLayoutMkLst>
            <pc:docMk/>
            <pc:sldMasterMk cId="0" sldId="2147483648"/>
            <pc:sldLayoutMk cId="2031738195" sldId="2147483742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5.209" v="180" actId="2696"/>
          <pc:sldLayoutMkLst>
            <pc:docMk/>
            <pc:sldMasterMk cId="0" sldId="2147483648"/>
            <pc:sldLayoutMk cId="1545429144" sldId="2147483745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8.480" v="184" actId="2696"/>
          <pc:sldLayoutMkLst>
            <pc:docMk/>
            <pc:sldMasterMk cId="0" sldId="2147483648"/>
            <pc:sldLayoutMk cId="2249820924" sldId="2147483746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8.990" v="185" actId="2696"/>
          <pc:sldLayoutMkLst>
            <pc:docMk/>
            <pc:sldMasterMk cId="0" sldId="2147483648"/>
            <pc:sldLayoutMk cId="1167942754" sldId="2147483747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9.513" v="186" actId="2696"/>
          <pc:sldLayoutMkLst>
            <pc:docMk/>
            <pc:sldMasterMk cId="0" sldId="2147483648"/>
            <pc:sldLayoutMk cId="2066521036" sldId="214748374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1.302" v="187" actId="2696"/>
          <pc:sldLayoutMkLst>
            <pc:docMk/>
            <pc:sldMasterMk cId="0" sldId="2147483648"/>
            <pc:sldLayoutMk cId="2716525320" sldId="2147483750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2.068" v="188" actId="2696"/>
          <pc:sldLayoutMkLst>
            <pc:docMk/>
            <pc:sldMasterMk cId="0" sldId="2147483648"/>
            <pc:sldLayoutMk cId="531796593" sldId="214748375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3.299" v="189" actId="2696"/>
          <pc:sldLayoutMkLst>
            <pc:docMk/>
            <pc:sldMasterMk cId="0" sldId="2147483648"/>
            <pc:sldLayoutMk cId="1524286761" sldId="214748375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7.033" v="190" actId="2696"/>
          <pc:sldLayoutMkLst>
            <pc:docMk/>
            <pc:sldMasterMk cId="0" sldId="2147483648"/>
            <pc:sldLayoutMk cId="2739787726" sldId="214748375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7.663" v="191" actId="2696"/>
          <pc:sldLayoutMkLst>
            <pc:docMk/>
            <pc:sldMasterMk cId="0" sldId="2147483648"/>
            <pc:sldLayoutMk cId="2658528445" sldId="214748375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8.564" v="192" actId="2696"/>
          <pc:sldLayoutMkLst>
            <pc:docMk/>
            <pc:sldMasterMk cId="0" sldId="2147483648"/>
            <pc:sldLayoutMk cId="2532119421" sldId="214748375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9.035" v="193" actId="2696"/>
          <pc:sldLayoutMkLst>
            <pc:docMk/>
            <pc:sldMasterMk cId="0" sldId="2147483648"/>
            <pc:sldLayoutMk cId="2318970115" sldId="214748375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09.572" v="194" actId="2696"/>
          <pc:sldLayoutMkLst>
            <pc:docMk/>
            <pc:sldMasterMk cId="0" sldId="2147483648"/>
            <pc:sldLayoutMk cId="932516543" sldId="214748375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10.076" v="195" actId="2696"/>
          <pc:sldLayoutMkLst>
            <pc:docMk/>
            <pc:sldMasterMk cId="0" sldId="2147483648"/>
            <pc:sldLayoutMk cId="2129466211" sldId="2147483759"/>
          </pc:sldLayoutMkLst>
        </pc:sldLayoutChg>
        <pc:sldLayoutChg chg="del">
          <pc:chgData name="Maarten van der Kamp" userId="e89593db-7e7d-4a82-96e3-14a7bb257176" providerId="ADAL" clId="{9DFB877E-D228-4AA2-80A0-3112A454D9F1}" dt="2023-01-24T16:05:11.796" v="196" actId="2696"/>
          <pc:sldLayoutMkLst>
            <pc:docMk/>
            <pc:sldMasterMk cId="0" sldId="2147483648"/>
            <pc:sldLayoutMk cId="2267885572" sldId="214748376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12.294" v="197" actId="2696"/>
          <pc:sldLayoutMkLst>
            <pc:docMk/>
            <pc:sldMasterMk cId="0" sldId="2147483648"/>
            <pc:sldLayoutMk cId="679143523" sldId="2147483763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4.569" v="179" actId="2696"/>
          <pc:sldLayoutMkLst>
            <pc:docMk/>
            <pc:sldMasterMk cId="0" sldId="2147483648"/>
            <pc:sldLayoutMk cId="874074394" sldId="2147483764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5.775" v="181" actId="2696"/>
          <pc:sldLayoutMkLst>
            <pc:docMk/>
            <pc:sldMasterMk cId="0" sldId="2147483648"/>
            <pc:sldLayoutMk cId="2221624674" sldId="2147483765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6.326" v="182" actId="2696"/>
          <pc:sldLayoutMkLst>
            <pc:docMk/>
            <pc:sldMasterMk cId="0" sldId="2147483648"/>
            <pc:sldLayoutMk cId="1166489480" sldId="2147483766"/>
          </pc:sldLayoutMkLst>
        </pc:sldLayoutChg>
        <pc:sldLayoutChg chg="del">
          <pc:chgData name="Maarten van der Kamp" userId="e89593db-7e7d-4a82-96e3-14a7bb257176" providerId="ADAL" clId="{9DFB877E-D228-4AA2-80A0-3112A454D9F1}" dt="2023-01-24T16:04:56.831" v="183" actId="2696"/>
          <pc:sldLayoutMkLst>
            <pc:docMk/>
            <pc:sldMasterMk cId="0" sldId="2147483648"/>
            <pc:sldLayoutMk cId="611598182" sldId="2147483767"/>
          </pc:sldLayoutMkLst>
        </pc:sldLayoutChg>
        <pc:sldLayoutChg chg="del">
          <pc:chgData name="Maarten van der Kamp" userId="e89593db-7e7d-4a82-96e3-14a7bb257176" providerId="ADAL" clId="{9DFB877E-D228-4AA2-80A0-3112A454D9F1}" dt="2023-01-24T16:04:47.585" v="176" actId="2696"/>
          <pc:sldLayoutMkLst>
            <pc:docMk/>
            <pc:sldMasterMk cId="0" sldId="2147483648"/>
            <pc:sldLayoutMk cId="4215098138" sldId="2147483768"/>
          </pc:sldLayoutMkLst>
        </pc:sldLayoutChg>
        <pc:sldLayoutChg chg="del">
          <pc:chgData name="Maarten van der Kamp" userId="e89593db-7e7d-4a82-96e3-14a7bb257176" providerId="ADAL" clId="{9DFB877E-D228-4AA2-80A0-3112A454D9F1}" dt="2023-01-24T16:04:42.462" v="172" actId="2696"/>
          <pc:sldLayoutMkLst>
            <pc:docMk/>
            <pc:sldMasterMk cId="0" sldId="2147483648"/>
            <pc:sldLayoutMk cId="1878447108" sldId="2147483769"/>
          </pc:sldLayoutMkLst>
        </pc:sldLayoutChg>
        <pc:sldLayoutChg chg="del">
          <pc:chgData name="Maarten van der Kamp" userId="e89593db-7e7d-4a82-96e3-14a7bb257176" providerId="ADAL" clId="{9DFB877E-D228-4AA2-80A0-3112A454D9F1}" dt="2023-01-24T16:04:42.477" v="173" actId="2696"/>
          <pc:sldLayoutMkLst>
            <pc:docMk/>
            <pc:sldMasterMk cId="0" sldId="2147483648"/>
            <pc:sldLayoutMk cId="1523563508" sldId="2147483770"/>
          </pc:sldLayoutMkLst>
        </pc:sldLayoutChg>
        <pc:sldLayoutChg chg="del">
          <pc:chgData name="Maarten van der Kamp" userId="e89593db-7e7d-4a82-96e3-14a7bb257176" providerId="ADAL" clId="{9DFB877E-D228-4AA2-80A0-3112A454D9F1}" dt="2023-01-24T16:04:42.477" v="174" actId="2696"/>
          <pc:sldLayoutMkLst>
            <pc:docMk/>
            <pc:sldMasterMk cId="0" sldId="2147483648"/>
            <pc:sldLayoutMk cId="2944681934" sldId="2147483771"/>
          </pc:sldLayoutMkLst>
        </pc:sldLayoutChg>
        <pc:sldLayoutChg chg="del">
          <pc:chgData name="Maarten van der Kamp" userId="e89593db-7e7d-4a82-96e3-14a7bb257176" providerId="ADAL" clId="{9DFB877E-D228-4AA2-80A0-3112A454D9F1}" dt="2023-01-24T16:04:49.143" v="177" actId="2696"/>
          <pc:sldLayoutMkLst>
            <pc:docMk/>
            <pc:sldMasterMk cId="0" sldId="2147483648"/>
            <pc:sldLayoutMk cId="3627755429" sldId="214748377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19.219" v="198" actId="2696"/>
          <pc:sldLayoutMkLst>
            <pc:docMk/>
            <pc:sldMasterMk cId="0" sldId="2147483648"/>
            <pc:sldLayoutMk cId="572679482" sldId="214748377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0.187" v="199" actId="2696"/>
          <pc:sldLayoutMkLst>
            <pc:docMk/>
            <pc:sldMasterMk cId="0" sldId="2147483648"/>
            <pc:sldLayoutMk cId="2026058134" sldId="214748377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1.338" v="230" actId="2696"/>
          <pc:sldLayoutMkLst>
            <pc:docMk/>
            <pc:sldMasterMk cId="0" sldId="2147483648"/>
            <pc:sldLayoutMk cId="1945212769" sldId="214748377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2.679" v="200" actId="2696"/>
          <pc:sldLayoutMkLst>
            <pc:docMk/>
            <pc:sldMasterMk cId="0" sldId="2147483648"/>
            <pc:sldLayoutMk cId="2709128257" sldId="214748377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3.329" v="201" actId="2696"/>
          <pc:sldLayoutMkLst>
            <pc:docMk/>
            <pc:sldMasterMk cId="0" sldId="2147483648"/>
            <pc:sldLayoutMk cId="3386747845" sldId="2147483779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4.068" v="202" actId="2696"/>
          <pc:sldLayoutMkLst>
            <pc:docMk/>
            <pc:sldMasterMk cId="0" sldId="2147483648"/>
            <pc:sldLayoutMk cId="2419077482" sldId="2147483780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4.651" v="203" actId="2696"/>
          <pc:sldLayoutMkLst>
            <pc:docMk/>
            <pc:sldMasterMk cId="0" sldId="2147483648"/>
            <pc:sldLayoutMk cId="1363159518" sldId="214748378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5.140" v="204" actId="2696"/>
          <pc:sldLayoutMkLst>
            <pc:docMk/>
            <pc:sldMasterMk cId="0" sldId="2147483648"/>
            <pc:sldLayoutMk cId="3979911617" sldId="214748378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5.585" v="205" actId="2696"/>
          <pc:sldLayoutMkLst>
            <pc:docMk/>
            <pc:sldMasterMk cId="0" sldId="2147483648"/>
            <pc:sldLayoutMk cId="3368713532" sldId="214748378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5.992" v="206" actId="2696"/>
          <pc:sldLayoutMkLst>
            <pc:docMk/>
            <pc:sldMasterMk cId="0" sldId="2147483648"/>
            <pc:sldLayoutMk cId="4218976160" sldId="214748378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6.324" v="207" actId="2696"/>
          <pc:sldLayoutMkLst>
            <pc:docMk/>
            <pc:sldMasterMk cId="0" sldId="2147483648"/>
            <pc:sldLayoutMk cId="2084975294" sldId="214748378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6.561" v="208" actId="2696"/>
          <pc:sldLayoutMkLst>
            <pc:docMk/>
            <pc:sldMasterMk cId="0" sldId="2147483648"/>
            <pc:sldLayoutMk cId="2017611529" sldId="214748378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6.798" v="209" actId="2696"/>
          <pc:sldLayoutMkLst>
            <pc:docMk/>
            <pc:sldMasterMk cId="0" sldId="2147483648"/>
            <pc:sldLayoutMk cId="69677532" sldId="214748378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7.020" v="210" actId="2696"/>
          <pc:sldLayoutMkLst>
            <pc:docMk/>
            <pc:sldMasterMk cId="0" sldId="2147483648"/>
            <pc:sldLayoutMk cId="3651632578" sldId="214748378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7.242" v="211" actId="2696"/>
          <pc:sldLayoutMkLst>
            <pc:docMk/>
            <pc:sldMasterMk cId="0" sldId="2147483648"/>
            <pc:sldLayoutMk cId="2929596440" sldId="2147483789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7.464" v="212" actId="2696"/>
          <pc:sldLayoutMkLst>
            <pc:docMk/>
            <pc:sldMasterMk cId="0" sldId="2147483648"/>
            <pc:sldLayoutMk cId="2332632769" sldId="2147483790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7.700" v="213" actId="2696"/>
          <pc:sldLayoutMkLst>
            <pc:docMk/>
            <pc:sldMasterMk cId="0" sldId="2147483648"/>
            <pc:sldLayoutMk cId="1231089158" sldId="214748379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7.935" v="214" actId="2696"/>
          <pc:sldLayoutMkLst>
            <pc:docMk/>
            <pc:sldMasterMk cId="0" sldId="2147483648"/>
            <pc:sldLayoutMk cId="4265742845" sldId="214748379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8.154" v="215" actId="2696"/>
          <pc:sldLayoutMkLst>
            <pc:docMk/>
            <pc:sldMasterMk cId="0" sldId="2147483648"/>
            <pc:sldLayoutMk cId="4107094372" sldId="214748379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8.392" v="216" actId="2696"/>
          <pc:sldLayoutMkLst>
            <pc:docMk/>
            <pc:sldMasterMk cId="0" sldId="2147483648"/>
            <pc:sldLayoutMk cId="3745847653" sldId="214748379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8.578" v="217" actId="2696"/>
          <pc:sldLayoutMkLst>
            <pc:docMk/>
            <pc:sldMasterMk cId="0" sldId="2147483648"/>
            <pc:sldLayoutMk cId="2606044607" sldId="214748379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8.793" v="218" actId="2696"/>
          <pc:sldLayoutMkLst>
            <pc:docMk/>
            <pc:sldMasterMk cId="0" sldId="2147483648"/>
            <pc:sldLayoutMk cId="4223053627" sldId="214748379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9.003" v="219" actId="2696"/>
          <pc:sldLayoutMkLst>
            <pc:docMk/>
            <pc:sldMasterMk cId="0" sldId="2147483648"/>
            <pc:sldLayoutMk cId="4180281172" sldId="214748379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9.242" v="220" actId="2696"/>
          <pc:sldLayoutMkLst>
            <pc:docMk/>
            <pc:sldMasterMk cId="0" sldId="2147483648"/>
            <pc:sldLayoutMk cId="106640736" sldId="214748379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9.432" v="221" actId="2696"/>
          <pc:sldLayoutMkLst>
            <pc:docMk/>
            <pc:sldMasterMk cId="0" sldId="2147483648"/>
            <pc:sldLayoutMk cId="2725593813" sldId="2147483799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9.651" v="222" actId="2696"/>
          <pc:sldLayoutMkLst>
            <pc:docMk/>
            <pc:sldMasterMk cId="0" sldId="2147483648"/>
            <pc:sldLayoutMk cId="2636731135" sldId="2147483800"/>
          </pc:sldLayoutMkLst>
        </pc:sldLayoutChg>
        <pc:sldLayoutChg chg="del">
          <pc:chgData name="Maarten van der Kamp" userId="e89593db-7e7d-4a82-96e3-14a7bb257176" providerId="ADAL" clId="{9DFB877E-D228-4AA2-80A0-3112A454D9F1}" dt="2023-01-24T16:05:29.870" v="223" actId="2696"/>
          <pc:sldLayoutMkLst>
            <pc:docMk/>
            <pc:sldMasterMk cId="0" sldId="2147483648"/>
            <pc:sldLayoutMk cId="2296809279" sldId="214748380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0.099" v="224" actId="2696"/>
          <pc:sldLayoutMkLst>
            <pc:docMk/>
            <pc:sldMasterMk cId="0" sldId="2147483648"/>
            <pc:sldLayoutMk cId="3040552702" sldId="214748380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0.301" v="225" actId="2696"/>
          <pc:sldLayoutMkLst>
            <pc:docMk/>
            <pc:sldMasterMk cId="0" sldId="2147483648"/>
            <pc:sldLayoutMk cId="2719322317" sldId="214748380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0.504" v="226" actId="2696"/>
          <pc:sldLayoutMkLst>
            <pc:docMk/>
            <pc:sldMasterMk cId="0" sldId="2147483648"/>
            <pc:sldLayoutMk cId="3772961536" sldId="214748380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0.724" v="227" actId="2696"/>
          <pc:sldLayoutMkLst>
            <pc:docMk/>
            <pc:sldMasterMk cId="0" sldId="2147483648"/>
            <pc:sldLayoutMk cId="1437405662" sldId="214748380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0.930" v="228" actId="2696"/>
          <pc:sldLayoutMkLst>
            <pc:docMk/>
            <pc:sldMasterMk cId="0" sldId="2147483648"/>
            <pc:sldLayoutMk cId="676649795" sldId="214748380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1.118" v="229" actId="2696"/>
          <pc:sldLayoutMkLst>
            <pc:docMk/>
            <pc:sldMasterMk cId="0" sldId="2147483648"/>
            <pc:sldLayoutMk cId="1549404781" sldId="214748380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7.559" v="232" actId="2696"/>
          <pc:sldLayoutMkLst>
            <pc:docMk/>
            <pc:sldMasterMk cId="0" sldId="2147483648"/>
            <pc:sldLayoutMk cId="294219" sldId="214748381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39.338" v="233" actId="2696"/>
          <pc:sldLayoutMkLst>
            <pc:docMk/>
            <pc:sldMasterMk cId="0" sldId="2147483648"/>
            <pc:sldLayoutMk cId="3233383348" sldId="214748381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1.070" v="234" actId="2696"/>
          <pc:sldLayoutMkLst>
            <pc:docMk/>
            <pc:sldMasterMk cId="0" sldId="2147483648"/>
            <pc:sldLayoutMk cId="2075533282" sldId="214748381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1.603" v="235" actId="2696"/>
          <pc:sldLayoutMkLst>
            <pc:docMk/>
            <pc:sldMasterMk cId="0" sldId="2147483648"/>
            <pc:sldLayoutMk cId="2960137017" sldId="214748381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2.109" v="236" actId="2696"/>
          <pc:sldLayoutMkLst>
            <pc:docMk/>
            <pc:sldMasterMk cId="0" sldId="2147483648"/>
            <pc:sldLayoutMk cId="2503673184" sldId="214748381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2.488" v="237" actId="2696"/>
          <pc:sldLayoutMkLst>
            <pc:docMk/>
            <pc:sldMasterMk cId="0" sldId="2147483648"/>
            <pc:sldLayoutMk cId="3230782746" sldId="214748381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2.692" v="238" actId="2696"/>
          <pc:sldLayoutMkLst>
            <pc:docMk/>
            <pc:sldMasterMk cId="0" sldId="2147483648"/>
            <pc:sldLayoutMk cId="2502453312" sldId="214748381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2.928" v="239" actId="2696"/>
          <pc:sldLayoutMkLst>
            <pc:docMk/>
            <pc:sldMasterMk cId="0" sldId="2147483648"/>
            <pc:sldLayoutMk cId="2371543617" sldId="2147483819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3.165" v="240" actId="2696"/>
          <pc:sldLayoutMkLst>
            <pc:docMk/>
            <pc:sldMasterMk cId="0" sldId="2147483648"/>
            <pc:sldLayoutMk cId="718356633" sldId="2147483820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3.388" v="241" actId="2696"/>
          <pc:sldLayoutMkLst>
            <pc:docMk/>
            <pc:sldMasterMk cId="0" sldId="2147483648"/>
            <pc:sldLayoutMk cId="2268408508" sldId="214748382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3.594" v="242" actId="2696"/>
          <pc:sldLayoutMkLst>
            <pc:docMk/>
            <pc:sldMasterMk cId="0" sldId="2147483648"/>
            <pc:sldLayoutMk cId="2202760756" sldId="214748382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3.797" v="243" actId="2696"/>
          <pc:sldLayoutMkLst>
            <pc:docMk/>
            <pc:sldMasterMk cId="0" sldId="2147483648"/>
            <pc:sldLayoutMk cId="2918538995" sldId="214748382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4.003" v="244" actId="2696"/>
          <pc:sldLayoutMkLst>
            <pc:docMk/>
            <pc:sldMasterMk cId="0" sldId="2147483648"/>
            <pc:sldLayoutMk cId="3173420153" sldId="214748382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4.211" v="245" actId="2696"/>
          <pc:sldLayoutMkLst>
            <pc:docMk/>
            <pc:sldMasterMk cId="0" sldId="2147483648"/>
            <pc:sldLayoutMk cId="2102600758" sldId="214748382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4.449" v="246" actId="2696"/>
          <pc:sldLayoutMkLst>
            <pc:docMk/>
            <pc:sldMasterMk cId="0" sldId="2147483648"/>
            <pc:sldLayoutMk cId="1807117150" sldId="214748382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4.668" v="247" actId="2696"/>
          <pc:sldLayoutMkLst>
            <pc:docMk/>
            <pc:sldMasterMk cId="0" sldId="2147483648"/>
            <pc:sldLayoutMk cId="3258409234" sldId="214748382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4.872" v="248" actId="2696"/>
          <pc:sldLayoutMkLst>
            <pc:docMk/>
            <pc:sldMasterMk cId="0" sldId="2147483648"/>
            <pc:sldLayoutMk cId="2291725709" sldId="2147483829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5.093" v="249" actId="2696"/>
          <pc:sldLayoutMkLst>
            <pc:docMk/>
            <pc:sldMasterMk cId="0" sldId="2147483648"/>
            <pc:sldLayoutMk cId="812733220" sldId="2147483830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5.314" v="250" actId="2696"/>
          <pc:sldLayoutMkLst>
            <pc:docMk/>
            <pc:sldMasterMk cId="0" sldId="2147483648"/>
            <pc:sldLayoutMk cId="3097626596" sldId="214748383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5.522" v="251" actId="2696"/>
          <pc:sldLayoutMkLst>
            <pc:docMk/>
            <pc:sldMasterMk cId="0" sldId="2147483648"/>
            <pc:sldLayoutMk cId="505156832" sldId="214748383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5.742" v="252" actId="2696"/>
          <pc:sldLayoutMkLst>
            <pc:docMk/>
            <pc:sldMasterMk cId="0" sldId="2147483648"/>
            <pc:sldLayoutMk cId="1533202600" sldId="214748383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5.962" v="253" actId="2696"/>
          <pc:sldLayoutMkLst>
            <pc:docMk/>
            <pc:sldMasterMk cId="0" sldId="2147483648"/>
            <pc:sldLayoutMk cId="4062707867" sldId="214748383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6.169" v="254" actId="2696"/>
          <pc:sldLayoutMkLst>
            <pc:docMk/>
            <pc:sldMasterMk cId="0" sldId="2147483648"/>
            <pc:sldLayoutMk cId="2533040997" sldId="214748383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6.391" v="255" actId="2696"/>
          <pc:sldLayoutMkLst>
            <pc:docMk/>
            <pc:sldMasterMk cId="0" sldId="2147483648"/>
            <pc:sldLayoutMk cId="1581369431" sldId="2147483836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6.596" v="256" actId="2696"/>
          <pc:sldLayoutMkLst>
            <pc:docMk/>
            <pc:sldMasterMk cId="0" sldId="2147483648"/>
            <pc:sldLayoutMk cId="3254014447" sldId="2147483837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6.803" v="257" actId="2696"/>
          <pc:sldLayoutMkLst>
            <pc:docMk/>
            <pc:sldMasterMk cId="0" sldId="2147483648"/>
            <pc:sldLayoutMk cId="2607688971" sldId="2147483838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7.025" v="258" actId="2696"/>
          <pc:sldLayoutMkLst>
            <pc:docMk/>
            <pc:sldMasterMk cId="0" sldId="2147483648"/>
            <pc:sldLayoutMk cId="3159459388" sldId="2147483839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7.230" v="259" actId="2696"/>
          <pc:sldLayoutMkLst>
            <pc:docMk/>
            <pc:sldMasterMk cId="0" sldId="2147483648"/>
            <pc:sldLayoutMk cId="22410155" sldId="2147483840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7.454" v="260" actId="2696"/>
          <pc:sldLayoutMkLst>
            <pc:docMk/>
            <pc:sldMasterMk cId="0" sldId="2147483648"/>
            <pc:sldLayoutMk cId="2344351174" sldId="2147483841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7.689" v="261" actId="2696"/>
          <pc:sldLayoutMkLst>
            <pc:docMk/>
            <pc:sldMasterMk cId="0" sldId="2147483648"/>
            <pc:sldLayoutMk cId="215476573" sldId="2147483842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7.894" v="262" actId="2696"/>
          <pc:sldLayoutMkLst>
            <pc:docMk/>
            <pc:sldMasterMk cId="0" sldId="2147483648"/>
            <pc:sldLayoutMk cId="2031346786" sldId="2147483843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9.181" v="263" actId="2696"/>
          <pc:sldLayoutMkLst>
            <pc:docMk/>
            <pc:sldMasterMk cId="0" sldId="2147483648"/>
            <pc:sldLayoutMk cId="638630588" sldId="2147483844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9.307" v="264" actId="2696"/>
          <pc:sldLayoutMkLst>
            <pc:docMk/>
            <pc:sldMasterMk cId="0" sldId="2147483648"/>
            <pc:sldLayoutMk cId="1380206652" sldId="2147483845"/>
          </pc:sldLayoutMkLst>
        </pc:sldLayoutChg>
        <pc:sldLayoutChg chg="del">
          <pc:chgData name="Maarten van der Kamp" userId="e89593db-7e7d-4a82-96e3-14a7bb257176" providerId="ADAL" clId="{9DFB877E-D228-4AA2-80A0-3112A454D9F1}" dt="2023-01-24T16:05:49.307" v="265" actId="2696"/>
          <pc:sldLayoutMkLst>
            <pc:docMk/>
            <pc:sldMasterMk cId="0" sldId="2147483648"/>
            <pc:sldLayoutMk cId="134031372" sldId="214748384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A91CBA-3036-3CCB-35D1-D0E7025ACA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D3731-A080-03EC-0A15-355F647469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3E256-CB54-4C78-A7E3-FB607CEBA3EE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924FC-22AD-D0AB-E1F4-BD48CE5418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0B55E-D796-2B7A-105D-CB76B19CA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77BD8-E0BE-47B9-9080-BDDA344D7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25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D18809-0619-F241-A0DB-EA0DF92570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11670-E07C-8942-8E25-F2375A6905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AB6385E-B16F-CE45-8515-E36B53D8A245}" type="datetimeFigureOut">
              <a:rPr lang="en-US"/>
              <a:pPr>
                <a:defRPr/>
              </a:pPr>
              <a:t>1/24/2023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7C0B4B5-8B99-1F48-BEA7-8C25FDECA4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11A85A-3AF3-A24C-9050-394C5D0E0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80302-2E13-8D44-8C2B-669F342E32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02D7C-4263-9047-8D3E-AD6F886CF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49FD6A-7168-AC4A-9E68-E17F9DF91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FD6A-7168-AC4A-9E68-E17F9DF913B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 - Main">
    <p:bg>
      <p:bgPr>
        <a:solidFill>
          <a:srgbClr val="1D31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76DA4-1F16-8D46-96CD-1CF83F263C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5B36512-1EF8-BB43-A7E0-5BA354EEC0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05" y="173200"/>
            <a:ext cx="11955517" cy="5208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2EECD3-916A-DF4B-B0FE-F1BC6EF0248D}"/>
              </a:ext>
            </a:extLst>
          </p:cNvPr>
          <p:cNvSpPr/>
          <p:nvPr userDrawn="1"/>
        </p:nvSpPr>
        <p:spPr>
          <a:xfrm>
            <a:off x="1610253" y="1967123"/>
            <a:ext cx="4016823" cy="684637"/>
          </a:xfrm>
          <a:prstGeom prst="rect">
            <a:avLst/>
          </a:prstGeom>
          <a:solidFill>
            <a:srgbClr val="16418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3600" b="1">
                <a:solidFill>
                  <a:srgbClr val="FFFFFF"/>
                </a:solidFill>
                <a:effectLst/>
                <a:latin typeface="Titillium Bd" pitchFamily="2" charset="77"/>
                <a:ea typeface="Titillium Bd" pitchFamily="2" charset="77"/>
                <a:cs typeface="Titillium Bd" pitchFamily="2" charset="77"/>
              </a:rPr>
              <a:t>Inspire Programme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40" t="2570"/>
          <a:stretch/>
        </p:blipFill>
        <p:spPr>
          <a:xfrm>
            <a:off x="7655169" y="5849815"/>
            <a:ext cx="1482051" cy="556729"/>
          </a:xfrm>
          <a:prstGeom prst="rect">
            <a:avLst/>
          </a:prstGeom>
          <a:solidFill>
            <a:srgbClr val="1D3176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2EECD3-916A-DF4B-B0FE-F1BC6EF0248D}"/>
              </a:ext>
            </a:extLst>
          </p:cNvPr>
          <p:cNvSpPr/>
          <p:nvPr userDrawn="1"/>
        </p:nvSpPr>
        <p:spPr>
          <a:xfrm>
            <a:off x="1610253" y="2650296"/>
            <a:ext cx="4515418" cy="666349"/>
          </a:xfrm>
          <a:prstGeom prst="rect">
            <a:avLst/>
          </a:prstGeom>
          <a:solidFill>
            <a:srgbClr val="21ABA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3600" b="1">
                <a:solidFill>
                  <a:srgbClr val="FFFFFF"/>
                </a:solidFill>
                <a:effectLst/>
                <a:latin typeface="Titillium Bd" pitchFamily="2" charset="77"/>
                <a:ea typeface="Titillium Bd" pitchFamily="2" charset="77"/>
                <a:cs typeface="Titillium Bd" pitchFamily="2" charset="77"/>
              </a:rPr>
              <a:t>Inspire 4 Ecotrophelia </a:t>
            </a:r>
          </a:p>
        </p:txBody>
      </p:sp>
    </p:spTree>
    <p:extLst>
      <p:ext uri="{BB962C8B-B14F-4D97-AF65-F5344CB8AC3E}">
        <p14:creationId xmlns:p14="http://schemas.microsoft.com/office/powerpoint/2010/main" val="422908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picture containing telescope&#10;&#10;Description automatically generated">
            <a:extLst>
              <a:ext uri="{FF2B5EF4-FFF2-40B4-BE49-F238E27FC236}">
                <a16:creationId xmlns:a16="http://schemas.microsoft.com/office/drawing/2014/main" id="{A534EB27-E727-9A52-2254-5F4FDBED4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0525" y="-5761"/>
            <a:ext cx="10394950" cy="686376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1ACC238-A6D0-B1EA-6221-06E4735670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319"/>
            <a:ext cx="3427185" cy="685931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35A9782-B517-AD95-0FED-A20AE9AF68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64817" y="6202961"/>
            <a:ext cx="2866199" cy="48368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4E92FA-2B1B-5E95-6852-ADBFD9472E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4203" y="1999632"/>
            <a:ext cx="7550335" cy="35413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>
                <a:solidFill>
                  <a:srgbClr val="034EA2"/>
                </a:solidFill>
                <a:latin typeface="+mn-lt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800">
                <a:solidFill>
                  <a:srgbClr val="034EA2"/>
                </a:solidFill>
              </a:defRPr>
            </a:lvl2pPr>
            <a:lvl3pPr>
              <a:defRPr sz="2000">
                <a:solidFill>
                  <a:srgbClr val="034EA2"/>
                </a:solidFill>
              </a:defRPr>
            </a:lvl3pPr>
            <a:lvl4pPr>
              <a:defRPr>
                <a:solidFill>
                  <a:srgbClr val="034EA2"/>
                </a:solidFill>
              </a:defRPr>
            </a:lvl4pPr>
            <a:lvl5pPr>
              <a:defRPr sz="1600">
                <a:solidFill>
                  <a:srgbClr val="034EA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4CC790A-AAEE-E3B4-C03B-73A5BF023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4938" y="525463"/>
            <a:ext cx="4979987" cy="8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034EA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1B34728-9FEB-BFA6-6F28-BB4E50F2A9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1" y="5540989"/>
            <a:ext cx="3421524" cy="95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bg1"/>
                </a:solidFill>
                <a:latin typeface="Titillium Bd"/>
                <a:cs typeface="DecoType Naskh Extensions" panose="02010400000000000000" pitchFamily="2" charset="-78"/>
              </a:defRPr>
            </a:lvl1pPr>
          </a:lstStyle>
          <a:p>
            <a:pPr lvl="0"/>
            <a:r>
              <a:rPr lang="en-US"/>
              <a:t>Edit </a:t>
            </a:r>
            <a:r>
              <a:rPr lang="en-US" err="1"/>
              <a:t>SubTitle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68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C06C9-999F-C84A-8331-AA8A347EBA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DE2845-ABD8-5A4A-A7A0-F0B92B09AC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6137275"/>
            <a:ext cx="249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7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664D0A-543D-4346-AF26-CD32521DD57C}"/>
              </a:ext>
            </a:extLst>
          </p:cNvPr>
          <p:cNvSpPr/>
          <p:nvPr userDrawn="1"/>
        </p:nvSpPr>
        <p:spPr>
          <a:xfrm>
            <a:off x="0" y="0"/>
            <a:ext cx="3606800" cy="6858000"/>
          </a:xfrm>
          <a:prstGeom prst="rect">
            <a:avLst/>
          </a:prstGeom>
          <a:solidFill>
            <a:srgbClr val="1D4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D3076"/>
              </a:solidFill>
            </a:endParaRPr>
          </a:p>
        </p:txBody>
      </p:sp>
      <p:pic>
        <p:nvPicPr>
          <p:cNvPr id="5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3AB4AD-5500-BA45-8FB7-B74BB94ED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6137275"/>
            <a:ext cx="249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A6A77B2B-D770-184D-B577-CA4722F6F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5038" y="3876675"/>
            <a:ext cx="18383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980" y="541464"/>
            <a:ext cx="3100388" cy="79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0525" y="1946241"/>
            <a:ext cx="2567828" cy="2322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5A855D-EC9E-744A-AFA1-750A3D859E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1D4F9D"/>
                </a:solidFill>
              </a:defRPr>
            </a:lvl1pPr>
          </a:lstStyle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2570"/>
          <a:stretch/>
        </p:blipFill>
        <p:spPr>
          <a:xfrm>
            <a:off x="2208710" y="6253567"/>
            <a:ext cx="635977" cy="238903"/>
          </a:xfrm>
          <a:prstGeom prst="rect">
            <a:avLst/>
          </a:prstGeom>
          <a:solidFill>
            <a:srgbClr val="1D4F9D"/>
          </a:solidFill>
        </p:spPr>
      </p:pic>
    </p:spTree>
    <p:extLst>
      <p:ext uri="{BB962C8B-B14F-4D97-AF65-F5344CB8AC3E}">
        <p14:creationId xmlns:p14="http://schemas.microsoft.com/office/powerpoint/2010/main" val="268320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">
    <p:bg>
      <p:bgPr>
        <a:solidFill>
          <a:srgbClr val="1D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04D871B4-97EF-4F4B-8788-49939C26A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5038" y="3876675"/>
            <a:ext cx="18383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670E0C-50F0-4B45-A463-6EF5C07083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6137275"/>
            <a:ext cx="249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0"/>
          <p:cNvSpPr>
            <a:spLocks noGrp="1"/>
          </p:cNvSpPr>
          <p:nvPr>
            <p:ph sz="quarter" idx="10" hasCustomPrompt="1"/>
          </p:nvPr>
        </p:nvSpPr>
        <p:spPr>
          <a:xfrm>
            <a:off x="1276355" y="1822169"/>
            <a:ext cx="7892093" cy="3791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78180" y="707718"/>
            <a:ext cx="3100388" cy="79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4556D8-9F30-CD42-A8D9-F599ABBA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2570"/>
          <a:stretch/>
        </p:blipFill>
        <p:spPr>
          <a:xfrm>
            <a:off x="2208710" y="6253567"/>
            <a:ext cx="635977" cy="238903"/>
          </a:xfrm>
          <a:prstGeom prst="rect">
            <a:avLst/>
          </a:prstGeom>
          <a:solidFill>
            <a:srgbClr val="1D4F9D"/>
          </a:solidFill>
        </p:spPr>
      </p:pic>
    </p:spTree>
    <p:extLst>
      <p:ext uri="{BB962C8B-B14F-4D97-AF65-F5344CB8AC3E}">
        <p14:creationId xmlns:p14="http://schemas.microsoft.com/office/powerpoint/2010/main" val="16592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0AD4A36-0C7F-4F4C-B19D-4DF5B7A04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6137275"/>
            <a:ext cx="249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DA24B-F51D-C74C-8199-AFA3B2A0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D4F9D"/>
                </a:solidFill>
              </a:defRPr>
            </a:lvl1pPr>
          </a:lstStyle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AC7E225-9A24-4728-A18B-EC8D00374B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180" y="707718"/>
            <a:ext cx="3100388" cy="79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rgbClr val="1D4F9D"/>
                </a:solidFill>
                <a:latin typeface="Titillium Bd" pitchFamily="2" charset="77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6" name="Content Placeholder 20">
            <a:extLst>
              <a:ext uri="{FF2B5EF4-FFF2-40B4-BE49-F238E27FC236}">
                <a16:creationId xmlns:a16="http://schemas.microsoft.com/office/drawing/2014/main" id="{D1AEA430-6E93-41BF-95F8-54800C8DF8C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76355" y="1822169"/>
            <a:ext cx="7892093" cy="3791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1D4F9D"/>
                </a:solidFill>
                <a:latin typeface="Titillium Lt" pitchFamily="2" charset="77"/>
              </a:defRPr>
            </a:lvl1pPr>
            <a:lvl2pPr>
              <a:defRPr b="0" i="0">
                <a:solidFill>
                  <a:srgbClr val="1D4F9D"/>
                </a:solidFill>
                <a:latin typeface="Titillium Lt" pitchFamily="2" charset="77"/>
              </a:defRPr>
            </a:lvl2pPr>
            <a:lvl3pPr>
              <a:defRPr b="0" i="0">
                <a:solidFill>
                  <a:srgbClr val="1D4F9D"/>
                </a:solidFill>
                <a:latin typeface="Titillium Lt" pitchFamily="2" charset="77"/>
              </a:defRPr>
            </a:lvl3pPr>
          </a:lstStyle>
          <a:p>
            <a:pPr lvl="0"/>
            <a:r>
              <a:rPr lang="en-GB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-22207"/>
          <a:stretch/>
        </p:blipFill>
        <p:spPr>
          <a:xfrm>
            <a:off x="2165790" y="6206515"/>
            <a:ext cx="711083" cy="2996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0923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 4">
    <p:bg>
      <p:bgPr>
        <a:solidFill>
          <a:srgbClr val="1D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3485C6-70EF-1A4C-976B-097AF66097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6137275"/>
            <a:ext cx="249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F19DD3-E5EC-9D44-8C69-12D186BC92AA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0825" y="0"/>
            <a:ext cx="6861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00588588-A097-E646-BA58-5E5577C0FF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355" y="58738"/>
            <a:ext cx="6742113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1498" y="557914"/>
            <a:ext cx="3100388" cy="79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0"/>
          <p:cNvSpPr>
            <a:spLocks noGrp="1"/>
          </p:cNvSpPr>
          <p:nvPr>
            <p:ph sz="quarter" idx="13"/>
          </p:nvPr>
        </p:nvSpPr>
        <p:spPr>
          <a:xfrm>
            <a:off x="614019" y="1649703"/>
            <a:ext cx="4271639" cy="37913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BD18A-782E-2441-B1B9-CED493FC57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2570"/>
          <a:stretch/>
        </p:blipFill>
        <p:spPr>
          <a:xfrm>
            <a:off x="2208710" y="6253567"/>
            <a:ext cx="635977" cy="238903"/>
          </a:xfrm>
          <a:prstGeom prst="rect">
            <a:avLst/>
          </a:prstGeom>
          <a:solidFill>
            <a:srgbClr val="1D4F9D"/>
          </a:solidFill>
        </p:spPr>
      </p:pic>
    </p:spTree>
    <p:extLst>
      <p:ext uri="{BB962C8B-B14F-4D97-AF65-F5344CB8AC3E}">
        <p14:creationId xmlns:p14="http://schemas.microsoft.com/office/powerpoint/2010/main" val="85360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split 2">
    <p:bg>
      <p:bgPr>
        <a:solidFill>
          <a:srgbClr val="1D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B0F70B-83E6-E74A-AE84-BE1C9138A60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0A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3C3D56-87C2-124D-AD54-75C69EB95C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6137275"/>
            <a:ext cx="249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5561" y="555979"/>
            <a:ext cx="3100388" cy="79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B6F849-6585-3A43-A329-22372099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2570"/>
          <a:stretch/>
        </p:blipFill>
        <p:spPr>
          <a:xfrm>
            <a:off x="2208710" y="6253567"/>
            <a:ext cx="635977" cy="238903"/>
          </a:xfrm>
          <a:prstGeom prst="rect">
            <a:avLst/>
          </a:prstGeom>
          <a:solidFill>
            <a:srgbClr val="1D4F9D"/>
          </a:solidFill>
        </p:spPr>
      </p:pic>
    </p:spTree>
    <p:extLst>
      <p:ext uri="{BB962C8B-B14F-4D97-AF65-F5344CB8AC3E}">
        <p14:creationId xmlns:p14="http://schemas.microsoft.com/office/powerpoint/2010/main" val="28046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9CEA70-9B57-EE4A-8B30-3F5F8F2E4B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45802-AF12-6F42-9E74-566BC99FFF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8367B-2A9D-1B4A-A31E-90BBE8EEE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2570"/>
          <a:stretch/>
        </p:blipFill>
        <p:spPr>
          <a:xfrm>
            <a:off x="7634147" y="5873105"/>
            <a:ext cx="1320666" cy="496105"/>
          </a:xfrm>
          <a:prstGeom prst="rect">
            <a:avLst/>
          </a:prstGeom>
          <a:solidFill>
            <a:srgbClr val="1D3176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2EECD3-916A-DF4B-B0FE-F1BC6EF0248D}"/>
              </a:ext>
            </a:extLst>
          </p:cNvPr>
          <p:cNvSpPr/>
          <p:nvPr userDrawn="1"/>
        </p:nvSpPr>
        <p:spPr>
          <a:xfrm>
            <a:off x="4900037" y="2266062"/>
            <a:ext cx="2391925" cy="684637"/>
          </a:xfrm>
          <a:prstGeom prst="rect">
            <a:avLst/>
          </a:prstGeom>
          <a:solidFill>
            <a:srgbClr val="16418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sz="3600" b="1">
                <a:solidFill>
                  <a:srgbClr val="FFFFFF"/>
                </a:solidFill>
                <a:effectLst/>
                <a:latin typeface="Titillium Bd" pitchFamily="2" charset="77"/>
                <a:ea typeface="Titillium Bd" pitchFamily="2" charset="77"/>
                <a:cs typeface="Titillium Bd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586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7E53-C4AF-D24C-917D-31A37716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560CD-F6E8-924D-844C-45CE8D699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421E-6337-724F-9DD8-35EC7F38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A3-9C6F-4540-9FE8-BD369558A791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B2D4A-B470-334D-8B27-CAFCBBDC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31A1F-FFB1-4149-99DF-085151F0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89B0-7939-9040-BC26-81041016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1ACC238-A6D0-B1EA-6221-06E473567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19"/>
            <a:ext cx="3427185" cy="685931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DF67C00-E6DC-0AD9-F067-FCC9A988F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4817" y="6123851"/>
            <a:ext cx="2866199" cy="483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A2029-A5A4-D6DD-CD46-B156DD6B93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682" y="808563"/>
            <a:ext cx="4025257" cy="4101472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F67593F-7BB1-EFBD-D766-AC69ECAFD7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1" y="5540989"/>
            <a:ext cx="3421524" cy="95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bg1"/>
                </a:solidFill>
                <a:latin typeface="Titillium Bd"/>
                <a:cs typeface="DecoType Naskh Extensions" panose="02010400000000000000" pitchFamily="2" charset="-78"/>
              </a:defRPr>
            </a:lvl1pPr>
          </a:lstStyle>
          <a:p>
            <a:pPr lvl="0"/>
            <a:r>
              <a:rPr lang="en-US"/>
              <a:t>Edit </a:t>
            </a:r>
            <a:r>
              <a:rPr lang="en-US" err="1"/>
              <a:t>SubTitle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23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2BA79-9DBB-B34F-90E8-E9EDF2DDE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3984" y="6356350"/>
            <a:ext cx="2743200" cy="365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tillium Lt" pitchFamily="2" charset="77"/>
              </a:defRPr>
            </a:lvl1pPr>
          </a:lstStyle>
          <a:p>
            <a:fld id="{9352B935-B7A5-D74D-ABE8-9A7BD64732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43" r:id="rId2"/>
    <p:sldLayoutId id="2147483744" r:id="rId3"/>
    <p:sldLayoutId id="2147483762" r:id="rId4"/>
    <p:sldLayoutId id="2147483749" r:id="rId5"/>
    <p:sldLayoutId id="2147483753" r:id="rId6"/>
    <p:sldLayoutId id="2147483760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itfoodeduca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ww.eitfood.eu/education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0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E3DF0-5F6A-054D-B422-ADCE81C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0351A7-B3AB-E175-97C2-D2A74B3A051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5255" y="-13867"/>
            <a:ext cx="9436236" cy="610612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FF9342-2D6D-71B8-CD76-9B0F27D2CAE6}"/>
              </a:ext>
            </a:extLst>
          </p:cNvPr>
          <p:cNvSpPr txBox="1"/>
          <p:nvPr/>
        </p:nvSpPr>
        <p:spPr>
          <a:xfrm>
            <a:off x="8376248" y="770626"/>
            <a:ext cx="370648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Calibri"/>
                <a:cs typeface="Calibri"/>
              </a:rPr>
              <a:t>Module structure of 12 blocks on Canvas</a:t>
            </a:r>
          </a:p>
          <a:p>
            <a:r>
              <a:rPr lang="en-US" sz="3600" b="1">
                <a:solidFill>
                  <a:schemeClr val="accent1"/>
                </a:solidFill>
                <a:latin typeface="Calibri"/>
                <a:cs typeface="Calibri"/>
              </a:rPr>
              <a:t>= 12 hours </a:t>
            </a:r>
            <a:r>
              <a:rPr lang="en-US" sz="3600" b="1" err="1">
                <a:solidFill>
                  <a:schemeClr val="accent1"/>
                </a:solidFill>
                <a:latin typeface="Calibri"/>
                <a:cs typeface="Calibri"/>
              </a:rPr>
              <a:t>approx</a:t>
            </a:r>
            <a:endParaRPr lang="en-US" sz="3600" b="1" err="1">
              <a:solidFill>
                <a:schemeClr val="accent1"/>
              </a:solidFill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708A67-2824-4DE3-885D-099AD0B4A382}"/>
              </a:ext>
            </a:extLst>
          </p:cNvPr>
          <p:cNvCxnSpPr/>
          <p:nvPr/>
        </p:nvCxnSpPr>
        <p:spPr>
          <a:xfrm>
            <a:off x="6918747" y="6048882"/>
            <a:ext cx="40924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8657E7-99D8-4BE7-999E-7DBF20B96300}"/>
              </a:ext>
            </a:extLst>
          </p:cNvPr>
          <p:cNvSpPr/>
          <p:nvPr/>
        </p:nvSpPr>
        <p:spPr>
          <a:xfrm>
            <a:off x="9112921" y="6091563"/>
            <a:ext cx="872057" cy="5161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47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Mentoring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F4ED40-9286-62B7-1FE7-8A3C9A3A3250}"/>
              </a:ext>
            </a:extLst>
          </p:cNvPr>
          <p:cNvCxnSpPr>
            <a:cxnSpLocks/>
          </p:cNvCxnSpPr>
          <p:nvPr/>
        </p:nvCxnSpPr>
        <p:spPr>
          <a:xfrm flipV="1">
            <a:off x="735496" y="770626"/>
            <a:ext cx="0" cy="4306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910FB3-72C3-582A-255A-7036564CB200}"/>
              </a:ext>
            </a:extLst>
          </p:cNvPr>
          <p:cNvCxnSpPr>
            <a:cxnSpLocks/>
          </p:cNvCxnSpPr>
          <p:nvPr/>
        </p:nvCxnSpPr>
        <p:spPr>
          <a:xfrm flipV="1">
            <a:off x="735496" y="1260957"/>
            <a:ext cx="738809" cy="3815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8FA38C-847D-23A7-00FF-EAB78326DF19}"/>
              </a:ext>
            </a:extLst>
          </p:cNvPr>
          <p:cNvCxnSpPr/>
          <p:nvPr/>
        </p:nvCxnSpPr>
        <p:spPr>
          <a:xfrm flipV="1">
            <a:off x="755373" y="1759226"/>
            <a:ext cx="1371601" cy="3317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20645A-EBE1-8366-2DD6-B75DA6E04691}"/>
              </a:ext>
            </a:extLst>
          </p:cNvPr>
          <p:cNvCxnSpPr>
            <a:cxnSpLocks/>
          </p:cNvCxnSpPr>
          <p:nvPr/>
        </p:nvCxnSpPr>
        <p:spPr>
          <a:xfrm flipV="1">
            <a:off x="788505" y="2186609"/>
            <a:ext cx="1934817" cy="2920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561A21-CD28-B057-D45A-748828A766F7}"/>
              </a:ext>
            </a:extLst>
          </p:cNvPr>
          <p:cNvCxnSpPr>
            <a:cxnSpLocks/>
          </p:cNvCxnSpPr>
          <p:nvPr/>
        </p:nvCxnSpPr>
        <p:spPr>
          <a:xfrm flipV="1">
            <a:off x="788505" y="3540168"/>
            <a:ext cx="3749220" cy="153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686A4-5BC3-A7DC-18E5-5C60DFC3EF94}"/>
              </a:ext>
            </a:extLst>
          </p:cNvPr>
          <p:cNvCxnSpPr>
            <a:cxnSpLocks/>
          </p:cNvCxnSpPr>
          <p:nvPr/>
        </p:nvCxnSpPr>
        <p:spPr>
          <a:xfrm flipV="1">
            <a:off x="755373" y="4342147"/>
            <a:ext cx="5179636" cy="734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4C76C1-D2A0-4737-6E71-3CFDC06EF31D}"/>
              </a:ext>
            </a:extLst>
          </p:cNvPr>
          <p:cNvCxnSpPr>
            <a:cxnSpLocks/>
          </p:cNvCxnSpPr>
          <p:nvPr/>
        </p:nvCxnSpPr>
        <p:spPr>
          <a:xfrm>
            <a:off x="735496" y="5076891"/>
            <a:ext cx="6669156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C985CE7-05CA-3631-3852-5F646D5F8C29}"/>
              </a:ext>
            </a:extLst>
          </p:cNvPr>
          <p:cNvSpPr/>
          <p:nvPr/>
        </p:nvSpPr>
        <p:spPr>
          <a:xfrm>
            <a:off x="29212" y="4271195"/>
            <a:ext cx="1580319" cy="16113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9CABC3-7020-6F71-BCB4-0FF0181A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6" y="4460224"/>
            <a:ext cx="1295554" cy="129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883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E3DF0-5F6A-054D-B422-ADCE81C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B9C976-91C5-7E38-4419-1585F7FBBD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80" y="707718"/>
            <a:ext cx="8966350" cy="792438"/>
          </a:xfrm>
        </p:spPr>
        <p:txBody>
          <a:bodyPr lIns="91440" tIns="45720" rIns="91440" bIns="45720" anchor="t"/>
          <a:lstStyle/>
          <a:p>
            <a:r>
              <a:rPr lang="en-US" b="1">
                <a:solidFill>
                  <a:schemeClr val="accent1"/>
                </a:solidFill>
                <a:latin typeface="Titillium Bd"/>
              </a:rPr>
              <a:t>Incorporation approach</a:t>
            </a:r>
            <a:endParaRPr lang="en-US" b="1">
              <a:solidFill>
                <a:schemeClr val="bg1"/>
              </a:solidFill>
              <a:latin typeface="Titillium B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FCAF-D928-41DF-90F3-C24D6E6302D8}"/>
              </a:ext>
            </a:extLst>
          </p:cNvPr>
          <p:cNvSpPr txBox="1"/>
          <p:nvPr/>
        </p:nvSpPr>
        <p:spPr>
          <a:xfrm>
            <a:off x="1824413" y="2286001"/>
            <a:ext cx="854317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GB">
                <a:latin typeface="Titillium" panose="00000500000000000000" pitchFamily="50" charset="0"/>
              </a:rPr>
              <a:t>Standalone			Pick ‘n’ Mix			Integrated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6D26663-132E-4753-BDB2-3109648ED10C}"/>
              </a:ext>
            </a:extLst>
          </p:cNvPr>
          <p:cNvSpPr/>
          <p:nvPr/>
        </p:nvSpPr>
        <p:spPr>
          <a:xfrm rot="16200000">
            <a:off x="5880785" y="-334747"/>
            <a:ext cx="377688" cy="7149805"/>
          </a:xfrm>
          <a:prstGeom prst="leftBrace">
            <a:avLst>
              <a:gd name="adj1" fmla="val 7938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60E4F-7A0B-4253-847F-90FB18C5B470}"/>
              </a:ext>
            </a:extLst>
          </p:cNvPr>
          <p:cNvSpPr txBox="1"/>
          <p:nvPr/>
        </p:nvSpPr>
        <p:spPr>
          <a:xfrm>
            <a:off x="4622790" y="3993941"/>
            <a:ext cx="289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Titillium" panose="00000500000000000000" pitchFamily="50" charset="0"/>
              </a:rPr>
              <a:t>Feedback on pitch elements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EA8FEB-953B-42B7-B130-5DBA84C7203C}"/>
              </a:ext>
            </a:extLst>
          </p:cNvPr>
          <p:cNvCxnSpPr>
            <a:stCxn id="10" idx="1"/>
            <a:endCxn id="11" idx="0"/>
          </p:cNvCxnSpPr>
          <p:nvPr/>
        </p:nvCxnSpPr>
        <p:spPr>
          <a:xfrm flipH="1">
            <a:off x="6069629" y="3429000"/>
            <a:ext cx="1" cy="564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8A5C89-D54B-476C-9F33-08A0201182EE}"/>
              </a:ext>
            </a:extLst>
          </p:cNvPr>
          <p:cNvCxnSpPr>
            <a:stCxn id="11" idx="2"/>
          </p:cNvCxnSpPr>
          <p:nvPr/>
        </p:nvCxnSpPr>
        <p:spPr>
          <a:xfrm flipH="1">
            <a:off x="6069628" y="4363273"/>
            <a:ext cx="1" cy="705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3DCA2D-E0DD-4DC7-9321-2F0C04D9CC59}"/>
              </a:ext>
            </a:extLst>
          </p:cNvPr>
          <p:cNvSpPr txBox="1"/>
          <p:nvPr/>
        </p:nvSpPr>
        <p:spPr>
          <a:xfrm>
            <a:off x="5082947" y="5145291"/>
            <a:ext cx="197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Titillium" panose="00000500000000000000" pitchFamily="50" charset="0"/>
              </a:rPr>
              <a:t>Pitch performance</a:t>
            </a:r>
          </a:p>
        </p:txBody>
      </p:sp>
    </p:spTree>
    <p:extLst>
      <p:ext uri="{BB962C8B-B14F-4D97-AF65-F5344CB8AC3E}">
        <p14:creationId xmlns:p14="http://schemas.microsoft.com/office/powerpoint/2010/main" val="321195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B52-681C-164E-8642-BC05D6A90C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80" y="707718"/>
            <a:ext cx="8966350" cy="792438"/>
          </a:xfrm>
        </p:spPr>
        <p:txBody>
          <a:bodyPr lIns="91440" tIns="45720" rIns="91440" bIns="45720" anchor="t"/>
          <a:lstStyle/>
          <a:p>
            <a:r>
              <a:rPr lang="en-US" b="1">
                <a:solidFill>
                  <a:schemeClr val="bg1"/>
                </a:solidFill>
                <a:latin typeface="Titillium Bd"/>
              </a:rPr>
              <a:t> Team </a:t>
            </a:r>
            <a:endParaRPr lang="en-US" b="1">
              <a:solidFill>
                <a:schemeClr val="bg1"/>
              </a:solidFill>
              <a:latin typeface="Titillium Bd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A184B-C795-C744-945E-8FB56F8C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14B5B79-D54B-EDDA-9F9B-F001BAE8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805" y="4731409"/>
            <a:ext cx="1120355" cy="140646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D5D02F1-B5F9-FF42-EEDF-BAC508BC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2631956"/>
            <a:ext cx="1029778" cy="13209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17B88F3-D1EF-0EFC-49A0-BE0A8313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934" y="4418144"/>
            <a:ext cx="1216323" cy="139747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AF28245-B8D1-3717-9C45-0C049C9D4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187" y="1496503"/>
            <a:ext cx="1119816" cy="133457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E2EBEC75-276A-97F4-9A81-3D9C7E188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080" y="4769778"/>
            <a:ext cx="1220637" cy="13441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5056E3-D3A1-575E-FC1C-FEB7F1A34833}"/>
              </a:ext>
            </a:extLst>
          </p:cNvPr>
          <p:cNvSpPr txBox="1"/>
          <p:nvPr/>
        </p:nvSpPr>
        <p:spPr>
          <a:xfrm>
            <a:off x="7283570" y="292723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tillium"/>
              </a:rPr>
              <a:t>Dr Sharon Tal-</a:t>
            </a:r>
            <a:r>
              <a:rPr lang="en-US" err="1">
                <a:solidFill>
                  <a:schemeClr val="bg1"/>
                </a:solidFill>
                <a:latin typeface="Titillium"/>
              </a:rPr>
              <a:t>Itzkovitch</a:t>
            </a:r>
            <a:r>
              <a:rPr lang="en-US">
                <a:solidFill>
                  <a:schemeClr val="bg1"/>
                </a:solidFill>
                <a:latin typeface="Titillium"/>
              </a:rPr>
              <a:t> </a:t>
            </a:r>
            <a:endParaRPr lang="en-US">
              <a:solidFill>
                <a:srgbClr val="1D4F9D"/>
              </a:solidFill>
              <a:latin typeface="Titill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61D68-FC71-04EB-2237-57AD6D83F7E1}"/>
              </a:ext>
            </a:extLst>
          </p:cNvPr>
          <p:cNvSpPr txBox="1"/>
          <p:nvPr/>
        </p:nvSpPr>
        <p:spPr>
          <a:xfrm>
            <a:off x="8193166" y="58299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tillium"/>
              </a:rPr>
              <a:t>Jack </a:t>
            </a:r>
            <a:r>
              <a:rPr lang="en-US" err="1">
                <a:solidFill>
                  <a:schemeClr val="bg1"/>
                </a:solidFill>
                <a:latin typeface="Titillium"/>
              </a:rPr>
              <a:t>Oughtred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5A873D-A3CD-A207-CF17-F222A98D429E}"/>
              </a:ext>
            </a:extLst>
          </p:cNvPr>
          <p:cNvSpPr txBox="1"/>
          <p:nvPr/>
        </p:nvSpPr>
        <p:spPr>
          <a:xfrm>
            <a:off x="9195759" y="4034287"/>
            <a:ext cx="31745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tillium"/>
              </a:rPr>
              <a:t>Dr Rajiv Vaid Basaiawmoit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F50D91-A05C-0AEE-2042-324406F23121}"/>
              </a:ext>
            </a:extLst>
          </p:cNvPr>
          <p:cNvSpPr txBox="1"/>
          <p:nvPr/>
        </p:nvSpPr>
        <p:spPr>
          <a:xfrm>
            <a:off x="5892788" y="6248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tillium"/>
              </a:rPr>
              <a:t>Dr Shima Barakat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9333D9-D97C-B32E-0EB4-24FB8C900868}"/>
              </a:ext>
            </a:extLst>
          </p:cNvPr>
          <p:cNvSpPr txBox="1"/>
          <p:nvPr/>
        </p:nvSpPr>
        <p:spPr>
          <a:xfrm>
            <a:off x="4580625" y="2467153"/>
            <a:ext cx="30163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tillium"/>
              </a:rPr>
              <a:t>Dr Maarten van der Kamp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6523A1-E21C-80DA-C313-B60D95E32377}"/>
              </a:ext>
            </a:extLst>
          </p:cNvPr>
          <p:cNvSpPr txBox="1"/>
          <p:nvPr/>
        </p:nvSpPr>
        <p:spPr>
          <a:xfrm>
            <a:off x="2337758" y="29991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tillium"/>
              </a:rPr>
              <a:t>Andrew Hatcher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912770-C256-D9CE-3732-8FCD6CA5270C}"/>
              </a:ext>
            </a:extLst>
          </p:cNvPr>
          <p:cNvSpPr txBox="1"/>
          <p:nvPr/>
        </p:nvSpPr>
        <p:spPr>
          <a:xfrm>
            <a:off x="3549278" y="61333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tillium"/>
              </a:rPr>
              <a:t>Dr Claus Thrane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B23760-D272-7072-22B5-A24DB901C6A6}"/>
              </a:ext>
            </a:extLst>
          </p:cNvPr>
          <p:cNvSpPr txBox="1"/>
          <p:nvPr/>
        </p:nvSpPr>
        <p:spPr>
          <a:xfrm>
            <a:off x="281795" y="37467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tillium"/>
              </a:rPr>
              <a:t>Natalie Selwood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F7B1DC-E178-75E2-2D24-799DB21998A3}"/>
              </a:ext>
            </a:extLst>
          </p:cNvPr>
          <p:cNvSpPr txBox="1"/>
          <p:nvPr/>
        </p:nvSpPr>
        <p:spPr>
          <a:xfrm>
            <a:off x="1359550" y="586075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tillium"/>
              </a:rPr>
              <a:t>Jonathan Tait</a:t>
            </a:r>
          </a:p>
        </p:txBody>
      </p:sp>
      <p:pic>
        <p:nvPicPr>
          <p:cNvPr id="1026" name="Picture 2" descr="Climate: Past, Present &amp; Future | EGU Climate Division ...">
            <a:extLst>
              <a:ext uri="{FF2B5EF4-FFF2-40B4-BE49-F238E27FC236}">
                <a16:creationId xmlns:a16="http://schemas.microsoft.com/office/drawing/2014/main" id="{FF74A482-9272-4AEC-89E0-1EE9284A3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r="6418" b="16218"/>
          <a:stretch/>
        </p:blipFill>
        <p:spPr bwMode="auto">
          <a:xfrm>
            <a:off x="806609" y="2114786"/>
            <a:ext cx="1652149" cy="15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LIC Board">
            <a:extLst>
              <a:ext uri="{FF2B5EF4-FFF2-40B4-BE49-F238E27FC236}">
                <a16:creationId xmlns:a16="http://schemas.microsoft.com/office/drawing/2014/main" id="{0FFFEC62-489D-47FD-98F8-4DC1B7241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5" t="3079" r="12948" b="11790"/>
          <a:stretch/>
        </p:blipFill>
        <p:spPr bwMode="auto">
          <a:xfrm>
            <a:off x="1897350" y="4252778"/>
            <a:ext cx="1651928" cy="16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 image posted by the author.">
            <a:extLst>
              <a:ext uri="{FF2B5EF4-FFF2-40B4-BE49-F238E27FC236}">
                <a16:creationId xmlns:a16="http://schemas.microsoft.com/office/drawing/2014/main" id="{4C3F914C-26D1-4908-8429-286D7D5D4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2"/>
          <a:stretch/>
        </p:blipFill>
        <p:spPr bwMode="auto">
          <a:xfrm>
            <a:off x="3014113" y="1396516"/>
            <a:ext cx="1372977" cy="158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537700ED-E23F-484E-98A8-0F71889F60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13" t="14617" r="42060" b="27553"/>
          <a:stretch/>
        </p:blipFill>
        <p:spPr>
          <a:xfrm>
            <a:off x="5424976" y="921033"/>
            <a:ext cx="1425829" cy="14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2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E3DF0-5F6A-054D-B422-ADCE81C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B9C976-91C5-7E38-4419-1585F7FBBD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80" y="707718"/>
            <a:ext cx="8966350" cy="792438"/>
          </a:xfrm>
        </p:spPr>
        <p:txBody>
          <a:bodyPr lIns="91440" tIns="45720" rIns="91440" bIns="45720" anchor="t"/>
          <a:lstStyle/>
          <a:p>
            <a:r>
              <a:rPr lang="en-US" b="1">
                <a:solidFill>
                  <a:schemeClr val="accent1"/>
                </a:solidFill>
                <a:latin typeface="Titillium Bd"/>
              </a:rPr>
              <a:t>Canvas LMS</a:t>
            </a:r>
            <a:endParaRPr lang="en-US" b="1">
              <a:solidFill>
                <a:schemeClr val="bg1"/>
              </a:solidFill>
              <a:latin typeface="Titillium Bd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A261A-4B5D-414E-BD11-77D3ADC97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96" r="2745" b="18696"/>
          <a:stretch/>
        </p:blipFill>
        <p:spPr>
          <a:xfrm>
            <a:off x="735492" y="1369478"/>
            <a:ext cx="11201400" cy="47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9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38334A-CDB3-D6D3-B40D-8AB2EB0890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221" y="627866"/>
            <a:ext cx="5477201" cy="79243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EIT Food Certificate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00B25-CEA4-DA06-113D-07516C59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F420EA0-65E1-BF4C-45E4-D6287EE8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268" y="1506880"/>
            <a:ext cx="5891840" cy="4045522"/>
          </a:xfrm>
          <a:prstGeom prst="rect">
            <a:avLst/>
          </a:prstGeom>
        </p:spPr>
      </p:pic>
      <p:pic>
        <p:nvPicPr>
          <p:cNvPr id="6" name="Picture 7" descr="A picture containing text, fruit, screenshot, apple&#10;&#10;Description automatically generated">
            <a:extLst>
              <a:ext uri="{FF2B5EF4-FFF2-40B4-BE49-F238E27FC236}">
                <a16:creationId xmlns:a16="http://schemas.microsoft.com/office/drawing/2014/main" id="{518B3C28-7D44-512A-6BE7-F0E065E86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6" t="36697" r="6112" b="22324"/>
          <a:stretch/>
        </p:blipFill>
        <p:spPr>
          <a:xfrm>
            <a:off x="3626919" y="1845008"/>
            <a:ext cx="4938720" cy="962823"/>
          </a:xfrm>
          <a:prstGeom prst="rect">
            <a:avLst/>
          </a:prstGeom>
        </p:spPr>
      </p:pic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A93D143-0530-75B0-90A0-A7BE78120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945" y="4850006"/>
            <a:ext cx="936337" cy="7024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3FB621-9BD9-46D1-8988-57C212E6754F}"/>
              </a:ext>
            </a:extLst>
          </p:cNvPr>
          <p:cNvSpPr/>
          <p:nvPr/>
        </p:nvSpPr>
        <p:spPr>
          <a:xfrm>
            <a:off x="4450506" y="4277857"/>
            <a:ext cx="3184414" cy="57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78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Placeholder 1">
            <a:extLst>
              <a:ext uri="{FF2B5EF4-FFF2-40B4-BE49-F238E27FC236}">
                <a16:creationId xmlns:a16="http://schemas.microsoft.com/office/drawing/2014/main" id="{C90C8559-9F9C-9344-A57A-64D5BA1DBD92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601662" y="557213"/>
            <a:ext cx="4432251" cy="79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Titillium Bd"/>
              </a:rPr>
              <a:t>Furthermore…</a:t>
            </a:r>
            <a:endParaRPr lang="en-US" altLang="en-US" b="1" dirty="0">
              <a:solidFill>
                <a:schemeClr val="bg1"/>
              </a:solidFill>
              <a:latin typeface="Titillium Bd" pitchFamily="2" charset="77"/>
            </a:endParaRP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E28A9EC-4A19-8141-97DD-AF5FFEAD0DC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614363" y="1649413"/>
            <a:ext cx="4271962" cy="379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chemeClr val="bg1"/>
                </a:solidFill>
                <a:latin typeface="Titillium Lt" pitchFamily="2" charset="77"/>
              </a:rPr>
              <a:t>EntreComp</a:t>
            </a:r>
            <a:r>
              <a:rPr lang="en-US" altLang="en-US" sz="2400" dirty="0">
                <a:solidFill>
                  <a:schemeClr val="bg1"/>
                </a:solidFill>
                <a:latin typeface="Titillium Lt" pitchFamily="2" charset="77"/>
              </a:rPr>
              <a:t> Synergies Community of Practice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Titillium Lt" pitchFamily="2" charset="77"/>
              </a:rPr>
              <a:t>Scaling to other audiences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Titillium Lt" pitchFamily="2" charset="77"/>
              </a:rPr>
              <a:t>Consolidating content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47588-CCCB-1441-B85C-65F091D100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88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Placeholder 1">
            <a:extLst>
              <a:ext uri="{FF2B5EF4-FFF2-40B4-BE49-F238E27FC236}">
                <a16:creationId xmlns:a16="http://schemas.microsoft.com/office/drawing/2014/main" id="{C90C8559-9F9C-9344-A57A-64D5BA1DBD92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601662" y="557213"/>
            <a:ext cx="4432251" cy="79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Titillium Bd"/>
              </a:rPr>
              <a:t>Q &amp; A</a:t>
            </a:r>
            <a:endParaRPr lang="en-US" altLang="en-US" b="1">
              <a:solidFill>
                <a:schemeClr val="bg1"/>
              </a:solidFill>
              <a:latin typeface="Titillium Bd" pitchFamily="2" charset="77"/>
            </a:endParaRP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E28A9EC-4A19-8141-97DD-AF5FFEAD0DC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614363" y="1649413"/>
            <a:ext cx="4271962" cy="379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solidFill>
                <a:schemeClr val="bg1"/>
              </a:solidFill>
              <a:latin typeface="Titillium L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47588-CCCB-1441-B85C-65F091D100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21A5B3B-3C03-2844-947B-10BB97B940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864" y="5898871"/>
            <a:ext cx="384865" cy="38486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BFBD54B-9411-3E43-A1DE-221F0F04B3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304" y="5849725"/>
            <a:ext cx="453335" cy="45333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0A65AD87-8525-2E48-80B2-4FC6249A7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655" y="5937892"/>
            <a:ext cx="10149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latin typeface="Titillium Lt" pitchFamily="2" charset="77"/>
              </a:rPr>
              <a:t>Follow us 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4731F5-A0A9-034B-9C7A-733DF247CD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1">
            <a:extLst>
              <a:ext uri="{FF2B5EF4-FFF2-40B4-BE49-F238E27FC236}">
                <a16:creationId xmlns:a16="http://schemas.microsoft.com/office/drawing/2014/main" id="{910F1A4D-DBB9-A64E-B08A-CB16636F5BCA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47663" y="541338"/>
            <a:ext cx="3100387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Titillium Bd"/>
              </a:rPr>
              <a:t>About 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Titillium Bd"/>
              </a:rPr>
              <a:t>EIT Food</a:t>
            </a:r>
            <a:endParaRPr lang="en-US" altLang="en-US" b="1" dirty="0">
              <a:solidFill>
                <a:schemeClr val="bg1"/>
              </a:solidFill>
              <a:latin typeface="Titillium Bd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1AF7E-C102-2C4D-9D4B-C8A8F3FA71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804EE032-D5D8-46EC-A29E-1AC18296D0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524" y="989696"/>
            <a:ext cx="8830168" cy="44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of Rectangle 2">
            <a:extLst>
              <a:ext uri="{FF2B5EF4-FFF2-40B4-BE49-F238E27FC236}">
                <a16:creationId xmlns:a16="http://schemas.microsoft.com/office/drawing/2014/main" id="{4CF101D7-0A3B-838F-7CD1-4523DA5FB342}"/>
              </a:ext>
            </a:extLst>
          </p:cNvPr>
          <p:cNvSpPr/>
          <p:nvPr/>
        </p:nvSpPr>
        <p:spPr>
          <a:xfrm>
            <a:off x="527592" y="1135153"/>
            <a:ext cx="3501063" cy="3931591"/>
          </a:xfrm>
          <a:prstGeom prst="round2DiagRect">
            <a:avLst/>
          </a:prstGeom>
          <a:solidFill>
            <a:srgbClr val="74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Diagonal Corner of Rectangle 42">
            <a:extLst>
              <a:ext uri="{FF2B5EF4-FFF2-40B4-BE49-F238E27FC236}">
                <a16:creationId xmlns:a16="http://schemas.microsoft.com/office/drawing/2014/main" id="{89557737-3604-244C-9F5D-6DE4F6A0DD63}"/>
              </a:ext>
            </a:extLst>
          </p:cNvPr>
          <p:cNvSpPr/>
          <p:nvPr/>
        </p:nvSpPr>
        <p:spPr>
          <a:xfrm>
            <a:off x="7976305" y="1139952"/>
            <a:ext cx="3648326" cy="3931591"/>
          </a:xfrm>
          <a:prstGeom prst="round2DiagRect">
            <a:avLst/>
          </a:prstGeom>
          <a:solidFill>
            <a:srgbClr val="EE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 Diagonal Corner of Rectangle 41">
            <a:extLst>
              <a:ext uri="{FF2B5EF4-FFF2-40B4-BE49-F238E27FC236}">
                <a16:creationId xmlns:a16="http://schemas.microsoft.com/office/drawing/2014/main" id="{2BBE1E2F-A53B-814C-A4B4-2EBAA1C611D7}"/>
              </a:ext>
            </a:extLst>
          </p:cNvPr>
          <p:cNvSpPr/>
          <p:nvPr/>
        </p:nvSpPr>
        <p:spPr>
          <a:xfrm>
            <a:off x="4247585" y="1139952"/>
            <a:ext cx="3501063" cy="3931591"/>
          </a:xfrm>
          <a:prstGeom prst="round2DiagRect">
            <a:avLst/>
          </a:prstGeom>
          <a:solidFill>
            <a:srgbClr val="70B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82560A-31EB-604B-8DA6-2738A67FA5B7}"/>
              </a:ext>
            </a:extLst>
          </p:cNvPr>
          <p:cNvSpPr/>
          <p:nvPr/>
        </p:nvSpPr>
        <p:spPr>
          <a:xfrm>
            <a:off x="788734" y="3312626"/>
            <a:ext cx="3052254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We will make a material difference to health adjusted life years by enabling more consumers to make better choices through access to healthier products and actionable information. </a:t>
            </a:r>
            <a:endParaRPr lang="en-GB" sz="1600">
              <a:solidFill>
                <a:schemeClr val="bg1"/>
              </a:solidFill>
              <a:effectLst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076B0A2-BF91-2C48-84A7-5DBB7EB1C4A2}"/>
              </a:ext>
            </a:extLst>
          </p:cNvPr>
          <p:cNvSpPr/>
          <p:nvPr/>
        </p:nvSpPr>
        <p:spPr>
          <a:xfrm>
            <a:off x="471898" y="5223539"/>
            <a:ext cx="11210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>
                <a:solidFill>
                  <a:srgbClr val="274895"/>
                </a:solidFill>
              </a:rPr>
              <a:t>Together with our community, we are addressing the complex and critical challenges of </a:t>
            </a:r>
            <a:r>
              <a:rPr lang="en-GB" sz="2000" b="1">
                <a:solidFill>
                  <a:srgbClr val="70B237"/>
                </a:solidFill>
              </a:rPr>
              <a:t>sustainability and climate change</a:t>
            </a:r>
            <a:r>
              <a:rPr lang="en-GB" sz="2000">
                <a:solidFill>
                  <a:srgbClr val="274895"/>
                </a:solidFill>
              </a:rPr>
              <a:t>, of </a:t>
            </a:r>
            <a:r>
              <a:rPr lang="en-GB" sz="2000" b="1">
                <a:solidFill>
                  <a:srgbClr val="74C5EF"/>
                </a:solidFill>
              </a:rPr>
              <a:t>non-communicable diseases and poor nutrition</a:t>
            </a:r>
            <a:r>
              <a:rPr lang="en-GB" sz="2000">
                <a:solidFill>
                  <a:srgbClr val="274895"/>
                </a:solidFill>
              </a:rPr>
              <a:t>, and of </a:t>
            </a:r>
            <a:r>
              <a:rPr lang="en-GB" sz="2000" b="1">
                <a:solidFill>
                  <a:schemeClr val="accent2"/>
                </a:solidFill>
              </a:rPr>
              <a:t>consumer trust, scarcity and transparency</a:t>
            </a:r>
            <a:r>
              <a:rPr lang="en-GB" sz="2000">
                <a:solidFill>
                  <a:srgbClr val="274895"/>
                </a:solidFill>
              </a:rPr>
              <a:t> through a missions-led approach.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C3CC6B-0F99-654C-9332-8894BD4B01BA}"/>
              </a:ext>
            </a:extLst>
          </p:cNvPr>
          <p:cNvSpPr/>
          <p:nvPr/>
        </p:nvSpPr>
        <p:spPr>
          <a:xfrm>
            <a:off x="2" y="495688"/>
            <a:ext cx="4775198" cy="367021"/>
          </a:xfrm>
          <a:prstGeom prst="rect">
            <a:avLst/>
          </a:prstGeom>
          <a:solidFill>
            <a:srgbClr val="70B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C2D165B-95B3-3444-ABA1-C0A1A374D4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63" y="6220329"/>
            <a:ext cx="1015012" cy="505030"/>
          </a:xfrm>
          <a:prstGeom prst="rect">
            <a:avLst/>
          </a:prstGeom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6DE045A6-E5E2-4FCA-8B8B-1C863AA0F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247" y="6264958"/>
            <a:ext cx="1544390" cy="3482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D4A207-79C3-3AC5-36E2-6387184B89C0}"/>
              </a:ext>
            </a:extLst>
          </p:cNvPr>
          <p:cNvSpPr txBox="1">
            <a:spLocks/>
          </p:cNvSpPr>
          <p:nvPr/>
        </p:nvSpPr>
        <p:spPr>
          <a:xfrm>
            <a:off x="437030" y="513502"/>
            <a:ext cx="5021661" cy="408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spc="100">
                <a:solidFill>
                  <a:schemeClr val="bg1"/>
                </a:solidFill>
                <a:latin typeface="+mn-lt"/>
              </a:rPr>
              <a:t>A MISSIONS-LED 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5BAFE-8841-43B0-8E87-7512A483F46F}"/>
              </a:ext>
            </a:extLst>
          </p:cNvPr>
          <p:cNvSpPr/>
          <p:nvPr/>
        </p:nvSpPr>
        <p:spPr>
          <a:xfrm>
            <a:off x="4476698" y="3312626"/>
            <a:ext cx="310812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We will be closer to a net zero food system, reducing CO2 equivalent emissions by tackling CO2 hotspots, reducing the footprint of proteins through diversification, and creating new markets for food waste. </a:t>
            </a:r>
            <a:endParaRPr lang="en-GB" sz="1600">
              <a:solidFill>
                <a:schemeClr val="bg1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CE1A4-6230-B92D-0C67-7F8C7D7F1E3D}"/>
              </a:ext>
            </a:extLst>
          </p:cNvPr>
          <p:cNvSpPr/>
          <p:nvPr/>
        </p:nvSpPr>
        <p:spPr>
          <a:xfrm>
            <a:off x="8194097" y="3316444"/>
            <a:ext cx="320917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>
                <a:solidFill>
                  <a:schemeClr val="bg1"/>
                </a:solidFill>
                <a:effectLst/>
              </a:rPr>
              <a:t>W</a:t>
            </a:r>
            <a:r>
              <a:rPr lang="en-GB" sz="1600">
                <a:solidFill>
                  <a:schemeClr val="bg1"/>
                </a:solidFill>
              </a:rPr>
              <a:t>e will see the benefits of more resilient, trusted food supply chains with people experiencing greater </a:t>
            </a:r>
            <a:br>
              <a:rPr lang="en-GB" sz="1600">
                <a:solidFill>
                  <a:schemeClr val="bg1"/>
                </a:solidFill>
              </a:rPr>
            </a:br>
            <a:r>
              <a:rPr lang="en-GB" sz="1600">
                <a:solidFill>
                  <a:schemeClr val="bg1"/>
                </a:solidFill>
              </a:rPr>
              <a:t>food security and safety through widespread digitally enabled food supply chains. </a:t>
            </a:r>
            <a:endParaRPr lang="en-GB" sz="1600">
              <a:solidFill>
                <a:schemeClr val="bg1"/>
              </a:solidFill>
              <a:effectLst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BA4769D-B0BF-DDDB-9645-A3899B80C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743" y="2252604"/>
            <a:ext cx="689977" cy="68997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0D39383-72E9-E7B1-6157-5BCBBEBE0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13" y="2252604"/>
            <a:ext cx="781249" cy="78124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EF5CB5C-6452-613D-55C8-1FBCFD25B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778" y="2098666"/>
            <a:ext cx="957483" cy="957483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5C9363EB-B304-D672-D652-FDC4B4704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228" y="2149587"/>
            <a:ext cx="792994" cy="792994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BDB78206-4755-AB27-4721-640C39B8D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939" y="2135273"/>
            <a:ext cx="884266" cy="884266"/>
          </a:xfrm>
          <a:prstGeom prst="rect">
            <a:avLst/>
          </a:prstGeom>
        </p:spPr>
      </p:pic>
      <p:sp>
        <p:nvSpPr>
          <p:cNvPr id="35" name="Rectangle 19">
            <a:extLst>
              <a:ext uri="{FF2B5EF4-FFF2-40B4-BE49-F238E27FC236}">
                <a16:creationId xmlns:a16="http://schemas.microsoft.com/office/drawing/2014/main" id="{ECBE120F-C4DD-184A-85AB-EEA8BCC1C182}"/>
              </a:ext>
            </a:extLst>
          </p:cNvPr>
          <p:cNvSpPr/>
          <p:nvPr/>
        </p:nvSpPr>
        <p:spPr>
          <a:xfrm>
            <a:off x="523222" y="1384935"/>
            <a:ext cx="1942887" cy="46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8B69EB70-1614-8142-ADA0-882537A0E5C7}"/>
              </a:ext>
            </a:extLst>
          </p:cNvPr>
          <p:cNvSpPr txBox="1">
            <a:spLocks/>
          </p:cNvSpPr>
          <p:nvPr/>
        </p:nvSpPr>
        <p:spPr>
          <a:xfrm>
            <a:off x="666257" y="1433043"/>
            <a:ext cx="2227939" cy="40871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spc="100">
                <a:solidFill>
                  <a:srgbClr val="74C5F0"/>
                </a:solidFill>
                <a:latin typeface="+mn-lt"/>
              </a:rPr>
              <a:t>HEALTHIER LIVES </a:t>
            </a:r>
            <a:br>
              <a:rPr lang="en-GB" sz="1600" b="1" spc="100">
                <a:solidFill>
                  <a:srgbClr val="74C5F0"/>
                </a:solidFill>
                <a:latin typeface="+mn-lt"/>
              </a:rPr>
            </a:br>
            <a:r>
              <a:rPr lang="en-GB" sz="1600" b="1" spc="100">
                <a:solidFill>
                  <a:srgbClr val="74C5F0"/>
                </a:solidFill>
                <a:latin typeface="+mn-lt"/>
              </a:rPr>
              <a:t>THROUGH FOOD</a:t>
            </a: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7C7EA4D2-8D34-9642-B859-53CAE8FE6247}"/>
              </a:ext>
            </a:extLst>
          </p:cNvPr>
          <p:cNvSpPr/>
          <p:nvPr/>
        </p:nvSpPr>
        <p:spPr>
          <a:xfrm>
            <a:off x="4140125" y="1384934"/>
            <a:ext cx="2042203" cy="46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83693496-2CA1-7240-981C-BC40B20AAB29}"/>
              </a:ext>
            </a:extLst>
          </p:cNvPr>
          <p:cNvSpPr txBox="1">
            <a:spLocks/>
          </p:cNvSpPr>
          <p:nvPr/>
        </p:nvSpPr>
        <p:spPr>
          <a:xfrm>
            <a:off x="4448234" y="1433043"/>
            <a:ext cx="2165230" cy="40871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spc="100">
                <a:solidFill>
                  <a:srgbClr val="70B237"/>
                </a:solidFill>
                <a:latin typeface="+mn-lt"/>
              </a:rPr>
              <a:t>NET-ZERO FOOD </a:t>
            </a:r>
            <a:br>
              <a:rPr lang="en-GB" sz="1600" b="1" spc="100">
                <a:solidFill>
                  <a:srgbClr val="70B237"/>
                </a:solidFill>
                <a:latin typeface="+mn-lt"/>
              </a:rPr>
            </a:br>
            <a:r>
              <a:rPr lang="en-GB" sz="1600" b="1" spc="100">
                <a:solidFill>
                  <a:srgbClr val="70B237"/>
                </a:solidFill>
                <a:latin typeface="+mn-lt"/>
              </a:rPr>
              <a:t>SYSTEMS</a:t>
            </a:r>
          </a:p>
        </p:txBody>
      </p:sp>
      <p:sp>
        <p:nvSpPr>
          <p:cNvPr id="44" name="Rectangle 23">
            <a:extLst>
              <a:ext uri="{FF2B5EF4-FFF2-40B4-BE49-F238E27FC236}">
                <a16:creationId xmlns:a16="http://schemas.microsoft.com/office/drawing/2014/main" id="{68C0EA23-1C72-2548-8806-CF183CEC2766}"/>
              </a:ext>
            </a:extLst>
          </p:cNvPr>
          <p:cNvSpPr/>
          <p:nvPr/>
        </p:nvSpPr>
        <p:spPr>
          <a:xfrm>
            <a:off x="7964531" y="1384934"/>
            <a:ext cx="3561212" cy="46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FCCB2A75-EF04-AC4F-8E32-4DA0636BEB3C}"/>
              </a:ext>
            </a:extLst>
          </p:cNvPr>
          <p:cNvSpPr txBox="1">
            <a:spLocks/>
          </p:cNvSpPr>
          <p:nvPr/>
        </p:nvSpPr>
        <p:spPr>
          <a:xfrm>
            <a:off x="8181221" y="1427554"/>
            <a:ext cx="3560405" cy="40871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spc="100">
                <a:solidFill>
                  <a:srgbClr val="EE7D31"/>
                </a:solidFill>
                <a:latin typeface="+mn-lt"/>
              </a:rPr>
              <a:t>A FULLY TRANSPARENT, RESILIENT AND FAIR FOOD SYSTEM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7900437-AA87-4441-8DAD-77F58A3A6D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9787" y="2182667"/>
            <a:ext cx="978389" cy="7599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91B79E-98C0-194B-AC6B-F7F10B78FDCE}"/>
              </a:ext>
            </a:extLst>
          </p:cNvPr>
          <p:cNvCxnSpPr/>
          <p:nvPr/>
        </p:nvCxnSpPr>
        <p:spPr>
          <a:xfrm>
            <a:off x="705758" y="3140323"/>
            <a:ext cx="31350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5DD636-21F9-5846-8260-B295D81A1BB9}"/>
              </a:ext>
            </a:extLst>
          </p:cNvPr>
          <p:cNvCxnSpPr/>
          <p:nvPr/>
        </p:nvCxnSpPr>
        <p:spPr>
          <a:xfrm>
            <a:off x="4414685" y="3140323"/>
            <a:ext cx="31350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03E229-FD10-104E-BF4E-9B25C5FD0A43}"/>
              </a:ext>
            </a:extLst>
          </p:cNvPr>
          <p:cNvCxnSpPr>
            <a:cxnSpLocks/>
          </p:cNvCxnSpPr>
          <p:nvPr/>
        </p:nvCxnSpPr>
        <p:spPr>
          <a:xfrm>
            <a:off x="8159234" y="3140323"/>
            <a:ext cx="33055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9495348-F898-06DE-EC3C-C51E542017C7}"/>
              </a:ext>
            </a:extLst>
          </p:cNvPr>
          <p:cNvSpPr/>
          <p:nvPr/>
        </p:nvSpPr>
        <p:spPr>
          <a:xfrm>
            <a:off x="0" y="280643"/>
            <a:ext cx="2302213" cy="168510"/>
          </a:xfrm>
          <a:prstGeom prst="rect">
            <a:avLst/>
          </a:prstGeom>
          <a:solidFill>
            <a:srgbClr val="004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CB3745-577D-A4BA-D3F5-83E725443F32}"/>
              </a:ext>
            </a:extLst>
          </p:cNvPr>
          <p:cNvSpPr/>
          <p:nvPr/>
        </p:nvSpPr>
        <p:spPr>
          <a:xfrm>
            <a:off x="471899" y="250283"/>
            <a:ext cx="39427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spc="100">
                <a:solidFill>
                  <a:schemeClr val="bg1"/>
                </a:solidFill>
              </a:rPr>
              <a:t>IMPROVING FOOD TOGETHER</a:t>
            </a:r>
            <a:endParaRPr lang="en-US" sz="900" spc="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2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58F2E9-2D2A-73BC-65F7-D12ADEEC39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4999815"/>
            <a:ext cx="3421524" cy="955675"/>
          </a:xfrm>
        </p:spPr>
        <p:txBody>
          <a:bodyPr/>
          <a:lstStyle/>
          <a:p>
            <a:r>
              <a:rPr lang="en-US" sz="2800"/>
              <a:t>The pan-European skills platform to drive Food Systems transformation</a:t>
            </a:r>
            <a:endParaRPr lang="en-BE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3B13C-3888-5B5D-84D6-6AAFD0F101A2}"/>
              </a:ext>
            </a:extLst>
          </p:cNvPr>
          <p:cNvSpPr txBox="1"/>
          <p:nvPr/>
        </p:nvSpPr>
        <p:spPr>
          <a:xfrm>
            <a:off x="6662050" y="1137946"/>
            <a:ext cx="2245566" cy="523220"/>
          </a:xfrm>
          <a:prstGeom prst="rect">
            <a:avLst/>
          </a:prstGeom>
          <a:solidFill>
            <a:srgbClr val="6BB745"/>
          </a:solidFill>
          <a:ln>
            <a:solidFill>
              <a:srgbClr val="6BB74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Organisations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27AC9-76C1-09DC-97AE-4EFA4E95618C}"/>
              </a:ext>
            </a:extLst>
          </p:cNvPr>
          <p:cNvSpPr txBox="1"/>
          <p:nvPr/>
        </p:nvSpPr>
        <p:spPr>
          <a:xfrm>
            <a:off x="4814986" y="2182001"/>
            <a:ext cx="1809749" cy="523220"/>
          </a:xfrm>
          <a:prstGeom prst="rect">
            <a:avLst/>
          </a:prstGeom>
          <a:solidFill>
            <a:srgbClr val="6BB745"/>
          </a:solidFill>
          <a:ln>
            <a:solidFill>
              <a:srgbClr val="6BB74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Employers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69BF0-77DD-F055-B7FF-717F550367CE}"/>
              </a:ext>
            </a:extLst>
          </p:cNvPr>
          <p:cNvSpPr txBox="1"/>
          <p:nvPr/>
        </p:nvSpPr>
        <p:spPr>
          <a:xfrm>
            <a:off x="8987128" y="2182001"/>
            <a:ext cx="2876550" cy="523220"/>
          </a:xfrm>
          <a:prstGeom prst="rect">
            <a:avLst/>
          </a:prstGeom>
          <a:solidFill>
            <a:srgbClr val="6BB745"/>
          </a:solidFill>
          <a:ln>
            <a:solidFill>
              <a:srgbClr val="6BB74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Training Providers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900BE-83E1-BCC6-4487-3C6D9F9D106C}"/>
              </a:ext>
            </a:extLst>
          </p:cNvPr>
          <p:cNvSpPr txBox="1"/>
          <p:nvPr/>
        </p:nvSpPr>
        <p:spPr>
          <a:xfrm>
            <a:off x="5268685" y="3781194"/>
            <a:ext cx="1809750" cy="532745"/>
          </a:xfrm>
          <a:prstGeom prst="rect">
            <a:avLst/>
          </a:prstGeom>
          <a:solidFill>
            <a:srgbClr val="6BB745"/>
          </a:solidFill>
          <a:ln>
            <a:solidFill>
              <a:srgbClr val="6BB74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Individuals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BBA7F-CBB4-819C-49A7-E3134652D629}"/>
              </a:ext>
            </a:extLst>
          </p:cNvPr>
          <p:cNvSpPr txBox="1"/>
          <p:nvPr/>
        </p:nvSpPr>
        <p:spPr>
          <a:xfrm>
            <a:off x="8542370" y="3780380"/>
            <a:ext cx="3324954" cy="529069"/>
          </a:xfrm>
          <a:prstGeom prst="rect">
            <a:avLst/>
          </a:prstGeom>
          <a:solidFill>
            <a:srgbClr val="6BB745"/>
          </a:solidFill>
          <a:ln>
            <a:solidFill>
              <a:srgbClr val="6BB74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+mn-cs"/>
              </a:rPr>
              <a:t>Professional Bodies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0CA60-774C-1EC4-9492-639C3B65F928}"/>
              </a:ext>
            </a:extLst>
          </p:cNvPr>
          <p:cNvSpPr txBox="1"/>
          <p:nvPr/>
        </p:nvSpPr>
        <p:spPr>
          <a:xfrm>
            <a:off x="3680676" y="4538809"/>
            <a:ext cx="8382369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We equip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brightest minds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all over Europe and beyond with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skills and knowledge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to drive change in the Food System Industry.</a:t>
            </a:r>
          </a:p>
        </p:txBody>
      </p:sp>
    </p:spTree>
    <p:extLst>
      <p:ext uri="{BB962C8B-B14F-4D97-AF65-F5344CB8AC3E}">
        <p14:creationId xmlns:p14="http://schemas.microsoft.com/office/powerpoint/2010/main" val="323194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769C-16ED-4D06-6AEF-4CF6516C46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94540"/>
            <a:ext cx="3421524" cy="955675"/>
          </a:xfrm>
        </p:spPr>
        <p:txBody>
          <a:bodyPr/>
          <a:lstStyle/>
          <a:p>
            <a:r>
              <a:rPr lang="en-US"/>
              <a:t>Our Competency Framework</a:t>
            </a:r>
            <a:endParaRPr lang="en-BE"/>
          </a:p>
        </p:txBody>
      </p:sp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3D427173-5EB4-7179-29F6-14098A4CE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97" y="185019"/>
            <a:ext cx="8439552" cy="596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8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 descr="A picture containing telescope&#10;&#10;Description automatically generated">
            <a:extLst>
              <a:ext uri="{FF2B5EF4-FFF2-40B4-BE49-F238E27FC236}">
                <a16:creationId xmlns:a16="http://schemas.microsoft.com/office/drawing/2014/main" id="{5E05A747-DD1F-693C-9F84-9D66F29D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811"/>
            <a:ext cx="10258425" cy="68563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C20D18-906F-514E-9773-13D75C598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52B935-B7A5-D74D-ABE8-9A7BD6473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tillium Lt" pitchFamily="2" charset="77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tillium Lt" pitchFamily="2" charset="77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71379-3951-51D6-1E12-83D5B068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6" y="-28366"/>
            <a:ext cx="6082657" cy="61969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D68EB2F-EBEA-F5D6-E3D2-8538FDCDEBA6}"/>
              </a:ext>
            </a:extLst>
          </p:cNvPr>
          <p:cNvGrpSpPr/>
          <p:nvPr/>
        </p:nvGrpSpPr>
        <p:grpSpPr>
          <a:xfrm>
            <a:off x="1494409" y="6050398"/>
            <a:ext cx="1419552" cy="611903"/>
            <a:chOff x="1633877" y="6050398"/>
            <a:chExt cx="1419552" cy="611903"/>
          </a:xfrm>
          <a:solidFill>
            <a:srgbClr val="1D4F9D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408407-027D-D1F9-6112-B3E9581320A1}"/>
                </a:ext>
              </a:extLst>
            </p:cNvPr>
            <p:cNvSpPr/>
            <p:nvPr/>
          </p:nvSpPr>
          <p:spPr>
            <a:xfrm>
              <a:off x="1633877" y="6050398"/>
              <a:ext cx="1419551" cy="611903"/>
            </a:xfrm>
            <a:prstGeom prst="rect">
              <a:avLst/>
            </a:prstGeom>
            <a:grpFill/>
            <a:ln>
              <a:solidFill>
                <a:srgbClr val="1D4F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text, screenshot&#10;&#10;Description automatically generated">
              <a:extLst>
                <a:ext uri="{FF2B5EF4-FFF2-40B4-BE49-F238E27FC236}">
                  <a16:creationId xmlns:a16="http://schemas.microsoft.com/office/drawing/2014/main" id="{5AF725E9-8643-7515-F016-DD4170F6A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479"/>
            <a:stretch/>
          </p:blipFill>
          <p:spPr>
            <a:xfrm>
              <a:off x="1633878" y="6131908"/>
              <a:ext cx="1419551" cy="468588"/>
            </a:xfrm>
            <a:prstGeom prst="rect">
              <a:avLst/>
            </a:prstGeom>
            <a:grpFill/>
            <a:ln>
              <a:solidFill>
                <a:srgbClr val="1D4F9D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2B11AC-3122-F4B0-62E4-868F167F18B0}"/>
              </a:ext>
            </a:extLst>
          </p:cNvPr>
          <p:cNvSpPr txBox="1"/>
          <p:nvPr/>
        </p:nvSpPr>
        <p:spPr>
          <a:xfrm>
            <a:off x="2076450" y="2809874"/>
            <a:ext cx="1914525" cy="523220"/>
          </a:xfrm>
          <a:prstGeom prst="rect">
            <a:avLst/>
          </a:prstGeom>
          <a:solidFill>
            <a:srgbClr val="6BB745"/>
          </a:solidFill>
          <a:ln>
            <a:solidFill>
              <a:srgbClr val="6BB74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Lt"/>
                <a:ea typeface="+mn-ea"/>
                <a:cs typeface="Calibri"/>
              </a:rPr>
              <a:t>Our Impact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DA65DE-DA3D-DF4A-E811-140FE69464A6}"/>
              </a:ext>
            </a:extLst>
          </p:cNvPr>
          <p:cNvGrpSpPr/>
          <p:nvPr/>
        </p:nvGrpSpPr>
        <p:grpSpPr>
          <a:xfrm>
            <a:off x="6627064" y="890786"/>
            <a:ext cx="1911548" cy="1399576"/>
            <a:chOff x="6628869" y="1274802"/>
            <a:chExt cx="1911548" cy="13995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67D9AA-C6FE-A8AC-3D7E-20FC14CC9B44}"/>
                </a:ext>
              </a:extLst>
            </p:cNvPr>
            <p:cNvSpPr txBox="1"/>
            <p:nvPr/>
          </p:nvSpPr>
          <p:spPr>
            <a:xfrm>
              <a:off x="6704891" y="1274802"/>
              <a:ext cx="158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11 000+</a:t>
              </a:r>
              <a:endParaRPr kumimoji="0" lang="en-BE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F7B551B-2853-3A92-C1E1-CA86C047F98B}"/>
                </a:ext>
              </a:extLst>
            </p:cNvPr>
            <p:cNvCxnSpPr>
              <a:cxnSpLocks/>
            </p:cNvCxnSpPr>
            <p:nvPr/>
          </p:nvCxnSpPr>
          <p:spPr>
            <a:xfrm>
              <a:off x="6749234" y="1798320"/>
              <a:ext cx="1671145" cy="4721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E22687-FE11-88FF-EDE9-18CFAA684092}"/>
                </a:ext>
              </a:extLst>
            </p:cNvPr>
            <p:cNvSpPr txBox="1"/>
            <p:nvPr/>
          </p:nvSpPr>
          <p:spPr>
            <a:xfrm>
              <a:off x="6628869" y="1843381"/>
              <a:ext cx="19115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Learners in our skill-based programmes</a:t>
              </a:r>
              <a:endParaRPr kumimoji="0" lang="en-B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D705A8-6F63-4621-F7DA-E04D35137FF7}"/>
              </a:ext>
            </a:extLst>
          </p:cNvPr>
          <p:cNvGrpSpPr/>
          <p:nvPr/>
        </p:nvGrpSpPr>
        <p:grpSpPr>
          <a:xfrm>
            <a:off x="9474504" y="890786"/>
            <a:ext cx="2124299" cy="916658"/>
            <a:chOff x="6548255" y="1274802"/>
            <a:chExt cx="2124299" cy="91665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5E38B4-F567-EAB3-FFF1-9CBE64CF8517}"/>
                </a:ext>
              </a:extLst>
            </p:cNvPr>
            <p:cNvSpPr txBox="1"/>
            <p:nvPr/>
          </p:nvSpPr>
          <p:spPr>
            <a:xfrm>
              <a:off x="6692741" y="1274802"/>
              <a:ext cx="177324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130 000+</a:t>
              </a:r>
              <a:endParaRPr kumimoji="0" lang="en-BE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0CE31E1-2C49-13A6-BF59-428B6CE85312}"/>
                </a:ext>
              </a:extLst>
            </p:cNvPr>
            <p:cNvCxnSpPr>
              <a:cxnSpLocks/>
            </p:cNvCxnSpPr>
            <p:nvPr/>
          </p:nvCxnSpPr>
          <p:spPr>
            <a:xfrm>
              <a:off x="6749234" y="1798320"/>
              <a:ext cx="1671145" cy="4721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453086-01A8-C30A-68EA-2E10FF835620}"/>
                </a:ext>
              </a:extLst>
            </p:cNvPr>
            <p:cNvSpPr txBox="1"/>
            <p:nvPr/>
          </p:nvSpPr>
          <p:spPr>
            <a:xfrm>
              <a:off x="6548255" y="1852906"/>
              <a:ext cx="2124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Learners in our MOOCs</a:t>
              </a:r>
              <a:endParaRPr kumimoji="0" lang="en-B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59AEB2-91BD-6A63-B1E6-535C096092F5}"/>
              </a:ext>
            </a:extLst>
          </p:cNvPr>
          <p:cNvGrpSpPr/>
          <p:nvPr/>
        </p:nvGrpSpPr>
        <p:grpSpPr>
          <a:xfrm>
            <a:off x="6611589" y="2328236"/>
            <a:ext cx="1625027" cy="916658"/>
            <a:chOff x="6680686" y="1274802"/>
            <a:chExt cx="1625027" cy="9166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C32726-4551-D29A-9E4F-74F6C45F0107}"/>
                </a:ext>
              </a:extLst>
            </p:cNvPr>
            <p:cNvSpPr txBox="1"/>
            <p:nvPr/>
          </p:nvSpPr>
          <p:spPr>
            <a:xfrm>
              <a:off x="7167451" y="1274802"/>
              <a:ext cx="6142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33</a:t>
              </a:r>
              <a:endParaRPr kumimoji="0" lang="en-BE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2B8E59F-8829-707C-5AF9-B1B2E84AB640}"/>
                </a:ext>
              </a:extLst>
            </p:cNvPr>
            <p:cNvCxnSpPr>
              <a:cxnSpLocks/>
            </p:cNvCxnSpPr>
            <p:nvPr/>
          </p:nvCxnSpPr>
          <p:spPr>
            <a:xfrm>
              <a:off x="6881166" y="1806790"/>
              <a:ext cx="1424547" cy="0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350916-91DF-5DFD-7919-C6A21A0D2C73}"/>
                </a:ext>
              </a:extLst>
            </p:cNvPr>
            <p:cNvSpPr txBox="1"/>
            <p:nvPr/>
          </p:nvSpPr>
          <p:spPr>
            <a:xfrm>
              <a:off x="6680686" y="1852906"/>
              <a:ext cx="1618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Startups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 created</a:t>
              </a:r>
              <a:endPara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B7A20F-4387-8EA0-64AB-BBAD149FBC3C}"/>
              </a:ext>
            </a:extLst>
          </p:cNvPr>
          <p:cNvGrpSpPr/>
          <p:nvPr/>
        </p:nvGrpSpPr>
        <p:grpSpPr>
          <a:xfrm>
            <a:off x="9643467" y="2347286"/>
            <a:ext cx="1881622" cy="927035"/>
            <a:chOff x="6597560" y="1274802"/>
            <a:chExt cx="1903913" cy="88685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F58A83-E415-844B-D355-2286BEAFF071}"/>
                </a:ext>
              </a:extLst>
            </p:cNvPr>
            <p:cNvSpPr txBox="1"/>
            <p:nvPr/>
          </p:nvSpPr>
          <p:spPr>
            <a:xfrm>
              <a:off x="7095106" y="1274802"/>
              <a:ext cx="621548" cy="529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49</a:t>
              </a:r>
              <a:endParaRPr kumimoji="0" lang="en-BE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0F6056B-92F3-2151-279D-2B857FEB5B7D}"/>
                </a:ext>
              </a:extLst>
            </p:cNvPr>
            <p:cNvCxnSpPr/>
            <p:nvPr/>
          </p:nvCxnSpPr>
          <p:spPr>
            <a:xfrm>
              <a:off x="6858000" y="1798320"/>
              <a:ext cx="1437215" cy="0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6F94DA-1E70-6C77-3EFD-4AA7B413C438}"/>
                </a:ext>
              </a:extLst>
            </p:cNvPr>
            <p:cNvSpPr txBox="1"/>
            <p:nvPr/>
          </p:nvSpPr>
          <p:spPr>
            <a:xfrm>
              <a:off x="6597560" y="1837779"/>
              <a:ext cx="1903913" cy="32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Entrepreneurs</a:t>
              </a:r>
              <a:endPara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00B4BE3-6BB4-CC7C-5589-4862C751928C}"/>
              </a:ext>
            </a:extLst>
          </p:cNvPr>
          <p:cNvGrpSpPr/>
          <p:nvPr/>
        </p:nvGrpSpPr>
        <p:grpSpPr>
          <a:xfrm>
            <a:off x="6803890" y="3649010"/>
            <a:ext cx="1424547" cy="1162879"/>
            <a:chOff x="6881166" y="1274802"/>
            <a:chExt cx="1424547" cy="116287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28F314-3852-3515-CBA6-AFE84858A610}"/>
                </a:ext>
              </a:extLst>
            </p:cNvPr>
            <p:cNvSpPr txBox="1"/>
            <p:nvPr/>
          </p:nvSpPr>
          <p:spPr>
            <a:xfrm>
              <a:off x="7088626" y="1274802"/>
              <a:ext cx="8290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30+</a:t>
              </a:r>
              <a:endParaRPr kumimoji="0" lang="en-BE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90CAF3-1CE3-8BFE-78B8-EF80EEDFBBE5}"/>
                </a:ext>
              </a:extLst>
            </p:cNvPr>
            <p:cNvCxnSpPr>
              <a:cxnSpLocks/>
            </p:cNvCxnSpPr>
            <p:nvPr/>
          </p:nvCxnSpPr>
          <p:spPr>
            <a:xfrm>
              <a:off x="6881166" y="1806790"/>
              <a:ext cx="1424547" cy="0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52CCB4-D540-BC15-347C-3E25CD20F747}"/>
                </a:ext>
              </a:extLst>
            </p:cNvPr>
            <p:cNvSpPr txBox="1"/>
            <p:nvPr/>
          </p:nvSpPr>
          <p:spPr>
            <a:xfrm>
              <a:off x="6974424" y="1852906"/>
              <a:ext cx="1240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Innovations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prototyped</a:t>
              </a:r>
              <a:endParaRPr kumimoji="0" lang="en-B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4972265-2FB8-D080-175A-3B1F2CF661CA}"/>
              </a:ext>
            </a:extLst>
          </p:cNvPr>
          <p:cNvGrpSpPr/>
          <p:nvPr/>
        </p:nvGrpSpPr>
        <p:grpSpPr>
          <a:xfrm>
            <a:off x="6731250" y="4965510"/>
            <a:ext cx="1505359" cy="1039769"/>
            <a:chOff x="6800354" y="1274802"/>
            <a:chExt cx="1505359" cy="103976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8D8269F-83A6-5070-52D1-10BE2FD48047}"/>
                </a:ext>
              </a:extLst>
            </p:cNvPr>
            <p:cNvSpPr txBox="1"/>
            <p:nvPr/>
          </p:nvSpPr>
          <p:spPr>
            <a:xfrm>
              <a:off x="7066950" y="1274802"/>
              <a:ext cx="10438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95%+</a:t>
              </a:r>
              <a:endParaRPr kumimoji="0" lang="en-BE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CA9A9D-2A76-5BCE-D4EA-42ADB9C2B22E}"/>
                </a:ext>
              </a:extLst>
            </p:cNvPr>
            <p:cNvCxnSpPr>
              <a:cxnSpLocks/>
            </p:cNvCxnSpPr>
            <p:nvPr/>
          </p:nvCxnSpPr>
          <p:spPr>
            <a:xfrm>
              <a:off x="6881166" y="1806790"/>
              <a:ext cx="1424547" cy="0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4A378BB-6284-B5FE-2379-1198E0D3655A}"/>
                </a:ext>
              </a:extLst>
            </p:cNvPr>
            <p:cNvSpPr txBox="1"/>
            <p:nvPr/>
          </p:nvSpPr>
          <p:spPr>
            <a:xfrm>
              <a:off x="6800354" y="1852906"/>
              <a:ext cx="145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Retention of talent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for the food system</a:t>
              </a:r>
              <a:endPara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443E40B-DB6F-D6AB-5A3C-9A5B98BF44D0}"/>
              </a:ext>
            </a:extLst>
          </p:cNvPr>
          <p:cNvGrpSpPr/>
          <p:nvPr/>
        </p:nvGrpSpPr>
        <p:grpSpPr>
          <a:xfrm>
            <a:off x="9720702" y="4965510"/>
            <a:ext cx="1536392" cy="1210504"/>
            <a:chOff x="6769321" y="1274802"/>
            <a:chExt cx="1536392" cy="121050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29A620-1FC9-5FEB-F4FC-6783CD045F48}"/>
                </a:ext>
              </a:extLst>
            </p:cNvPr>
            <p:cNvSpPr txBox="1"/>
            <p:nvPr/>
          </p:nvSpPr>
          <p:spPr>
            <a:xfrm>
              <a:off x="7163130" y="1274802"/>
              <a:ext cx="85151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77%</a:t>
              </a:r>
              <a:endParaRPr kumimoji="0" lang="en-BE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C957900-CBEE-CDAF-2E35-BB81C08A40FB}"/>
                </a:ext>
              </a:extLst>
            </p:cNvPr>
            <p:cNvCxnSpPr>
              <a:cxnSpLocks/>
            </p:cNvCxnSpPr>
            <p:nvPr/>
          </p:nvCxnSpPr>
          <p:spPr>
            <a:xfrm>
              <a:off x="6881166" y="1806790"/>
              <a:ext cx="1424547" cy="0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AAA992-232C-9647-33C4-07C2864175E4}"/>
                </a:ext>
              </a:extLst>
            </p:cNvPr>
            <p:cNvSpPr txBox="1"/>
            <p:nvPr/>
          </p:nvSpPr>
          <p:spPr>
            <a:xfrm>
              <a:off x="6769321" y="1900531"/>
              <a:ext cx="1508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Net referral score</a:t>
              </a:r>
              <a:endParaRPr kumimoji="0" lang="en-B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9AB94D-28BE-2E18-25CB-BCE0EF6E7F12}"/>
              </a:ext>
            </a:extLst>
          </p:cNvPr>
          <p:cNvGrpSpPr/>
          <p:nvPr/>
        </p:nvGrpSpPr>
        <p:grpSpPr>
          <a:xfrm>
            <a:off x="9824380" y="3649010"/>
            <a:ext cx="1472172" cy="1162879"/>
            <a:chOff x="6881166" y="1274802"/>
            <a:chExt cx="1472172" cy="116287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1412AA9-11F0-D79B-47C2-670245EB6A44}"/>
                </a:ext>
              </a:extLst>
            </p:cNvPr>
            <p:cNvSpPr txBox="1"/>
            <p:nvPr/>
          </p:nvSpPr>
          <p:spPr>
            <a:xfrm>
              <a:off x="7126726" y="1274802"/>
              <a:ext cx="8290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65+</a:t>
              </a:r>
              <a:endParaRPr kumimoji="0" lang="en-BE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73D78B-2066-D282-C7A7-56FEE457378E}"/>
                </a:ext>
              </a:extLst>
            </p:cNvPr>
            <p:cNvCxnSpPr>
              <a:cxnSpLocks/>
            </p:cNvCxnSpPr>
            <p:nvPr/>
          </p:nvCxnSpPr>
          <p:spPr>
            <a:xfrm>
              <a:off x="6881166" y="1806790"/>
              <a:ext cx="1424547" cy="0"/>
            </a:xfrm>
            <a:prstGeom prst="line">
              <a:avLst/>
            </a:prstGeom>
            <a:ln w="57150">
              <a:solidFill>
                <a:srgbClr val="70B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A874BF2-3DB8-BDCE-2385-BC2698C086D8}"/>
                </a:ext>
              </a:extLst>
            </p:cNvPr>
            <p:cNvSpPr txBox="1"/>
            <p:nvPr/>
          </p:nvSpPr>
          <p:spPr>
            <a:xfrm>
              <a:off x="6928791" y="1852906"/>
              <a:ext cx="1424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" panose="00000500000000000000" pitchFamily="50" charset="0"/>
                  <a:ea typeface="+mn-ea"/>
                  <a:cs typeface="+mn-cs"/>
                </a:rPr>
                <a:t>Alumni countries</a:t>
              </a:r>
              <a:endParaRPr kumimoji="0" lang="en-B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800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B52-681C-164E-8642-BC05D6A90C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80" y="707718"/>
            <a:ext cx="8966350" cy="792438"/>
          </a:xfrm>
        </p:spPr>
        <p:txBody>
          <a:bodyPr lIns="91440" tIns="45720" rIns="91440" bIns="45720" anchor="t"/>
          <a:lstStyle/>
          <a:p>
            <a:r>
              <a:rPr lang="en-US" b="1" dirty="0">
                <a:solidFill>
                  <a:schemeClr val="bg1"/>
                </a:solidFill>
                <a:latin typeface="Titillium Bd"/>
              </a:rPr>
              <a:t> </a:t>
            </a:r>
            <a:r>
              <a:rPr lang="en-US" b="1" dirty="0" err="1">
                <a:solidFill>
                  <a:schemeClr val="bg1"/>
                </a:solidFill>
                <a:latin typeface="Titillium Bd"/>
              </a:rPr>
              <a:t>Ecotrophelia</a:t>
            </a:r>
            <a:r>
              <a:rPr lang="en-US" b="1" dirty="0">
                <a:solidFill>
                  <a:schemeClr val="bg1"/>
                </a:solidFill>
                <a:latin typeface="Titillium Bd"/>
              </a:rPr>
              <a:t> and EIT Food </a:t>
            </a:r>
            <a:endParaRPr lang="en-US" b="1" dirty="0">
              <a:solidFill>
                <a:schemeClr val="bg1"/>
              </a:solidFill>
              <a:latin typeface="Titillium Bd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A184B-C795-C744-945E-8FB56F8C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03CCB-2F77-4ACD-BF79-18E97079574B}"/>
              </a:ext>
            </a:extLst>
          </p:cNvPr>
          <p:cNvSpPr txBox="1"/>
          <p:nvPr/>
        </p:nvSpPr>
        <p:spPr>
          <a:xfrm>
            <a:off x="1042287" y="1867166"/>
            <a:ext cx="931025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Objectives: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Strengthen entrepreneurial skills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Enhance entrepreneurial scope for entries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Increase the potential for ventures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Titillium" panose="00000500000000000000" pitchFamily="50" charset="0"/>
            </a:endParaRPr>
          </a:p>
          <a:p>
            <a:pPr>
              <a:spcAft>
                <a:spcPts val="1200"/>
              </a:spcAft>
            </a:pP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Competition rules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Entry in global competition only upon completion of the course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Titillium" panose="00000500000000000000" pitchFamily="50" charset="0"/>
              </a:rPr>
              <a:t>Mentoring for global finalists</a:t>
            </a:r>
          </a:p>
        </p:txBody>
      </p:sp>
    </p:spTree>
    <p:extLst>
      <p:ext uri="{BB962C8B-B14F-4D97-AF65-F5344CB8AC3E}">
        <p14:creationId xmlns:p14="http://schemas.microsoft.com/office/powerpoint/2010/main" val="182268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E3DF0-5F6A-054D-B422-ADCE81C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BF2BC2F-BA62-5F53-5F5F-5A72B025A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80" y="707718"/>
            <a:ext cx="8966350" cy="792438"/>
          </a:xfrm>
        </p:spPr>
        <p:txBody>
          <a:bodyPr lIns="91440" tIns="45720" rIns="91440" bIns="45720" anchor="t"/>
          <a:lstStyle/>
          <a:p>
            <a:r>
              <a:rPr lang="en-US" b="1" dirty="0">
                <a:solidFill>
                  <a:schemeClr val="accent1"/>
                </a:solidFill>
                <a:latin typeface="Titillium Bd"/>
              </a:rPr>
              <a:t> </a:t>
            </a:r>
            <a:r>
              <a:rPr lang="en-US" dirty="0">
                <a:solidFill>
                  <a:schemeClr val="accent1"/>
                </a:solidFill>
                <a:latin typeface="Titillium Bd"/>
              </a:rPr>
              <a:t>Research – needs </a:t>
            </a:r>
            <a:r>
              <a:rPr lang="en-US" dirty="0">
                <a:solidFill>
                  <a:schemeClr val="bg1"/>
                </a:solidFill>
                <a:latin typeface="Titillium Bd"/>
              </a:rPr>
              <a:t> </a:t>
            </a:r>
            <a:endParaRPr lang="en-US" b="1" dirty="0">
              <a:solidFill>
                <a:schemeClr val="bg1"/>
              </a:solidFill>
              <a:latin typeface="Titillium B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8F1CE-D4B7-4481-88D6-320ABA37AA99}"/>
              </a:ext>
            </a:extLst>
          </p:cNvPr>
          <p:cNvSpPr txBox="1"/>
          <p:nvPr/>
        </p:nvSpPr>
        <p:spPr>
          <a:xfrm>
            <a:off x="847258" y="1585013"/>
            <a:ext cx="69251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Challenge statement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Value and product proposition – including testing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Impact – how to articulate it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Business strategy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Market analysis and segmentation according to needs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Route to market – channels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Protecting the idea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Finance – realistic planning and assumptions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Teams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D3176"/>
                </a:solidFill>
                <a:latin typeface="Titillium" panose="00000500000000000000" pitchFamily="50" charset="0"/>
              </a:rPr>
              <a:t>Scaling</a:t>
            </a:r>
          </a:p>
        </p:txBody>
      </p:sp>
    </p:spTree>
    <p:extLst>
      <p:ext uri="{BB962C8B-B14F-4D97-AF65-F5344CB8AC3E}">
        <p14:creationId xmlns:p14="http://schemas.microsoft.com/office/powerpoint/2010/main" val="280895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E3DF0-5F6A-054D-B422-ADCE81C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2B935-B7A5-D74D-ABE8-9A7BD647321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B9C976-91C5-7E38-4419-1585F7FBBD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80" y="707718"/>
            <a:ext cx="8966350" cy="792438"/>
          </a:xfrm>
        </p:spPr>
        <p:txBody>
          <a:bodyPr lIns="91440" tIns="45720" rIns="91440" bIns="45720" anchor="t"/>
          <a:lstStyle/>
          <a:p>
            <a:r>
              <a:rPr lang="en-US" b="1">
                <a:solidFill>
                  <a:schemeClr val="accent1"/>
                </a:solidFill>
                <a:latin typeface="Titillium Bd"/>
              </a:rPr>
              <a:t> </a:t>
            </a:r>
            <a:r>
              <a:rPr lang="en-US">
                <a:solidFill>
                  <a:schemeClr val="accent1"/>
                </a:solidFill>
                <a:latin typeface="Titillium Bd"/>
              </a:rPr>
              <a:t>Entrepreneurship Framework </a:t>
            </a:r>
            <a:r>
              <a:rPr lang="en-US">
                <a:solidFill>
                  <a:schemeClr val="bg1"/>
                </a:solidFill>
                <a:latin typeface="Titillium Bd"/>
              </a:rPr>
              <a:t> </a:t>
            </a:r>
            <a:endParaRPr lang="en-US" b="1">
              <a:solidFill>
                <a:schemeClr val="bg1"/>
              </a:solidFill>
              <a:latin typeface="Titillium Bd" pitchFamily="2" charset="77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F2573A33-DE90-CA4D-4469-1993D498D4D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21956" y="1822169"/>
            <a:ext cx="7915291" cy="4262421"/>
          </a:xfrm>
        </p:spPr>
      </p:pic>
    </p:spTree>
    <p:extLst>
      <p:ext uri="{BB962C8B-B14F-4D97-AF65-F5344CB8AC3E}">
        <p14:creationId xmlns:p14="http://schemas.microsoft.com/office/powerpoint/2010/main" val="4173316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5" ma:contentTypeDescription="Ustvari nov dokument." ma:contentTypeScope="" ma:versionID="ed80cf22ceb283f6b226f0d3b4f51fb0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4c68f0fa0e3419dd89357434dc39a82b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3cdf61-9bdb-4ab1-bf99-aabb6c694d24">
      <UserInfo>
        <DisplayName>Maarten van der Kamp</DisplayName>
        <AccountId>9</AccountId>
        <AccountType/>
      </UserInfo>
    </SharedWithUsers>
    <lcf76f155ced4ddcb4097134ff3c332f xmlns="e0c4cf2c-1396-48e0-9fb8-701f9c1f262a">
      <Terms xmlns="http://schemas.microsoft.com/office/infopath/2007/PartnerControls"/>
    </lcf76f155ced4ddcb4097134ff3c332f>
    <TaxCatchAll xmlns="703cdf61-9bdb-4ab1-bf99-aabb6c694d24" xsi:nil="true"/>
  </documentManagement>
</p:properties>
</file>

<file path=customXml/itemProps1.xml><?xml version="1.0" encoding="utf-8"?>
<ds:datastoreItem xmlns:ds="http://schemas.openxmlformats.org/officeDocument/2006/customXml" ds:itemID="{278875B9-649A-42E2-AB69-DDC283ED1DEE}"/>
</file>

<file path=customXml/itemProps2.xml><?xml version="1.0" encoding="utf-8"?>
<ds:datastoreItem xmlns:ds="http://schemas.openxmlformats.org/officeDocument/2006/customXml" ds:itemID="{FBD067FC-133B-4786-92DE-0608B9D5AA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0B8223-74E6-47BE-A8C9-D2B3C0E71A9D}">
  <ds:schemaRefs>
    <ds:schemaRef ds:uri="http://schemas.microsoft.com/office/2006/documentManagement/types"/>
    <ds:schemaRef ds:uri="http://schemas.openxmlformats.org/package/2006/metadata/core-properties"/>
    <ds:schemaRef ds:uri="11ff2941-6ecc-4130-bfb9-7bb24e85aec7"/>
    <ds:schemaRef ds:uri="553cbfb9-ba7c-4cdd-bc72-ee23301fd710"/>
    <ds:schemaRef ds:uri="64d2644c-3e8f-476f-bee1-8438476db436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3324</TotalTime>
  <Words>428</Words>
  <Application>Microsoft Office PowerPoint</Application>
  <PresentationFormat>Widescreen</PresentationFormat>
  <Paragraphs>99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Titillium</vt:lpstr>
      <vt:lpstr>Titillium </vt:lpstr>
      <vt:lpstr>Titillium Bd</vt:lpstr>
      <vt:lpstr>Titillium 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Seabrook</dc:creator>
  <cp:lastModifiedBy>Maarten van der Kamp</cp:lastModifiedBy>
  <cp:revision>4</cp:revision>
  <dcterms:created xsi:type="dcterms:W3CDTF">2021-04-07T08:52:28Z</dcterms:created>
  <dcterms:modified xsi:type="dcterms:W3CDTF">2023-01-24T16:05:50Z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0x01010003AD90B052018A4C8805DA35AF9B2E9E</vt:lpwstr>
  </property>
  <property fmtid="{D5CDD505-2E9C-101B-9397-08002B2CF9AE}" pid="3" name="MediaServiceImageTags">
    <vt:lpwstr/>
  </property>
</Properties>
</file>