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5" r:id="rId2"/>
    <p:sldMasterId id="2147483709" r:id="rId3"/>
  </p:sldMasterIdLst>
  <p:notesMasterIdLst>
    <p:notesMasterId r:id="rId39"/>
  </p:notesMasterIdLst>
  <p:handoutMasterIdLst>
    <p:handoutMasterId r:id="rId40"/>
  </p:handoutMasterIdLst>
  <p:sldIdLst>
    <p:sldId id="312" r:id="rId4"/>
    <p:sldId id="274" r:id="rId5"/>
    <p:sldId id="363" r:id="rId6"/>
    <p:sldId id="328" r:id="rId7"/>
    <p:sldId id="260" r:id="rId8"/>
    <p:sldId id="406" r:id="rId9"/>
    <p:sldId id="318" r:id="rId10"/>
    <p:sldId id="412" r:id="rId11"/>
    <p:sldId id="407" r:id="rId12"/>
    <p:sldId id="417" r:id="rId13"/>
    <p:sldId id="418" r:id="rId14"/>
    <p:sldId id="419" r:id="rId15"/>
    <p:sldId id="414" r:id="rId16"/>
    <p:sldId id="355" r:id="rId17"/>
    <p:sldId id="334" r:id="rId18"/>
    <p:sldId id="316" r:id="rId19"/>
    <p:sldId id="399" r:id="rId20"/>
    <p:sldId id="322" r:id="rId21"/>
    <p:sldId id="337" r:id="rId22"/>
    <p:sldId id="405" r:id="rId23"/>
    <p:sldId id="410" r:id="rId24"/>
    <p:sldId id="342" r:id="rId25"/>
    <p:sldId id="408" r:id="rId26"/>
    <p:sldId id="326" r:id="rId27"/>
    <p:sldId id="395" r:id="rId28"/>
    <p:sldId id="404" r:id="rId29"/>
    <p:sldId id="338" r:id="rId30"/>
    <p:sldId id="347" r:id="rId31"/>
    <p:sldId id="362" r:id="rId32"/>
    <p:sldId id="280" r:id="rId33"/>
    <p:sldId id="420" r:id="rId34"/>
    <p:sldId id="411" r:id="rId35"/>
    <p:sldId id="356" r:id="rId36"/>
    <p:sldId id="345" r:id="rId37"/>
    <p:sldId id="259" r:id="rId38"/>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ção Predefinida" id="{23FDFEFA-3991-4DC6-B683-B59270DC7E7E}">
          <p14:sldIdLst>
            <p14:sldId id="312"/>
            <p14:sldId id="274"/>
            <p14:sldId id="363"/>
            <p14:sldId id="328"/>
          </p14:sldIdLst>
        </p14:section>
        <p14:section name="driving forces" id="{1B1FBCFA-BD47-46F8-B23F-C9EA915C3061}">
          <p14:sldIdLst>
            <p14:sldId id="260"/>
            <p14:sldId id="406"/>
            <p14:sldId id="318"/>
            <p14:sldId id="412"/>
            <p14:sldId id="407"/>
            <p14:sldId id="417"/>
            <p14:sldId id="418"/>
            <p14:sldId id="419"/>
            <p14:sldId id="414"/>
            <p14:sldId id="355"/>
          </p14:sldIdLst>
        </p14:section>
        <p14:section name="vegan food industry" id="{F1AD2959-5C5B-48FE-A9D9-00181DB131E3}">
          <p14:sldIdLst>
            <p14:sldId id="334"/>
            <p14:sldId id="316"/>
            <p14:sldId id="399"/>
            <p14:sldId id="322"/>
          </p14:sldIdLst>
        </p14:section>
        <p14:section name="Training needs" id="{0DF0064D-9335-45AA-B980-833F08B4739B}">
          <p14:sldIdLst>
            <p14:sldId id="337"/>
            <p14:sldId id="405"/>
            <p14:sldId id="410"/>
            <p14:sldId id="342"/>
            <p14:sldId id="408"/>
            <p14:sldId id="326"/>
            <p14:sldId id="395"/>
            <p14:sldId id="404"/>
            <p14:sldId id="338"/>
            <p14:sldId id="347"/>
            <p14:sldId id="362"/>
            <p14:sldId id="280"/>
            <p14:sldId id="420"/>
            <p14:sldId id="411"/>
            <p14:sldId id="356"/>
            <p14:sldId id="345"/>
            <p14:sldId id="259"/>
          </p14:sldIdLst>
        </p14:section>
      </p14:sectionLst>
    </p:ext>
    <p:ext uri="{EFAFB233-063F-42B5-8137-9DF3F51BA10A}">
      <p15:sldGuideLst xmlns:p15="http://schemas.microsoft.com/office/powerpoint/2012/main">
        <p15:guide id="3" orient="horz" pos="2160" userDrawn="1">
          <p15:clr>
            <a:srgbClr val="A4A3A4"/>
          </p15:clr>
        </p15:guide>
        <p15:guide id="4"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D40"/>
    <a:srgbClr val="C5E6D0"/>
    <a:srgbClr val="4C92BF"/>
    <a:srgbClr val="1D4F9F"/>
    <a:srgbClr val="0E2052"/>
    <a:srgbClr val="02045E"/>
    <a:srgbClr val="CCFFCC"/>
    <a:srgbClr val="C5E5CF"/>
    <a:srgbClr val="1B4D50"/>
    <a:srgbClr val="58B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B302BF-E284-4D32-8D08-1EE6ADDF6EBE}" v="112" dt="2023-01-25T19:54:05.3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36" autoAdjust="0"/>
    <p:restoredTop sz="65587" autoAdjust="0"/>
  </p:normalViewPr>
  <p:slideViewPr>
    <p:cSldViewPr snapToGrid="0" showGuides="1">
      <p:cViewPr varScale="1">
        <p:scale>
          <a:sx n="40" d="100"/>
          <a:sy n="40" d="100"/>
        </p:scale>
        <p:origin x="660" y="64"/>
      </p:cViewPr>
      <p:guideLst>
        <p:guide orient="horz" pos="2160"/>
        <p:guide pos="3840"/>
      </p:guideLst>
    </p:cSldViewPr>
  </p:slideViewPr>
  <p:notesTextViewPr>
    <p:cViewPr>
      <p:scale>
        <a:sx n="95" d="100"/>
        <a:sy n="95" d="100"/>
      </p:scale>
      <p:origin x="0" y="0"/>
    </p:cViewPr>
  </p:notesTextViewPr>
  <p:notesViewPr>
    <p:cSldViewPr snapToGrid="0" showGuides="1">
      <p:cViewPr varScale="1">
        <p:scale>
          <a:sx n="57" d="100"/>
          <a:sy n="57" d="100"/>
        </p:scale>
        <p:origin x="2808" y="4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47"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48" Type="http://schemas.openxmlformats.org/officeDocument/2006/relationships/customXml" Target="../customXml/item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i Costa" userId="3a2e054e-4720-4130-a729-7446f90c0726" providerId="ADAL" clId="{938557CA-5EB3-40F2-A44D-FD4CA23DDFAA}"/>
    <pc:docChg chg="undo custSel addSld delSld modSld sldOrd delMainMaster delSection modSection">
      <pc:chgData name="Rui Costa" userId="3a2e054e-4720-4130-a729-7446f90c0726" providerId="ADAL" clId="{938557CA-5EB3-40F2-A44D-FD4CA23DDFAA}" dt="2022-06-01T08:03:27.415" v="2490" actId="20577"/>
      <pc:docMkLst>
        <pc:docMk/>
      </pc:docMkLst>
      <pc:sldChg chg="ord">
        <pc:chgData name="Rui Costa" userId="3a2e054e-4720-4130-a729-7446f90c0726" providerId="ADAL" clId="{938557CA-5EB3-40F2-A44D-FD4CA23DDFAA}" dt="2022-05-24T17:56:12.398" v="303"/>
        <pc:sldMkLst>
          <pc:docMk/>
          <pc:sldMk cId="3236506" sldId="256"/>
        </pc:sldMkLst>
      </pc:sldChg>
      <pc:sldChg chg="addSp delSp modSp mod modShow">
        <pc:chgData name="Rui Costa" userId="3a2e054e-4720-4130-a729-7446f90c0726" providerId="ADAL" clId="{938557CA-5EB3-40F2-A44D-FD4CA23DDFAA}" dt="2022-06-01T07:35:55.353" v="2459" actId="729"/>
        <pc:sldMkLst>
          <pc:docMk/>
          <pc:sldMk cId="3789691426" sldId="257"/>
        </pc:sldMkLst>
        <pc:spChg chg="add mod">
          <ac:chgData name="Rui Costa" userId="3a2e054e-4720-4130-a729-7446f90c0726" providerId="ADAL" clId="{938557CA-5EB3-40F2-A44D-FD4CA23DDFAA}" dt="2022-05-31T18:19:03.313" v="2290" actId="207"/>
          <ac:spMkLst>
            <pc:docMk/>
            <pc:sldMk cId="3789691426" sldId="257"/>
            <ac:spMk id="18" creationId="{E06997F7-0F2B-5480-E3B1-454AECCB09C1}"/>
          </ac:spMkLst>
        </pc:spChg>
        <pc:picChg chg="mod">
          <ac:chgData name="Rui Costa" userId="3a2e054e-4720-4130-a729-7446f90c0726" providerId="ADAL" clId="{938557CA-5EB3-40F2-A44D-FD4CA23DDFAA}" dt="2022-05-31T18:17:14.207" v="2266" actId="1076"/>
          <ac:picMkLst>
            <pc:docMk/>
            <pc:sldMk cId="3789691426" sldId="257"/>
            <ac:picMk id="10" creationId="{38AD18B9-973F-4B1E-B77B-81A2C0524B68}"/>
          </ac:picMkLst>
        </pc:picChg>
        <pc:picChg chg="del">
          <ac:chgData name="Rui Costa" userId="3a2e054e-4720-4130-a729-7446f90c0726" providerId="ADAL" clId="{938557CA-5EB3-40F2-A44D-FD4CA23DDFAA}" dt="2022-05-25T17:38:22.671" v="893" actId="478"/>
          <ac:picMkLst>
            <pc:docMk/>
            <pc:sldMk cId="3789691426" sldId="257"/>
            <ac:picMk id="13" creationId="{61E6B685-8BF1-49D7-9FC0-136D370D3A54}"/>
          </ac:picMkLst>
        </pc:picChg>
        <pc:picChg chg="add mod">
          <ac:chgData name="Rui Costa" userId="3a2e054e-4720-4130-a729-7446f90c0726" providerId="ADAL" clId="{938557CA-5EB3-40F2-A44D-FD4CA23DDFAA}" dt="2022-05-31T18:17:07.805" v="2265"/>
          <ac:picMkLst>
            <pc:docMk/>
            <pc:sldMk cId="3789691426" sldId="257"/>
            <ac:picMk id="13" creationId="{A5DAB8F2-AC09-9CA1-7BD1-F422D9183312}"/>
          </ac:picMkLst>
        </pc:picChg>
        <pc:picChg chg="add mod">
          <ac:chgData name="Rui Costa" userId="3a2e054e-4720-4130-a729-7446f90c0726" providerId="ADAL" clId="{938557CA-5EB3-40F2-A44D-FD4CA23DDFAA}" dt="2022-05-31T18:17:07.805" v="2265"/>
          <ac:picMkLst>
            <pc:docMk/>
            <pc:sldMk cId="3789691426" sldId="257"/>
            <ac:picMk id="17" creationId="{F62694FE-61A2-42E6-C633-14FC3E2D2408}"/>
          </ac:picMkLst>
        </pc:picChg>
      </pc:sldChg>
      <pc:sldChg chg="addSp delSp modSp del mod delAnim modAnim modNotesTx">
        <pc:chgData name="Rui Costa" userId="3a2e054e-4720-4130-a729-7446f90c0726" providerId="ADAL" clId="{938557CA-5EB3-40F2-A44D-FD4CA23DDFAA}" dt="2022-06-01T07:25:02.373" v="2441"/>
        <pc:sldMkLst>
          <pc:docMk/>
          <pc:sldMk cId="2637092871" sldId="258"/>
        </pc:sldMkLst>
        <pc:spChg chg="mod">
          <ac:chgData name="Rui Costa" userId="3a2e054e-4720-4130-a729-7446f90c0726" providerId="ADAL" clId="{938557CA-5EB3-40F2-A44D-FD4CA23DDFAA}" dt="2022-05-31T18:28:30.804" v="2356" actId="1035"/>
          <ac:spMkLst>
            <pc:docMk/>
            <pc:sldMk cId="2637092871" sldId="258"/>
            <ac:spMk id="2" creationId="{00000000-0000-0000-0000-000000000000}"/>
          </ac:spMkLst>
        </pc:spChg>
        <pc:spChg chg="del">
          <ac:chgData name="Rui Costa" userId="3a2e054e-4720-4130-a729-7446f90c0726" providerId="ADAL" clId="{938557CA-5EB3-40F2-A44D-FD4CA23DDFAA}" dt="2022-05-25T18:45:33.329" v="1735" actId="478"/>
          <ac:spMkLst>
            <pc:docMk/>
            <pc:sldMk cId="2637092871" sldId="258"/>
            <ac:spMk id="7" creationId="{00000000-0000-0000-0000-000000000000}"/>
          </ac:spMkLst>
        </pc:spChg>
        <pc:spChg chg="mod">
          <ac:chgData name="Rui Costa" userId="3a2e054e-4720-4130-a729-7446f90c0726" providerId="ADAL" clId="{938557CA-5EB3-40F2-A44D-FD4CA23DDFAA}" dt="2022-05-31T18:28:30.804" v="2356" actId="1035"/>
          <ac:spMkLst>
            <pc:docMk/>
            <pc:sldMk cId="2637092871" sldId="258"/>
            <ac:spMk id="8" creationId="{00000000-0000-0000-0000-000000000000}"/>
          </ac:spMkLst>
        </pc:spChg>
        <pc:spChg chg="del">
          <ac:chgData name="Rui Costa" userId="3a2e054e-4720-4130-a729-7446f90c0726" providerId="ADAL" clId="{938557CA-5EB3-40F2-A44D-FD4CA23DDFAA}" dt="2022-05-25T18:45:33.329" v="1735" actId="478"/>
          <ac:spMkLst>
            <pc:docMk/>
            <pc:sldMk cId="2637092871" sldId="258"/>
            <ac:spMk id="9" creationId="{00000000-0000-0000-0000-000000000000}"/>
          </ac:spMkLst>
        </pc:spChg>
        <pc:spChg chg="mod">
          <ac:chgData name="Rui Costa" userId="3a2e054e-4720-4130-a729-7446f90c0726" providerId="ADAL" clId="{938557CA-5EB3-40F2-A44D-FD4CA23DDFAA}" dt="2022-05-31T18:28:17.475" v="2321" actId="1076"/>
          <ac:spMkLst>
            <pc:docMk/>
            <pc:sldMk cId="2637092871" sldId="258"/>
            <ac:spMk id="12" creationId="{00000000-0000-0000-0000-000000000000}"/>
          </ac:spMkLst>
        </pc:spChg>
        <pc:spChg chg="mod">
          <ac:chgData name="Rui Costa" userId="3a2e054e-4720-4130-a729-7446f90c0726" providerId="ADAL" clId="{938557CA-5EB3-40F2-A44D-FD4CA23DDFAA}" dt="2022-06-01T07:24:00.759" v="2438" actId="20577"/>
          <ac:spMkLst>
            <pc:docMk/>
            <pc:sldMk cId="2637092871" sldId="258"/>
            <ac:spMk id="15" creationId="{00000000-0000-0000-0000-000000000000}"/>
          </ac:spMkLst>
        </pc:spChg>
        <pc:spChg chg="del mod">
          <ac:chgData name="Rui Costa" userId="3a2e054e-4720-4130-a729-7446f90c0726" providerId="ADAL" clId="{938557CA-5EB3-40F2-A44D-FD4CA23DDFAA}" dt="2022-05-25T18:52:09.351" v="2055"/>
          <ac:spMkLst>
            <pc:docMk/>
            <pc:sldMk cId="2637092871" sldId="258"/>
            <ac:spMk id="16" creationId="{00000000-0000-0000-0000-000000000000}"/>
          </ac:spMkLst>
        </pc:spChg>
        <pc:spChg chg="mod">
          <ac:chgData name="Rui Costa" userId="3a2e054e-4720-4130-a729-7446f90c0726" providerId="ADAL" clId="{938557CA-5EB3-40F2-A44D-FD4CA23DDFAA}" dt="2022-05-31T18:28:17.475" v="2321" actId="1076"/>
          <ac:spMkLst>
            <pc:docMk/>
            <pc:sldMk cId="2637092871" sldId="258"/>
            <ac:spMk id="17" creationId="{00000000-0000-0000-0000-000000000000}"/>
          </ac:spMkLst>
        </pc:spChg>
        <pc:spChg chg="mod">
          <ac:chgData name="Rui Costa" userId="3a2e054e-4720-4130-a729-7446f90c0726" providerId="ADAL" clId="{938557CA-5EB3-40F2-A44D-FD4CA23DDFAA}" dt="2022-05-31T18:28:17.475" v="2321" actId="1076"/>
          <ac:spMkLst>
            <pc:docMk/>
            <pc:sldMk cId="2637092871" sldId="258"/>
            <ac:spMk id="18" creationId="{00000000-0000-0000-0000-000000000000}"/>
          </ac:spMkLst>
        </pc:spChg>
        <pc:spChg chg="mod">
          <ac:chgData name="Rui Costa" userId="3a2e054e-4720-4130-a729-7446f90c0726" providerId="ADAL" clId="{938557CA-5EB3-40F2-A44D-FD4CA23DDFAA}" dt="2022-05-31T18:28:17.475" v="2321" actId="1076"/>
          <ac:spMkLst>
            <pc:docMk/>
            <pc:sldMk cId="2637092871" sldId="258"/>
            <ac:spMk id="19" creationId="{00000000-0000-0000-0000-000000000000}"/>
          </ac:spMkLst>
        </pc:spChg>
        <pc:spChg chg="mod">
          <ac:chgData name="Rui Costa" userId="3a2e054e-4720-4130-a729-7446f90c0726" providerId="ADAL" clId="{938557CA-5EB3-40F2-A44D-FD4CA23DDFAA}" dt="2022-05-31T18:28:17.475" v="2321" actId="1076"/>
          <ac:spMkLst>
            <pc:docMk/>
            <pc:sldMk cId="2637092871" sldId="258"/>
            <ac:spMk id="20" creationId="{00000000-0000-0000-0000-000000000000}"/>
          </ac:spMkLst>
        </pc:spChg>
        <pc:spChg chg="mod">
          <ac:chgData name="Rui Costa" userId="3a2e054e-4720-4130-a729-7446f90c0726" providerId="ADAL" clId="{938557CA-5EB3-40F2-A44D-FD4CA23DDFAA}" dt="2022-05-31T18:28:17.475" v="2321" actId="1076"/>
          <ac:spMkLst>
            <pc:docMk/>
            <pc:sldMk cId="2637092871" sldId="258"/>
            <ac:spMk id="21" creationId="{00000000-0000-0000-0000-000000000000}"/>
          </ac:spMkLst>
        </pc:spChg>
        <pc:spChg chg="mod">
          <ac:chgData name="Rui Costa" userId="3a2e054e-4720-4130-a729-7446f90c0726" providerId="ADAL" clId="{938557CA-5EB3-40F2-A44D-FD4CA23DDFAA}" dt="2022-05-31T18:28:17.475" v="2321" actId="1076"/>
          <ac:spMkLst>
            <pc:docMk/>
            <pc:sldMk cId="2637092871" sldId="258"/>
            <ac:spMk id="22" creationId="{00000000-0000-0000-0000-000000000000}"/>
          </ac:spMkLst>
        </pc:spChg>
        <pc:spChg chg="add mod">
          <ac:chgData name="Rui Costa" userId="3a2e054e-4720-4130-a729-7446f90c0726" providerId="ADAL" clId="{938557CA-5EB3-40F2-A44D-FD4CA23DDFAA}" dt="2022-05-31T18:28:48.354" v="2364" actId="1036"/>
          <ac:spMkLst>
            <pc:docMk/>
            <pc:sldMk cId="2637092871" sldId="258"/>
            <ac:spMk id="24" creationId="{5A30E831-CC97-C047-560A-21EA34236A64}"/>
          </ac:spMkLst>
        </pc:spChg>
        <pc:spChg chg="add del mod">
          <ac:chgData name="Rui Costa" userId="3a2e054e-4720-4130-a729-7446f90c0726" providerId="ADAL" clId="{938557CA-5EB3-40F2-A44D-FD4CA23DDFAA}" dt="2022-05-25T18:52:09.352" v="2057"/>
          <ac:spMkLst>
            <pc:docMk/>
            <pc:sldMk cId="2637092871" sldId="258"/>
            <ac:spMk id="24" creationId="{F34329BF-6989-25FE-1890-FEAABE7DDC8B}"/>
          </ac:spMkLst>
        </pc:spChg>
        <pc:spChg chg="mod">
          <ac:chgData name="Rui Costa" userId="3a2e054e-4720-4130-a729-7446f90c0726" providerId="ADAL" clId="{938557CA-5EB3-40F2-A44D-FD4CA23DDFAA}" dt="2022-05-31T18:28:06.193" v="2319" actId="14100"/>
          <ac:spMkLst>
            <pc:docMk/>
            <pc:sldMk cId="2637092871" sldId="258"/>
            <ac:spMk id="25" creationId="{00000000-0000-0000-0000-000000000000}"/>
          </ac:spMkLst>
        </pc:spChg>
        <pc:spChg chg="add mod">
          <ac:chgData name="Rui Costa" userId="3a2e054e-4720-4130-a729-7446f90c0726" providerId="ADAL" clId="{938557CA-5EB3-40F2-A44D-FD4CA23DDFAA}" dt="2022-05-31T18:28:17.475" v="2321" actId="1076"/>
          <ac:spMkLst>
            <pc:docMk/>
            <pc:sldMk cId="2637092871" sldId="258"/>
            <ac:spMk id="26" creationId="{FBE326AD-2D62-F3E9-1CDF-0933D56C4553}"/>
          </ac:spMkLst>
        </pc:spChg>
        <pc:spChg chg="add mod">
          <ac:chgData name="Rui Costa" userId="3a2e054e-4720-4130-a729-7446f90c0726" providerId="ADAL" clId="{938557CA-5EB3-40F2-A44D-FD4CA23DDFAA}" dt="2022-05-31T18:28:17.475" v="2321" actId="1076"/>
          <ac:spMkLst>
            <pc:docMk/>
            <pc:sldMk cId="2637092871" sldId="258"/>
            <ac:spMk id="27" creationId="{7C9AC360-B888-A8FC-8000-1BA5A0D4CABE}"/>
          </ac:spMkLst>
        </pc:spChg>
        <pc:spChg chg="add mod">
          <ac:chgData name="Rui Costa" userId="3a2e054e-4720-4130-a729-7446f90c0726" providerId="ADAL" clId="{938557CA-5EB3-40F2-A44D-FD4CA23DDFAA}" dt="2022-05-31T18:28:48.354" v="2364" actId="1036"/>
          <ac:spMkLst>
            <pc:docMk/>
            <pc:sldMk cId="2637092871" sldId="258"/>
            <ac:spMk id="28" creationId="{4C494C16-2D3A-9C17-6E42-24804E63012E}"/>
          </ac:spMkLst>
        </pc:spChg>
        <pc:spChg chg="add mod">
          <ac:chgData name="Rui Costa" userId="3a2e054e-4720-4130-a729-7446f90c0726" providerId="ADAL" clId="{938557CA-5EB3-40F2-A44D-FD4CA23DDFAA}" dt="2022-05-31T18:28:48.354" v="2364" actId="1036"/>
          <ac:spMkLst>
            <pc:docMk/>
            <pc:sldMk cId="2637092871" sldId="258"/>
            <ac:spMk id="29" creationId="{A087FE9F-4B62-92CA-2DF9-0079D2AD709F}"/>
          </ac:spMkLst>
        </pc:spChg>
        <pc:spChg chg="add mod">
          <ac:chgData name="Rui Costa" userId="3a2e054e-4720-4130-a729-7446f90c0726" providerId="ADAL" clId="{938557CA-5EB3-40F2-A44D-FD4CA23DDFAA}" dt="2022-05-31T18:20:15.594" v="2301" actId="207"/>
          <ac:spMkLst>
            <pc:docMk/>
            <pc:sldMk cId="2637092871" sldId="258"/>
            <ac:spMk id="32" creationId="{997AB66A-104C-A464-A99B-F77E1952F11B}"/>
          </ac:spMkLst>
        </pc:spChg>
        <pc:picChg chg="mod">
          <ac:chgData name="Rui Costa" userId="3a2e054e-4720-4130-a729-7446f90c0726" providerId="ADAL" clId="{938557CA-5EB3-40F2-A44D-FD4CA23DDFAA}" dt="2022-05-31T18:28:11.640" v="2320" actId="14100"/>
          <ac:picMkLst>
            <pc:docMk/>
            <pc:sldMk cId="2637092871" sldId="258"/>
            <ac:picMk id="5" creationId="{00000000-0000-0000-0000-000000000000}"/>
          </ac:picMkLst>
        </pc:picChg>
        <pc:picChg chg="add mod">
          <ac:chgData name="Rui Costa" userId="3a2e054e-4720-4130-a729-7446f90c0726" providerId="ADAL" clId="{938557CA-5EB3-40F2-A44D-FD4CA23DDFAA}" dt="2022-05-31T18:17:49.951" v="2277"/>
          <ac:picMkLst>
            <pc:docMk/>
            <pc:sldMk cId="2637092871" sldId="258"/>
            <ac:picMk id="30" creationId="{F1B79CE9-3E97-9E23-BA4B-5B5C05F94579}"/>
          </ac:picMkLst>
        </pc:picChg>
        <pc:picChg chg="add mod">
          <ac:chgData name="Rui Costa" userId="3a2e054e-4720-4130-a729-7446f90c0726" providerId="ADAL" clId="{938557CA-5EB3-40F2-A44D-FD4CA23DDFAA}" dt="2022-05-31T18:17:49.951" v="2277"/>
          <ac:picMkLst>
            <pc:docMk/>
            <pc:sldMk cId="2637092871" sldId="258"/>
            <ac:picMk id="31" creationId="{75412B24-AE59-3D36-7CC8-23E74FAE9749}"/>
          </ac:picMkLst>
        </pc:picChg>
        <pc:cxnChg chg="mod">
          <ac:chgData name="Rui Costa" userId="3a2e054e-4720-4130-a729-7446f90c0726" providerId="ADAL" clId="{938557CA-5EB3-40F2-A44D-FD4CA23DDFAA}" dt="2022-05-31T18:28:30.804" v="2356" actId="1035"/>
          <ac:cxnSpMkLst>
            <pc:docMk/>
            <pc:sldMk cId="2637092871" sldId="258"/>
            <ac:cxnSpMk id="23" creationId="{00000000-0000-0000-0000-000000000000}"/>
          </ac:cxnSpMkLst>
        </pc:cxnChg>
      </pc:sldChg>
      <pc:sldChg chg="addSp delSp modSp mod">
        <pc:chgData name="Rui Costa" userId="3a2e054e-4720-4130-a729-7446f90c0726" providerId="ADAL" clId="{938557CA-5EB3-40F2-A44D-FD4CA23DDFAA}" dt="2022-05-31T18:19:27.409" v="2294" actId="207"/>
        <pc:sldMkLst>
          <pc:docMk/>
          <pc:sldMk cId="1570191225" sldId="260"/>
        </pc:sldMkLst>
        <pc:spChg chg="mod">
          <ac:chgData name="Rui Costa" userId="3a2e054e-4720-4130-a729-7446f90c0726" providerId="ADAL" clId="{938557CA-5EB3-40F2-A44D-FD4CA23DDFAA}" dt="2022-05-24T18:29:23.451" v="491" actId="1076"/>
          <ac:spMkLst>
            <pc:docMk/>
            <pc:sldMk cId="1570191225" sldId="260"/>
            <ac:spMk id="5" creationId="{00000000-0000-0000-0000-000000000000}"/>
          </ac:spMkLst>
        </pc:spChg>
        <pc:spChg chg="add mod">
          <ac:chgData name="Rui Costa" userId="3a2e054e-4720-4130-a729-7446f90c0726" providerId="ADAL" clId="{938557CA-5EB3-40F2-A44D-FD4CA23DDFAA}" dt="2022-05-31T18:19:27.409" v="2294" actId="207"/>
          <ac:spMkLst>
            <pc:docMk/>
            <pc:sldMk cId="1570191225" sldId="260"/>
            <ac:spMk id="10" creationId="{5FF997FD-BB8B-D5F8-97B3-D8EA8B348392}"/>
          </ac:spMkLst>
        </pc:spChg>
        <pc:picChg chg="add mod">
          <ac:chgData name="Rui Costa" userId="3a2e054e-4720-4130-a729-7446f90c0726" providerId="ADAL" clId="{938557CA-5EB3-40F2-A44D-FD4CA23DDFAA}" dt="2022-05-31T18:16:34.453" v="2255"/>
          <ac:picMkLst>
            <pc:docMk/>
            <pc:sldMk cId="1570191225" sldId="260"/>
            <ac:picMk id="8" creationId="{66107463-4F08-18FE-0010-6FA5A8B31430}"/>
          </ac:picMkLst>
        </pc:picChg>
        <pc:picChg chg="del">
          <ac:chgData name="Rui Costa" userId="3a2e054e-4720-4130-a729-7446f90c0726" providerId="ADAL" clId="{938557CA-5EB3-40F2-A44D-FD4CA23DDFAA}" dt="2022-05-25T17:37:53.316" v="884" actId="478"/>
          <ac:picMkLst>
            <pc:docMk/>
            <pc:sldMk cId="1570191225" sldId="260"/>
            <ac:picMk id="8" creationId="{B034926C-D744-4B12-9955-9C2045E75026}"/>
          </ac:picMkLst>
        </pc:picChg>
        <pc:picChg chg="add del mod">
          <ac:chgData name="Rui Costa" userId="3a2e054e-4720-4130-a729-7446f90c0726" providerId="ADAL" clId="{938557CA-5EB3-40F2-A44D-FD4CA23DDFAA}" dt="2022-05-25T17:37:54.080" v="885" actId="478"/>
          <ac:picMkLst>
            <pc:docMk/>
            <pc:sldMk cId="1570191225" sldId="260"/>
            <ac:picMk id="9" creationId="{8BABAE97-209C-5331-A863-FFBB58B426EC}"/>
          </ac:picMkLst>
        </pc:picChg>
        <pc:picChg chg="add mod">
          <ac:chgData name="Rui Costa" userId="3a2e054e-4720-4130-a729-7446f90c0726" providerId="ADAL" clId="{938557CA-5EB3-40F2-A44D-FD4CA23DDFAA}" dt="2022-05-31T18:16:34.453" v="2255"/>
          <ac:picMkLst>
            <pc:docMk/>
            <pc:sldMk cId="1570191225" sldId="260"/>
            <ac:picMk id="9" creationId="{A09F7FF8-D6D7-34B8-8E3B-6B54F66B7676}"/>
          </ac:picMkLst>
        </pc:picChg>
        <pc:picChg chg="add del mod">
          <ac:chgData name="Rui Costa" userId="3a2e054e-4720-4130-a729-7446f90c0726" providerId="ADAL" clId="{938557CA-5EB3-40F2-A44D-FD4CA23DDFAA}" dt="2022-05-24T18:53:06.818" v="734" actId="478"/>
          <ac:picMkLst>
            <pc:docMk/>
            <pc:sldMk cId="1570191225" sldId="260"/>
            <ac:picMk id="10" creationId="{C6977193-A83F-0EF3-D308-8E8F1052C9EC}"/>
          </ac:picMkLst>
        </pc:picChg>
      </pc:sldChg>
      <pc:sldChg chg="del">
        <pc:chgData name="Rui Costa" userId="3a2e054e-4720-4130-a729-7446f90c0726" providerId="ADAL" clId="{938557CA-5EB3-40F2-A44D-FD4CA23DDFAA}" dt="2022-05-24T17:41:11.840" v="255" actId="47"/>
        <pc:sldMkLst>
          <pc:docMk/>
          <pc:sldMk cId="1438010670" sldId="272"/>
        </pc:sldMkLst>
      </pc:sldChg>
      <pc:sldChg chg="del">
        <pc:chgData name="Rui Costa" userId="3a2e054e-4720-4130-a729-7446f90c0726" providerId="ADAL" clId="{938557CA-5EB3-40F2-A44D-FD4CA23DDFAA}" dt="2022-05-24T17:41:14.048" v="257" actId="47"/>
        <pc:sldMkLst>
          <pc:docMk/>
          <pc:sldMk cId="985310603" sldId="274"/>
        </pc:sldMkLst>
      </pc:sldChg>
      <pc:sldChg chg="del">
        <pc:chgData name="Rui Costa" userId="3a2e054e-4720-4130-a729-7446f90c0726" providerId="ADAL" clId="{938557CA-5EB3-40F2-A44D-FD4CA23DDFAA}" dt="2022-05-24T18:46:09.209" v="566" actId="2696"/>
        <pc:sldMkLst>
          <pc:docMk/>
          <pc:sldMk cId="1902070672" sldId="274"/>
        </pc:sldMkLst>
      </pc:sldChg>
      <pc:sldChg chg="modSp mod ord delDesignElem">
        <pc:chgData name="Rui Costa" userId="3a2e054e-4720-4130-a729-7446f90c0726" providerId="ADAL" clId="{938557CA-5EB3-40F2-A44D-FD4CA23DDFAA}" dt="2022-05-25T18:04:40.215" v="1294"/>
        <pc:sldMkLst>
          <pc:docMk/>
          <pc:sldMk cId="2156798844" sldId="274"/>
        </pc:sldMkLst>
        <pc:spChg chg="mod">
          <ac:chgData name="Rui Costa" userId="3a2e054e-4720-4130-a729-7446f90c0726" providerId="ADAL" clId="{938557CA-5EB3-40F2-A44D-FD4CA23DDFAA}" dt="2022-05-25T17:45:56.545" v="1055" actId="207"/>
          <ac:spMkLst>
            <pc:docMk/>
            <pc:sldMk cId="2156798844" sldId="274"/>
            <ac:spMk id="2" creationId="{F66A2638-E524-43A4-99C4-A24314598436}"/>
          </ac:spMkLst>
        </pc:spChg>
      </pc:sldChg>
      <pc:sldChg chg="del">
        <pc:chgData name="Rui Costa" userId="3a2e054e-4720-4130-a729-7446f90c0726" providerId="ADAL" clId="{938557CA-5EB3-40F2-A44D-FD4CA23DDFAA}" dt="2022-05-25T17:44:39.847" v="1052" actId="2696"/>
        <pc:sldMkLst>
          <pc:docMk/>
          <pc:sldMk cId="4215041155" sldId="274"/>
        </pc:sldMkLst>
      </pc:sldChg>
      <pc:sldChg chg="del">
        <pc:chgData name="Rui Costa" userId="3a2e054e-4720-4130-a729-7446f90c0726" providerId="ADAL" clId="{938557CA-5EB3-40F2-A44D-FD4CA23DDFAA}" dt="2022-05-24T17:45:08.281" v="279" actId="47"/>
        <pc:sldMkLst>
          <pc:docMk/>
          <pc:sldMk cId="2333512543" sldId="279"/>
        </pc:sldMkLst>
      </pc:sldChg>
      <pc:sldChg chg="addSp delSp modSp mod delAnim modAnim">
        <pc:chgData name="Rui Costa" userId="3a2e054e-4720-4130-a729-7446f90c0726" providerId="ADAL" clId="{938557CA-5EB3-40F2-A44D-FD4CA23DDFAA}" dt="2022-06-01T07:26:19.490" v="2454" actId="1035"/>
        <pc:sldMkLst>
          <pc:docMk/>
          <pc:sldMk cId="1016108961" sldId="280"/>
        </pc:sldMkLst>
        <pc:spChg chg="add del mod">
          <ac:chgData name="Rui Costa" userId="3a2e054e-4720-4130-a729-7446f90c0726" providerId="ADAL" clId="{938557CA-5EB3-40F2-A44D-FD4CA23DDFAA}" dt="2022-05-25T18:21:09.771" v="1411" actId="478"/>
          <ac:spMkLst>
            <pc:docMk/>
            <pc:sldMk cId="1016108961" sldId="280"/>
            <ac:spMk id="4" creationId="{0ABB96A1-D7E8-25DE-35A0-5F48C9240BA1}"/>
          </ac:spMkLst>
        </pc:spChg>
        <pc:spChg chg="add del mod">
          <ac:chgData name="Rui Costa" userId="3a2e054e-4720-4130-a729-7446f90c0726" providerId="ADAL" clId="{938557CA-5EB3-40F2-A44D-FD4CA23DDFAA}" dt="2022-05-25T18:22:00.352" v="1427" actId="478"/>
          <ac:spMkLst>
            <pc:docMk/>
            <pc:sldMk cId="1016108961" sldId="280"/>
            <ac:spMk id="7" creationId="{19BC9237-2E28-553D-E9AD-32138791969B}"/>
          </ac:spMkLst>
        </pc:spChg>
        <pc:spChg chg="add del mod">
          <ac:chgData name="Rui Costa" userId="3a2e054e-4720-4130-a729-7446f90c0726" providerId="ADAL" clId="{938557CA-5EB3-40F2-A44D-FD4CA23DDFAA}" dt="2022-05-25T18:22:50.844" v="1439" actId="478"/>
          <ac:spMkLst>
            <pc:docMk/>
            <pc:sldMk cId="1016108961" sldId="280"/>
            <ac:spMk id="11" creationId="{A33580B9-B0E9-75F7-5D4B-87033FC23F37}"/>
          </ac:spMkLst>
        </pc:spChg>
        <pc:spChg chg="del mod">
          <ac:chgData name="Rui Costa" userId="3a2e054e-4720-4130-a729-7446f90c0726" providerId="ADAL" clId="{938557CA-5EB3-40F2-A44D-FD4CA23DDFAA}" dt="2022-05-25T18:24:42.770" v="1460" actId="478"/>
          <ac:spMkLst>
            <pc:docMk/>
            <pc:sldMk cId="1016108961" sldId="280"/>
            <ac:spMk id="12" creationId="{00000000-0000-0000-0000-000000000000}"/>
          </ac:spMkLst>
        </pc:spChg>
        <pc:spChg chg="del">
          <ac:chgData name="Rui Costa" userId="3a2e054e-4720-4130-a729-7446f90c0726" providerId="ADAL" clId="{938557CA-5EB3-40F2-A44D-FD4CA23DDFAA}" dt="2022-05-25T18:32:25.027" v="1581" actId="478"/>
          <ac:spMkLst>
            <pc:docMk/>
            <pc:sldMk cId="1016108961" sldId="280"/>
            <ac:spMk id="13" creationId="{00000000-0000-0000-0000-000000000000}"/>
          </ac:spMkLst>
        </pc:spChg>
        <pc:spChg chg="mod">
          <ac:chgData name="Rui Costa" userId="3a2e054e-4720-4130-a729-7446f90c0726" providerId="ADAL" clId="{938557CA-5EB3-40F2-A44D-FD4CA23DDFAA}" dt="2022-05-25T18:30:34.362" v="1552" actId="164"/>
          <ac:spMkLst>
            <pc:docMk/>
            <pc:sldMk cId="1016108961" sldId="280"/>
            <ac:spMk id="14" creationId="{00000000-0000-0000-0000-000000000000}"/>
          </ac:spMkLst>
        </pc:spChg>
        <pc:spChg chg="mod">
          <ac:chgData name="Rui Costa" userId="3a2e054e-4720-4130-a729-7446f90c0726" providerId="ADAL" clId="{938557CA-5EB3-40F2-A44D-FD4CA23DDFAA}" dt="2022-05-25T18:30:45.865" v="1554" actId="164"/>
          <ac:spMkLst>
            <pc:docMk/>
            <pc:sldMk cId="1016108961" sldId="280"/>
            <ac:spMk id="15" creationId="{00000000-0000-0000-0000-000000000000}"/>
          </ac:spMkLst>
        </pc:spChg>
        <pc:spChg chg="del mod">
          <ac:chgData name="Rui Costa" userId="3a2e054e-4720-4130-a729-7446f90c0726" providerId="ADAL" clId="{938557CA-5EB3-40F2-A44D-FD4CA23DDFAA}" dt="2022-05-25T18:25:17.423" v="1498" actId="478"/>
          <ac:spMkLst>
            <pc:docMk/>
            <pc:sldMk cId="1016108961" sldId="280"/>
            <ac:spMk id="16" creationId="{00000000-0000-0000-0000-000000000000}"/>
          </ac:spMkLst>
        </pc:spChg>
        <pc:spChg chg="del">
          <ac:chgData name="Rui Costa" userId="3a2e054e-4720-4130-a729-7446f90c0726" providerId="ADAL" clId="{938557CA-5EB3-40F2-A44D-FD4CA23DDFAA}" dt="2022-05-25T18:21:07.316" v="1410" actId="478"/>
          <ac:spMkLst>
            <pc:docMk/>
            <pc:sldMk cId="1016108961" sldId="280"/>
            <ac:spMk id="17" creationId="{00000000-0000-0000-0000-000000000000}"/>
          </ac:spMkLst>
        </pc:spChg>
        <pc:spChg chg="del">
          <ac:chgData name="Rui Costa" userId="3a2e054e-4720-4130-a729-7446f90c0726" providerId="ADAL" clId="{938557CA-5EB3-40F2-A44D-FD4CA23DDFAA}" dt="2022-05-25T18:21:07.316" v="1410" actId="478"/>
          <ac:spMkLst>
            <pc:docMk/>
            <pc:sldMk cId="1016108961" sldId="280"/>
            <ac:spMk id="18" creationId="{00000000-0000-0000-0000-000000000000}"/>
          </ac:spMkLst>
        </pc:spChg>
        <pc:spChg chg="mod">
          <ac:chgData name="Rui Costa" userId="3a2e054e-4720-4130-a729-7446f90c0726" providerId="ADAL" clId="{938557CA-5EB3-40F2-A44D-FD4CA23DDFAA}" dt="2022-05-25T18:32:22.394" v="1580" actId="14100"/>
          <ac:spMkLst>
            <pc:docMk/>
            <pc:sldMk cId="1016108961" sldId="280"/>
            <ac:spMk id="19" creationId="{00000000-0000-0000-0000-000000000000}"/>
          </ac:spMkLst>
        </pc:spChg>
        <pc:spChg chg="mod">
          <ac:chgData name="Rui Costa" userId="3a2e054e-4720-4130-a729-7446f90c0726" providerId="ADAL" clId="{938557CA-5EB3-40F2-A44D-FD4CA23DDFAA}" dt="2022-05-25T18:30:34.362" v="1552" actId="164"/>
          <ac:spMkLst>
            <pc:docMk/>
            <pc:sldMk cId="1016108961" sldId="280"/>
            <ac:spMk id="21" creationId="{00000000-0000-0000-0000-000000000000}"/>
          </ac:spMkLst>
        </pc:spChg>
        <pc:spChg chg="mod">
          <ac:chgData name="Rui Costa" userId="3a2e054e-4720-4130-a729-7446f90c0726" providerId="ADAL" clId="{938557CA-5EB3-40F2-A44D-FD4CA23DDFAA}" dt="2022-06-01T07:20:25.783" v="2406" actId="20577"/>
          <ac:spMkLst>
            <pc:docMk/>
            <pc:sldMk cId="1016108961" sldId="280"/>
            <ac:spMk id="22" creationId="{00000000-0000-0000-0000-000000000000}"/>
          </ac:spMkLst>
        </pc:spChg>
        <pc:spChg chg="del">
          <ac:chgData name="Rui Costa" userId="3a2e054e-4720-4130-a729-7446f90c0726" providerId="ADAL" clId="{938557CA-5EB3-40F2-A44D-FD4CA23DDFAA}" dt="2022-05-25T18:21:07.316" v="1410" actId="478"/>
          <ac:spMkLst>
            <pc:docMk/>
            <pc:sldMk cId="1016108961" sldId="280"/>
            <ac:spMk id="23" creationId="{00000000-0000-0000-0000-000000000000}"/>
          </ac:spMkLst>
        </pc:spChg>
        <pc:spChg chg="add mod">
          <ac:chgData name="Rui Costa" userId="3a2e054e-4720-4130-a729-7446f90c0726" providerId="ADAL" clId="{938557CA-5EB3-40F2-A44D-FD4CA23DDFAA}" dt="2022-05-25T18:30:29.230" v="1551" actId="164"/>
          <ac:spMkLst>
            <pc:docMk/>
            <pc:sldMk cId="1016108961" sldId="280"/>
            <ac:spMk id="24" creationId="{A00425C2-DF37-EFDD-20ED-35D8AC13B647}"/>
          </ac:spMkLst>
        </pc:spChg>
        <pc:spChg chg="add del mod">
          <ac:chgData name="Rui Costa" userId="3a2e054e-4720-4130-a729-7446f90c0726" providerId="ADAL" clId="{938557CA-5EB3-40F2-A44D-FD4CA23DDFAA}" dt="2022-05-25T18:22:29.996" v="1433" actId="478"/>
          <ac:spMkLst>
            <pc:docMk/>
            <pc:sldMk cId="1016108961" sldId="280"/>
            <ac:spMk id="25" creationId="{432E132B-BBB6-1E20-889A-2DB630A6A6F3}"/>
          </ac:spMkLst>
        </pc:spChg>
        <pc:spChg chg="add mod">
          <ac:chgData name="Rui Costa" userId="3a2e054e-4720-4130-a729-7446f90c0726" providerId="ADAL" clId="{938557CA-5EB3-40F2-A44D-FD4CA23DDFAA}" dt="2022-05-25T18:30:29.230" v="1551" actId="164"/>
          <ac:spMkLst>
            <pc:docMk/>
            <pc:sldMk cId="1016108961" sldId="280"/>
            <ac:spMk id="26" creationId="{39713B7D-7065-EEBE-7713-9DC8B0E1D547}"/>
          </ac:spMkLst>
        </pc:spChg>
        <pc:spChg chg="add mod">
          <ac:chgData name="Rui Costa" userId="3a2e054e-4720-4130-a729-7446f90c0726" providerId="ADAL" clId="{938557CA-5EB3-40F2-A44D-FD4CA23DDFAA}" dt="2022-05-31T18:18:10.173" v="2280" actId="207"/>
          <ac:spMkLst>
            <pc:docMk/>
            <pc:sldMk cId="1016108961" sldId="280"/>
            <ac:spMk id="27" creationId="{676FB15F-B970-BF91-5EA8-4E27A48F34C0}"/>
          </ac:spMkLst>
        </pc:spChg>
        <pc:spChg chg="add del mod">
          <ac:chgData name="Rui Costa" userId="3a2e054e-4720-4130-a729-7446f90c0726" providerId="ADAL" clId="{938557CA-5EB3-40F2-A44D-FD4CA23DDFAA}" dt="2022-05-25T18:24:19.185" v="1453" actId="478"/>
          <ac:spMkLst>
            <pc:docMk/>
            <pc:sldMk cId="1016108961" sldId="280"/>
            <ac:spMk id="27" creationId="{ABFA6438-2AA6-26BD-D6DA-23EF995D0927}"/>
          </ac:spMkLst>
        </pc:spChg>
        <pc:spChg chg="add mod">
          <ac:chgData name="Rui Costa" userId="3a2e054e-4720-4130-a729-7446f90c0726" providerId="ADAL" clId="{938557CA-5EB3-40F2-A44D-FD4CA23DDFAA}" dt="2022-05-25T18:30:40.384" v="1553" actId="164"/>
          <ac:spMkLst>
            <pc:docMk/>
            <pc:sldMk cId="1016108961" sldId="280"/>
            <ac:spMk id="28" creationId="{C5D9C9E2-FF5D-67E3-F213-B0745A631AB8}"/>
          </ac:spMkLst>
        </pc:spChg>
        <pc:spChg chg="add mod">
          <ac:chgData name="Rui Costa" userId="3a2e054e-4720-4130-a729-7446f90c0726" providerId="ADAL" clId="{938557CA-5EB3-40F2-A44D-FD4CA23DDFAA}" dt="2022-05-25T18:30:40.384" v="1553" actId="164"/>
          <ac:spMkLst>
            <pc:docMk/>
            <pc:sldMk cId="1016108961" sldId="280"/>
            <ac:spMk id="29" creationId="{9823F45C-DFD3-F3C9-BA7C-D0B6F54E7E43}"/>
          </ac:spMkLst>
        </pc:spChg>
        <pc:grpChg chg="add mod">
          <ac:chgData name="Rui Costa" userId="3a2e054e-4720-4130-a729-7446f90c0726" providerId="ADAL" clId="{938557CA-5EB3-40F2-A44D-FD4CA23DDFAA}" dt="2022-06-01T07:26:19.490" v="2454" actId="1035"/>
          <ac:grpSpMkLst>
            <pc:docMk/>
            <pc:sldMk cId="1016108961" sldId="280"/>
            <ac:grpSpMk id="34" creationId="{9879179D-6C35-7391-5648-B5FA70133476}"/>
          </ac:grpSpMkLst>
        </pc:grpChg>
        <pc:grpChg chg="add mod">
          <ac:chgData name="Rui Costa" userId="3a2e054e-4720-4130-a729-7446f90c0726" providerId="ADAL" clId="{938557CA-5EB3-40F2-A44D-FD4CA23DDFAA}" dt="2022-06-01T07:26:19.490" v="2454" actId="1035"/>
          <ac:grpSpMkLst>
            <pc:docMk/>
            <pc:sldMk cId="1016108961" sldId="280"/>
            <ac:grpSpMk id="35" creationId="{D7A3EF3F-A2CE-13C7-CA57-17BCA8B69811}"/>
          </ac:grpSpMkLst>
        </pc:grpChg>
        <pc:grpChg chg="add mod">
          <ac:chgData name="Rui Costa" userId="3a2e054e-4720-4130-a729-7446f90c0726" providerId="ADAL" clId="{938557CA-5EB3-40F2-A44D-FD4CA23DDFAA}" dt="2022-06-01T07:26:19.490" v="2454" actId="1035"/>
          <ac:grpSpMkLst>
            <pc:docMk/>
            <pc:sldMk cId="1016108961" sldId="280"/>
            <ac:grpSpMk id="36" creationId="{255F7A7F-9F30-247C-3DF0-9502F02201E9}"/>
          </ac:grpSpMkLst>
        </pc:grpChg>
        <pc:grpChg chg="add mod">
          <ac:chgData name="Rui Costa" userId="3a2e054e-4720-4130-a729-7446f90c0726" providerId="ADAL" clId="{938557CA-5EB3-40F2-A44D-FD4CA23DDFAA}" dt="2022-06-01T07:26:19.490" v="2454" actId="1035"/>
          <ac:grpSpMkLst>
            <pc:docMk/>
            <pc:sldMk cId="1016108961" sldId="280"/>
            <ac:grpSpMk id="37" creationId="{ED3C8BB8-9992-6F08-91F1-D597C6CFC2BA}"/>
          </ac:grpSpMkLst>
        </pc:grpChg>
        <pc:picChg chg="del mod">
          <ac:chgData name="Rui Costa" userId="3a2e054e-4720-4130-a729-7446f90c0726" providerId="ADAL" clId="{938557CA-5EB3-40F2-A44D-FD4CA23DDFAA}" dt="2022-05-25T18:21:40.687" v="1415" actId="478"/>
          <ac:picMkLst>
            <pc:docMk/>
            <pc:sldMk cId="1016108961" sldId="280"/>
            <ac:picMk id="3" creationId="{00000000-0000-0000-0000-000000000000}"/>
          </ac:picMkLst>
        </pc:picChg>
        <pc:picChg chg="add mod">
          <ac:chgData name="Rui Costa" userId="3a2e054e-4720-4130-a729-7446f90c0726" providerId="ADAL" clId="{938557CA-5EB3-40F2-A44D-FD4CA23DDFAA}" dt="2022-05-25T18:30:29.230" v="1551" actId="164"/>
          <ac:picMkLst>
            <pc:docMk/>
            <pc:sldMk cId="1016108961" sldId="280"/>
            <ac:picMk id="5" creationId="{905C8C8B-FFE1-69C7-2670-1DBCAAD6CA50}"/>
          </ac:picMkLst>
        </pc:picChg>
        <pc:picChg chg="del mod">
          <ac:chgData name="Rui Costa" userId="3a2e054e-4720-4130-a729-7446f90c0726" providerId="ADAL" clId="{938557CA-5EB3-40F2-A44D-FD4CA23DDFAA}" dt="2022-05-25T18:22:48.461" v="1438" actId="478"/>
          <ac:picMkLst>
            <pc:docMk/>
            <pc:sldMk cId="1016108961" sldId="280"/>
            <ac:picMk id="8" creationId="{00000000-0000-0000-0000-000000000000}"/>
          </ac:picMkLst>
        </pc:picChg>
        <pc:picChg chg="del">
          <ac:chgData name="Rui Costa" userId="3a2e054e-4720-4130-a729-7446f90c0726" providerId="ADAL" clId="{938557CA-5EB3-40F2-A44D-FD4CA23DDFAA}" dt="2022-05-25T18:21:07.316" v="1410" actId="478"/>
          <ac:picMkLst>
            <pc:docMk/>
            <pc:sldMk cId="1016108961" sldId="280"/>
            <ac:picMk id="10" creationId="{00000000-0000-0000-0000-000000000000}"/>
          </ac:picMkLst>
        </pc:picChg>
        <pc:picChg chg="add mod">
          <ac:chgData name="Rui Costa" userId="3a2e054e-4720-4130-a729-7446f90c0726" providerId="ADAL" clId="{938557CA-5EB3-40F2-A44D-FD4CA23DDFAA}" dt="2022-05-31T18:17:46.155" v="2276"/>
          <ac:picMkLst>
            <pc:docMk/>
            <pc:sldMk cId="1016108961" sldId="280"/>
            <ac:picMk id="23" creationId="{E6AC84D9-E193-6313-6A8C-AE28D9A28993}"/>
          </ac:picMkLst>
        </pc:picChg>
        <pc:picChg chg="add mod">
          <ac:chgData name="Rui Costa" userId="3a2e054e-4720-4130-a729-7446f90c0726" providerId="ADAL" clId="{938557CA-5EB3-40F2-A44D-FD4CA23DDFAA}" dt="2022-05-31T18:17:46.155" v="2276"/>
          <ac:picMkLst>
            <pc:docMk/>
            <pc:sldMk cId="1016108961" sldId="280"/>
            <ac:picMk id="25" creationId="{825E1CB1-759E-5E84-2F96-35ABC6248DC1}"/>
          </ac:picMkLst>
        </pc:picChg>
        <pc:picChg chg="add mod">
          <ac:chgData name="Rui Costa" userId="3a2e054e-4720-4130-a729-7446f90c0726" providerId="ADAL" clId="{938557CA-5EB3-40F2-A44D-FD4CA23DDFAA}" dt="2022-05-25T18:30:34.362" v="1552" actId="164"/>
          <ac:picMkLst>
            <pc:docMk/>
            <pc:sldMk cId="1016108961" sldId="280"/>
            <ac:picMk id="30" creationId="{89E66FF3-335C-F646-59BD-FDA65FC102C9}"/>
          </ac:picMkLst>
        </pc:picChg>
        <pc:picChg chg="add mod">
          <ac:chgData name="Rui Costa" userId="3a2e054e-4720-4130-a729-7446f90c0726" providerId="ADAL" clId="{938557CA-5EB3-40F2-A44D-FD4CA23DDFAA}" dt="2022-05-25T18:30:40.384" v="1553" actId="164"/>
          <ac:picMkLst>
            <pc:docMk/>
            <pc:sldMk cId="1016108961" sldId="280"/>
            <ac:picMk id="31" creationId="{7CA7C8FC-E5C5-CE75-F321-A1164B0D9306}"/>
          </ac:picMkLst>
        </pc:picChg>
        <pc:picChg chg="add mod">
          <ac:chgData name="Rui Costa" userId="3a2e054e-4720-4130-a729-7446f90c0726" providerId="ADAL" clId="{938557CA-5EB3-40F2-A44D-FD4CA23DDFAA}" dt="2022-05-25T18:30:29.230" v="1551" actId="164"/>
          <ac:picMkLst>
            <pc:docMk/>
            <pc:sldMk cId="1016108961" sldId="280"/>
            <ac:picMk id="32" creationId="{25C1D4D3-DE30-65CD-7B63-778B9EA827C6}"/>
          </ac:picMkLst>
        </pc:picChg>
        <pc:picChg chg="add mod">
          <ac:chgData name="Rui Costa" userId="3a2e054e-4720-4130-a729-7446f90c0726" providerId="ADAL" clId="{938557CA-5EB3-40F2-A44D-FD4CA23DDFAA}" dt="2022-05-25T18:30:45.865" v="1554" actId="164"/>
          <ac:picMkLst>
            <pc:docMk/>
            <pc:sldMk cId="1016108961" sldId="280"/>
            <ac:picMk id="33" creationId="{2F03545D-2E40-059A-2EC1-FCB255A5DE5D}"/>
          </ac:picMkLst>
        </pc:picChg>
      </pc:sldChg>
      <pc:sldChg chg="del ord">
        <pc:chgData name="Rui Costa" userId="3a2e054e-4720-4130-a729-7446f90c0726" providerId="ADAL" clId="{938557CA-5EB3-40F2-A44D-FD4CA23DDFAA}" dt="2022-05-25T18:15:29.991" v="1407" actId="47"/>
        <pc:sldMkLst>
          <pc:docMk/>
          <pc:sldMk cId="3129071265" sldId="285"/>
        </pc:sldMkLst>
      </pc:sldChg>
      <pc:sldChg chg="addSp delSp modSp del mod ord">
        <pc:chgData name="Rui Costa" userId="3a2e054e-4720-4130-a729-7446f90c0726" providerId="ADAL" clId="{938557CA-5EB3-40F2-A44D-FD4CA23DDFAA}" dt="2022-05-25T18:35:39.982" v="1582" actId="47"/>
        <pc:sldMkLst>
          <pc:docMk/>
          <pc:sldMk cId="3305796249" sldId="290"/>
        </pc:sldMkLst>
        <pc:spChg chg="add del mod">
          <ac:chgData name="Rui Costa" userId="3a2e054e-4720-4130-a729-7446f90c0726" providerId="ADAL" clId="{938557CA-5EB3-40F2-A44D-FD4CA23DDFAA}" dt="2022-05-24T19:13:58.539" v="821" actId="12084"/>
          <ac:spMkLst>
            <pc:docMk/>
            <pc:sldMk cId="3305796249" sldId="290"/>
            <ac:spMk id="4" creationId="{88CDD6E2-A868-CFF3-52BF-B22152AF5E50}"/>
          </ac:spMkLst>
        </pc:spChg>
        <pc:graphicFrameChg chg="del mod">
          <ac:chgData name="Rui Costa" userId="3a2e054e-4720-4130-a729-7446f90c0726" providerId="ADAL" clId="{938557CA-5EB3-40F2-A44D-FD4CA23DDFAA}" dt="2022-05-24T19:12:54.863" v="820" actId="11529"/>
          <ac:graphicFrameMkLst>
            <pc:docMk/>
            <pc:sldMk cId="3305796249" sldId="290"/>
            <ac:graphicFrameMk id="3" creationId="{892967D1-8383-4469-9B77-3041EAA8831C}"/>
          </ac:graphicFrameMkLst>
        </pc:graphicFrameChg>
        <pc:graphicFrameChg chg="add mod">
          <ac:chgData name="Rui Costa" userId="3a2e054e-4720-4130-a729-7446f90c0726" providerId="ADAL" clId="{938557CA-5EB3-40F2-A44D-FD4CA23DDFAA}" dt="2022-05-24T19:20:31.519" v="842" actId="12100"/>
          <ac:graphicFrameMkLst>
            <pc:docMk/>
            <pc:sldMk cId="3305796249" sldId="290"/>
            <ac:graphicFrameMk id="5" creationId="{7B989AD7-276C-614E-5084-CAC47742D04E}"/>
          </ac:graphicFrameMkLst>
        </pc:graphicFrameChg>
        <pc:picChg chg="add del mod">
          <ac:chgData name="Rui Costa" userId="3a2e054e-4720-4130-a729-7446f90c0726" providerId="ADAL" clId="{938557CA-5EB3-40F2-A44D-FD4CA23DDFAA}" dt="2022-05-24T19:19:53.579" v="836" actId="478"/>
          <ac:picMkLst>
            <pc:docMk/>
            <pc:sldMk cId="3305796249" sldId="290"/>
            <ac:picMk id="4" creationId="{AA7D60A6-BF10-1A73-DEBA-E403427448B6}"/>
          </ac:picMkLst>
        </pc:picChg>
        <pc:picChg chg="add mod">
          <ac:chgData name="Rui Costa" userId="3a2e054e-4720-4130-a729-7446f90c0726" providerId="ADAL" clId="{938557CA-5EB3-40F2-A44D-FD4CA23DDFAA}" dt="2022-05-25T18:19:00.976" v="1408" actId="1076"/>
          <ac:picMkLst>
            <pc:docMk/>
            <pc:sldMk cId="3305796249" sldId="290"/>
            <ac:picMk id="6" creationId="{AC77D669-5D74-E456-25B6-6336086A6E76}"/>
          </ac:picMkLst>
        </pc:picChg>
        <pc:picChg chg="add mod">
          <ac:chgData name="Rui Costa" userId="3a2e054e-4720-4130-a729-7446f90c0726" providerId="ADAL" clId="{938557CA-5EB3-40F2-A44D-FD4CA23DDFAA}" dt="2022-05-25T18:19:02.550" v="1409" actId="1076"/>
          <ac:picMkLst>
            <pc:docMk/>
            <pc:sldMk cId="3305796249" sldId="290"/>
            <ac:picMk id="7" creationId="{7D4B5E3C-6D3E-E0EB-2508-84F546BC68C7}"/>
          </ac:picMkLst>
        </pc:picChg>
        <pc:picChg chg="add mod">
          <ac:chgData name="Rui Costa" userId="3a2e054e-4720-4130-a729-7446f90c0726" providerId="ADAL" clId="{938557CA-5EB3-40F2-A44D-FD4CA23DDFAA}" dt="2022-05-24T19:20:39.821" v="845" actId="14100"/>
          <ac:picMkLst>
            <pc:docMk/>
            <pc:sldMk cId="3305796249" sldId="290"/>
            <ac:picMk id="9" creationId="{2643F598-F670-AF57-E1FD-B0B40F9EB01F}"/>
          </ac:picMkLst>
        </pc:picChg>
      </pc:sldChg>
      <pc:sldChg chg="del ord">
        <pc:chgData name="Rui Costa" userId="3a2e054e-4720-4130-a729-7446f90c0726" providerId="ADAL" clId="{938557CA-5EB3-40F2-A44D-FD4CA23DDFAA}" dt="2022-05-24T19:05:01.413" v="816" actId="47"/>
        <pc:sldMkLst>
          <pc:docMk/>
          <pc:sldMk cId="3186374702" sldId="294"/>
        </pc:sldMkLst>
      </pc:sldChg>
      <pc:sldChg chg="del ord">
        <pc:chgData name="Rui Costa" userId="3a2e054e-4720-4130-a729-7446f90c0726" providerId="ADAL" clId="{938557CA-5EB3-40F2-A44D-FD4CA23DDFAA}" dt="2022-05-24T19:04:51.980" v="814" actId="47"/>
        <pc:sldMkLst>
          <pc:docMk/>
          <pc:sldMk cId="2793348705" sldId="299"/>
        </pc:sldMkLst>
      </pc:sldChg>
      <pc:sldChg chg="del">
        <pc:chgData name="Rui Costa" userId="3a2e054e-4720-4130-a729-7446f90c0726" providerId="ADAL" clId="{938557CA-5EB3-40F2-A44D-FD4CA23DDFAA}" dt="2022-05-24T17:32:26.202" v="1" actId="47"/>
        <pc:sldMkLst>
          <pc:docMk/>
          <pc:sldMk cId="3775703547" sldId="301"/>
        </pc:sldMkLst>
      </pc:sldChg>
      <pc:sldChg chg="addSp delSp modSp mod">
        <pc:chgData name="Rui Costa" userId="3a2e054e-4720-4130-a729-7446f90c0726" providerId="ADAL" clId="{938557CA-5EB3-40F2-A44D-FD4CA23DDFAA}" dt="2022-05-31T18:19:46.869" v="2297" actId="207"/>
        <pc:sldMkLst>
          <pc:docMk/>
          <pc:sldMk cId="3822730636" sldId="304"/>
        </pc:sldMkLst>
        <pc:spChg chg="add mod">
          <ac:chgData name="Rui Costa" userId="3a2e054e-4720-4130-a729-7446f90c0726" providerId="ADAL" clId="{938557CA-5EB3-40F2-A44D-FD4CA23DDFAA}" dt="2022-05-31T18:19:46.869" v="2297" actId="207"/>
          <ac:spMkLst>
            <pc:docMk/>
            <pc:sldMk cId="3822730636" sldId="304"/>
            <ac:spMk id="9" creationId="{722B4DEC-B74C-D04F-3D77-719A2DB3A82D}"/>
          </ac:spMkLst>
        </pc:spChg>
        <pc:picChg chg="add mod">
          <ac:chgData name="Rui Costa" userId="3a2e054e-4720-4130-a729-7446f90c0726" providerId="ADAL" clId="{938557CA-5EB3-40F2-A44D-FD4CA23DDFAA}" dt="2022-05-31T18:17:05.639" v="2264"/>
          <ac:picMkLst>
            <pc:docMk/>
            <pc:sldMk cId="3822730636" sldId="304"/>
            <ac:picMk id="7" creationId="{208038A9-9274-A9E2-A02F-E4A59F8DF7A5}"/>
          </ac:picMkLst>
        </pc:picChg>
        <pc:picChg chg="del">
          <ac:chgData name="Rui Costa" userId="3a2e054e-4720-4130-a729-7446f90c0726" providerId="ADAL" clId="{938557CA-5EB3-40F2-A44D-FD4CA23DDFAA}" dt="2022-05-25T17:38:20.044" v="892" actId="478"/>
          <ac:picMkLst>
            <pc:docMk/>
            <pc:sldMk cId="3822730636" sldId="304"/>
            <ac:picMk id="7" creationId="{3D0CAD0D-AB8F-4BC5-AA29-273C35F0AD8F}"/>
          </ac:picMkLst>
        </pc:picChg>
        <pc:picChg chg="add mod">
          <ac:chgData name="Rui Costa" userId="3a2e054e-4720-4130-a729-7446f90c0726" providerId="ADAL" clId="{938557CA-5EB3-40F2-A44D-FD4CA23DDFAA}" dt="2022-05-31T18:17:05.639" v="2264"/>
          <ac:picMkLst>
            <pc:docMk/>
            <pc:sldMk cId="3822730636" sldId="304"/>
            <ac:picMk id="8" creationId="{8B3AD11B-C293-EF1A-D825-B61A4C8318DC}"/>
          </ac:picMkLst>
        </pc:picChg>
      </pc:sldChg>
      <pc:sldChg chg="addSp delSp modSp mod modAnim">
        <pc:chgData name="Rui Costa" userId="3a2e054e-4720-4130-a729-7446f90c0726" providerId="ADAL" clId="{938557CA-5EB3-40F2-A44D-FD4CA23DDFAA}" dt="2022-06-01T06:38:28.498" v="2368"/>
        <pc:sldMkLst>
          <pc:docMk/>
          <pc:sldMk cId="1030746474" sldId="312"/>
        </pc:sldMkLst>
        <pc:spChg chg="mod">
          <ac:chgData name="Rui Costa" userId="3a2e054e-4720-4130-a729-7446f90c0726" providerId="ADAL" clId="{938557CA-5EB3-40F2-A44D-FD4CA23DDFAA}" dt="2022-05-31T17:48:13.265" v="2148" actId="207"/>
          <ac:spMkLst>
            <pc:docMk/>
            <pc:sldMk cId="1030746474" sldId="312"/>
            <ac:spMk id="23" creationId="{00000000-0000-0000-0000-000000000000}"/>
          </ac:spMkLst>
        </pc:spChg>
        <pc:picChg chg="add mod">
          <ac:chgData name="Rui Costa" userId="3a2e054e-4720-4130-a729-7446f90c0726" providerId="ADAL" clId="{938557CA-5EB3-40F2-A44D-FD4CA23DDFAA}" dt="2022-05-24T18:41:07.978" v="532" actId="1076"/>
          <ac:picMkLst>
            <pc:docMk/>
            <pc:sldMk cId="1030746474" sldId="312"/>
            <ac:picMk id="3" creationId="{53F6B42E-BF46-AB45-C06D-D70ABDB914C1}"/>
          </ac:picMkLst>
        </pc:picChg>
        <pc:picChg chg="del">
          <ac:chgData name="Rui Costa" userId="3a2e054e-4720-4130-a729-7446f90c0726" providerId="ADAL" clId="{938557CA-5EB3-40F2-A44D-FD4CA23DDFAA}" dt="2022-05-24T17:32:17.196" v="0" actId="478"/>
          <ac:picMkLst>
            <pc:docMk/>
            <pc:sldMk cId="1030746474" sldId="312"/>
            <ac:picMk id="5" creationId="{83CA13C0-7128-441E-B436-F8CE9CC388FB}"/>
          </ac:picMkLst>
        </pc:picChg>
        <pc:picChg chg="add mod">
          <ac:chgData name="Rui Costa" userId="3a2e054e-4720-4130-a729-7446f90c0726" providerId="ADAL" clId="{938557CA-5EB3-40F2-A44D-FD4CA23DDFAA}" dt="2022-05-31T17:47:02.591" v="2137" actId="1076"/>
          <ac:picMkLst>
            <pc:docMk/>
            <pc:sldMk cId="1030746474" sldId="312"/>
            <ac:picMk id="7" creationId="{A6AA61C5-7030-A43C-FD02-657EFB3882FC}"/>
          </ac:picMkLst>
        </pc:picChg>
        <pc:picChg chg="add mod">
          <ac:chgData name="Rui Costa" userId="3a2e054e-4720-4130-a729-7446f90c0726" providerId="ADAL" clId="{938557CA-5EB3-40F2-A44D-FD4CA23DDFAA}" dt="2022-05-31T17:47:31.488" v="2146" actId="1076"/>
          <ac:picMkLst>
            <pc:docMk/>
            <pc:sldMk cId="1030746474" sldId="312"/>
            <ac:picMk id="9" creationId="{DCC5E4A8-96E9-47FC-749A-76080DE7880A}"/>
          </ac:picMkLst>
        </pc:picChg>
        <pc:picChg chg="mod">
          <ac:chgData name="Rui Costa" userId="3a2e054e-4720-4130-a729-7446f90c0726" providerId="ADAL" clId="{938557CA-5EB3-40F2-A44D-FD4CA23DDFAA}" dt="2022-05-24T18:40:18.533" v="515" actId="1076"/>
          <ac:picMkLst>
            <pc:docMk/>
            <pc:sldMk cId="1030746474" sldId="312"/>
            <ac:picMk id="26" creationId="{043039B6-C114-074F-B232-697459084BFC}"/>
          </ac:picMkLst>
        </pc:picChg>
      </pc:sldChg>
      <pc:sldChg chg="del">
        <pc:chgData name="Rui Costa" userId="3a2e054e-4720-4130-a729-7446f90c0726" providerId="ADAL" clId="{938557CA-5EB3-40F2-A44D-FD4CA23DDFAA}" dt="2022-05-24T17:45:48.585" v="282" actId="47"/>
        <pc:sldMkLst>
          <pc:docMk/>
          <pc:sldMk cId="3691618336" sldId="315"/>
        </pc:sldMkLst>
      </pc:sldChg>
      <pc:sldChg chg="addSp delSp modSp mod">
        <pc:chgData name="Rui Costa" userId="3a2e054e-4720-4130-a729-7446f90c0726" providerId="ADAL" clId="{938557CA-5EB3-40F2-A44D-FD4CA23DDFAA}" dt="2022-05-31T18:19:21.225" v="2293" actId="207"/>
        <pc:sldMkLst>
          <pc:docMk/>
          <pc:sldMk cId="1101927241" sldId="316"/>
        </pc:sldMkLst>
        <pc:spChg chg="add mod">
          <ac:chgData name="Rui Costa" userId="3a2e054e-4720-4130-a729-7446f90c0726" providerId="ADAL" clId="{938557CA-5EB3-40F2-A44D-FD4CA23DDFAA}" dt="2022-05-31T18:19:21.225" v="2293" actId="207"/>
          <ac:spMkLst>
            <pc:docMk/>
            <pc:sldMk cId="1101927241" sldId="316"/>
            <ac:spMk id="11" creationId="{D2E31333-9F42-E979-44E9-7DBF248B2A95}"/>
          </ac:spMkLst>
        </pc:spChg>
        <pc:picChg chg="mod">
          <ac:chgData name="Rui Costa" userId="3a2e054e-4720-4130-a729-7446f90c0726" providerId="ADAL" clId="{938557CA-5EB3-40F2-A44D-FD4CA23DDFAA}" dt="2022-05-25T17:36:03.382" v="873" actId="14100"/>
          <ac:picMkLst>
            <pc:docMk/>
            <pc:sldMk cId="1101927241" sldId="316"/>
            <ac:picMk id="7" creationId="{943FB989-59F6-459F-823B-D6F2350F822B}"/>
          </ac:picMkLst>
        </pc:picChg>
        <pc:picChg chg="add mod">
          <ac:chgData name="Rui Costa" userId="3a2e054e-4720-4130-a729-7446f90c0726" providerId="ADAL" clId="{938557CA-5EB3-40F2-A44D-FD4CA23DDFAA}" dt="2022-05-31T18:16:51.854" v="2259"/>
          <ac:picMkLst>
            <pc:docMk/>
            <pc:sldMk cId="1101927241" sldId="316"/>
            <ac:picMk id="9" creationId="{660FD189-F65A-21AD-0774-9FE99E595E13}"/>
          </ac:picMkLst>
        </pc:picChg>
        <pc:picChg chg="del">
          <ac:chgData name="Rui Costa" userId="3a2e054e-4720-4130-a729-7446f90c0726" providerId="ADAL" clId="{938557CA-5EB3-40F2-A44D-FD4CA23DDFAA}" dt="2022-05-25T17:38:05.962" v="888" actId="478"/>
          <ac:picMkLst>
            <pc:docMk/>
            <pc:sldMk cId="1101927241" sldId="316"/>
            <ac:picMk id="9" creationId="{B9690CA6-FCC0-4BF5-A276-50A303CE2698}"/>
          </ac:picMkLst>
        </pc:picChg>
        <pc:picChg chg="add mod">
          <ac:chgData name="Rui Costa" userId="3a2e054e-4720-4130-a729-7446f90c0726" providerId="ADAL" clId="{938557CA-5EB3-40F2-A44D-FD4CA23DDFAA}" dt="2022-05-31T18:16:51.854" v="2259"/>
          <ac:picMkLst>
            <pc:docMk/>
            <pc:sldMk cId="1101927241" sldId="316"/>
            <ac:picMk id="10" creationId="{34EB6067-4CD2-4D29-BC2D-81E470EF0165}"/>
          </ac:picMkLst>
        </pc:picChg>
      </pc:sldChg>
      <pc:sldChg chg="addSp delSp modSp mod">
        <pc:chgData name="Rui Costa" userId="3a2e054e-4720-4130-a729-7446f90c0726" providerId="ADAL" clId="{938557CA-5EB3-40F2-A44D-FD4CA23DDFAA}" dt="2022-06-01T07:32:47.742" v="2458" actId="1076"/>
        <pc:sldMkLst>
          <pc:docMk/>
          <pc:sldMk cId="2255004968" sldId="318"/>
        </pc:sldMkLst>
        <pc:spChg chg="add mod">
          <ac:chgData name="Rui Costa" userId="3a2e054e-4720-4130-a729-7446f90c0726" providerId="ADAL" clId="{938557CA-5EB3-40F2-A44D-FD4CA23DDFAA}" dt="2022-05-31T18:19:33.697" v="2295" actId="207"/>
          <ac:spMkLst>
            <pc:docMk/>
            <pc:sldMk cId="2255004968" sldId="318"/>
            <ac:spMk id="14" creationId="{5CBD7C94-0F88-2FA4-0A2C-C10544360653}"/>
          </ac:spMkLst>
        </pc:spChg>
        <pc:picChg chg="mod">
          <ac:chgData name="Rui Costa" userId="3a2e054e-4720-4130-a729-7446f90c0726" providerId="ADAL" clId="{938557CA-5EB3-40F2-A44D-FD4CA23DDFAA}" dt="2022-06-01T07:32:47.742" v="2458" actId="1076"/>
          <ac:picMkLst>
            <pc:docMk/>
            <pc:sldMk cId="2255004968" sldId="318"/>
            <ac:picMk id="5" creationId="{CA0A738C-21B6-4CB4-A981-4B8ACE736E6D}"/>
          </ac:picMkLst>
        </pc:picChg>
        <pc:picChg chg="del">
          <ac:chgData name="Rui Costa" userId="3a2e054e-4720-4130-a729-7446f90c0726" providerId="ADAL" clId="{938557CA-5EB3-40F2-A44D-FD4CA23DDFAA}" dt="2022-06-01T07:32:42.265" v="2456" actId="478"/>
          <ac:picMkLst>
            <pc:docMk/>
            <pc:sldMk cId="2255004968" sldId="318"/>
            <ac:picMk id="6" creationId="{F2A66F53-4DBC-4418-A2A2-58DFF776ED34}"/>
          </ac:picMkLst>
        </pc:picChg>
        <pc:picChg chg="del">
          <ac:chgData name="Rui Costa" userId="3a2e054e-4720-4130-a729-7446f90c0726" providerId="ADAL" clId="{938557CA-5EB3-40F2-A44D-FD4CA23DDFAA}" dt="2022-06-01T07:32:41.458" v="2455" actId="478"/>
          <ac:picMkLst>
            <pc:docMk/>
            <pc:sldMk cId="2255004968" sldId="318"/>
            <ac:picMk id="7" creationId="{CED64F02-652E-4337-86A8-BB15C8424D0F}"/>
          </ac:picMkLst>
        </pc:picChg>
        <pc:picChg chg="add mod">
          <ac:chgData name="Rui Costa" userId="3a2e054e-4720-4130-a729-7446f90c0726" providerId="ADAL" clId="{938557CA-5EB3-40F2-A44D-FD4CA23DDFAA}" dt="2022-05-31T18:16:49.682" v="2258"/>
          <ac:picMkLst>
            <pc:docMk/>
            <pc:sldMk cId="2255004968" sldId="318"/>
            <ac:picMk id="12" creationId="{8AE80BAA-642B-7A67-EC9C-7A7AEC06768A}"/>
          </ac:picMkLst>
        </pc:picChg>
        <pc:picChg chg="del">
          <ac:chgData name="Rui Costa" userId="3a2e054e-4720-4130-a729-7446f90c0726" providerId="ADAL" clId="{938557CA-5EB3-40F2-A44D-FD4CA23DDFAA}" dt="2022-05-25T17:38:01.701" v="887" actId="478"/>
          <ac:picMkLst>
            <pc:docMk/>
            <pc:sldMk cId="2255004968" sldId="318"/>
            <ac:picMk id="12" creationId="{DD962B0F-B85F-462E-9A51-A186B62DF1B6}"/>
          </ac:picMkLst>
        </pc:picChg>
        <pc:picChg chg="add mod">
          <ac:chgData name="Rui Costa" userId="3a2e054e-4720-4130-a729-7446f90c0726" providerId="ADAL" clId="{938557CA-5EB3-40F2-A44D-FD4CA23DDFAA}" dt="2022-05-31T18:16:49.682" v="2258"/>
          <ac:picMkLst>
            <pc:docMk/>
            <pc:sldMk cId="2255004968" sldId="318"/>
            <ac:picMk id="13" creationId="{E76B5FC3-302F-59F5-51B9-4F2715370C35}"/>
          </ac:picMkLst>
        </pc:picChg>
      </pc:sldChg>
      <pc:sldChg chg="del">
        <pc:chgData name="Rui Costa" userId="3a2e054e-4720-4130-a729-7446f90c0726" providerId="ADAL" clId="{938557CA-5EB3-40F2-A44D-FD4CA23DDFAA}" dt="2022-05-24T17:39:07.436" v="225" actId="47"/>
        <pc:sldMkLst>
          <pc:docMk/>
          <pc:sldMk cId="1735747306" sldId="323"/>
        </pc:sldMkLst>
      </pc:sldChg>
      <pc:sldChg chg="del ord">
        <pc:chgData name="Rui Costa" userId="3a2e054e-4720-4130-a729-7446f90c0726" providerId="ADAL" clId="{938557CA-5EB3-40F2-A44D-FD4CA23DDFAA}" dt="2022-05-25T18:15:29.059" v="1406" actId="47"/>
        <pc:sldMkLst>
          <pc:docMk/>
          <pc:sldMk cId="792707500" sldId="327"/>
        </pc:sldMkLst>
      </pc:sldChg>
      <pc:sldChg chg="addSp delSp modSp mod delAnim modAnim">
        <pc:chgData name="Rui Costa" userId="3a2e054e-4720-4130-a729-7446f90c0726" providerId="ADAL" clId="{938557CA-5EB3-40F2-A44D-FD4CA23DDFAA}" dt="2022-05-31T17:50:02.304" v="2254" actId="1036"/>
        <pc:sldMkLst>
          <pc:docMk/>
          <pc:sldMk cId="851072003" sldId="328"/>
        </pc:sldMkLst>
        <pc:spChg chg="add del mod">
          <ac:chgData name="Rui Costa" userId="3a2e054e-4720-4130-a729-7446f90c0726" providerId="ADAL" clId="{938557CA-5EB3-40F2-A44D-FD4CA23DDFAA}" dt="2022-05-24T18:50:16.691" v="703" actId="478"/>
          <ac:spMkLst>
            <pc:docMk/>
            <pc:sldMk cId="851072003" sldId="328"/>
            <ac:spMk id="3" creationId="{B31E1FA7-A1AB-0978-C22E-EA539B42D5A0}"/>
          </ac:spMkLst>
        </pc:spChg>
        <pc:spChg chg="mod">
          <ac:chgData name="Rui Costa" userId="3a2e054e-4720-4130-a729-7446f90c0726" providerId="ADAL" clId="{938557CA-5EB3-40F2-A44D-FD4CA23DDFAA}" dt="2022-05-24T18:47:40.972" v="570" actId="1076"/>
          <ac:spMkLst>
            <pc:docMk/>
            <pc:sldMk cId="851072003" sldId="328"/>
            <ac:spMk id="5" creationId="{00000000-0000-0000-0000-000000000000}"/>
          </ac:spMkLst>
        </pc:spChg>
        <pc:spChg chg="mod">
          <ac:chgData name="Rui Costa" userId="3a2e054e-4720-4130-a729-7446f90c0726" providerId="ADAL" clId="{938557CA-5EB3-40F2-A44D-FD4CA23DDFAA}" dt="2022-05-24T18:51:16.459" v="719" actId="20577"/>
          <ac:spMkLst>
            <pc:docMk/>
            <pc:sldMk cId="851072003" sldId="328"/>
            <ac:spMk id="22" creationId="{00000000-0000-0000-0000-000000000000}"/>
          </ac:spMkLst>
        </pc:spChg>
        <pc:spChg chg="del mod">
          <ac:chgData name="Rui Costa" userId="3a2e054e-4720-4130-a729-7446f90c0726" providerId="ADAL" clId="{938557CA-5EB3-40F2-A44D-FD4CA23DDFAA}" dt="2022-05-24T18:51:22.308" v="720" actId="478"/>
          <ac:spMkLst>
            <pc:docMk/>
            <pc:sldMk cId="851072003" sldId="328"/>
            <ac:spMk id="24" creationId="{00000000-0000-0000-0000-000000000000}"/>
          </ac:spMkLst>
        </pc:spChg>
        <pc:spChg chg="mod">
          <ac:chgData name="Rui Costa" userId="3a2e054e-4720-4130-a729-7446f90c0726" providerId="ADAL" clId="{938557CA-5EB3-40F2-A44D-FD4CA23DDFAA}" dt="2022-05-31T17:49:42.058" v="2208" actId="1035"/>
          <ac:spMkLst>
            <pc:docMk/>
            <pc:sldMk cId="851072003" sldId="328"/>
            <ac:spMk id="26" creationId="{00000000-0000-0000-0000-000000000000}"/>
          </ac:spMkLst>
        </pc:spChg>
        <pc:spChg chg="mod">
          <ac:chgData name="Rui Costa" userId="3a2e054e-4720-4130-a729-7446f90c0726" providerId="ADAL" clId="{938557CA-5EB3-40F2-A44D-FD4CA23DDFAA}" dt="2022-05-24T18:48:09.052" v="573"/>
          <ac:spMkLst>
            <pc:docMk/>
            <pc:sldMk cId="851072003" sldId="328"/>
            <ac:spMk id="27" creationId="{4533F694-9DD2-6369-E9F0-6DC902E6374C}"/>
          </ac:spMkLst>
        </pc:spChg>
        <pc:spChg chg="mod">
          <ac:chgData name="Rui Costa" userId="3a2e054e-4720-4130-a729-7446f90c0726" providerId="ADAL" clId="{938557CA-5EB3-40F2-A44D-FD4CA23DDFAA}" dt="2022-05-31T17:49:54.058" v="2231" actId="1036"/>
          <ac:spMkLst>
            <pc:docMk/>
            <pc:sldMk cId="851072003" sldId="328"/>
            <ac:spMk id="31" creationId="{8405D2AE-FE94-4720-A7EE-7888A772BA68}"/>
          </ac:spMkLst>
        </pc:spChg>
        <pc:spChg chg="mod">
          <ac:chgData name="Rui Costa" userId="3a2e054e-4720-4130-a729-7446f90c0726" providerId="ADAL" clId="{938557CA-5EB3-40F2-A44D-FD4CA23DDFAA}" dt="2022-05-24T18:48:14.771" v="575" actId="20577"/>
          <ac:spMkLst>
            <pc:docMk/>
            <pc:sldMk cId="851072003" sldId="328"/>
            <ac:spMk id="32" creationId="{F23F155E-8748-FA91-5418-80B095BA7D8D}"/>
          </ac:spMkLst>
        </pc:spChg>
        <pc:spChg chg="add mod">
          <ac:chgData name="Rui Costa" userId="3a2e054e-4720-4130-a729-7446f90c0726" providerId="ADAL" clId="{938557CA-5EB3-40F2-A44D-FD4CA23DDFAA}" dt="2022-05-31T17:50:02.304" v="2254" actId="1036"/>
          <ac:spMkLst>
            <pc:docMk/>
            <pc:sldMk cId="851072003" sldId="328"/>
            <ac:spMk id="33" creationId="{C8619F7A-2E83-C473-25FF-29B3A91CEB50}"/>
          </ac:spMkLst>
        </pc:spChg>
        <pc:spChg chg="add mod">
          <ac:chgData name="Rui Costa" userId="3a2e054e-4720-4130-a729-7446f90c0726" providerId="ADAL" clId="{938557CA-5EB3-40F2-A44D-FD4CA23DDFAA}" dt="2022-05-25T17:37:16.702" v="883" actId="6549"/>
          <ac:spMkLst>
            <pc:docMk/>
            <pc:sldMk cId="851072003" sldId="328"/>
            <ac:spMk id="34" creationId="{19E1909A-167F-8E3D-A31A-F0BDCDB10FB9}"/>
          </ac:spMkLst>
        </pc:spChg>
        <pc:spChg chg="add del mod">
          <ac:chgData name="Rui Costa" userId="3a2e054e-4720-4130-a729-7446f90c0726" providerId="ADAL" clId="{938557CA-5EB3-40F2-A44D-FD4CA23DDFAA}" dt="2022-05-24T18:50:15.908" v="702" actId="478"/>
          <ac:spMkLst>
            <pc:docMk/>
            <pc:sldMk cId="851072003" sldId="328"/>
            <ac:spMk id="34" creationId="{C4215D29-4708-E9CD-83F0-8A170DE97FA4}"/>
          </ac:spMkLst>
        </pc:spChg>
        <pc:spChg chg="add del mod">
          <ac:chgData name="Rui Costa" userId="3a2e054e-4720-4130-a729-7446f90c0726" providerId="ADAL" clId="{938557CA-5EB3-40F2-A44D-FD4CA23DDFAA}" dt="2022-05-24T18:50:14.876" v="701" actId="478"/>
          <ac:spMkLst>
            <pc:docMk/>
            <pc:sldMk cId="851072003" sldId="328"/>
            <ac:spMk id="35" creationId="{481DA9B5-1332-2306-7BC6-8545EE7CAE35}"/>
          </ac:spMkLst>
        </pc:spChg>
        <pc:grpChg chg="mod">
          <ac:chgData name="Rui Costa" userId="3a2e054e-4720-4130-a729-7446f90c0726" providerId="ADAL" clId="{938557CA-5EB3-40F2-A44D-FD4CA23DDFAA}" dt="2022-05-31T17:49:42.058" v="2208" actId="1035"/>
          <ac:grpSpMkLst>
            <pc:docMk/>
            <pc:sldMk cId="851072003" sldId="328"/>
            <ac:grpSpMk id="13" creationId="{00000000-0000-0000-0000-000000000000}"/>
          </ac:grpSpMkLst>
        </pc:grpChg>
        <pc:grpChg chg="mod">
          <ac:chgData name="Rui Costa" userId="3a2e054e-4720-4130-a729-7446f90c0726" providerId="ADAL" clId="{938557CA-5EB3-40F2-A44D-FD4CA23DDFAA}" dt="2022-05-31T17:49:54.058" v="2231" actId="1036"/>
          <ac:grpSpMkLst>
            <pc:docMk/>
            <pc:sldMk cId="851072003" sldId="328"/>
            <ac:grpSpMk id="17" creationId="{00000000-0000-0000-0000-000000000000}"/>
          </ac:grpSpMkLst>
        </pc:grpChg>
        <pc:grpChg chg="add del mod">
          <ac:chgData name="Rui Costa" userId="3a2e054e-4720-4130-a729-7446f90c0726" providerId="ADAL" clId="{938557CA-5EB3-40F2-A44D-FD4CA23DDFAA}" dt="2022-05-31T17:49:25.095" v="2194" actId="478"/>
          <ac:grpSpMkLst>
            <pc:docMk/>
            <pc:sldMk cId="851072003" sldId="328"/>
            <ac:grpSpMk id="23" creationId="{6E3A884F-DFA4-7187-E3DC-22639DCB36F4}"/>
          </ac:grpSpMkLst>
        </pc:grpChg>
        <pc:grpChg chg="mod">
          <ac:chgData name="Rui Costa" userId="3a2e054e-4720-4130-a729-7446f90c0726" providerId="ADAL" clId="{938557CA-5EB3-40F2-A44D-FD4CA23DDFAA}" dt="2022-05-24T18:47:34.952" v="568" actId="1076"/>
          <ac:grpSpMkLst>
            <pc:docMk/>
            <pc:sldMk cId="851072003" sldId="328"/>
            <ac:grpSpMk id="25" creationId="{00000000-0000-0000-0000-000000000000}"/>
          </ac:grpSpMkLst>
        </pc:grpChg>
        <pc:grpChg chg="mod">
          <ac:chgData name="Rui Costa" userId="3a2e054e-4720-4130-a729-7446f90c0726" providerId="ADAL" clId="{938557CA-5EB3-40F2-A44D-FD4CA23DDFAA}" dt="2022-05-31T17:50:02.304" v="2254" actId="1036"/>
          <ac:grpSpMkLst>
            <pc:docMk/>
            <pc:sldMk cId="851072003" sldId="328"/>
            <ac:grpSpMk id="28" creationId="{91C0833F-F4A2-4ABA-8ED0-2A5AD6553A73}"/>
          </ac:grpSpMkLst>
        </pc:grpChg>
        <pc:picChg chg="mod">
          <ac:chgData name="Rui Costa" userId="3a2e054e-4720-4130-a729-7446f90c0726" providerId="ADAL" clId="{938557CA-5EB3-40F2-A44D-FD4CA23DDFAA}" dt="2022-05-25T17:33:44.035" v="847" actId="14100"/>
          <ac:picMkLst>
            <pc:docMk/>
            <pc:sldMk cId="851072003" sldId="328"/>
            <ac:picMk id="2" creationId="{6D1EBC1B-6AD6-487D-A4BE-84921EA0D163}"/>
          </ac:picMkLst>
        </pc:picChg>
        <pc:picChg chg="add del mod">
          <ac:chgData name="Rui Costa" userId="3a2e054e-4720-4130-a729-7446f90c0726" providerId="ADAL" clId="{938557CA-5EB3-40F2-A44D-FD4CA23DDFAA}" dt="2022-05-31T17:46:49.787" v="2135" actId="478"/>
          <ac:picMkLst>
            <pc:docMk/>
            <pc:sldMk cId="851072003" sldId="328"/>
            <ac:picMk id="6" creationId="{954490A2-FEB9-3313-90C3-17581B4FC6D5}"/>
          </ac:picMkLst>
        </pc:picChg>
        <pc:picChg chg="add mod">
          <ac:chgData name="Rui Costa" userId="3a2e054e-4720-4130-a729-7446f90c0726" providerId="ADAL" clId="{938557CA-5EB3-40F2-A44D-FD4CA23DDFAA}" dt="2022-05-24T18:52:50.715" v="731" actId="1076"/>
          <ac:picMkLst>
            <pc:docMk/>
            <pc:sldMk cId="851072003" sldId="328"/>
            <ac:picMk id="36" creationId="{9D7E6DFC-BD31-439F-D178-D50D56846505}"/>
          </ac:picMkLst>
        </pc:picChg>
      </pc:sldChg>
      <pc:sldChg chg="addSp delSp modSp mod">
        <pc:chgData name="Rui Costa" userId="3a2e054e-4720-4130-a729-7446f90c0726" providerId="ADAL" clId="{938557CA-5EB3-40F2-A44D-FD4CA23DDFAA}" dt="2022-05-31T18:16:47.107" v="2257"/>
        <pc:sldMkLst>
          <pc:docMk/>
          <pc:sldMk cId="1840594005" sldId="329"/>
        </pc:sldMkLst>
        <pc:spChg chg="add del mod">
          <ac:chgData name="Rui Costa" userId="3a2e054e-4720-4130-a729-7446f90c0726" providerId="ADAL" clId="{938557CA-5EB3-40F2-A44D-FD4CA23DDFAA}" dt="2022-05-31T18:16:47.107" v="2257"/>
          <ac:spMkLst>
            <pc:docMk/>
            <pc:sldMk cId="1840594005" sldId="329"/>
            <ac:spMk id="7" creationId="{958F6AF3-AD99-0FD3-FF37-4C75C2FF1590}"/>
          </ac:spMkLst>
        </pc:spChg>
        <pc:picChg chg="add del mod">
          <ac:chgData name="Rui Costa" userId="3a2e054e-4720-4130-a729-7446f90c0726" providerId="ADAL" clId="{938557CA-5EB3-40F2-A44D-FD4CA23DDFAA}" dt="2022-05-31T18:16:47.107" v="2257"/>
          <ac:picMkLst>
            <pc:docMk/>
            <pc:sldMk cId="1840594005" sldId="329"/>
            <ac:picMk id="5" creationId="{61066CA8-006E-80FB-2616-77E9B1765FB0}"/>
          </ac:picMkLst>
        </pc:picChg>
        <pc:picChg chg="del">
          <ac:chgData name="Rui Costa" userId="3a2e054e-4720-4130-a729-7446f90c0726" providerId="ADAL" clId="{938557CA-5EB3-40F2-A44D-FD4CA23DDFAA}" dt="2022-05-25T17:37:57.429" v="886" actId="478"/>
          <ac:picMkLst>
            <pc:docMk/>
            <pc:sldMk cId="1840594005" sldId="329"/>
            <ac:picMk id="5" creationId="{A5DCDB34-BE55-4477-A004-0805C985A546}"/>
          </ac:picMkLst>
        </pc:picChg>
        <pc:picChg chg="add del mod">
          <ac:chgData name="Rui Costa" userId="3a2e054e-4720-4130-a729-7446f90c0726" providerId="ADAL" clId="{938557CA-5EB3-40F2-A44D-FD4CA23DDFAA}" dt="2022-05-31T18:16:47.107" v="2257"/>
          <ac:picMkLst>
            <pc:docMk/>
            <pc:sldMk cId="1840594005" sldId="329"/>
            <ac:picMk id="6" creationId="{FB78F508-E521-A6AA-80B4-6534467FB36F}"/>
          </ac:picMkLst>
        </pc:picChg>
      </pc:sldChg>
      <pc:sldChg chg="del ord">
        <pc:chgData name="Rui Costa" userId="3a2e054e-4720-4130-a729-7446f90c0726" providerId="ADAL" clId="{938557CA-5EB3-40F2-A44D-FD4CA23DDFAA}" dt="2022-05-25T18:15:28.044" v="1405" actId="47"/>
        <pc:sldMkLst>
          <pc:docMk/>
          <pc:sldMk cId="1063636596" sldId="330"/>
        </pc:sldMkLst>
      </pc:sldChg>
      <pc:sldChg chg="del">
        <pc:chgData name="Rui Costa" userId="3a2e054e-4720-4130-a729-7446f90c0726" providerId="ADAL" clId="{938557CA-5EB3-40F2-A44D-FD4CA23DDFAA}" dt="2022-05-24T17:45:42.078" v="281" actId="47"/>
        <pc:sldMkLst>
          <pc:docMk/>
          <pc:sldMk cId="71378508" sldId="331"/>
        </pc:sldMkLst>
      </pc:sldChg>
      <pc:sldChg chg="addSp delSp modSp mod">
        <pc:chgData name="Rui Costa" userId="3a2e054e-4720-4130-a729-7446f90c0726" providerId="ADAL" clId="{938557CA-5EB3-40F2-A44D-FD4CA23DDFAA}" dt="2022-05-31T18:19:15.312" v="2292" actId="207"/>
        <pc:sldMkLst>
          <pc:docMk/>
          <pc:sldMk cId="2969930458" sldId="332"/>
        </pc:sldMkLst>
        <pc:spChg chg="add mod">
          <ac:chgData name="Rui Costa" userId="3a2e054e-4720-4130-a729-7446f90c0726" providerId="ADAL" clId="{938557CA-5EB3-40F2-A44D-FD4CA23DDFAA}" dt="2022-05-31T18:19:15.312" v="2292" actId="207"/>
          <ac:spMkLst>
            <pc:docMk/>
            <pc:sldMk cId="2969930458" sldId="332"/>
            <ac:spMk id="14" creationId="{EA002820-551B-A780-91F9-6E57839D718D}"/>
          </ac:spMkLst>
        </pc:spChg>
        <pc:picChg chg="mod">
          <ac:chgData name="Rui Costa" userId="3a2e054e-4720-4130-a729-7446f90c0726" providerId="ADAL" clId="{938557CA-5EB3-40F2-A44D-FD4CA23DDFAA}" dt="2022-05-25T17:38:13.279" v="890" actId="14100"/>
          <ac:picMkLst>
            <pc:docMk/>
            <pc:sldMk cId="2969930458" sldId="332"/>
            <ac:picMk id="10" creationId="{4896ED15-35F1-4C11-8A36-F65FEF06A766}"/>
          </ac:picMkLst>
        </pc:picChg>
        <pc:picChg chg="add mod">
          <ac:chgData name="Rui Costa" userId="3a2e054e-4720-4130-a729-7446f90c0726" providerId="ADAL" clId="{938557CA-5EB3-40F2-A44D-FD4CA23DDFAA}" dt="2022-05-31T18:16:54.285" v="2260"/>
          <ac:picMkLst>
            <pc:docMk/>
            <pc:sldMk cId="2969930458" sldId="332"/>
            <ac:picMk id="12" creationId="{37C45510-22B8-ECAE-CC29-CB8F7DA1B4ED}"/>
          </ac:picMkLst>
        </pc:picChg>
        <pc:picChg chg="del">
          <ac:chgData name="Rui Costa" userId="3a2e054e-4720-4130-a729-7446f90c0726" providerId="ADAL" clId="{938557CA-5EB3-40F2-A44D-FD4CA23DDFAA}" dt="2022-05-25T17:38:09.832" v="889" actId="478"/>
          <ac:picMkLst>
            <pc:docMk/>
            <pc:sldMk cId="2969930458" sldId="332"/>
            <ac:picMk id="12" creationId="{99930E7C-6493-480E-AB2D-766A546C2CA7}"/>
          </ac:picMkLst>
        </pc:picChg>
        <pc:picChg chg="add mod">
          <ac:chgData name="Rui Costa" userId="3a2e054e-4720-4130-a729-7446f90c0726" providerId="ADAL" clId="{938557CA-5EB3-40F2-A44D-FD4CA23DDFAA}" dt="2022-05-31T18:16:54.285" v="2260"/>
          <ac:picMkLst>
            <pc:docMk/>
            <pc:sldMk cId="2969930458" sldId="332"/>
            <ac:picMk id="13" creationId="{8FAD66F5-132E-5060-5073-2525301791AC}"/>
          </ac:picMkLst>
        </pc:picChg>
      </pc:sldChg>
      <pc:sldChg chg="addSp delSp modSp mod modShow">
        <pc:chgData name="Rui Costa" userId="3a2e054e-4720-4130-a729-7446f90c0726" providerId="ADAL" clId="{938557CA-5EB3-40F2-A44D-FD4CA23DDFAA}" dt="2022-06-01T07:35:58.136" v="2460" actId="729"/>
        <pc:sldMkLst>
          <pc:docMk/>
          <pc:sldMk cId="2247335806" sldId="333"/>
        </pc:sldMkLst>
        <pc:spChg chg="add mod">
          <ac:chgData name="Rui Costa" userId="3a2e054e-4720-4130-a729-7446f90c0726" providerId="ADAL" clId="{938557CA-5EB3-40F2-A44D-FD4CA23DDFAA}" dt="2022-05-31T18:19:54.317" v="2298" actId="207"/>
          <ac:spMkLst>
            <pc:docMk/>
            <pc:sldMk cId="2247335806" sldId="333"/>
            <ac:spMk id="10" creationId="{28085677-10CA-60D2-CFA7-9C6C6F30B5EC}"/>
          </ac:spMkLst>
        </pc:spChg>
        <pc:picChg chg="add mod">
          <ac:chgData name="Rui Costa" userId="3a2e054e-4720-4130-a729-7446f90c0726" providerId="ADAL" clId="{938557CA-5EB3-40F2-A44D-FD4CA23DDFAA}" dt="2022-05-31T18:17:18.300" v="2267"/>
          <ac:picMkLst>
            <pc:docMk/>
            <pc:sldMk cId="2247335806" sldId="333"/>
            <ac:picMk id="8" creationId="{03BDCB71-1A1B-3703-4F96-F7A57CB816D8}"/>
          </ac:picMkLst>
        </pc:picChg>
        <pc:picChg chg="del">
          <ac:chgData name="Rui Costa" userId="3a2e054e-4720-4130-a729-7446f90c0726" providerId="ADAL" clId="{938557CA-5EB3-40F2-A44D-FD4CA23DDFAA}" dt="2022-05-25T17:38:24.424" v="894" actId="478"/>
          <ac:picMkLst>
            <pc:docMk/>
            <pc:sldMk cId="2247335806" sldId="333"/>
            <ac:picMk id="8" creationId="{B7CD7721-8681-4F42-93D9-13800E70481E}"/>
          </ac:picMkLst>
        </pc:picChg>
        <pc:picChg chg="add mod">
          <ac:chgData name="Rui Costa" userId="3a2e054e-4720-4130-a729-7446f90c0726" providerId="ADAL" clId="{938557CA-5EB3-40F2-A44D-FD4CA23DDFAA}" dt="2022-05-31T18:17:18.300" v="2267"/>
          <ac:picMkLst>
            <pc:docMk/>
            <pc:sldMk cId="2247335806" sldId="333"/>
            <ac:picMk id="9" creationId="{A6B6ADA0-474E-5B3D-45AB-6FEB49067112}"/>
          </ac:picMkLst>
        </pc:picChg>
      </pc:sldChg>
      <pc:sldChg chg="addSp delSp modSp mod">
        <pc:chgData name="Rui Costa" userId="3a2e054e-4720-4130-a729-7446f90c0726" providerId="ADAL" clId="{938557CA-5EB3-40F2-A44D-FD4CA23DDFAA}" dt="2022-05-31T18:19:40.424" v="2296" actId="207"/>
        <pc:sldMkLst>
          <pc:docMk/>
          <pc:sldMk cId="1683886732" sldId="334"/>
        </pc:sldMkLst>
        <pc:spChg chg="add mod">
          <ac:chgData name="Rui Costa" userId="3a2e054e-4720-4130-a729-7446f90c0726" providerId="ADAL" clId="{938557CA-5EB3-40F2-A44D-FD4CA23DDFAA}" dt="2022-05-31T18:19:40.424" v="2296" actId="207"/>
          <ac:spMkLst>
            <pc:docMk/>
            <pc:sldMk cId="1683886732" sldId="334"/>
            <ac:spMk id="9" creationId="{7B42796E-D1B1-6FF9-0120-735199DC23F9}"/>
          </ac:spMkLst>
        </pc:spChg>
        <pc:picChg chg="add mod">
          <ac:chgData name="Rui Costa" userId="3a2e054e-4720-4130-a729-7446f90c0726" providerId="ADAL" clId="{938557CA-5EB3-40F2-A44D-FD4CA23DDFAA}" dt="2022-05-31T18:17:03.360" v="2263"/>
          <ac:picMkLst>
            <pc:docMk/>
            <pc:sldMk cId="1683886732" sldId="334"/>
            <ac:picMk id="7" creationId="{59ECAA54-886A-CC7B-CC43-B7EBC199CABA}"/>
          </ac:picMkLst>
        </pc:picChg>
        <pc:picChg chg="del">
          <ac:chgData name="Rui Costa" userId="3a2e054e-4720-4130-a729-7446f90c0726" providerId="ADAL" clId="{938557CA-5EB3-40F2-A44D-FD4CA23DDFAA}" dt="2022-05-25T17:38:18.546" v="891" actId="478"/>
          <ac:picMkLst>
            <pc:docMk/>
            <pc:sldMk cId="1683886732" sldId="334"/>
            <ac:picMk id="7" creationId="{B8E561FF-D643-4625-ACF3-30E4D3C08903}"/>
          </ac:picMkLst>
        </pc:picChg>
        <pc:picChg chg="add mod">
          <ac:chgData name="Rui Costa" userId="3a2e054e-4720-4130-a729-7446f90c0726" providerId="ADAL" clId="{938557CA-5EB3-40F2-A44D-FD4CA23DDFAA}" dt="2022-05-31T18:17:03.360" v="2263"/>
          <ac:picMkLst>
            <pc:docMk/>
            <pc:sldMk cId="1683886732" sldId="334"/>
            <ac:picMk id="8" creationId="{A10CCBEA-3727-7D50-06D3-DECD59A597B3}"/>
          </ac:picMkLst>
        </pc:picChg>
      </pc:sldChg>
      <pc:sldChg chg="del">
        <pc:chgData name="Rui Costa" userId="3a2e054e-4720-4130-a729-7446f90c0726" providerId="ADAL" clId="{938557CA-5EB3-40F2-A44D-FD4CA23DDFAA}" dt="2022-05-24T17:41:10.035" v="253" actId="47"/>
        <pc:sldMkLst>
          <pc:docMk/>
          <pc:sldMk cId="1973199261" sldId="335"/>
        </pc:sldMkLst>
      </pc:sldChg>
      <pc:sldChg chg="del">
        <pc:chgData name="Rui Costa" userId="3a2e054e-4720-4130-a729-7446f90c0726" providerId="ADAL" clId="{938557CA-5EB3-40F2-A44D-FD4CA23DDFAA}" dt="2022-05-24T17:41:12.984" v="256" actId="47"/>
        <pc:sldMkLst>
          <pc:docMk/>
          <pc:sldMk cId="3334834485" sldId="336"/>
        </pc:sldMkLst>
      </pc:sldChg>
      <pc:sldChg chg="addSp delSp modSp mod">
        <pc:chgData name="Rui Costa" userId="3a2e054e-4720-4130-a729-7446f90c0726" providerId="ADAL" clId="{938557CA-5EB3-40F2-A44D-FD4CA23DDFAA}" dt="2022-05-31T18:18:55.903" v="2289" actId="207"/>
        <pc:sldMkLst>
          <pc:docMk/>
          <pc:sldMk cId="2326100586" sldId="337"/>
        </pc:sldMkLst>
        <pc:spChg chg="mod">
          <ac:chgData name="Rui Costa" userId="3a2e054e-4720-4130-a729-7446f90c0726" providerId="ADAL" clId="{938557CA-5EB3-40F2-A44D-FD4CA23DDFAA}" dt="2022-05-24T18:44:29.119" v="544" actId="20577"/>
          <ac:spMkLst>
            <pc:docMk/>
            <pc:sldMk cId="2326100586" sldId="337"/>
            <ac:spMk id="5" creationId="{00000000-0000-0000-0000-000000000000}"/>
          </ac:spMkLst>
        </pc:spChg>
        <pc:spChg chg="add mod">
          <ac:chgData name="Rui Costa" userId="3a2e054e-4720-4130-a729-7446f90c0726" providerId="ADAL" clId="{938557CA-5EB3-40F2-A44D-FD4CA23DDFAA}" dt="2022-05-31T18:18:55.903" v="2289" actId="207"/>
          <ac:spMkLst>
            <pc:docMk/>
            <pc:sldMk cId="2326100586" sldId="337"/>
            <ac:spMk id="9" creationId="{6D686FD6-42B2-A059-D1B8-1BBEB994D8BA}"/>
          </ac:spMkLst>
        </pc:spChg>
        <pc:picChg chg="add mod">
          <ac:chgData name="Rui Costa" userId="3a2e054e-4720-4130-a729-7446f90c0726" providerId="ADAL" clId="{938557CA-5EB3-40F2-A44D-FD4CA23DDFAA}" dt="2022-05-31T18:17:21.419" v="2268"/>
          <ac:picMkLst>
            <pc:docMk/>
            <pc:sldMk cId="2326100586" sldId="337"/>
            <ac:picMk id="7" creationId="{1B956A0B-9D14-3828-84A5-9666E2DD2EE9}"/>
          </ac:picMkLst>
        </pc:picChg>
        <pc:picChg chg="del">
          <ac:chgData name="Rui Costa" userId="3a2e054e-4720-4130-a729-7446f90c0726" providerId="ADAL" clId="{938557CA-5EB3-40F2-A44D-FD4CA23DDFAA}" dt="2022-05-25T17:38:28.657" v="895" actId="478"/>
          <ac:picMkLst>
            <pc:docMk/>
            <pc:sldMk cId="2326100586" sldId="337"/>
            <ac:picMk id="7" creationId="{6124C061-649F-43BF-A416-72427D8A1418}"/>
          </ac:picMkLst>
        </pc:picChg>
        <pc:picChg chg="add mod">
          <ac:chgData name="Rui Costa" userId="3a2e054e-4720-4130-a729-7446f90c0726" providerId="ADAL" clId="{938557CA-5EB3-40F2-A44D-FD4CA23DDFAA}" dt="2022-05-31T18:17:21.419" v="2268"/>
          <ac:picMkLst>
            <pc:docMk/>
            <pc:sldMk cId="2326100586" sldId="337"/>
            <ac:picMk id="8" creationId="{FC61F5C2-47E4-F531-B351-0C4192851E39}"/>
          </ac:picMkLst>
        </pc:picChg>
      </pc:sldChg>
      <pc:sldChg chg="addSp modSp mod">
        <pc:chgData name="Rui Costa" userId="3a2e054e-4720-4130-a729-7446f90c0726" providerId="ADAL" clId="{938557CA-5EB3-40F2-A44D-FD4CA23DDFAA}" dt="2022-06-01T06:54:22.513" v="2396" actId="207"/>
        <pc:sldMkLst>
          <pc:docMk/>
          <pc:sldMk cId="314414256" sldId="338"/>
        </pc:sldMkLst>
        <pc:spChg chg="add mod">
          <ac:chgData name="Rui Costa" userId="3a2e054e-4720-4130-a729-7446f90c0726" providerId="ADAL" clId="{938557CA-5EB3-40F2-A44D-FD4CA23DDFAA}" dt="2022-06-01T06:54:22.513" v="2396" actId="207"/>
          <ac:spMkLst>
            <pc:docMk/>
            <pc:sldMk cId="314414256" sldId="338"/>
            <ac:spMk id="4" creationId="{F24B0486-4142-66CD-DC08-8C5290A8D55E}"/>
          </ac:spMkLst>
        </pc:spChg>
      </pc:sldChg>
      <pc:sldChg chg="addSp delSp modSp mod modAnim">
        <pc:chgData name="Rui Costa" userId="3a2e054e-4720-4130-a729-7446f90c0726" providerId="ADAL" clId="{938557CA-5EB3-40F2-A44D-FD4CA23DDFAA}" dt="2022-06-01T07:11:49.811" v="2398"/>
        <pc:sldMkLst>
          <pc:docMk/>
          <pc:sldMk cId="3871539883" sldId="339"/>
        </pc:sldMkLst>
        <pc:spChg chg="add mod">
          <ac:chgData name="Rui Costa" userId="3a2e054e-4720-4130-a729-7446f90c0726" providerId="ADAL" clId="{938557CA-5EB3-40F2-A44D-FD4CA23DDFAA}" dt="2022-05-31T18:18:50.709" v="2288" actId="207"/>
          <ac:spMkLst>
            <pc:docMk/>
            <pc:sldMk cId="3871539883" sldId="339"/>
            <ac:spMk id="8" creationId="{38DF0B3F-B7EA-4B93-52EB-4E9087FC9325}"/>
          </ac:spMkLst>
        </pc:spChg>
        <pc:graphicFrameChg chg="mod">
          <ac:chgData name="Rui Costa" userId="3a2e054e-4720-4130-a729-7446f90c0726" providerId="ADAL" clId="{938557CA-5EB3-40F2-A44D-FD4CA23DDFAA}" dt="2022-05-25T18:14:54.890" v="1404" actId="20577"/>
          <ac:graphicFrameMkLst>
            <pc:docMk/>
            <pc:sldMk cId="3871539883" sldId="339"/>
            <ac:graphicFrameMk id="5" creationId="{A6AEDFA8-5605-4A4B-88D0-AA95AA00463D}"/>
          </ac:graphicFrameMkLst>
        </pc:graphicFrameChg>
        <pc:picChg chg="add mod">
          <ac:chgData name="Rui Costa" userId="3a2e054e-4720-4130-a729-7446f90c0726" providerId="ADAL" clId="{938557CA-5EB3-40F2-A44D-FD4CA23DDFAA}" dt="2022-05-31T18:17:23.431" v="2269"/>
          <ac:picMkLst>
            <pc:docMk/>
            <pc:sldMk cId="3871539883" sldId="339"/>
            <ac:picMk id="6" creationId="{7374DEDA-6912-98A6-AF79-C84F34B84716}"/>
          </ac:picMkLst>
        </pc:picChg>
        <pc:picChg chg="del">
          <ac:chgData name="Rui Costa" userId="3a2e054e-4720-4130-a729-7446f90c0726" providerId="ADAL" clId="{938557CA-5EB3-40F2-A44D-FD4CA23DDFAA}" dt="2022-05-25T17:38:30.290" v="896" actId="478"/>
          <ac:picMkLst>
            <pc:docMk/>
            <pc:sldMk cId="3871539883" sldId="339"/>
            <ac:picMk id="6" creationId="{C8F97B69-8732-429A-A038-150270A0A69C}"/>
          </ac:picMkLst>
        </pc:picChg>
        <pc:picChg chg="add mod">
          <ac:chgData name="Rui Costa" userId="3a2e054e-4720-4130-a729-7446f90c0726" providerId="ADAL" clId="{938557CA-5EB3-40F2-A44D-FD4CA23DDFAA}" dt="2022-05-31T18:17:23.431" v="2269"/>
          <ac:picMkLst>
            <pc:docMk/>
            <pc:sldMk cId="3871539883" sldId="339"/>
            <ac:picMk id="7" creationId="{70935DB3-302C-4FA8-25E0-9A89F9460418}"/>
          </ac:picMkLst>
        </pc:picChg>
      </pc:sldChg>
      <pc:sldChg chg="modSp del mod">
        <pc:chgData name="Rui Costa" userId="3a2e054e-4720-4130-a729-7446f90c0726" providerId="ADAL" clId="{938557CA-5EB3-40F2-A44D-FD4CA23DDFAA}" dt="2022-05-24T17:34:46.797" v="25" actId="47"/>
        <pc:sldMkLst>
          <pc:docMk/>
          <pc:sldMk cId="2880695848" sldId="341"/>
        </pc:sldMkLst>
        <pc:spChg chg="mod">
          <ac:chgData name="Rui Costa" userId="3a2e054e-4720-4130-a729-7446f90c0726" providerId="ADAL" clId="{938557CA-5EB3-40F2-A44D-FD4CA23DDFAA}" dt="2022-05-24T17:33:46.602" v="7" actId="1076"/>
          <ac:spMkLst>
            <pc:docMk/>
            <pc:sldMk cId="2880695848" sldId="341"/>
            <ac:spMk id="3" creationId="{4427EE15-2E8E-4D70-8F6F-7B92824D2DBE}"/>
          </ac:spMkLst>
        </pc:spChg>
      </pc:sldChg>
      <pc:sldChg chg="addSp delSp modSp mod">
        <pc:chgData name="Rui Costa" userId="3a2e054e-4720-4130-a729-7446f90c0726" providerId="ADAL" clId="{938557CA-5EB3-40F2-A44D-FD4CA23DDFAA}" dt="2022-05-31T18:18:40.463" v="2287" actId="207"/>
        <pc:sldMkLst>
          <pc:docMk/>
          <pc:sldMk cId="1726188523" sldId="342"/>
        </pc:sldMkLst>
        <pc:spChg chg="mod">
          <ac:chgData name="Rui Costa" userId="3a2e054e-4720-4130-a729-7446f90c0726" providerId="ADAL" clId="{938557CA-5EB3-40F2-A44D-FD4CA23DDFAA}" dt="2022-05-24T18:14:49.361" v="439" actId="12"/>
          <ac:spMkLst>
            <pc:docMk/>
            <pc:sldMk cId="1726188523" sldId="342"/>
            <ac:spMk id="3" creationId="{4427EE15-2E8E-4D70-8F6F-7B92824D2DBE}"/>
          </ac:spMkLst>
        </pc:spChg>
        <pc:spChg chg="add mod">
          <ac:chgData name="Rui Costa" userId="3a2e054e-4720-4130-a729-7446f90c0726" providerId="ADAL" clId="{938557CA-5EB3-40F2-A44D-FD4CA23DDFAA}" dt="2022-05-31T18:18:40.463" v="2287" actId="207"/>
          <ac:spMkLst>
            <pc:docMk/>
            <pc:sldMk cId="1726188523" sldId="342"/>
            <ac:spMk id="10" creationId="{0F414716-6CC0-8EA4-504C-EC648EC306D9}"/>
          </ac:spMkLst>
        </pc:spChg>
        <pc:spChg chg="add del mod">
          <ac:chgData name="Rui Costa" userId="3a2e054e-4720-4130-a729-7446f90c0726" providerId="ADAL" clId="{938557CA-5EB3-40F2-A44D-FD4CA23DDFAA}" dt="2022-05-31T18:18:33.786" v="2286" actId="478"/>
          <ac:spMkLst>
            <pc:docMk/>
            <pc:sldMk cId="1726188523" sldId="342"/>
            <ac:spMk id="13" creationId="{094D7DBB-3DD1-BB10-E90B-CF238332B90C}"/>
          </ac:spMkLst>
        </pc:spChg>
        <pc:picChg chg="del">
          <ac:chgData name="Rui Costa" userId="3a2e054e-4720-4130-a729-7446f90c0726" providerId="ADAL" clId="{938557CA-5EB3-40F2-A44D-FD4CA23DDFAA}" dt="2022-05-31T18:17:35.130" v="2271" actId="478"/>
          <ac:picMkLst>
            <pc:docMk/>
            <pc:sldMk cId="1726188523" sldId="342"/>
            <ac:picMk id="6" creationId="{EF6AD275-0FB0-4596-AFA8-7B0667581687}"/>
          </ac:picMkLst>
        </pc:picChg>
        <pc:picChg chg="add del mod">
          <ac:chgData name="Rui Costa" userId="3a2e054e-4720-4130-a729-7446f90c0726" providerId="ADAL" clId="{938557CA-5EB3-40F2-A44D-FD4CA23DDFAA}" dt="2022-05-31T18:17:39.885" v="2273" actId="478"/>
          <ac:picMkLst>
            <pc:docMk/>
            <pc:sldMk cId="1726188523" sldId="342"/>
            <ac:picMk id="7" creationId="{1DC5D72F-4374-6B9B-8621-08585533247D}"/>
          </ac:picMkLst>
        </pc:picChg>
        <pc:picChg chg="add mod">
          <ac:chgData name="Rui Costa" userId="3a2e054e-4720-4130-a729-7446f90c0726" providerId="ADAL" clId="{938557CA-5EB3-40F2-A44D-FD4CA23DDFAA}" dt="2022-05-31T18:17:32.100" v="2270"/>
          <ac:picMkLst>
            <pc:docMk/>
            <pc:sldMk cId="1726188523" sldId="342"/>
            <ac:picMk id="8" creationId="{93D3F8F3-F981-4D15-DC12-5DBE4645172C}"/>
          </ac:picMkLst>
        </pc:picChg>
        <pc:picChg chg="add mod">
          <ac:chgData name="Rui Costa" userId="3a2e054e-4720-4130-a729-7446f90c0726" providerId="ADAL" clId="{938557CA-5EB3-40F2-A44D-FD4CA23DDFAA}" dt="2022-05-31T18:17:37.428" v="2272"/>
          <ac:picMkLst>
            <pc:docMk/>
            <pc:sldMk cId="1726188523" sldId="342"/>
            <ac:picMk id="11" creationId="{4A37C381-3E33-2A81-3235-634874BD34F3}"/>
          </ac:picMkLst>
        </pc:picChg>
        <pc:picChg chg="add del mod">
          <ac:chgData name="Rui Costa" userId="3a2e054e-4720-4130-a729-7446f90c0726" providerId="ADAL" clId="{938557CA-5EB3-40F2-A44D-FD4CA23DDFAA}" dt="2022-05-31T18:18:31.592" v="2285" actId="478"/>
          <ac:picMkLst>
            <pc:docMk/>
            <pc:sldMk cId="1726188523" sldId="342"/>
            <ac:picMk id="12" creationId="{C8F94FE4-A452-F3FF-8820-AE1B0B2A5D4C}"/>
          </ac:picMkLst>
        </pc:picChg>
      </pc:sldChg>
      <pc:sldChg chg="addSp delSp modSp mod">
        <pc:chgData name="Rui Costa" userId="3a2e054e-4720-4130-a729-7446f90c0726" providerId="ADAL" clId="{938557CA-5EB3-40F2-A44D-FD4CA23DDFAA}" dt="2022-05-31T18:20:09.417" v="2300" actId="207"/>
        <pc:sldMkLst>
          <pc:docMk/>
          <pc:sldMk cId="435860803" sldId="345"/>
        </pc:sldMkLst>
        <pc:spChg chg="add mod">
          <ac:chgData name="Rui Costa" userId="3a2e054e-4720-4130-a729-7446f90c0726" providerId="ADAL" clId="{938557CA-5EB3-40F2-A44D-FD4CA23DDFAA}" dt="2022-05-31T18:20:09.417" v="2300" actId="207"/>
          <ac:spMkLst>
            <pc:docMk/>
            <pc:sldMk cId="435860803" sldId="345"/>
            <ac:spMk id="10" creationId="{E0D717CD-9993-B177-C0A3-EA4B5F974805}"/>
          </ac:spMkLst>
        </pc:spChg>
        <pc:picChg chg="del">
          <ac:chgData name="Rui Costa" userId="3a2e054e-4720-4130-a729-7446f90c0726" providerId="ADAL" clId="{938557CA-5EB3-40F2-A44D-FD4CA23DDFAA}" dt="2022-05-31T18:17:58.185" v="2278" actId="478"/>
          <ac:picMkLst>
            <pc:docMk/>
            <pc:sldMk cId="435860803" sldId="345"/>
            <ac:picMk id="6" creationId="{6FCB72F5-D4E4-499D-9903-7AB4E08453A1}"/>
          </ac:picMkLst>
        </pc:picChg>
        <pc:picChg chg="add mod">
          <ac:chgData name="Rui Costa" userId="3a2e054e-4720-4130-a729-7446f90c0726" providerId="ADAL" clId="{938557CA-5EB3-40F2-A44D-FD4CA23DDFAA}" dt="2022-05-31T18:17:58.516" v="2279"/>
          <ac:picMkLst>
            <pc:docMk/>
            <pc:sldMk cId="435860803" sldId="345"/>
            <ac:picMk id="8" creationId="{7096FD4A-A970-D61C-145A-466B57D287C5}"/>
          </ac:picMkLst>
        </pc:picChg>
        <pc:picChg chg="add mod">
          <ac:chgData name="Rui Costa" userId="3a2e054e-4720-4130-a729-7446f90c0726" providerId="ADAL" clId="{938557CA-5EB3-40F2-A44D-FD4CA23DDFAA}" dt="2022-05-31T18:17:58.516" v="2279"/>
          <ac:picMkLst>
            <pc:docMk/>
            <pc:sldMk cId="435860803" sldId="345"/>
            <ac:picMk id="9" creationId="{52BEAF9A-3352-9B6A-0C36-62F7DEBF1B8A}"/>
          </ac:picMkLst>
        </pc:picChg>
      </pc:sldChg>
      <pc:sldChg chg="addSp delSp modSp mod">
        <pc:chgData name="Rui Costa" userId="3a2e054e-4720-4130-a729-7446f90c0726" providerId="ADAL" clId="{938557CA-5EB3-40F2-A44D-FD4CA23DDFAA}" dt="2022-05-31T18:18:24.260" v="2283" actId="207"/>
        <pc:sldMkLst>
          <pc:docMk/>
          <pc:sldMk cId="4263446186" sldId="354"/>
        </pc:sldMkLst>
        <pc:spChg chg="add mod">
          <ac:chgData name="Rui Costa" userId="3a2e054e-4720-4130-a729-7446f90c0726" providerId="ADAL" clId="{938557CA-5EB3-40F2-A44D-FD4CA23DDFAA}" dt="2022-05-31T18:18:24.260" v="2283" actId="207"/>
          <ac:spMkLst>
            <pc:docMk/>
            <pc:sldMk cId="4263446186" sldId="354"/>
            <ac:spMk id="10" creationId="{0F96C1B5-6DD2-FFF1-D11B-818D28B0EC95}"/>
          </ac:spMkLst>
        </pc:spChg>
        <pc:graphicFrameChg chg="mod modGraphic">
          <ac:chgData name="Rui Costa" userId="3a2e054e-4720-4130-a729-7446f90c0726" providerId="ADAL" clId="{938557CA-5EB3-40F2-A44D-FD4CA23DDFAA}" dt="2022-05-24T18:15:38.177" v="440" actId="20577"/>
          <ac:graphicFrameMkLst>
            <pc:docMk/>
            <pc:sldMk cId="4263446186" sldId="354"/>
            <ac:graphicFrameMk id="4" creationId="{356AED63-4017-447C-88A9-299813D17BF0}"/>
          </ac:graphicFrameMkLst>
        </pc:graphicFrameChg>
        <pc:picChg chg="del">
          <ac:chgData name="Rui Costa" userId="3a2e054e-4720-4130-a729-7446f90c0726" providerId="ADAL" clId="{938557CA-5EB3-40F2-A44D-FD4CA23DDFAA}" dt="2022-05-31T18:18:18.093" v="2281" actId="478"/>
          <ac:picMkLst>
            <pc:docMk/>
            <pc:sldMk cId="4263446186" sldId="354"/>
            <ac:picMk id="6" creationId="{B7EA4772-9E77-4021-AFD6-331EEE623427}"/>
          </ac:picMkLst>
        </pc:picChg>
        <pc:picChg chg="add mod">
          <ac:chgData name="Rui Costa" userId="3a2e054e-4720-4130-a729-7446f90c0726" providerId="ADAL" clId="{938557CA-5EB3-40F2-A44D-FD4CA23DDFAA}" dt="2022-05-31T18:18:18.903" v="2282"/>
          <ac:picMkLst>
            <pc:docMk/>
            <pc:sldMk cId="4263446186" sldId="354"/>
            <ac:picMk id="8" creationId="{65299211-F2D4-DEF9-F4A5-93C4C6A5EF2C}"/>
          </ac:picMkLst>
        </pc:picChg>
        <pc:picChg chg="add mod">
          <ac:chgData name="Rui Costa" userId="3a2e054e-4720-4130-a729-7446f90c0726" providerId="ADAL" clId="{938557CA-5EB3-40F2-A44D-FD4CA23DDFAA}" dt="2022-05-31T18:18:18.903" v="2282"/>
          <ac:picMkLst>
            <pc:docMk/>
            <pc:sldMk cId="4263446186" sldId="354"/>
            <ac:picMk id="9" creationId="{437A19FF-C667-E97E-4BF4-70438ABA4873}"/>
          </ac:picMkLst>
        </pc:picChg>
      </pc:sldChg>
      <pc:sldChg chg="modSp mod">
        <pc:chgData name="Rui Costa" userId="3a2e054e-4720-4130-a729-7446f90c0726" providerId="ADAL" clId="{938557CA-5EB3-40F2-A44D-FD4CA23DDFAA}" dt="2022-05-24T18:36:26.384" v="514" actId="207"/>
        <pc:sldMkLst>
          <pc:docMk/>
          <pc:sldMk cId="4033837778" sldId="355"/>
        </pc:sldMkLst>
        <pc:spChg chg="mod">
          <ac:chgData name="Rui Costa" userId="3a2e054e-4720-4130-a729-7446f90c0726" providerId="ADAL" clId="{938557CA-5EB3-40F2-A44D-FD4CA23DDFAA}" dt="2022-05-24T18:36:26.384" v="514" actId="207"/>
          <ac:spMkLst>
            <pc:docMk/>
            <pc:sldMk cId="4033837778" sldId="355"/>
            <ac:spMk id="8" creationId="{747BAAC6-810A-439F-A402-202CCA5985B6}"/>
          </ac:spMkLst>
        </pc:spChg>
      </pc:sldChg>
      <pc:sldChg chg="del">
        <pc:chgData name="Rui Costa" userId="3a2e054e-4720-4130-a729-7446f90c0726" providerId="ADAL" clId="{938557CA-5EB3-40F2-A44D-FD4CA23DDFAA}" dt="2022-05-24T17:39:11.515" v="226" actId="47"/>
        <pc:sldMkLst>
          <pc:docMk/>
          <pc:sldMk cId="2694482104" sldId="356"/>
        </pc:sldMkLst>
      </pc:sldChg>
      <pc:sldChg chg="addSp modSp new mod setBg">
        <pc:chgData name="Rui Costa" userId="3a2e054e-4720-4130-a729-7446f90c0726" providerId="ADAL" clId="{938557CA-5EB3-40F2-A44D-FD4CA23DDFAA}" dt="2022-05-24T17:44:19.098" v="278"/>
        <pc:sldMkLst>
          <pc:docMk/>
          <pc:sldMk cId="3796798812" sldId="356"/>
        </pc:sldMkLst>
        <pc:picChg chg="add mod">
          <ac:chgData name="Rui Costa" userId="3a2e054e-4720-4130-a729-7446f90c0726" providerId="ADAL" clId="{938557CA-5EB3-40F2-A44D-FD4CA23DDFAA}" dt="2022-05-24T17:42:41.386" v="269" actId="14100"/>
          <ac:picMkLst>
            <pc:docMk/>
            <pc:sldMk cId="3796798812" sldId="356"/>
            <ac:picMk id="5" creationId="{AFCD9901-596C-169F-0013-EB5EBF8F5785}"/>
          </ac:picMkLst>
        </pc:picChg>
        <pc:picChg chg="add mod">
          <ac:chgData name="Rui Costa" userId="3a2e054e-4720-4130-a729-7446f90c0726" providerId="ADAL" clId="{938557CA-5EB3-40F2-A44D-FD4CA23DDFAA}" dt="2022-05-24T17:44:19.098" v="278"/>
          <ac:picMkLst>
            <pc:docMk/>
            <pc:sldMk cId="3796798812" sldId="356"/>
            <ac:picMk id="6" creationId="{DACB5CC6-F283-C883-50AD-D48FA2BB0C99}"/>
          </ac:picMkLst>
        </pc:picChg>
      </pc:sldChg>
      <pc:sldChg chg="addSp delSp modSp new mod modShow">
        <pc:chgData name="Rui Costa" userId="3a2e054e-4720-4130-a729-7446f90c0726" providerId="ADAL" clId="{938557CA-5EB3-40F2-A44D-FD4CA23DDFAA}" dt="2022-06-01T07:49:59.168" v="2463" actId="729"/>
        <pc:sldMkLst>
          <pc:docMk/>
          <pc:sldMk cId="1360125877" sldId="357"/>
        </pc:sldMkLst>
        <pc:spChg chg="add mod">
          <ac:chgData name="Rui Costa" userId="3a2e054e-4720-4130-a729-7446f90c0726" providerId="ADAL" clId="{938557CA-5EB3-40F2-A44D-FD4CA23DDFAA}" dt="2022-05-31T18:19:11.206" v="2291" actId="207"/>
          <ac:spMkLst>
            <pc:docMk/>
            <pc:sldMk cId="1360125877" sldId="357"/>
            <ac:spMk id="7" creationId="{9D731644-1793-498B-3528-C3BEB8F93926}"/>
          </ac:spMkLst>
        </pc:spChg>
        <pc:picChg chg="add del">
          <ac:chgData name="Rui Costa" userId="3a2e054e-4720-4130-a729-7446f90c0726" providerId="ADAL" clId="{938557CA-5EB3-40F2-A44D-FD4CA23DDFAA}" dt="2022-05-24T17:50:39.023" v="285" actId="478"/>
          <ac:picMkLst>
            <pc:docMk/>
            <pc:sldMk cId="1360125877" sldId="357"/>
            <ac:picMk id="4" creationId="{503E395B-5E85-1F8C-3EE7-943B7500D0A8}"/>
          </ac:picMkLst>
        </pc:picChg>
        <pc:picChg chg="add mod">
          <ac:chgData name="Rui Costa" userId="3a2e054e-4720-4130-a729-7446f90c0726" providerId="ADAL" clId="{938557CA-5EB3-40F2-A44D-FD4CA23DDFAA}" dt="2022-05-31T18:16:56.534" v="2261"/>
          <ac:picMkLst>
            <pc:docMk/>
            <pc:sldMk cId="1360125877" sldId="357"/>
            <ac:picMk id="4" creationId="{D451CAC6-B6C1-ED16-8038-5F0209091AEC}"/>
          </ac:picMkLst>
        </pc:picChg>
        <pc:picChg chg="add mod">
          <ac:chgData name="Rui Costa" userId="3a2e054e-4720-4130-a729-7446f90c0726" providerId="ADAL" clId="{938557CA-5EB3-40F2-A44D-FD4CA23DDFAA}" dt="2022-05-31T18:16:56.534" v="2261"/>
          <ac:picMkLst>
            <pc:docMk/>
            <pc:sldMk cId="1360125877" sldId="357"/>
            <ac:picMk id="5" creationId="{F192CB6D-6892-26C8-C295-7D227457A45E}"/>
          </ac:picMkLst>
        </pc:picChg>
        <pc:picChg chg="add mod">
          <ac:chgData name="Rui Costa" userId="3a2e054e-4720-4130-a729-7446f90c0726" providerId="ADAL" clId="{938557CA-5EB3-40F2-A44D-FD4CA23DDFAA}" dt="2022-05-31T18:17:00.975" v="2262" actId="1076"/>
          <ac:picMkLst>
            <pc:docMk/>
            <pc:sldMk cId="1360125877" sldId="357"/>
            <ac:picMk id="6" creationId="{98DDDD54-2E7C-0491-3581-55F9AF1F1444}"/>
          </ac:picMkLst>
        </pc:picChg>
      </pc:sldChg>
      <pc:sldChg chg="del">
        <pc:chgData name="Rui Costa" userId="3a2e054e-4720-4130-a729-7446f90c0726" providerId="ADAL" clId="{938557CA-5EB3-40F2-A44D-FD4CA23DDFAA}" dt="2022-05-24T17:41:10.865" v="254" actId="47"/>
        <pc:sldMkLst>
          <pc:docMk/>
          <pc:sldMk cId="2988204991" sldId="357"/>
        </pc:sldMkLst>
      </pc:sldChg>
      <pc:sldChg chg="modSp new del mod">
        <pc:chgData name="Rui Costa" userId="3a2e054e-4720-4130-a729-7446f90c0726" providerId="ADAL" clId="{938557CA-5EB3-40F2-A44D-FD4CA23DDFAA}" dt="2022-05-25T18:52:11.600" v="2058" actId="47"/>
        <pc:sldMkLst>
          <pc:docMk/>
          <pc:sldMk cId="1394122708" sldId="358"/>
        </pc:sldMkLst>
        <pc:spChg chg="mod">
          <ac:chgData name="Rui Costa" userId="3a2e054e-4720-4130-a729-7446f90c0726" providerId="ADAL" clId="{938557CA-5EB3-40F2-A44D-FD4CA23DDFAA}" dt="2022-05-24T18:03:01.720" v="337" actId="20577"/>
          <ac:spMkLst>
            <pc:docMk/>
            <pc:sldMk cId="1394122708" sldId="358"/>
            <ac:spMk id="2" creationId="{CC751D41-97FC-E008-78D0-D874BF418D0E}"/>
          </ac:spMkLst>
        </pc:spChg>
        <pc:spChg chg="mod">
          <ac:chgData name="Rui Costa" userId="3a2e054e-4720-4130-a729-7446f90c0726" providerId="ADAL" clId="{938557CA-5EB3-40F2-A44D-FD4CA23DDFAA}" dt="2022-05-25T17:43:56.860" v="1051" actId="20577"/>
          <ac:spMkLst>
            <pc:docMk/>
            <pc:sldMk cId="1394122708" sldId="358"/>
            <ac:spMk id="3" creationId="{5789FCE8-FB90-E216-3F9E-4A9774A8CFD2}"/>
          </ac:spMkLst>
        </pc:spChg>
      </pc:sldChg>
      <pc:sldChg chg="new del">
        <pc:chgData name="Rui Costa" userId="3a2e054e-4720-4130-a729-7446f90c0726" providerId="ADAL" clId="{938557CA-5EB3-40F2-A44D-FD4CA23DDFAA}" dt="2022-05-24T18:05:10.496" v="377" actId="47"/>
        <pc:sldMkLst>
          <pc:docMk/>
          <pc:sldMk cId="114336563" sldId="359"/>
        </pc:sldMkLst>
      </pc:sldChg>
      <pc:sldChg chg="add del">
        <pc:chgData name="Rui Costa" userId="3a2e054e-4720-4130-a729-7446f90c0726" providerId="ADAL" clId="{938557CA-5EB3-40F2-A44D-FD4CA23DDFAA}" dt="2022-05-24T18:05:07.945" v="376" actId="47"/>
        <pc:sldMkLst>
          <pc:docMk/>
          <pc:sldMk cId="3763714188" sldId="360"/>
        </pc:sldMkLst>
      </pc:sldChg>
      <pc:sldChg chg="modSp del mod">
        <pc:chgData name="Rui Costa" userId="3a2e054e-4720-4130-a729-7446f90c0726" providerId="ADAL" clId="{938557CA-5EB3-40F2-A44D-FD4CA23DDFAA}" dt="2022-05-24T19:04:58.111" v="815" actId="47"/>
        <pc:sldMkLst>
          <pc:docMk/>
          <pc:sldMk cId="378390025" sldId="361"/>
        </pc:sldMkLst>
        <pc:spChg chg="mod">
          <ac:chgData name="Rui Costa" userId="3a2e054e-4720-4130-a729-7446f90c0726" providerId="ADAL" clId="{938557CA-5EB3-40F2-A44D-FD4CA23DDFAA}" dt="2022-05-24T18:04:19.693" v="356" actId="20577"/>
          <ac:spMkLst>
            <pc:docMk/>
            <pc:sldMk cId="378390025" sldId="361"/>
            <ac:spMk id="2" creationId="{CC751D41-97FC-E008-78D0-D874BF418D0E}"/>
          </ac:spMkLst>
        </pc:spChg>
        <pc:spChg chg="mod">
          <ac:chgData name="Rui Costa" userId="3a2e054e-4720-4130-a729-7446f90c0726" providerId="ADAL" clId="{938557CA-5EB3-40F2-A44D-FD4CA23DDFAA}" dt="2022-05-24T18:06:34.885" v="415" actId="20577"/>
          <ac:spMkLst>
            <pc:docMk/>
            <pc:sldMk cId="378390025" sldId="361"/>
            <ac:spMk id="3" creationId="{5789FCE8-FB90-E216-3F9E-4A9774A8CFD2}"/>
          </ac:spMkLst>
        </pc:spChg>
      </pc:sldChg>
      <pc:sldChg chg="addSp delSp modSp add mod">
        <pc:chgData name="Rui Costa" userId="3a2e054e-4720-4130-a729-7446f90c0726" providerId="ADAL" clId="{938557CA-5EB3-40F2-A44D-FD4CA23DDFAA}" dt="2022-05-31T18:20:03.360" v="2299" actId="207"/>
        <pc:sldMkLst>
          <pc:docMk/>
          <pc:sldMk cId="662458626" sldId="362"/>
        </pc:sldMkLst>
        <pc:spChg chg="mod">
          <ac:chgData name="Rui Costa" userId="3a2e054e-4720-4130-a729-7446f90c0726" providerId="ADAL" clId="{938557CA-5EB3-40F2-A44D-FD4CA23DDFAA}" dt="2022-05-24T19:00:26.132" v="760" actId="1076"/>
          <ac:spMkLst>
            <pc:docMk/>
            <pc:sldMk cId="662458626" sldId="362"/>
            <ac:spMk id="5" creationId="{00000000-0000-0000-0000-000000000000}"/>
          </ac:spMkLst>
        </pc:spChg>
        <pc:spChg chg="add mod">
          <ac:chgData name="Rui Costa" userId="3a2e054e-4720-4130-a729-7446f90c0726" providerId="ADAL" clId="{938557CA-5EB3-40F2-A44D-FD4CA23DDFAA}" dt="2022-05-31T18:20:03.360" v="2299" actId="207"/>
          <ac:spMkLst>
            <pc:docMk/>
            <pc:sldMk cId="662458626" sldId="362"/>
            <ac:spMk id="10" creationId="{E2F49CFC-BF62-B099-1FCD-D72489E0B921}"/>
          </ac:spMkLst>
        </pc:spChg>
        <pc:picChg chg="del">
          <ac:chgData name="Rui Costa" userId="3a2e054e-4720-4130-a729-7446f90c0726" providerId="ADAL" clId="{938557CA-5EB3-40F2-A44D-FD4CA23DDFAA}" dt="2022-05-31T18:17:44.190" v="2275" actId="478"/>
          <ac:picMkLst>
            <pc:docMk/>
            <pc:sldMk cId="662458626" sldId="362"/>
            <ac:picMk id="7" creationId="{6124C061-649F-43BF-A416-72427D8A1418}"/>
          </ac:picMkLst>
        </pc:picChg>
        <pc:picChg chg="add mod">
          <ac:chgData name="Rui Costa" userId="3a2e054e-4720-4130-a729-7446f90c0726" providerId="ADAL" clId="{938557CA-5EB3-40F2-A44D-FD4CA23DDFAA}" dt="2022-05-31T18:17:42.200" v="2274"/>
          <ac:picMkLst>
            <pc:docMk/>
            <pc:sldMk cId="662458626" sldId="362"/>
            <ac:picMk id="8" creationId="{3AF00061-55D2-ED7F-F321-ECF1EB033355}"/>
          </ac:picMkLst>
        </pc:picChg>
        <pc:picChg chg="add mod">
          <ac:chgData name="Rui Costa" userId="3a2e054e-4720-4130-a729-7446f90c0726" providerId="ADAL" clId="{938557CA-5EB3-40F2-A44D-FD4CA23DDFAA}" dt="2022-05-31T18:17:42.200" v="2274"/>
          <ac:picMkLst>
            <pc:docMk/>
            <pc:sldMk cId="662458626" sldId="362"/>
            <ac:picMk id="9" creationId="{C68C0AB1-6590-EDA9-2148-2AEE1CC8AA13}"/>
          </ac:picMkLst>
        </pc:picChg>
      </pc:sldChg>
      <pc:sldChg chg="new del">
        <pc:chgData name="Rui Costa" userId="3a2e054e-4720-4130-a729-7446f90c0726" providerId="ADAL" clId="{938557CA-5EB3-40F2-A44D-FD4CA23DDFAA}" dt="2022-05-24T18:51:49.415" v="722" actId="47"/>
        <pc:sldMkLst>
          <pc:docMk/>
          <pc:sldMk cId="3183830673" sldId="362"/>
        </pc:sldMkLst>
      </pc:sldChg>
      <pc:sldChg chg="addSp delSp modSp new mod ord">
        <pc:chgData name="Rui Costa" userId="3a2e054e-4720-4130-a729-7446f90c0726" providerId="ADAL" clId="{938557CA-5EB3-40F2-A44D-FD4CA23DDFAA}" dt="2022-05-25T18:04:38.123" v="1292"/>
        <pc:sldMkLst>
          <pc:docMk/>
          <pc:sldMk cId="4127923025" sldId="363"/>
        </pc:sldMkLst>
        <pc:spChg chg="del">
          <ac:chgData name="Rui Costa" userId="3a2e054e-4720-4130-a729-7446f90c0726" providerId="ADAL" clId="{938557CA-5EB3-40F2-A44D-FD4CA23DDFAA}" dt="2022-05-25T17:48:17.939" v="1056"/>
          <ac:spMkLst>
            <pc:docMk/>
            <pc:sldMk cId="4127923025" sldId="363"/>
            <ac:spMk id="3" creationId="{FDAA791A-C1F3-D7CD-3A18-189A4CEE16D4}"/>
          </ac:spMkLst>
        </pc:spChg>
        <pc:graphicFrameChg chg="add del mod">
          <ac:chgData name="Rui Costa" userId="3a2e054e-4720-4130-a729-7446f90c0726" providerId="ADAL" clId="{938557CA-5EB3-40F2-A44D-FD4CA23DDFAA}" dt="2022-05-25T17:50:50.232" v="1091" actId="478"/>
          <ac:graphicFrameMkLst>
            <pc:docMk/>
            <pc:sldMk cId="4127923025" sldId="363"/>
            <ac:graphicFrameMk id="20" creationId="{CB60BE7B-D6BF-472B-90A6-CCD86C560828}"/>
          </ac:graphicFrameMkLst>
        </pc:graphicFrameChg>
        <pc:graphicFrameChg chg="add del mod">
          <ac:chgData name="Rui Costa" userId="3a2e054e-4720-4130-a729-7446f90c0726" providerId="ADAL" clId="{938557CA-5EB3-40F2-A44D-FD4CA23DDFAA}" dt="2022-05-25T17:51:26.063" v="1103" actId="478"/>
          <ac:graphicFrameMkLst>
            <pc:docMk/>
            <pc:sldMk cId="4127923025" sldId="363"/>
            <ac:graphicFrameMk id="25" creationId="{E53D72F4-AEAD-C5F1-4213-93EB87B16770}"/>
          </ac:graphicFrameMkLst>
        </pc:graphicFrameChg>
        <pc:graphicFrameChg chg="add del mod">
          <ac:chgData name="Rui Costa" userId="3a2e054e-4720-4130-a729-7446f90c0726" providerId="ADAL" clId="{938557CA-5EB3-40F2-A44D-FD4CA23DDFAA}" dt="2022-05-25T17:51:33.716" v="1106" actId="478"/>
          <ac:graphicFrameMkLst>
            <pc:docMk/>
            <pc:sldMk cId="4127923025" sldId="363"/>
            <ac:graphicFrameMk id="26" creationId="{8C9C4B21-66DE-04AE-9B3A-2AF19A57AB6E}"/>
          </ac:graphicFrameMkLst>
        </pc:graphicFrameChg>
        <pc:graphicFrameChg chg="add del mod">
          <ac:chgData name="Rui Costa" userId="3a2e054e-4720-4130-a729-7446f90c0726" providerId="ADAL" clId="{938557CA-5EB3-40F2-A44D-FD4CA23DDFAA}" dt="2022-05-25T17:52:18.520" v="1117" actId="478"/>
          <ac:graphicFrameMkLst>
            <pc:docMk/>
            <pc:sldMk cId="4127923025" sldId="363"/>
            <ac:graphicFrameMk id="31" creationId="{73469B40-C327-D45B-85F9-44FFFB806013}"/>
          </ac:graphicFrameMkLst>
        </pc:graphicFrameChg>
        <pc:graphicFrameChg chg="add del mod">
          <ac:chgData name="Rui Costa" userId="3a2e054e-4720-4130-a729-7446f90c0726" providerId="ADAL" clId="{938557CA-5EB3-40F2-A44D-FD4CA23DDFAA}" dt="2022-05-25T17:52:27.747" v="1121" actId="478"/>
          <ac:graphicFrameMkLst>
            <pc:docMk/>
            <pc:sldMk cId="4127923025" sldId="363"/>
            <ac:graphicFrameMk id="32" creationId="{35E40F7F-4360-152C-D3E1-A41F81514CD2}"/>
          </ac:graphicFrameMkLst>
        </pc:graphicFrameChg>
        <pc:picChg chg="add mod">
          <ac:chgData name="Rui Costa" userId="3a2e054e-4720-4130-a729-7446f90c0726" providerId="ADAL" clId="{938557CA-5EB3-40F2-A44D-FD4CA23DDFAA}" dt="2022-05-25T17:48:22.661" v="1058" actId="27614"/>
          <ac:picMkLst>
            <pc:docMk/>
            <pc:sldMk cId="4127923025" sldId="363"/>
            <ac:picMk id="5" creationId="{A206DA15-BA2E-BCB0-0E0C-1D304FF8BA31}"/>
          </ac:picMkLst>
        </pc:picChg>
        <pc:picChg chg="add mod">
          <ac:chgData name="Rui Costa" userId="3a2e054e-4720-4130-a729-7446f90c0726" providerId="ADAL" clId="{938557CA-5EB3-40F2-A44D-FD4CA23DDFAA}" dt="2022-05-25T17:59:03.542" v="1221" actId="1076"/>
          <ac:picMkLst>
            <pc:docMk/>
            <pc:sldMk cId="4127923025" sldId="363"/>
            <ac:picMk id="7" creationId="{EC0F8746-85C8-4732-EB62-0561329DFE02}"/>
          </ac:picMkLst>
        </pc:picChg>
        <pc:picChg chg="add mod">
          <ac:chgData name="Rui Costa" userId="3a2e054e-4720-4130-a729-7446f90c0726" providerId="ADAL" clId="{938557CA-5EB3-40F2-A44D-FD4CA23DDFAA}" dt="2022-05-25T17:59:56.064" v="1255" actId="1036"/>
          <ac:picMkLst>
            <pc:docMk/>
            <pc:sldMk cId="4127923025" sldId="363"/>
            <ac:picMk id="9" creationId="{D44782C7-7D4D-DDAE-306F-9C791832637B}"/>
          </ac:picMkLst>
        </pc:picChg>
        <pc:picChg chg="add mod">
          <ac:chgData name="Rui Costa" userId="3a2e054e-4720-4130-a729-7446f90c0726" providerId="ADAL" clId="{938557CA-5EB3-40F2-A44D-FD4CA23DDFAA}" dt="2022-05-25T17:59:56.064" v="1255" actId="1036"/>
          <ac:picMkLst>
            <pc:docMk/>
            <pc:sldMk cId="4127923025" sldId="363"/>
            <ac:picMk id="11" creationId="{DFD387A4-C927-C282-BB14-3F02251F6334}"/>
          </ac:picMkLst>
        </pc:picChg>
        <pc:picChg chg="add mod">
          <ac:chgData name="Rui Costa" userId="3a2e054e-4720-4130-a729-7446f90c0726" providerId="ADAL" clId="{938557CA-5EB3-40F2-A44D-FD4CA23DDFAA}" dt="2022-05-25T18:03:49.599" v="1290" actId="1035"/>
          <ac:picMkLst>
            <pc:docMk/>
            <pc:sldMk cId="4127923025" sldId="363"/>
            <ac:picMk id="13" creationId="{28733B9C-E014-92E3-A211-8A725DD21747}"/>
          </ac:picMkLst>
        </pc:picChg>
        <pc:picChg chg="add mod">
          <ac:chgData name="Rui Costa" userId="3a2e054e-4720-4130-a729-7446f90c0726" providerId="ADAL" clId="{938557CA-5EB3-40F2-A44D-FD4CA23DDFAA}" dt="2022-05-25T17:59:56.064" v="1255" actId="1036"/>
          <ac:picMkLst>
            <pc:docMk/>
            <pc:sldMk cId="4127923025" sldId="363"/>
            <ac:picMk id="15" creationId="{3BF3F19E-94C2-B997-D60C-E3FA542837F4}"/>
          </ac:picMkLst>
        </pc:picChg>
        <pc:picChg chg="add mod">
          <ac:chgData name="Rui Costa" userId="3a2e054e-4720-4130-a729-7446f90c0726" providerId="ADAL" clId="{938557CA-5EB3-40F2-A44D-FD4CA23DDFAA}" dt="2022-05-25T17:59:56.064" v="1255" actId="1036"/>
          <ac:picMkLst>
            <pc:docMk/>
            <pc:sldMk cId="4127923025" sldId="363"/>
            <ac:picMk id="17" creationId="{6BFF063F-85D7-6510-9EE0-ECEE8B2F0832}"/>
          </ac:picMkLst>
        </pc:picChg>
        <pc:picChg chg="add mod">
          <ac:chgData name="Rui Costa" userId="3a2e054e-4720-4130-a729-7446f90c0726" providerId="ADAL" clId="{938557CA-5EB3-40F2-A44D-FD4CA23DDFAA}" dt="2022-05-25T17:59:56.064" v="1255" actId="1036"/>
          <ac:picMkLst>
            <pc:docMk/>
            <pc:sldMk cId="4127923025" sldId="363"/>
            <ac:picMk id="19" creationId="{77CD026F-0251-5214-D1A3-923709703550}"/>
          </ac:picMkLst>
        </pc:picChg>
        <pc:picChg chg="add mod modCrop">
          <ac:chgData name="Rui Costa" userId="3a2e054e-4720-4130-a729-7446f90c0726" providerId="ADAL" clId="{938557CA-5EB3-40F2-A44D-FD4CA23DDFAA}" dt="2022-05-25T17:59:56.064" v="1255" actId="1036"/>
          <ac:picMkLst>
            <pc:docMk/>
            <pc:sldMk cId="4127923025" sldId="363"/>
            <ac:picMk id="22" creationId="{BB64CF9E-884B-610B-0270-7090EFBDBC94}"/>
          </ac:picMkLst>
        </pc:picChg>
        <pc:picChg chg="add mod">
          <ac:chgData name="Rui Costa" userId="3a2e054e-4720-4130-a729-7446f90c0726" providerId="ADAL" clId="{938557CA-5EB3-40F2-A44D-FD4CA23DDFAA}" dt="2022-05-25T18:03:49.599" v="1290" actId="1035"/>
          <ac:picMkLst>
            <pc:docMk/>
            <pc:sldMk cId="4127923025" sldId="363"/>
            <ac:picMk id="24" creationId="{73DCF95E-27DE-0955-9944-715AF860B87A}"/>
          </ac:picMkLst>
        </pc:picChg>
        <pc:picChg chg="add mod">
          <ac:chgData name="Rui Costa" userId="3a2e054e-4720-4130-a729-7446f90c0726" providerId="ADAL" clId="{938557CA-5EB3-40F2-A44D-FD4CA23DDFAA}" dt="2022-05-25T17:59:27.246" v="1227" actId="1076"/>
          <ac:picMkLst>
            <pc:docMk/>
            <pc:sldMk cId="4127923025" sldId="363"/>
            <ac:picMk id="28" creationId="{CFF71D1B-B5C8-A228-586F-D6025001A555}"/>
          </ac:picMkLst>
        </pc:picChg>
        <pc:picChg chg="add mod">
          <ac:chgData name="Rui Costa" userId="3a2e054e-4720-4130-a729-7446f90c0726" providerId="ADAL" clId="{938557CA-5EB3-40F2-A44D-FD4CA23DDFAA}" dt="2022-05-25T18:03:49.599" v="1290" actId="1035"/>
          <ac:picMkLst>
            <pc:docMk/>
            <pc:sldMk cId="4127923025" sldId="363"/>
            <ac:picMk id="30" creationId="{2A792830-4AFB-FD01-67C3-C8DAA94F159B}"/>
          </ac:picMkLst>
        </pc:picChg>
        <pc:picChg chg="add mod">
          <ac:chgData name="Rui Costa" userId="3a2e054e-4720-4130-a729-7446f90c0726" providerId="ADAL" clId="{938557CA-5EB3-40F2-A44D-FD4CA23DDFAA}" dt="2022-05-25T18:02:06.556" v="1267" actId="1076"/>
          <ac:picMkLst>
            <pc:docMk/>
            <pc:sldMk cId="4127923025" sldId="363"/>
            <ac:picMk id="34" creationId="{73410B4E-C304-35AF-0AE7-2FC5F4781961}"/>
          </ac:picMkLst>
        </pc:picChg>
        <pc:picChg chg="add mod">
          <ac:chgData name="Rui Costa" userId="3a2e054e-4720-4130-a729-7446f90c0726" providerId="ADAL" clId="{938557CA-5EB3-40F2-A44D-FD4CA23DDFAA}" dt="2022-05-25T17:54:42.155" v="1131" actId="1076"/>
          <ac:picMkLst>
            <pc:docMk/>
            <pc:sldMk cId="4127923025" sldId="363"/>
            <ac:picMk id="36" creationId="{8770C02E-623F-32D4-41FD-B769454272D8}"/>
          </ac:picMkLst>
        </pc:picChg>
        <pc:picChg chg="add mod">
          <ac:chgData name="Rui Costa" userId="3a2e054e-4720-4130-a729-7446f90c0726" providerId="ADAL" clId="{938557CA-5EB3-40F2-A44D-FD4CA23DDFAA}" dt="2022-05-25T18:03:49.599" v="1290" actId="1035"/>
          <ac:picMkLst>
            <pc:docMk/>
            <pc:sldMk cId="4127923025" sldId="363"/>
            <ac:picMk id="38" creationId="{683DB3CC-9F57-EBC5-A16F-99A1B5C7DD1F}"/>
          </ac:picMkLst>
        </pc:picChg>
        <pc:picChg chg="add mod">
          <ac:chgData name="Rui Costa" userId="3a2e054e-4720-4130-a729-7446f90c0726" providerId="ADAL" clId="{938557CA-5EB3-40F2-A44D-FD4CA23DDFAA}" dt="2022-05-25T18:01:57.798" v="1264" actId="1076"/>
          <ac:picMkLst>
            <pc:docMk/>
            <pc:sldMk cId="4127923025" sldId="363"/>
            <ac:picMk id="40" creationId="{381C50D2-40BB-BC0F-3622-A9487C519C1B}"/>
          </ac:picMkLst>
        </pc:picChg>
        <pc:picChg chg="add mod">
          <ac:chgData name="Rui Costa" userId="3a2e054e-4720-4130-a729-7446f90c0726" providerId="ADAL" clId="{938557CA-5EB3-40F2-A44D-FD4CA23DDFAA}" dt="2022-05-25T18:03:49.599" v="1290" actId="1035"/>
          <ac:picMkLst>
            <pc:docMk/>
            <pc:sldMk cId="4127923025" sldId="363"/>
            <ac:picMk id="41" creationId="{2C5AD0E9-FFE5-C539-B5A4-1687FAC58DFB}"/>
          </ac:picMkLst>
        </pc:picChg>
        <pc:picChg chg="add mod">
          <ac:chgData name="Rui Costa" userId="3a2e054e-4720-4130-a729-7446f90c0726" providerId="ADAL" clId="{938557CA-5EB3-40F2-A44D-FD4CA23DDFAA}" dt="2022-05-25T18:02:07.763" v="1268" actId="1076"/>
          <ac:picMkLst>
            <pc:docMk/>
            <pc:sldMk cId="4127923025" sldId="363"/>
            <ac:picMk id="1026" creationId="{111D1E5E-E12D-C2EE-1443-A090AC11C6E9}"/>
          </ac:picMkLst>
        </pc:picChg>
        <pc:picChg chg="add mod">
          <ac:chgData name="Rui Costa" userId="3a2e054e-4720-4130-a729-7446f90c0726" providerId="ADAL" clId="{938557CA-5EB3-40F2-A44D-FD4CA23DDFAA}" dt="2022-05-25T18:02:09.559" v="1269" actId="1076"/>
          <ac:picMkLst>
            <pc:docMk/>
            <pc:sldMk cId="4127923025" sldId="363"/>
            <ac:picMk id="1028" creationId="{6DB18C20-145A-B375-72E4-E6178BA09F38}"/>
          </ac:picMkLst>
        </pc:picChg>
      </pc:sldChg>
      <pc:sldChg chg="addSp modSp new mod">
        <pc:chgData name="Rui Costa" userId="3a2e054e-4720-4130-a729-7446f90c0726" providerId="ADAL" clId="{938557CA-5EB3-40F2-A44D-FD4CA23DDFAA}" dt="2022-06-01T08:03:27.415" v="2490" actId="20577"/>
        <pc:sldMkLst>
          <pc:docMk/>
          <pc:sldMk cId="1018892108" sldId="364"/>
        </pc:sldMkLst>
        <pc:graphicFrameChg chg="add mod modGraphic">
          <ac:chgData name="Rui Costa" userId="3a2e054e-4720-4130-a729-7446f90c0726" providerId="ADAL" clId="{938557CA-5EB3-40F2-A44D-FD4CA23DDFAA}" dt="2022-06-01T08:03:27.415" v="2490" actId="20577"/>
          <ac:graphicFrameMkLst>
            <pc:docMk/>
            <pc:sldMk cId="1018892108" sldId="364"/>
            <ac:graphicFrameMk id="5" creationId="{1A551795-4681-5810-9C2E-DCF7E5AB84E5}"/>
          </ac:graphicFrameMkLst>
        </pc:graphicFrameChg>
      </pc:sldChg>
      <pc:sldMasterChg chg="delSldLayout">
        <pc:chgData name="Rui Costa" userId="3a2e054e-4720-4130-a729-7446f90c0726" providerId="ADAL" clId="{938557CA-5EB3-40F2-A44D-FD4CA23DDFAA}" dt="2022-05-24T17:45:48.585" v="282" actId="47"/>
        <pc:sldMasterMkLst>
          <pc:docMk/>
          <pc:sldMasterMk cId="1321462879" sldId="2147483648"/>
        </pc:sldMasterMkLst>
        <pc:sldLayoutChg chg="del">
          <pc:chgData name="Rui Costa" userId="3a2e054e-4720-4130-a729-7446f90c0726" providerId="ADAL" clId="{938557CA-5EB3-40F2-A44D-FD4CA23DDFAA}" dt="2022-05-24T17:45:48.585" v="282" actId="47"/>
          <pc:sldLayoutMkLst>
            <pc:docMk/>
            <pc:sldMasterMk cId="1321462879" sldId="2147483648"/>
            <pc:sldLayoutMk cId="753884453" sldId="2147483694"/>
          </pc:sldLayoutMkLst>
        </pc:sldLayoutChg>
      </pc:sldMasterChg>
      <pc:sldMasterChg chg="del delSldLayout">
        <pc:chgData name="Rui Costa" userId="3a2e054e-4720-4130-a729-7446f90c0726" providerId="ADAL" clId="{938557CA-5EB3-40F2-A44D-FD4CA23DDFAA}" dt="2022-05-25T18:35:39.982" v="1582" actId="47"/>
        <pc:sldMasterMkLst>
          <pc:docMk/>
          <pc:sldMasterMk cId="26356589" sldId="2147483709"/>
        </pc:sldMasterMkLst>
        <pc:sldLayoutChg chg="del">
          <pc:chgData name="Rui Costa" userId="3a2e054e-4720-4130-a729-7446f90c0726" providerId="ADAL" clId="{938557CA-5EB3-40F2-A44D-FD4CA23DDFAA}" dt="2022-05-25T18:35:39.982" v="1582" actId="47"/>
          <pc:sldLayoutMkLst>
            <pc:docMk/>
            <pc:sldMasterMk cId="26356589" sldId="2147483709"/>
            <pc:sldLayoutMk cId="3932064763" sldId="2147483710"/>
          </pc:sldLayoutMkLst>
        </pc:sldLayoutChg>
        <pc:sldLayoutChg chg="del">
          <pc:chgData name="Rui Costa" userId="3a2e054e-4720-4130-a729-7446f90c0726" providerId="ADAL" clId="{938557CA-5EB3-40F2-A44D-FD4CA23DDFAA}" dt="2022-05-25T18:35:39.982" v="1582" actId="47"/>
          <pc:sldLayoutMkLst>
            <pc:docMk/>
            <pc:sldMasterMk cId="26356589" sldId="2147483709"/>
            <pc:sldLayoutMk cId="941954517" sldId="2147483711"/>
          </pc:sldLayoutMkLst>
        </pc:sldLayoutChg>
        <pc:sldLayoutChg chg="del">
          <pc:chgData name="Rui Costa" userId="3a2e054e-4720-4130-a729-7446f90c0726" providerId="ADAL" clId="{938557CA-5EB3-40F2-A44D-FD4CA23DDFAA}" dt="2022-05-25T18:35:39.982" v="1582" actId="47"/>
          <pc:sldLayoutMkLst>
            <pc:docMk/>
            <pc:sldMasterMk cId="26356589" sldId="2147483709"/>
            <pc:sldLayoutMk cId="205210087" sldId="2147483712"/>
          </pc:sldLayoutMkLst>
        </pc:sldLayoutChg>
        <pc:sldLayoutChg chg="del">
          <pc:chgData name="Rui Costa" userId="3a2e054e-4720-4130-a729-7446f90c0726" providerId="ADAL" clId="{938557CA-5EB3-40F2-A44D-FD4CA23DDFAA}" dt="2022-05-25T18:35:39.982" v="1582" actId="47"/>
          <pc:sldLayoutMkLst>
            <pc:docMk/>
            <pc:sldMasterMk cId="26356589" sldId="2147483709"/>
            <pc:sldLayoutMk cId="449026114" sldId="2147483713"/>
          </pc:sldLayoutMkLst>
        </pc:sldLayoutChg>
        <pc:sldLayoutChg chg="del">
          <pc:chgData name="Rui Costa" userId="3a2e054e-4720-4130-a729-7446f90c0726" providerId="ADAL" clId="{938557CA-5EB3-40F2-A44D-FD4CA23DDFAA}" dt="2022-05-25T18:35:39.982" v="1582" actId="47"/>
          <pc:sldLayoutMkLst>
            <pc:docMk/>
            <pc:sldMasterMk cId="26356589" sldId="2147483709"/>
            <pc:sldLayoutMk cId="3369656414" sldId="2147483714"/>
          </pc:sldLayoutMkLst>
        </pc:sldLayoutChg>
        <pc:sldLayoutChg chg="del">
          <pc:chgData name="Rui Costa" userId="3a2e054e-4720-4130-a729-7446f90c0726" providerId="ADAL" clId="{938557CA-5EB3-40F2-A44D-FD4CA23DDFAA}" dt="2022-05-25T18:35:39.982" v="1582" actId="47"/>
          <pc:sldLayoutMkLst>
            <pc:docMk/>
            <pc:sldMasterMk cId="26356589" sldId="2147483709"/>
            <pc:sldLayoutMk cId="1737509060" sldId="2147483715"/>
          </pc:sldLayoutMkLst>
        </pc:sldLayoutChg>
        <pc:sldLayoutChg chg="del">
          <pc:chgData name="Rui Costa" userId="3a2e054e-4720-4130-a729-7446f90c0726" providerId="ADAL" clId="{938557CA-5EB3-40F2-A44D-FD4CA23DDFAA}" dt="2022-05-25T18:35:39.982" v="1582" actId="47"/>
          <pc:sldLayoutMkLst>
            <pc:docMk/>
            <pc:sldMasterMk cId="26356589" sldId="2147483709"/>
            <pc:sldLayoutMk cId="153825842" sldId="2147483716"/>
          </pc:sldLayoutMkLst>
        </pc:sldLayoutChg>
        <pc:sldLayoutChg chg="del">
          <pc:chgData name="Rui Costa" userId="3a2e054e-4720-4130-a729-7446f90c0726" providerId="ADAL" clId="{938557CA-5EB3-40F2-A44D-FD4CA23DDFAA}" dt="2022-05-25T18:35:39.982" v="1582" actId="47"/>
          <pc:sldLayoutMkLst>
            <pc:docMk/>
            <pc:sldMasterMk cId="26356589" sldId="2147483709"/>
            <pc:sldLayoutMk cId="1245309738" sldId="2147483717"/>
          </pc:sldLayoutMkLst>
        </pc:sldLayoutChg>
        <pc:sldLayoutChg chg="del">
          <pc:chgData name="Rui Costa" userId="3a2e054e-4720-4130-a729-7446f90c0726" providerId="ADAL" clId="{938557CA-5EB3-40F2-A44D-FD4CA23DDFAA}" dt="2022-05-25T18:35:39.982" v="1582" actId="47"/>
          <pc:sldLayoutMkLst>
            <pc:docMk/>
            <pc:sldMasterMk cId="26356589" sldId="2147483709"/>
            <pc:sldLayoutMk cId="3488164617" sldId="2147483718"/>
          </pc:sldLayoutMkLst>
        </pc:sldLayoutChg>
        <pc:sldLayoutChg chg="del">
          <pc:chgData name="Rui Costa" userId="3a2e054e-4720-4130-a729-7446f90c0726" providerId="ADAL" clId="{938557CA-5EB3-40F2-A44D-FD4CA23DDFAA}" dt="2022-05-25T18:35:39.982" v="1582" actId="47"/>
          <pc:sldLayoutMkLst>
            <pc:docMk/>
            <pc:sldMasterMk cId="26356589" sldId="2147483709"/>
            <pc:sldLayoutMk cId="2118629297" sldId="2147483719"/>
          </pc:sldLayoutMkLst>
        </pc:sldLayoutChg>
        <pc:sldLayoutChg chg="del">
          <pc:chgData name="Rui Costa" userId="3a2e054e-4720-4130-a729-7446f90c0726" providerId="ADAL" clId="{938557CA-5EB3-40F2-A44D-FD4CA23DDFAA}" dt="2022-05-25T18:35:39.982" v="1582" actId="47"/>
          <pc:sldLayoutMkLst>
            <pc:docMk/>
            <pc:sldMasterMk cId="26356589" sldId="2147483709"/>
            <pc:sldLayoutMk cId="762220603" sldId="2147483720"/>
          </pc:sldLayoutMkLst>
        </pc:sldLayoutChg>
      </pc:sldMasterChg>
    </pc:docChg>
  </pc:docChgLst>
  <pc:docChgLst>
    <pc:chgData name="Rui Costa" userId="3a2e054e-4720-4130-a729-7446f90c0726" providerId="ADAL" clId="{A9B00D0F-96F8-4425-860A-E1F57D1DB5F7}"/>
    <pc:docChg chg="undo custSel addSld delSld modSld sldOrd modSection">
      <pc:chgData name="Rui Costa" userId="3a2e054e-4720-4130-a729-7446f90c0726" providerId="ADAL" clId="{A9B00D0F-96F8-4425-860A-E1F57D1DB5F7}" dt="2022-12-27T19:15:55.369" v="645" actId="113"/>
      <pc:docMkLst>
        <pc:docMk/>
      </pc:docMkLst>
      <pc:sldChg chg="addSp delSp modSp">
        <pc:chgData name="Rui Costa" userId="3a2e054e-4720-4130-a729-7446f90c0726" providerId="ADAL" clId="{A9B00D0F-96F8-4425-860A-E1F57D1DB5F7}" dt="2022-12-21T15:08:12.411" v="618" actId="164"/>
        <pc:sldMkLst>
          <pc:docMk/>
          <pc:sldMk cId="1016108961" sldId="280"/>
        </pc:sldMkLst>
        <pc:spChg chg="mod topLvl">
          <ac:chgData name="Rui Costa" userId="3a2e054e-4720-4130-a729-7446f90c0726" providerId="ADAL" clId="{A9B00D0F-96F8-4425-860A-E1F57D1DB5F7}" dt="2022-12-21T15:08:12.411" v="618" actId="164"/>
          <ac:spMkLst>
            <pc:docMk/>
            <pc:sldMk cId="1016108961" sldId="280"/>
            <ac:spMk id="28" creationId="{C5D9C9E2-FF5D-67E3-F213-B0745A631AB8}"/>
          </ac:spMkLst>
        </pc:spChg>
        <pc:spChg chg="mod topLvl">
          <ac:chgData name="Rui Costa" userId="3a2e054e-4720-4130-a729-7446f90c0726" providerId="ADAL" clId="{A9B00D0F-96F8-4425-860A-E1F57D1DB5F7}" dt="2022-12-21T15:08:12.411" v="618" actId="164"/>
          <ac:spMkLst>
            <pc:docMk/>
            <pc:sldMk cId="1016108961" sldId="280"/>
            <ac:spMk id="29" creationId="{9823F45C-DFD3-F3C9-BA7C-D0B6F54E7E43}"/>
          </ac:spMkLst>
        </pc:spChg>
        <pc:grpChg chg="add mod">
          <ac:chgData name="Rui Costa" userId="3a2e054e-4720-4130-a729-7446f90c0726" providerId="ADAL" clId="{A9B00D0F-96F8-4425-860A-E1F57D1DB5F7}" dt="2022-12-21T15:08:12.411" v="618" actId="164"/>
          <ac:grpSpMkLst>
            <pc:docMk/>
            <pc:sldMk cId="1016108961" sldId="280"/>
            <ac:grpSpMk id="3" creationId="{2713FFD2-CE0A-9217-5FB0-F1A1357E80FA}"/>
          </ac:grpSpMkLst>
        </pc:grpChg>
        <pc:grpChg chg="del">
          <ac:chgData name="Rui Costa" userId="3a2e054e-4720-4130-a729-7446f90c0726" providerId="ADAL" clId="{A9B00D0F-96F8-4425-860A-E1F57D1DB5F7}" dt="2022-12-21T15:08:04.266" v="617" actId="165"/>
          <ac:grpSpMkLst>
            <pc:docMk/>
            <pc:sldMk cId="1016108961" sldId="280"/>
            <ac:grpSpMk id="36" creationId="{255F7A7F-9F30-247C-3DF0-9502F02201E9}"/>
          </ac:grpSpMkLst>
        </pc:grpChg>
        <pc:picChg chg="mod">
          <ac:chgData name="Rui Costa" userId="3a2e054e-4720-4130-a729-7446f90c0726" providerId="ADAL" clId="{A9B00D0F-96F8-4425-860A-E1F57D1DB5F7}" dt="2022-12-21T15:08:12.411" v="618" actId="164"/>
          <ac:picMkLst>
            <pc:docMk/>
            <pc:sldMk cId="1016108961" sldId="280"/>
            <ac:picMk id="2" creationId="{61C45C47-A2D8-3E63-AA6A-9C85847A2BF3}"/>
          </ac:picMkLst>
        </pc:picChg>
        <pc:picChg chg="mod topLvl">
          <ac:chgData name="Rui Costa" userId="3a2e054e-4720-4130-a729-7446f90c0726" providerId="ADAL" clId="{A9B00D0F-96F8-4425-860A-E1F57D1DB5F7}" dt="2022-12-21T15:08:04.266" v="617" actId="165"/>
          <ac:picMkLst>
            <pc:docMk/>
            <pc:sldMk cId="1016108961" sldId="280"/>
            <ac:picMk id="31" creationId="{7CA7C8FC-E5C5-CE75-F321-A1164B0D9306}"/>
          </ac:picMkLst>
        </pc:picChg>
      </pc:sldChg>
      <pc:sldChg chg="addSp delSp modSp mod">
        <pc:chgData name="Rui Costa" userId="3a2e054e-4720-4130-a729-7446f90c0726" providerId="ADAL" clId="{A9B00D0F-96F8-4425-860A-E1F57D1DB5F7}" dt="2022-12-21T10:51:32.318" v="26" actId="6549"/>
        <pc:sldMkLst>
          <pc:docMk/>
          <pc:sldMk cId="1030746474" sldId="312"/>
        </pc:sldMkLst>
        <pc:spChg chg="mod">
          <ac:chgData name="Rui Costa" userId="3a2e054e-4720-4130-a729-7446f90c0726" providerId="ADAL" clId="{A9B00D0F-96F8-4425-860A-E1F57D1DB5F7}" dt="2022-12-21T10:51:32.318" v="26" actId="6549"/>
          <ac:spMkLst>
            <pc:docMk/>
            <pc:sldMk cId="1030746474" sldId="312"/>
            <ac:spMk id="23" creationId="{00000000-0000-0000-0000-000000000000}"/>
          </ac:spMkLst>
        </pc:spChg>
        <pc:picChg chg="add mod modCrop">
          <ac:chgData name="Rui Costa" userId="3a2e054e-4720-4130-a729-7446f90c0726" providerId="ADAL" clId="{A9B00D0F-96F8-4425-860A-E1F57D1DB5F7}" dt="2022-12-21T10:50:31.364" v="6" actId="1076"/>
          <ac:picMkLst>
            <pc:docMk/>
            <pc:sldMk cId="1030746474" sldId="312"/>
            <ac:picMk id="7" creationId="{57A3CC89-0D48-C60D-42C0-E8AC0BE175DE}"/>
          </ac:picMkLst>
        </pc:picChg>
        <pc:picChg chg="del">
          <ac:chgData name="Rui Costa" userId="3a2e054e-4720-4130-a729-7446f90c0726" providerId="ADAL" clId="{A9B00D0F-96F8-4425-860A-E1F57D1DB5F7}" dt="2022-12-21T10:49:37.948" v="0" actId="478"/>
          <ac:picMkLst>
            <pc:docMk/>
            <pc:sldMk cId="1030746474" sldId="312"/>
            <ac:picMk id="11" creationId="{CC2FFE27-2767-65F1-EA96-03C05C7FD57E}"/>
          </ac:picMkLst>
        </pc:picChg>
      </pc:sldChg>
      <pc:sldChg chg="addSp delSp modSp mod delAnim">
        <pc:chgData name="Rui Costa" userId="3a2e054e-4720-4130-a729-7446f90c0726" providerId="ADAL" clId="{A9B00D0F-96F8-4425-860A-E1F57D1DB5F7}" dt="2022-12-21T13:47:41.935" v="409" actId="1076"/>
        <pc:sldMkLst>
          <pc:docMk/>
          <pc:sldMk cId="2255004968" sldId="318"/>
        </pc:sldMkLst>
        <pc:spChg chg="add del mod">
          <ac:chgData name="Rui Costa" userId="3a2e054e-4720-4130-a729-7446f90c0726" providerId="ADAL" clId="{A9B00D0F-96F8-4425-860A-E1F57D1DB5F7}" dt="2022-12-21T13:47:20.580" v="398"/>
          <ac:spMkLst>
            <pc:docMk/>
            <pc:sldMk cId="2255004968" sldId="318"/>
            <ac:spMk id="4" creationId="{1B21C475-CE18-5545-57E3-6DE439CC2B43}"/>
          </ac:spMkLst>
        </pc:spChg>
        <pc:spChg chg="del">
          <ac:chgData name="Rui Costa" userId="3a2e054e-4720-4130-a729-7446f90c0726" providerId="ADAL" clId="{A9B00D0F-96F8-4425-860A-E1F57D1DB5F7}" dt="2022-12-21T13:47:35.145" v="407" actId="478"/>
          <ac:spMkLst>
            <pc:docMk/>
            <pc:sldMk cId="2255004968" sldId="318"/>
            <ac:spMk id="17" creationId="{2998728A-083C-4A46-9C99-B875CC61A4EA}"/>
          </ac:spMkLst>
        </pc:spChg>
        <pc:picChg chg="del">
          <ac:chgData name="Rui Costa" userId="3a2e054e-4720-4130-a729-7446f90c0726" providerId="ADAL" clId="{A9B00D0F-96F8-4425-860A-E1F57D1DB5F7}" dt="2022-12-21T13:47:20.030" v="397" actId="478"/>
          <ac:picMkLst>
            <pc:docMk/>
            <pc:sldMk cId="2255004968" sldId="318"/>
            <ac:picMk id="5" creationId="{CA0A738C-21B6-4CB4-A981-4B8ACE736E6D}"/>
          </ac:picMkLst>
        </pc:picChg>
        <pc:picChg chg="add mod">
          <ac:chgData name="Rui Costa" userId="3a2e054e-4720-4130-a729-7446f90c0726" providerId="ADAL" clId="{A9B00D0F-96F8-4425-860A-E1F57D1DB5F7}" dt="2022-12-21T13:47:21.785" v="400" actId="962"/>
          <ac:picMkLst>
            <pc:docMk/>
            <pc:sldMk cId="2255004968" sldId="318"/>
            <ac:picMk id="7" creationId="{3B7FA169-F179-3BF6-F6D4-B146016AA57B}"/>
          </ac:picMkLst>
        </pc:picChg>
        <pc:picChg chg="add mod">
          <ac:chgData name="Rui Costa" userId="3a2e054e-4720-4130-a729-7446f90c0726" providerId="ADAL" clId="{A9B00D0F-96F8-4425-860A-E1F57D1DB5F7}" dt="2022-12-21T13:47:41.935" v="409" actId="1076"/>
          <ac:picMkLst>
            <pc:docMk/>
            <pc:sldMk cId="2255004968" sldId="318"/>
            <ac:picMk id="9" creationId="{4E576D7F-7071-9D36-4AD0-51CC78117842}"/>
          </ac:picMkLst>
        </pc:picChg>
      </pc:sldChg>
      <pc:sldChg chg="del modNotesTx">
        <pc:chgData name="Rui Costa" userId="3a2e054e-4720-4130-a729-7446f90c0726" providerId="ADAL" clId="{A9B00D0F-96F8-4425-860A-E1F57D1DB5F7}" dt="2022-12-21T13:49:27.050" v="410" actId="47"/>
        <pc:sldMkLst>
          <pc:docMk/>
          <pc:sldMk cId="1840594005" sldId="329"/>
        </pc:sldMkLst>
      </pc:sldChg>
      <pc:sldChg chg="modNotesTx">
        <pc:chgData name="Rui Costa" userId="3a2e054e-4720-4130-a729-7446f90c0726" providerId="ADAL" clId="{A9B00D0F-96F8-4425-860A-E1F57D1DB5F7}" dt="2022-12-21T14:35:18.090" v="413"/>
        <pc:sldMkLst>
          <pc:docMk/>
          <pc:sldMk cId="2605335894" sldId="355"/>
        </pc:sldMkLst>
      </pc:sldChg>
      <pc:sldChg chg="modSp mod modNotesTx">
        <pc:chgData name="Rui Costa" userId="3a2e054e-4720-4130-a729-7446f90c0726" providerId="ADAL" clId="{A9B00D0F-96F8-4425-860A-E1F57D1DB5F7}" dt="2022-12-21T15:11:53.370" v="627" actId="14100"/>
        <pc:sldMkLst>
          <pc:docMk/>
          <pc:sldMk cId="1896286891" sldId="405"/>
        </pc:sldMkLst>
        <pc:spChg chg="mod">
          <ac:chgData name="Rui Costa" userId="3a2e054e-4720-4130-a729-7446f90c0726" providerId="ADAL" clId="{A9B00D0F-96F8-4425-860A-E1F57D1DB5F7}" dt="2022-12-21T15:11:38.529" v="622" actId="404"/>
          <ac:spMkLst>
            <pc:docMk/>
            <pc:sldMk cId="1896286891" sldId="405"/>
            <ac:spMk id="13" creationId="{A4C1B803-C1FB-3B6C-6B9B-2F53E7531A49}"/>
          </ac:spMkLst>
        </pc:spChg>
        <pc:spChg chg="mod">
          <ac:chgData name="Rui Costa" userId="3a2e054e-4720-4130-a729-7446f90c0726" providerId="ADAL" clId="{A9B00D0F-96F8-4425-860A-E1F57D1DB5F7}" dt="2022-12-21T15:11:43.121" v="623" actId="14100"/>
          <ac:spMkLst>
            <pc:docMk/>
            <pc:sldMk cId="1896286891" sldId="405"/>
            <ac:spMk id="14" creationId="{32A6B327-3A16-EFC7-89BA-2CF88D4F73EA}"/>
          </ac:spMkLst>
        </pc:spChg>
        <pc:spChg chg="mod">
          <ac:chgData name="Rui Costa" userId="3a2e054e-4720-4130-a729-7446f90c0726" providerId="ADAL" clId="{A9B00D0F-96F8-4425-860A-E1F57D1DB5F7}" dt="2022-12-21T15:11:38.529" v="622" actId="404"/>
          <ac:spMkLst>
            <pc:docMk/>
            <pc:sldMk cId="1896286891" sldId="405"/>
            <ac:spMk id="15" creationId="{CAB7F19B-C071-D862-B8E6-4B68B07490F7}"/>
          </ac:spMkLst>
        </pc:spChg>
        <pc:spChg chg="mod">
          <ac:chgData name="Rui Costa" userId="3a2e054e-4720-4130-a729-7446f90c0726" providerId="ADAL" clId="{A9B00D0F-96F8-4425-860A-E1F57D1DB5F7}" dt="2022-12-21T15:11:46.069" v="624" actId="14100"/>
          <ac:spMkLst>
            <pc:docMk/>
            <pc:sldMk cId="1896286891" sldId="405"/>
            <ac:spMk id="16" creationId="{07BBD37C-9FB4-E5CF-3FC8-261B6BCC9004}"/>
          </ac:spMkLst>
        </pc:spChg>
        <pc:spChg chg="mod">
          <ac:chgData name="Rui Costa" userId="3a2e054e-4720-4130-a729-7446f90c0726" providerId="ADAL" clId="{A9B00D0F-96F8-4425-860A-E1F57D1DB5F7}" dt="2022-12-21T15:11:38.529" v="622" actId="404"/>
          <ac:spMkLst>
            <pc:docMk/>
            <pc:sldMk cId="1896286891" sldId="405"/>
            <ac:spMk id="17" creationId="{1135F979-5B20-E22F-E680-DA01A1A1897B}"/>
          </ac:spMkLst>
        </pc:spChg>
        <pc:spChg chg="mod">
          <ac:chgData name="Rui Costa" userId="3a2e054e-4720-4130-a729-7446f90c0726" providerId="ADAL" clId="{A9B00D0F-96F8-4425-860A-E1F57D1DB5F7}" dt="2022-12-21T15:11:49.099" v="625" actId="14100"/>
          <ac:spMkLst>
            <pc:docMk/>
            <pc:sldMk cId="1896286891" sldId="405"/>
            <ac:spMk id="18" creationId="{C3CED0D0-34C1-9552-DA10-1F6F6EBA74DA}"/>
          </ac:spMkLst>
        </pc:spChg>
        <pc:spChg chg="mod">
          <ac:chgData name="Rui Costa" userId="3a2e054e-4720-4130-a729-7446f90c0726" providerId="ADAL" clId="{A9B00D0F-96F8-4425-860A-E1F57D1DB5F7}" dt="2022-12-21T15:11:38.529" v="622" actId="404"/>
          <ac:spMkLst>
            <pc:docMk/>
            <pc:sldMk cId="1896286891" sldId="405"/>
            <ac:spMk id="19" creationId="{DF4E6FBA-AC6B-B557-A11C-3AB7F035F5FB}"/>
          </ac:spMkLst>
        </pc:spChg>
        <pc:spChg chg="mod">
          <ac:chgData name="Rui Costa" userId="3a2e054e-4720-4130-a729-7446f90c0726" providerId="ADAL" clId="{A9B00D0F-96F8-4425-860A-E1F57D1DB5F7}" dt="2022-12-21T15:11:53.370" v="627" actId="14100"/>
          <ac:spMkLst>
            <pc:docMk/>
            <pc:sldMk cId="1896286891" sldId="405"/>
            <ac:spMk id="20" creationId="{B0D077A7-3322-EA2B-D3F7-B6D408368DA0}"/>
          </ac:spMkLst>
        </pc:spChg>
      </pc:sldChg>
      <pc:sldChg chg="ord">
        <pc:chgData name="Rui Costa" userId="3a2e054e-4720-4130-a729-7446f90c0726" providerId="ADAL" clId="{A9B00D0F-96F8-4425-860A-E1F57D1DB5F7}" dt="2022-12-21T15:10:00.526" v="621"/>
        <pc:sldMkLst>
          <pc:docMk/>
          <pc:sldMk cId="309405395" sldId="407"/>
        </pc:sldMkLst>
      </pc:sldChg>
      <pc:sldChg chg="addSp delSp modSp new mod ord modNotesTx">
        <pc:chgData name="Rui Costa" userId="3a2e054e-4720-4130-a729-7446f90c0726" providerId="ADAL" clId="{A9B00D0F-96F8-4425-860A-E1F57D1DB5F7}" dt="2022-12-21T12:56:36.432" v="395"/>
        <pc:sldMkLst>
          <pc:docMk/>
          <pc:sldMk cId="1972671686" sldId="412"/>
        </pc:sldMkLst>
        <pc:spChg chg="mod">
          <ac:chgData name="Rui Costa" userId="3a2e054e-4720-4130-a729-7446f90c0726" providerId="ADAL" clId="{A9B00D0F-96F8-4425-860A-E1F57D1DB5F7}" dt="2022-12-21T11:34:26.263" v="39" actId="20577"/>
          <ac:spMkLst>
            <pc:docMk/>
            <pc:sldMk cId="1972671686" sldId="412"/>
            <ac:spMk id="3" creationId="{D644D858-13C9-C38C-01E9-89E517EC91B2}"/>
          </ac:spMkLst>
        </pc:spChg>
        <pc:spChg chg="add mod">
          <ac:chgData name="Rui Costa" userId="3a2e054e-4720-4130-a729-7446f90c0726" providerId="ADAL" clId="{A9B00D0F-96F8-4425-860A-E1F57D1DB5F7}" dt="2022-12-21T12:07:28.487" v="374" actId="20577"/>
          <ac:spMkLst>
            <pc:docMk/>
            <pc:sldMk cId="1972671686" sldId="412"/>
            <ac:spMk id="5" creationId="{A14FB20E-36F0-CC43-7A1B-210D45F31A77}"/>
          </ac:spMkLst>
        </pc:spChg>
        <pc:spChg chg="add del mod">
          <ac:chgData name="Rui Costa" userId="3a2e054e-4720-4130-a729-7446f90c0726" providerId="ADAL" clId="{A9B00D0F-96F8-4425-860A-E1F57D1DB5F7}" dt="2022-12-21T11:50:15.329" v="247" actId="478"/>
          <ac:spMkLst>
            <pc:docMk/>
            <pc:sldMk cId="1972671686" sldId="412"/>
            <ac:spMk id="6" creationId="{64334342-D7DF-ADCA-B3DC-B4963AC60198}"/>
          </ac:spMkLst>
        </pc:spChg>
        <pc:picChg chg="add del mod modCrop">
          <ac:chgData name="Rui Costa" userId="3a2e054e-4720-4130-a729-7446f90c0726" providerId="ADAL" clId="{A9B00D0F-96F8-4425-860A-E1F57D1DB5F7}" dt="2022-12-21T11:50:21.073" v="249" actId="478"/>
          <ac:picMkLst>
            <pc:docMk/>
            <pc:sldMk cId="1972671686" sldId="412"/>
            <ac:picMk id="8" creationId="{06ACCB8D-C281-FA05-8FE7-E2E62F8BF826}"/>
          </ac:picMkLst>
        </pc:picChg>
        <pc:picChg chg="add mod">
          <ac:chgData name="Rui Costa" userId="3a2e054e-4720-4130-a729-7446f90c0726" providerId="ADAL" clId="{A9B00D0F-96F8-4425-860A-E1F57D1DB5F7}" dt="2022-12-21T11:51:19.505" v="253" actId="1076"/>
          <ac:picMkLst>
            <pc:docMk/>
            <pc:sldMk cId="1972671686" sldId="412"/>
            <ac:picMk id="9" creationId="{8A87EC7B-42AC-E29B-2AA4-C6AB44910331}"/>
          </ac:picMkLst>
        </pc:picChg>
        <pc:picChg chg="add mod">
          <ac:chgData name="Rui Costa" userId="3a2e054e-4720-4130-a729-7446f90c0726" providerId="ADAL" clId="{A9B00D0F-96F8-4425-860A-E1F57D1DB5F7}" dt="2022-12-21T11:51:25.867" v="256" actId="1076"/>
          <ac:picMkLst>
            <pc:docMk/>
            <pc:sldMk cId="1972671686" sldId="412"/>
            <ac:picMk id="10" creationId="{E7C91C90-F7B1-4DAC-1FDA-DAE61E6A84F9}"/>
          </ac:picMkLst>
        </pc:picChg>
      </pc:sldChg>
      <pc:sldChg chg="addSp new modNotesTx">
        <pc:chgData name="Rui Costa" userId="3a2e054e-4720-4130-a729-7446f90c0726" providerId="ADAL" clId="{A9B00D0F-96F8-4425-860A-E1F57D1DB5F7}" dt="2022-12-21T12:02:13.122" v="369" actId="20577"/>
        <pc:sldMkLst>
          <pc:docMk/>
          <pc:sldMk cId="2343543670" sldId="413"/>
        </pc:sldMkLst>
        <pc:picChg chg="add">
          <ac:chgData name="Rui Costa" userId="3a2e054e-4720-4130-a729-7446f90c0726" providerId="ADAL" clId="{A9B00D0F-96F8-4425-860A-E1F57D1DB5F7}" dt="2022-12-21T12:01:31.313" v="289"/>
          <ac:picMkLst>
            <pc:docMk/>
            <pc:sldMk cId="2343543670" sldId="413"/>
            <ac:picMk id="4" creationId="{3B28FBAC-6012-1ABF-4F98-173CFE038789}"/>
          </ac:picMkLst>
        </pc:picChg>
      </pc:sldChg>
      <pc:sldChg chg="addSp new">
        <pc:chgData name="Rui Costa" userId="3a2e054e-4720-4130-a729-7446f90c0726" providerId="ADAL" clId="{A9B00D0F-96F8-4425-860A-E1F57D1DB5F7}" dt="2022-12-21T12:19:08.444" v="385"/>
        <pc:sldMkLst>
          <pc:docMk/>
          <pc:sldMk cId="3086989560" sldId="414"/>
        </pc:sldMkLst>
        <pc:picChg chg="add">
          <ac:chgData name="Rui Costa" userId="3a2e054e-4720-4130-a729-7446f90c0726" providerId="ADAL" clId="{A9B00D0F-96F8-4425-860A-E1F57D1DB5F7}" dt="2022-12-21T12:19:08.444" v="385"/>
          <ac:picMkLst>
            <pc:docMk/>
            <pc:sldMk cId="3086989560" sldId="414"/>
            <ac:picMk id="4" creationId="{358300DD-2036-0A72-8044-AAAB8107668D}"/>
          </ac:picMkLst>
        </pc:picChg>
      </pc:sldChg>
      <pc:sldChg chg="addSp new">
        <pc:chgData name="Rui Costa" userId="3a2e054e-4720-4130-a729-7446f90c0726" providerId="ADAL" clId="{A9B00D0F-96F8-4425-860A-E1F57D1DB5F7}" dt="2022-12-21T12:19:53.896" v="387"/>
        <pc:sldMkLst>
          <pc:docMk/>
          <pc:sldMk cId="1925778159" sldId="415"/>
        </pc:sldMkLst>
        <pc:picChg chg="add">
          <ac:chgData name="Rui Costa" userId="3a2e054e-4720-4130-a729-7446f90c0726" providerId="ADAL" clId="{A9B00D0F-96F8-4425-860A-E1F57D1DB5F7}" dt="2022-12-21T12:19:53.896" v="387"/>
          <ac:picMkLst>
            <pc:docMk/>
            <pc:sldMk cId="1925778159" sldId="415"/>
            <ac:picMk id="4" creationId="{C2074388-1C05-3197-DA1B-E0730C6BC5C3}"/>
          </ac:picMkLst>
        </pc:picChg>
      </pc:sldChg>
      <pc:sldChg chg="addSp new">
        <pc:chgData name="Rui Costa" userId="3a2e054e-4720-4130-a729-7446f90c0726" providerId="ADAL" clId="{A9B00D0F-96F8-4425-860A-E1F57D1DB5F7}" dt="2022-12-21T12:20:48.642" v="389"/>
        <pc:sldMkLst>
          <pc:docMk/>
          <pc:sldMk cId="2151962511" sldId="416"/>
        </pc:sldMkLst>
        <pc:picChg chg="add">
          <ac:chgData name="Rui Costa" userId="3a2e054e-4720-4130-a729-7446f90c0726" providerId="ADAL" clId="{A9B00D0F-96F8-4425-860A-E1F57D1DB5F7}" dt="2022-12-21T12:20:48.642" v="389"/>
          <ac:picMkLst>
            <pc:docMk/>
            <pc:sldMk cId="2151962511" sldId="416"/>
            <ac:picMk id="4" creationId="{2BA2FACF-B914-9765-6C96-382DE1493172}"/>
          </ac:picMkLst>
        </pc:picChg>
      </pc:sldChg>
      <pc:sldChg chg="addSp new del">
        <pc:chgData name="Rui Costa" userId="3a2e054e-4720-4130-a729-7446f90c0726" providerId="ADAL" clId="{A9B00D0F-96F8-4425-860A-E1F57D1DB5F7}" dt="2022-12-21T12:56:46.466" v="396" actId="2696"/>
        <pc:sldMkLst>
          <pc:docMk/>
          <pc:sldMk cId="2865395829" sldId="417"/>
        </pc:sldMkLst>
        <pc:picChg chg="add">
          <ac:chgData name="Rui Costa" userId="3a2e054e-4720-4130-a729-7446f90c0726" providerId="ADAL" clId="{A9B00D0F-96F8-4425-860A-E1F57D1DB5F7}" dt="2022-12-21T12:27:59.245" v="391"/>
          <ac:picMkLst>
            <pc:docMk/>
            <pc:sldMk cId="2865395829" sldId="417"/>
            <ac:picMk id="1026" creationId="{B4F1E0C8-4832-4056-84D1-6943D4DDD6EE}"/>
          </ac:picMkLst>
        </pc:picChg>
      </pc:sldChg>
      <pc:sldChg chg="addSp new">
        <pc:chgData name="Rui Costa" userId="3a2e054e-4720-4130-a729-7446f90c0726" providerId="ADAL" clId="{A9B00D0F-96F8-4425-860A-E1F57D1DB5F7}" dt="2022-12-21T12:28:21.142" v="393"/>
        <pc:sldMkLst>
          <pc:docMk/>
          <pc:sldMk cId="173752694" sldId="418"/>
        </pc:sldMkLst>
        <pc:picChg chg="add">
          <ac:chgData name="Rui Costa" userId="3a2e054e-4720-4130-a729-7446f90c0726" providerId="ADAL" clId="{A9B00D0F-96F8-4425-860A-E1F57D1DB5F7}" dt="2022-12-21T12:28:21.142" v="393"/>
          <ac:picMkLst>
            <pc:docMk/>
            <pc:sldMk cId="173752694" sldId="418"/>
            <ac:picMk id="2050" creationId="{886444DC-CB20-22B1-E533-97B4C1EE9EE7}"/>
          </ac:picMkLst>
        </pc:picChg>
      </pc:sldChg>
      <pc:sldChg chg="addSp new">
        <pc:chgData name="Rui Costa" userId="3a2e054e-4720-4130-a729-7446f90c0726" providerId="ADAL" clId="{A9B00D0F-96F8-4425-860A-E1F57D1DB5F7}" dt="2022-12-21T14:32:12.745" v="412"/>
        <pc:sldMkLst>
          <pc:docMk/>
          <pc:sldMk cId="3062890794" sldId="419"/>
        </pc:sldMkLst>
        <pc:picChg chg="add">
          <ac:chgData name="Rui Costa" userId="3a2e054e-4720-4130-a729-7446f90c0726" providerId="ADAL" clId="{A9B00D0F-96F8-4425-860A-E1F57D1DB5F7}" dt="2022-12-21T14:32:12.745" v="412"/>
          <ac:picMkLst>
            <pc:docMk/>
            <pc:sldMk cId="3062890794" sldId="419"/>
            <ac:picMk id="4" creationId="{1D83E57C-C47B-0822-060C-A3CC6E9793DB}"/>
          </ac:picMkLst>
        </pc:picChg>
      </pc:sldChg>
      <pc:sldChg chg="addSp delSp modSp add mod modTransition delAnim modNotesTx">
        <pc:chgData name="Rui Costa" userId="3a2e054e-4720-4130-a729-7446f90c0726" providerId="ADAL" clId="{A9B00D0F-96F8-4425-860A-E1F57D1DB5F7}" dt="2022-12-27T19:15:55.369" v="645" actId="113"/>
        <pc:sldMkLst>
          <pc:docMk/>
          <pc:sldMk cId="1741769248" sldId="420"/>
        </pc:sldMkLst>
        <pc:spChg chg="add del mod">
          <ac:chgData name="Rui Costa" userId="3a2e054e-4720-4130-a729-7446f90c0726" providerId="ADAL" clId="{A9B00D0F-96F8-4425-860A-E1F57D1DB5F7}" dt="2022-12-21T15:03:04.519" v="527" actId="12084"/>
          <ac:spMkLst>
            <pc:docMk/>
            <pc:sldMk cId="1741769248" sldId="420"/>
            <ac:spMk id="3" creationId="{3630817D-54B2-4427-19B6-44525B78D318}"/>
          </ac:spMkLst>
        </pc:spChg>
        <pc:spChg chg="mod">
          <ac:chgData name="Rui Costa" userId="3a2e054e-4720-4130-a729-7446f90c0726" providerId="ADAL" clId="{A9B00D0F-96F8-4425-860A-E1F57D1DB5F7}" dt="2022-12-21T15:07:37.248" v="614" actId="1076"/>
          <ac:spMkLst>
            <pc:docMk/>
            <pc:sldMk cId="1741769248" sldId="420"/>
            <ac:spMk id="13" creationId="{CF7C1B84-3B38-1FA9-3B78-A5E34984D1C1}"/>
          </ac:spMkLst>
        </pc:spChg>
        <pc:spChg chg="del topLvl">
          <ac:chgData name="Rui Costa" userId="3a2e054e-4720-4130-a729-7446f90c0726" providerId="ADAL" clId="{A9B00D0F-96F8-4425-860A-E1F57D1DB5F7}" dt="2022-12-21T15:01:23.226" v="420" actId="478"/>
          <ac:spMkLst>
            <pc:docMk/>
            <pc:sldMk cId="1741769248" sldId="420"/>
            <ac:spMk id="14" creationId="{00000000-0000-0000-0000-000000000000}"/>
          </ac:spMkLst>
        </pc:spChg>
        <pc:spChg chg="del">
          <ac:chgData name="Rui Costa" userId="3a2e054e-4720-4130-a729-7446f90c0726" providerId="ADAL" clId="{A9B00D0F-96F8-4425-860A-E1F57D1DB5F7}" dt="2022-12-21T15:01:39.241" v="425" actId="478"/>
          <ac:spMkLst>
            <pc:docMk/>
            <pc:sldMk cId="1741769248" sldId="420"/>
            <ac:spMk id="19" creationId="{00000000-0000-0000-0000-000000000000}"/>
          </ac:spMkLst>
        </pc:spChg>
        <pc:spChg chg="del mod topLvl">
          <ac:chgData name="Rui Costa" userId="3a2e054e-4720-4130-a729-7446f90c0726" providerId="ADAL" clId="{A9B00D0F-96F8-4425-860A-E1F57D1DB5F7}" dt="2022-12-21T15:01:22.591" v="419" actId="478"/>
          <ac:spMkLst>
            <pc:docMk/>
            <pc:sldMk cId="1741769248" sldId="420"/>
            <ac:spMk id="21" creationId="{00000000-0000-0000-0000-000000000000}"/>
          </ac:spMkLst>
        </pc:spChg>
        <pc:spChg chg="mod topLvl">
          <ac:chgData name="Rui Costa" userId="3a2e054e-4720-4130-a729-7446f90c0726" providerId="ADAL" clId="{A9B00D0F-96F8-4425-860A-E1F57D1DB5F7}" dt="2022-12-21T15:08:19.339" v="619" actId="164"/>
          <ac:spMkLst>
            <pc:docMk/>
            <pc:sldMk cId="1741769248" sldId="420"/>
            <ac:spMk id="28" creationId="{C5D9C9E2-FF5D-67E3-F213-B0745A631AB8}"/>
          </ac:spMkLst>
        </pc:spChg>
        <pc:spChg chg="mod topLvl">
          <ac:chgData name="Rui Costa" userId="3a2e054e-4720-4130-a729-7446f90c0726" providerId="ADAL" clId="{A9B00D0F-96F8-4425-860A-E1F57D1DB5F7}" dt="2022-12-21T15:08:19.339" v="619" actId="164"/>
          <ac:spMkLst>
            <pc:docMk/>
            <pc:sldMk cId="1741769248" sldId="420"/>
            <ac:spMk id="29" creationId="{9823F45C-DFD3-F3C9-BA7C-D0B6F54E7E43}"/>
          </ac:spMkLst>
        </pc:spChg>
        <pc:grpChg chg="add mod">
          <ac:chgData name="Rui Costa" userId="3a2e054e-4720-4130-a729-7446f90c0726" providerId="ADAL" clId="{A9B00D0F-96F8-4425-860A-E1F57D1DB5F7}" dt="2022-12-21T15:08:19.339" v="619" actId="164"/>
          <ac:grpSpMkLst>
            <pc:docMk/>
            <pc:sldMk cId="1741769248" sldId="420"/>
            <ac:grpSpMk id="11" creationId="{E2524BE0-834C-FAD6-0125-FD39090AE1E6}"/>
          </ac:grpSpMkLst>
        </pc:grpChg>
        <pc:grpChg chg="del">
          <ac:chgData name="Rui Costa" userId="3a2e054e-4720-4130-a729-7446f90c0726" providerId="ADAL" clId="{A9B00D0F-96F8-4425-860A-E1F57D1DB5F7}" dt="2022-12-21T15:01:18.393" v="416" actId="478"/>
          <ac:grpSpMkLst>
            <pc:docMk/>
            <pc:sldMk cId="1741769248" sldId="420"/>
            <ac:grpSpMk id="34" creationId="{9879179D-6C35-7391-5648-B5FA70133476}"/>
          </ac:grpSpMkLst>
        </pc:grpChg>
        <pc:grpChg chg="del">
          <ac:chgData name="Rui Costa" userId="3a2e054e-4720-4130-a729-7446f90c0726" providerId="ADAL" clId="{A9B00D0F-96F8-4425-860A-E1F57D1DB5F7}" dt="2022-12-21T15:01:22.591" v="419" actId="478"/>
          <ac:grpSpMkLst>
            <pc:docMk/>
            <pc:sldMk cId="1741769248" sldId="420"/>
            <ac:grpSpMk id="35" creationId="{D7A3EF3F-A2CE-13C7-CA57-17BCA8B69811}"/>
          </ac:grpSpMkLst>
        </pc:grpChg>
        <pc:grpChg chg="add del">
          <ac:chgData name="Rui Costa" userId="3a2e054e-4720-4130-a729-7446f90c0726" providerId="ADAL" clId="{A9B00D0F-96F8-4425-860A-E1F57D1DB5F7}" dt="2022-12-21T15:01:32.091" v="423" actId="165"/>
          <ac:grpSpMkLst>
            <pc:docMk/>
            <pc:sldMk cId="1741769248" sldId="420"/>
            <ac:grpSpMk id="36" creationId="{255F7A7F-9F30-247C-3DF0-9502F02201E9}"/>
          </ac:grpSpMkLst>
        </pc:grpChg>
        <pc:grpChg chg="del">
          <ac:chgData name="Rui Costa" userId="3a2e054e-4720-4130-a729-7446f90c0726" providerId="ADAL" clId="{A9B00D0F-96F8-4425-860A-E1F57D1DB5F7}" dt="2022-12-21T15:01:19.274" v="417" actId="478"/>
          <ac:grpSpMkLst>
            <pc:docMk/>
            <pc:sldMk cId="1741769248" sldId="420"/>
            <ac:grpSpMk id="37" creationId="{ED3C8BB8-9992-6F08-91F1-D597C6CFC2BA}"/>
          </ac:grpSpMkLst>
        </pc:grpChg>
        <pc:graphicFrameChg chg="add mod modGraphic">
          <ac:chgData name="Rui Costa" userId="3a2e054e-4720-4130-a729-7446f90c0726" providerId="ADAL" clId="{A9B00D0F-96F8-4425-860A-E1F57D1DB5F7}" dt="2022-12-21T15:07:42.834" v="615" actId="1076"/>
          <ac:graphicFrameMkLst>
            <pc:docMk/>
            <pc:sldMk cId="1741769248" sldId="420"/>
            <ac:graphicFrameMk id="8" creationId="{273EEB9B-B5C6-451A-8F7C-5DB94501BD73}"/>
          </ac:graphicFrameMkLst>
        </pc:graphicFrameChg>
        <pc:graphicFrameChg chg="add mod">
          <ac:chgData name="Rui Costa" userId="3a2e054e-4720-4130-a729-7446f90c0726" providerId="ADAL" clId="{A9B00D0F-96F8-4425-860A-E1F57D1DB5F7}" dt="2022-12-21T15:07:42.834" v="615" actId="1076"/>
          <ac:graphicFrameMkLst>
            <pc:docMk/>
            <pc:sldMk cId="1741769248" sldId="420"/>
            <ac:graphicFrameMk id="9" creationId="{040436E6-2007-B570-2CD5-1CC0C8E319E7}"/>
          </ac:graphicFrameMkLst>
        </pc:graphicFrameChg>
        <pc:graphicFrameChg chg="add mod">
          <ac:chgData name="Rui Costa" userId="3a2e054e-4720-4130-a729-7446f90c0726" providerId="ADAL" clId="{A9B00D0F-96F8-4425-860A-E1F57D1DB5F7}" dt="2022-12-21T15:07:42.834" v="615" actId="1076"/>
          <ac:graphicFrameMkLst>
            <pc:docMk/>
            <pc:sldMk cId="1741769248" sldId="420"/>
            <ac:graphicFrameMk id="10" creationId="{4E2B00B9-EF4A-4D7C-12EF-9DA2DDA0B202}"/>
          </ac:graphicFrameMkLst>
        </pc:graphicFrameChg>
        <pc:picChg chg="mod">
          <ac:chgData name="Rui Costa" userId="3a2e054e-4720-4130-a729-7446f90c0726" providerId="ADAL" clId="{A9B00D0F-96F8-4425-860A-E1F57D1DB5F7}" dt="2022-12-21T15:08:19.339" v="619" actId="164"/>
          <ac:picMkLst>
            <pc:docMk/>
            <pc:sldMk cId="1741769248" sldId="420"/>
            <ac:picMk id="2" creationId="{61C45C47-A2D8-3E63-AA6A-9C85847A2BF3}"/>
          </ac:picMkLst>
        </pc:picChg>
        <pc:picChg chg="mod">
          <ac:chgData name="Rui Costa" userId="3a2e054e-4720-4130-a729-7446f90c0726" providerId="ADAL" clId="{A9B00D0F-96F8-4425-860A-E1F57D1DB5F7}" dt="2022-12-21T15:07:37.248" v="614" actId="1076"/>
          <ac:picMkLst>
            <pc:docMk/>
            <pc:sldMk cId="1741769248" sldId="420"/>
            <ac:picMk id="6" creationId="{EE2F2798-5572-E478-E7B8-FDDABA8CFB0A}"/>
          </ac:picMkLst>
        </pc:picChg>
        <pc:picChg chg="mod">
          <ac:chgData name="Rui Costa" userId="3a2e054e-4720-4130-a729-7446f90c0726" providerId="ADAL" clId="{A9B00D0F-96F8-4425-860A-E1F57D1DB5F7}" dt="2022-12-21T15:07:37.248" v="614" actId="1076"/>
          <ac:picMkLst>
            <pc:docMk/>
            <pc:sldMk cId="1741769248" sldId="420"/>
            <ac:picMk id="7" creationId="{8C171804-7A63-3672-0DFF-5E83ABE0C142}"/>
          </ac:picMkLst>
        </pc:picChg>
        <pc:picChg chg="del mod topLvl">
          <ac:chgData name="Rui Costa" userId="3a2e054e-4720-4130-a729-7446f90c0726" providerId="ADAL" clId="{A9B00D0F-96F8-4425-860A-E1F57D1DB5F7}" dt="2022-12-21T15:01:34.500" v="424" actId="478"/>
          <ac:picMkLst>
            <pc:docMk/>
            <pc:sldMk cId="1741769248" sldId="420"/>
            <ac:picMk id="31" creationId="{7CA7C8FC-E5C5-CE75-F321-A1164B0D9306}"/>
          </ac:picMkLst>
        </pc:picChg>
      </pc:sldChg>
      <pc:sldMasterChg chg="delSldLayout">
        <pc:chgData name="Rui Costa" userId="3a2e054e-4720-4130-a729-7446f90c0726" providerId="ADAL" clId="{A9B00D0F-96F8-4425-860A-E1F57D1DB5F7}" dt="2022-12-21T13:49:27.050" v="410" actId="47"/>
        <pc:sldMasterMkLst>
          <pc:docMk/>
          <pc:sldMasterMk cId="2598962152" sldId="2147483709"/>
        </pc:sldMasterMkLst>
        <pc:sldLayoutChg chg="del">
          <pc:chgData name="Rui Costa" userId="3a2e054e-4720-4130-a729-7446f90c0726" providerId="ADAL" clId="{A9B00D0F-96F8-4425-860A-E1F57D1DB5F7}" dt="2022-12-21T13:49:27.050" v="410" actId="47"/>
          <pc:sldLayoutMkLst>
            <pc:docMk/>
            <pc:sldMasterMk cId="2598962152" sldId="2147483709"/>
            <pc:sldLayoutMk cId="3413677428" sldId="2147483721"/>
          </pc:sldLayoutMkLst>
        </pc:sldLayoutChg>
      </pc:sldMasterChg>
    </pc:docChg>
  </pc:docChgLst>
  <pc:docChgLst>
    <pc:chgData name="Rui Costa" userId="3a2e054e-4720-4130-a729-7446f90c0726" providerId="ADAL" clId="{D577570F-EC34-4203-AA7E-60DBCC577945}"/>
    <pc:docChg chg="undo custSel modSld">
      <pc:chgData name="Rui Costa" userId="3a2e054e-4720-4130-a729-7446f90c0726" providerId="ADAL" clId="{D577570F-EC34-4203-AA7E-60DBCC577945}" dt="2022-06-08T18:18:46.712" v="1" actId="20577"/>
      <pc:docMkLst>
        <pc:docMk/>
      </pc:docMkLst>
      <pc:sldChg chg="modSp mod">
        <pc:chgData name="Rui Costa" userId="3a2e054e-4720-4130-a729-7446f90c0726" providerId="ADAL" clId="{D577570F-EC34-4203-AA7E-60DBCC577945}" dt="2022-06-08T18:18:46.712" v="1" actId="20577"/>
        <pc:sldMkLst>
          <pc:docMk/>
          <pc:sldMk cId="4263446186" sldId="354"/>
        </pc:sldMkLst>
        <pc:graphicFrameChg chg="modGraphic">
          <ac:chgData name="Rui Costa" userId="3a2e054e-4720-4130-a729-7446f90c0726" providerId="ADAL" clId="{D577570F-EC34-4203-AA7E-60DBCC577945}" dt="2022-06-08T18:18:46.712" v="1" actId="20577"/>
          <ac:graphicFrameMkLst>
            <pc:docMk/>
            <pc:sldMk cId="4263446186" sldId="354"/>
            <ac:graphicFrameMk id="4" creationId="{356AED63-4017-447C-88A9-299813D17BF0}"/>
          </ac:graphicFrameMkLst>
        </pc:graphicFrameChg>
      </pc:sldChg>
    </pc:docChg>
  </pc:docChgLst>
  <pc:docChgLst>
    <pc:chgData name="Rui Costa" userId="3a2e054e-4720-4130-a729-7446f90c0726" providerId="ADAL" clId="{BE7F7D22-A899-4E2C-A2AD-D5C92D975860}"/>
    <pc:docChg chg="undo custSel addSld delSld modSld sldOrd modSection">
      <pc:chgData name="Rui Costa" userId="3a2e054e-4720-4130-a729-7446f90c0726" providerId="ADAL" clId="{BE7F7D22-A899-4E2C-A2AD-D5C92D975860}" dt="2022-11-30T08:41:47.166" v="320"/>
      <pc:docMkLst>
        <pc:docMk/>
      </pc:docMkLst>
      <pc:sldChg chg="addSp delSp modSp mod">
        <pc:chgData name="Rui Costa" userId="3a2e054e-4720-4130-a729-7446f90c0726" providerId="ADAL" clId="{BE7F7D22-A899-4E2C-A2AD-D5C92D975860}" dt="2022-11-29T17:31:31.442" v="192"/>
        <pc:sldMkLst>
          <pc:docMk/>
          <pc:sldMk cId="3789691426" sldId="257"/>
        </pc:sldMkLst>
        <pc:spChg chg="del">
          <ac:chgData name="Rui Costa" userId="3a2e054e-4720-4130-a729-7446f90c0726" providerId="ADAL" clId="{BE7F7D22-A899-4E2C-A2AD-D5C92D975860}" dt="2022-11-29T17:30:20.092" v="179" actId="478"/>
          <ac:spMkLst>
            <pc:docMk/>
            <pc:sldMk cId="3789691426" sldId="257"/>
            <ac:spMk id="18" creationId="{E06997F7-0F2B-5480-E3B1-454AECCB09C1}"/>
          </ac:spMkLst>
        </pc:spChg>
        <pc:spChg chg="add mod">
          <ac:chgData name="Rui Costa" userId="3a2e054e-4720-4130-a729-7446f90c0726" providerId="ADAL" clId="{BE7F7D22-A899-4E2C-A2AD-D5C92D975860}" dt="2022-11-29T17:31:31.442" v="192"/>
          <ac:spMkLst>
            <pc:docMk/>
            <pc:sldMk cId="3789691426" sldId="257"/>
            <ac:spMk id="19" creationId="{29C8CA31-C80F-4C7D-8219-20DE4DD4E5D8}"/>
          </ac:spMkLst>
        </pc:spChg>
        <pc:picChg chg="add mod">
          <ac:chgData name="Rui Costa" userId="3a2e054e-4720-4130-a729-7446f90c0726" providerId="ADAL" clId="{BE7F7D22-A899-4E2C-A2AD-D5C92D975860}" dt="2022-11-29T17:31:31.442" v="192"/>
          <ac:picMkLst>
            <pc:docMk/>
            <pc:sldMk cId="3789691426" sldId="257"/>
            <ac:picMk id="2" creationId="{2145FA80-18B9-7A22-1B5C-DBA95AD902D8}"/>
          </ac:picMkLst>
        </pc:picChg>
        <pc:picChg chg="add mod">
          <ac:chgData name="Rui Costa" userId="3a2e054e-4720-4130-a729-7446f90c0726" providerId="ADAL" clId="{BE7F7D22-A899-4E2C-A2AD-D5C92D975860}" dt="2022-11-29T17:31:31.442" v="192"/>
          <ac:picMkLst>
            <pc:docMk/>
            <pc:sldMk cId="3789691426" sldId="257"/>
            <ac:picMk id="3" creationId="{893789C4-5F2A-0D69-6675-FAAF236A29EE}"/>
          </ac:picMkLst>
        </pc:picChg>
        <pc:picChg chg="add mod">
          <ac:chgData name="Rui Costa" userId="3a2e054e-4720-4130-a729-7446f90c0726" providerId="ADAL" clId="{BE7F7D22-A899-4E2C-A2AD-D5C92D975860}" dt="2022-11-29T17:31:31.442" v="192"/>
          <ac:picMkLst>
            <pc:docMk/>
            <pc:sldMk cId="3789691426" sldId="257"/>
            <ac:picMk id="11" creationId="{26554D34-7738-71F5-33E9-25E6938DA437}"/>
          </ac:picMkLst>
        </pc:picChg>
        <pc:picChg chg="del">
          <ac:chgData name="Rui Costa" userId="3a2e054e-4720-4130-a729-7446f90c0726" providerId="ADAL" clId="{BE7F7D22-A899-4E2C-A2AD-D5C92D975860}" dt="2022-11-29T17:30:20.092" v="179" actId="478"/>
          <ac:picMkLst>
            <pc:docMk/>
            <pc:sldMk cId="3789691426" sldId="257"/>
            <ac:picMk id="13" creationId="{A5DAB8F2-AC09-9CA1-7BD1-F422D9183312}"/>
          </ac:picMkLst>
        </pc:picChg>
        <pc:picChg chg="del">
          <ac:chgData name="Rui Costa" userId="3a2e054e-4720-4130-a729-7446f90c0726" providerId="ADAL" clId="{BE7F7D22-A899-4E2C-A2AD-D5C92D975860}" dt="2022-11-29T17:30:21.253" v="180" actId="478"/>
          <ac:picMkLst>
            <pc:docMk/>
            <pc:sldMk cId="3789691426" sldId="257"/>
            <ac:picMk id="17" creationId="{F62694FE-61A2-42E6-C633-14FC3E2D2408}"/>
          </ac:picMkLst>
        </pc:picChg>
        <pc:picChg chg="add mod">
          <ac:chgData name="Rui Costa" userId="3a2e054e-4720-4130-a729-7446f90c0726" providerId="ADAL" clId="{BE7F7D22-A899-4E2C-A2AD-D5C92D975860}" dt="2022-11-29T17:31:31.442" v="192"/>
          <ac:picMkLst>
            <pc:docMk/>
            <pc:sldMk cId="3789691426" sldId="257"/>
            <ac:picMk id="20" creationId="{9E8EEE82-EE0A-C681-A05C-1D746E30691A}"/>
          </ac:picMkLst>
        </pc:picChg>
      </pc:sldChg>
      <pc:sldChg chg="addSp delSp modSp mod">
        <pc:chgData name="Rui Costa" userId="3a2e054e-4720-4130-a729-7446f90c0726" providerId="ADAL" clId="{BE7F7D22-A899-4E2C-A2AD-D5C92D975860}" dt="2022-11-29T17:32:23.470" v="202"/>
        <pc:sldMkLst>
          <pc:docMk/>
          <pc:sldMk cId="2637092871" sldId="258"/>
        </pc:sldMkLst>
        <pc:spChg chg="add mod">
          <ac:chgData name="Rui Costa" userId="3a2e054e-4720-4130-a729-7446f90c0726" providerId="ADAL" clId="{BE7F7D22-A899-4E2C-A2AD-D5C92D975860}" dt="2022-11-29T17:32:23.470" v="202"/>
          <ac:spMkLst>
            <pc:docMk/>
            <pc:sldMk cId="2637092871" sldId="258"/>
            <ac:spMk id="9" creationId="{A167F2C2-D647-1E0F-2D5A-E96A26BF5059}"/>
          </ac:spMkLst>
        </pc:spChg>
        <pc:spChg chg="del">
          <ac:chgData name="Rui Costa" userId="3a2e054e-4720-4130-a729-7446f90c0726" providerId="ADAL" clId="{BE7F7D22-A899-4E2C-A2AD-D5C92D975860}" dt="2022-11-29T17:32:21.804" v="201" actId="478"/>
          <ac:spMkLst>
            <pc:docMk/>
            <pc:sldMk cId="2637092871" sldId="258"/>
            <ac:spMk id="32" creationId="{997AB66A-104C-A464-A99B-F77E1952F11B}"/>
          </ac:spMkLst>
        </pc:spChg>
        <pc:picChg chg="add mod">
          <ac:chgData name="Rui Costa" userId="3a2e054e-4720-4130-a729-7446f90c0726" providerId="ADAL" clId="{BE7F7D22-A899-4E2C-A2AD-D5C92D975860}" dt="2022-11-29T17:32:23.470" v="202"/>
          <ac:picMkLst>
            <pc:docMk/>
            <pc:sldMk cId="2637092871" sldId="258"/>
            <ac:picMk id="4" creationId="{CA38CE0F-2B34-A0E3-A63A-4A93607CFAEE}"/>
          </ac:picMkLst>
        </pc:picChg>
        <pc:picChg chg="add mod">
          <ac:chgData name="Rui Costa" userId="3a2e054e-4720-4130-a729-7446f90c0726" providerId="ADAL" clId="{BE7F7D22-A899-4E2C-A2AD-D5C92D975860}" dt="2022-11-29T17:32:23.470" v="202"/>
          <ac:picMkLst>
            <pc:docMk/>
            <pc:sldMk cId="2637092871" sldId="258"/>
            <ac:picMk id="6" creationId="{88F71B35-E913-F1C3-F40D-50DBF675FE4C}"/>
          </ac:picMkLst>
        </pc:picChg>
        <pc:picChg chg="add mod">
          <ac:chgData name="Rui Costa" userId="3a2e054e-4720-4130-a729-7446f90c0726" providerId="ADAL" clId="{BE7F7D22-A899-4E2C-A2AD-D5C92D975860}" dt="2022-11-29T17:32:23.470" v="202"/>
          <ac:picMkLst>
            <pc:docMk/>
            <pc:sldMk cId="2637092871" sldId="258"/>
            <ac:picMk id="7" creationId="{B6AF854F-D234-1E6A-EED3-C69975970F7F}"/>
          </ac:picMkLst>
        </pc:picChg>
        <pc:picChg chg="add mod">
          <ac:chgData name="Rui Costa" userId="3a2e054e-4720-4130-a729-7446f90c0726" providerId="ADAL" clId="{BE7F7D22-A899-4E2C-A2AD-D5C92D975860}" dt="2022-11-29T17:32:23.470" v="202"/>
          <ac:picMkLst>
            <pc:docMk/>
            <pc:sldMk cId="2637092871" sldId="258"/>
            <ac:picMk id="10" creationId="{427DD4B6-95A9-5A9A-0530-90A04B456FE5}"/>
          </ac:picMkLst>
        </pc:picChg>
        <pc:picChg chg="del">
          <ac:chgData name="Rui Costa" userId="3a2e054e-4720-4130-a729-7446f90c0726" providerId="ADAL" clId="{BE7F7D22-A899-4E2C-A2AD-D5C92D975860}" dt="2022-11-29T17:32:21.804" v="201" actId="478"/>
          <ac:picMkLst>
            <pc:docMk/>
            <pc:sldMk cId="2637092871" sldId="258"/>
            <ac:picMk id="30" creationId="{F1B79CE9-3E97-9E23-BA4B-5B5C05F94579}"/>
          </ac:picMkLst>
        </pc:picChg>
        <pc:picChg chg="del">
          <ac:chgData name="Rui Costa" userId="3a2e054e-4720-4130-a729-7446f90c0726" providerId="ADAL" clId="{BE7F7D22-A899-4E2C-A2AD-D5C92D975860}" dt="2022-11-29T17:32:21.804" v="201" actId="478"/>
          <ac:picMkLst>
            <pc:docMk/>
            <pc:sldMk cId="2637092871" sldId="258"/>
            <ac:picMk id="31" creationId="{75412B24-AE59-3D36-7CC8-23E74FAE9749}"/>
          </ac:picMkLst>
        </pc:picChg>
      </pc:sldChg>
      <pc:sldChg chg="delSp mod">
        <pc:chgData name="Rui Costa" userId="3a2e054e-4720-4130-a729-7446f90c0726" providerId="ADAL" clId="{BE7F7D22-A899-4E2C-A2AD-D5C92D975860}" dt="2022-11-29T17:30:58.040" v="187" actId="478"/>
        <pc:sldMkLst>
          <pc:docMk/>
          <pc:sldMk cId="1570191225" sldId="260"/>
        </pc:sldMkLst>
        <pc:spChg chg="del">
          <ac:chgData name="Rui Costa" userId="3a2e054e-4720-4130-a729-7446f90c0726" providerId="ADAL" clId="{BE7F7D22-A899-4E2C-A2AD-D5C92D975860}" dt="2022-11-29T17:30:58.040" v="187" actId="478"/>
          <ac:spMkLst>
            <pc:docMk/>
            <pc:sldMk cId="1570191225" sldId="260"/>
            <ac:spMk id="10" creationId="{5FF997FD-BB8B-D5F8-97B3-D8EA8B348392}"/>
          </ac:spMkLst>
        </pc:spChg>
        <pc:picChg chg="del">
          <ac:chgData name="Rui Costa" userId="3a2e054e-4720-4130-a729-7446f90c0726" providerId="ADAL" clId="{BE7F7D22-A899-4E2C-A2AD-D5C92D975860}" dt="2022-11-29T17:30:58.040" v="187" actId="478"/>
          <ac:picMkLst>
            <pc:docMk/>
            <pc:sldMk cId="1570191225" sldId="260"/>
            <ac:picMk id="8" creationId="{66107463-4F08-18FE-0010-6FA5A8B31430}"/>
          </ac:picMkLst>
        </pc:picChg>
        <pc:picChg chg="del">
          <ac:chgData name="Rui Costa" userId="3a2e054e-4720-4130-a729-7446f90c0726" providerId="ADAL" clId="{BE7F7D22-A899-4E2C-A2AD-D5C92D975860}" dt="2022-11-29T17:30:58.040" v="187" actId="478"/>
          <ac:picMkLst>
            <pc:docMk/>
            <pc:sldMk cId="1570191225" sldId="260"/>
            <ac:picMk id="9" creationId="{A09F7FF8-D6D7-34B8-8E3B-6B54F66B7676}"/>
          </ac:picMkLst>
        </pc:picChg>
      </pc:sldChg>
      <pc:sldChg chg="addSp modSp">
        <pc:chgData name="Rui Costa" userId="3a2e054e-4720-4130-a729-7446f90c0726" providerId="ADAL" clId="{BE7F7D22-A899-4E2C-A2AD-D5C92D975860}" dt="2022-11-29T17:31:55.187" v="200"/>
        <pc:sldMkLst>
          <pc:docMk/>
          <pc:sldMk cId="2156798844" sldId="274"/>
        </pc:sldMkLst>
        <pc:spChg chg="add mod">
          <ac:chgData name="Rui Costa" userId="3a2e054e-4720-4130-a729-7446f90c0726" providerId="ADAL" clId="{BE7F7D22-A899-4E2C-A2AD-D5C92D975860}" dt="2022-11-29T17:31:55.187" v="200"/>
          <ac:spMkLst>
            <pc:docMk/>
            <pc:sldMk cId="2156798844" sldId="274"/>
            <ac:spMk id="8" creationId="{E393E222-E1F8-13C3-7713-DF6CDDE4C62E}"/>
          </ac:spMkLst>
        </pc:spChg>
        <pc:picChg chg="add mod">
          <ac:chgData name="Rui Costa" userId="3a2e054e-4720-4130-a729-7446f90c0726" providerId="ADAL" clId="{BE7F7D22-A899-4E2C-A2AD-D5C92D975860}" dt="2022-11-29T17:31:55.187" v="200"/>
          <ac:picMkLst>
            <pc:docMk/>
            <pc:sldMk cId="2156798844" sldId="274"/>
            <ac:picMk id="5" creationId="{A678DA68-2ECF-5A8F-B15A-4179AE7E2CE8}"/>
          </ac:picMkLst>
        </pc:picChg>
        <pc:picChg chg="add mod">
          <ac:chgData name="Rui Costa" userId="3a2e054e-4720-4130-a729-7446f90c0726" providerId="ADAL" clId="{BE7F7D22-A899-4E2C-A2AD-D5C92D975860}" dt="2022-11-29T17:31:55.187" v="200"/>
          <ac:picMkLst>
            <pc:docMk/>
            <pc:sldMk cId="2156798844" sldId="274"/>
            <ac:picMk id="6" creationId="{2FE2C084-008F-4283-066D-8EEE7C11F502}"/>
          </ac:picMkLst>
        </pc:picChg>
        <pc:picChg chg="add mod">
          <ac:chgData name="Rui Costa" userId="3a2e054e-4720-4130-a729-7446f90c0726" providerId="ADAL" clId="{BE7F7D22-A899-4E2C-A2AD-D5C92D975860}" dt="2022-11-29T17:31:55.187" v="200"/>
          <ac:picMkLst>
            <pc:docMk/>
            <pc:sldMk cId="2156798844" sldId="274"/>
            <ac:picMk id="7" creationId="{F5FCB11E-3684-C33A-F109-0F93C191EED3}"/>
          </ac:picMkLst>
        </pc:picChg>
        <pc:picChg chg="add mod">
          <ac:chgData name="Rui Costa" userId="3a2e054e-4720-4130-a729-7446f90c0726" providerId="ADAL" clId="{BE7F7D22-A899-4E2C-A2AD-D5C92D975860}" dt="2022-11-29T17:31:55.187" v="200"/>
          <ac:picMkLst>
            <pc:docMk/>
            <pc:sldMk cId="2156798844" sldId="274"/>
            <ac:picMk id="9" creationId="{256778A9-FFFB-B454-7F99-71008EF42958}"/>
          </ac:picMkLst>
        </pc:picChg>
      </pc:sldChg>
      <pc:sldChg chg="addSp delSp modSp mod">
        <pc:chgData name="Rui Costa" userId="3a2e054e-4720-4130-a729-7446f90c0726" providerId="ADAL" clId="{BE7F7D22-A899-4E2C-A2AD-D5C92D975860}" dt="2022-11-29T17:32:41.953" v="206"/>
        <pc:sldMkLst>
          <pc:docMk/>
          <pc:sldMk cId="1016108961" sldId="280"/>
        </pc:sldMkLst>
        <pc:spChg chg="add del mod">
          <ac:chgData name="Rui Costa" userId="3a2e054e-4720-4130-a729-7446f90c0726" providerId="ADAL" clId="{BE7F7D22-A899-4E2C-A2AD-D5C92D975860}" dt="2022-11-29T17:32:39.384" v="204"/>
          <ac:spMkLst>
            <pc:docMk/>
            <pc:sldMk cId="1016108961" sldId="280"/>
            <ac:spMk id="6" creationId="{A29B64C2-6FAB-7F2A-3590-B7DFC748BE9A}"/>
          </ac:spMkLst>
        </pc:spChg>
        <pc:spChg chg="add mod">
          <ac:chgData name="Rui Costa" userId="3a2e054e-4720-4130-a729-7446f90c0726" providerId="ADAL" clId="{BE7F7D22-A899-4E2C-A2AD-D5C92D975860}" dt="2022-11-29T17:32:41.953" v="206"/>
          <ac:spMkLst>
            <pc:docMk/>
            <pc:sldMk cId="1016108961" sldId="280"/>
            <ac:spMk id="11" creationId="{1FBAF323-B5A5-2492-3EB8-D2F36A38A7C6}"/>
          </ac:spMkLst>
        </pc:spChg>
        <pc:spChg chg="del">
          <ac:chgData name="Rui Costa" userId="3a2e054e-4720-4130-a729-7446f90c0726" providerId="ADAL" clId="{BE7F7D22-A899-4E2C-A2AD-D5C92D975860}" dt="2022-11-29T17:32:40.691" v="205" actId="478"/>
          <ac:spMkLst>
            <pc:docMk/>
            <pc:sldMk cId="1016108961" sldId="280"/>
            <ac:spMk id="27" creationId="{676FB15F-B970-BF91-5EA8-4E27A48F34C0}"/>
          </ac:spMkLst>
        </pc:spChg>
        <pc:picChg chg="add del mod">
          <ac:chgData name="Rui Costa" userId="3a2e054e-4720-4130-a729-7446f90c0726" providerId="ADAL" clId="{BE7F7D22-A899-4E2C-A2AD-D5C92D975860}" dt="2022-11-29T17:32:39.384" v="204"/>
          <ac:picMkLst>
            <pc:docMk/>
            <pc:sldMk cId="1016108961" sldId="280"/>
            <ac:picMk id="2" creationId="{4D92109A-ADFC-6E35-10C1-123D2ED2BB82}"/>
          </ac:picMkLst>
        </pc:picChg>
        <pc:picChg chg="add del mod">
          <ac:chgData name="Rui Costa" userId="3a2e054e-4720-4130-a729-7446f90c0726" providerId="ADAL" clId="{BE7F7D22-A899-4E2C-A2AD-D5C92D975860}" dt="2022-11-29T17:32:39.384" v="204"/>
          <ac:picMkLst>
            <pc:docMk/>
            <pc:sldMk cId="1016108961" sldId="280"/>
            <ac:picMk id="3" creationId="{5B2EAEA4-3951-9899-2FF4-3400F321BFBC}"/>
          </ac:picMkLst>
        </pc:picChg>
        <pc:picChg chg="add del mod">
          <ac:chgData name="Rui Costa" userId="3a2e054e-4720-4130-a729-7446f90c0726" providerId="ADAL" clId="{BE7F7D22-A899-4E2C-A2AD-D5C92D975860}" dt="2022-11-29T17:32:39.384" v="204"/>
          <ac:picMkLst>
            <pc:docMk/>
            <pc:sldMk cId="1016108961" sldId="280"/>
            <ac:picMk id="4" creationId="{7280B770-7FD7-8224-2F62-C367A7811067}"/>
          </ac:picMkLst>
        </pc:picChg>
        <pc:picChg chg="add del mod">
          <ac:chgData name="Rui Costa" userId="3a2e054e-4720-4130-a729-7446f90c0726" providerId="ADAL" clId="{BE7F7D22-A899-4E2C-A2AD-D5C92D975860}" dt="2022-11-29T17:32:39.384" v="204"/>
          <ac:picMkLst>
            <pc:docMk/>
            <pc:sldMk cId="1016108961" sldId="280"/>
            <ac:picMk id="7" creationId="{CFDA1A8C-15E9-CA14-5C44-8C716227DA4F}"/>
          </ac:picMkLst>
        </pc:picChg>
        <pc:picChg chg="add mod">
          <ac:chgData name="Rui Costa" userId="3a2e054e-4720-4130-a729-7446f90c0726" providerId="ADAL" clId="{BE7F7D22-A899-4E2C-A2AD-D5C92D975860}" dt="2022-11-29T17:32:41.953" v="206"/>
          <ac:picMkLst>
            <pc:docMk/>
            <pc:sldMk cId="1016108961" sldId="280"/>
            <ac:picMk id="8" creationId="{0FE84F22-0F4B-A2F6-43DB-0084595CA2F3}"/>
          </ac:picMkLst>
        </pc:picChg>
        <pc:picChg chg="add mod">
          <ac:chgData name="Rui Costa" userId="3a2e054e-4720-4130-a729-7446f90c0726" providerId="ADAL" clId="{BE7F7D22-A899-4E2C-A2AD-D5C92D975860}" dt="2022-11-29T17:32:41.953" v="206"/>
          <ac:picMkLst>
            <pc:docMk/>
            <pc:sldMk cId="1016108961" sldId="280"/>
            <ac:picMk id="9" creationId="{9162E51E-AB08-D066-A3B8-9FEB01A0CA3B}"/>
          </ac:picMkLst>
        </pc:picChg>
        <pc:picChg chg="add mod">
          <ac:chgData name="Rui Costa" userId="3a2e054e-4720-4130-a729-7446f90c0726" providerId="ADAL" clId="{BE7F7D22-A899-4E2C-A2AD-D5C92D975860}" dt="2022-11-29T17:32:41.953" v="206"/>
          <ac:picMkLst>
            <pc:docMk/>
            <pc:sldMk cId="1016108961" sldId="280"/>
            <ac:picMk id="10" creationId="{F5ED5596-9B07-F523-47EB-9116D21232DE}"/>
          </ac:picMkLst>
        </pc:picChg>
        <pc:picChg chg="add mod">
          <ac:chgData name="Rui Costa" userId="3a2e054e-4720-4130-a729-7446f90c0726" providerId="ADAL" clId="{BE7F7D22-A899-4E2C-A2AD-D5C92D975860}" dt="2022-11-29T17:32:41.953" v="206"/>
          <ac:picMkLst>
            <pc:docMk/>
            <pc:sldMk cId="1016108961" sldId="280"/>
            <ac:picMk id="12" creationId="{0E1D6B3B-55E9-8966-5571-9E1F878AF94E}"/>
          </ac:picMkLst>
        </pc:picChg>
        <pc:picChg chg="del">
          <ac:chgData name="Rui Costa" userId="3a2e054e-4720-4130-a729-7446f90c0726" providerId="ADAL" clId="{BE7F7D22-A899-4E2C-A2AD-D5C92D975860}" dt="2022-11-29T17:32:40.691" v="205" actId="478"/>
          <ac:picMkLst>
            <pc:docMk/>
            <pc:sldMk cId="1016108961" sldId="280"/>
            <ac:picMk id="23" creationId="{E6AC84D9-E193-6313-6A8C-AE28D9A28993}"/>
          </ac:picMkLst>
        </pc:picChg>
        <pc:picChg chg="del">
          <ac:chgData name="Rui Costa" userId="3a2e054e-4720-4130-a729-7446f90c0726" providerId="ADAL" clId="{BE7F7D22-A899-4E2C-A2AD-D5C92D975860}" dt="2022-11-29T17:32:40.691" v="205" actId="478"/>
          <ac:picMkLst>
            <pc:docMk/>
            <pc:sldMk cId="1016108961" sldId="280"/>
            <ac:picMk id="25" creationId="{825E1CB1-759E-5E84-2F96-35ABC6248DC1}"/>
          </ac:picMkLst>
        </pc:picChg>
      </pc:sldChg>
      <pc:sldChg chg="modSp del mod">
        <pc:chgData name="Rui Costa" userId="3a2e054e-4720-4130-a729-7446f90c0726" providerId="ADAL" clId="{BE7F7D22-A899-4E2C-A2AD-D5C92D975860}" dt="2022-11-29T17:22:43.202" v="132" actId="47"/>
        <pc:sldMkLst>
          <pc:docMk/>
          <pc:sldMk cId="3822730636" sldId="304"/>
        </pc:sldMkLst>
        <pc:picChg chg="mod">
          <ac:chgData name="Rui Costa" userId="3a2e054e-4720-4130-a729-7446f90c0726" providerId="ADAL" clId="{BE7F7D22-A899-4E2C-A2AD-D5C92D975860}" dt="2022-11-29T16:33:36.074" v="17" actId="1076"/>
          <ac:picMkLst>
            <pc:docMk/>
            <pc:sldMk cId="3822730636" sldId="304"/>
            <ac:picMk id="4" creationId="{4257BB20-3ADE-492F-A0B3-5E368FF8D85F}"/>
          </ac:picMkLst>
        </pc:picChg>
      </pc:sldChg>
      <pc:sldChg chg="addSp modSp mod">
        <pc:chgData name="Rui Costa" userId="3a2e054e-4720-4130-a729-7446f90c0726" providerId="ADAL" clId="{BE7F7D22-A899-4E2C-A2AD-D5C92D975860}" dt="2022-11-29T17:27:46.101" v="152" actId="1076"/>
        <pc:sldMkLst>
          <pc:docMk/>
          <pc:sldMk cId="1030746474" sldId="312"/>
        </pc:sldMkLst>
        <pc:picChg chg="add mod">
          <ac:chgData name="Rui Costa" userId="3a2e054e-4720-4130-a729-7446f90c0726" providerId="ADAL" clId="{BE7F7D22-A899-4E2C-A2AD-D5C92D975860}" dt="2022-11-29T17:27:46.101" v="152" actId="1076"/>
          <ac:picMkLst>
            <pc:docMk/>
            <pc:sldMk cId="1030746474" sldId="312"/>
            <ac:picMk id="5" creationId="{28AD43DD-7009-3086-FCB1-11985EFB122C}"/>
          </ac:picMkLst>
        </pc:picChg>
      </pc:sldChg>
      <pc:sldChg chg="addSp delSp modSp mod ord modTransition">
        <pc:chgData name="Rui Costa" userId="3a2e054e-4720-4130-a729-7446f90c0726" providerId="ADAL" clId="{BE7F7D22-A899-4E2C-A2AD-D5C92D975860}" dt="2022-11-30T08:41:47.166" v="320"/>
        <pc:sldMkLst>
          <pc:docMk/>
          <pc:sldMk cId="1101927241" sldId="316"/>
        </pc:sldMkLst>
        <pc:spChg chg="del">
          <ac:chgData name="Rui Costa" userId="3a2e054e-4720-4130-a729-7446f90c0726" providerId="ADAL" clId="{BE7F7D22-A899-4E2C-A2AD-D5C92D975860}" dt="2022-11-29T17:30:44.815" v="184" actId="478"/>
          <ac:spMkLst>
            <pc:docMk/>
            <pc:sldMk cId="1101927241" sldId="316"/>
            <ac:spMk id="11" creationId="{D2E31333-9F42-E979-44E9-7DBF248B2A95}"/>
          </ac:spMkLst>
        </pc:spChg>
        <pc:spChg chg="add mod">
          <ac:chgData name="Rui Costa" userId="3a2e054e-4720-4130-a729-7446f90c0726" providerId="ADAL" clId="{BE7F7D22-A899-4E2C-A2AD-D5C92D975860}" dt="2022-11-29T17:31:41.440" v="196"/>
          <ac:spMkLst>
            <pc:docMk/>
            <pc:sldMk cId="1101927241" sldId="316"/>
            <ac:spMk id="15" creationId="{3F2C4504-FAC4-8D3F-2379-BFE84626932F}"/>
          </ac:spMkLst>
        </pc:spChg>
        <pc:picChg chg="del">
          <ac:chgData name="Rui Costa" userId="3a2e054e-4720-4130-a729-7446f90c0726" providerId="ADAL" clId="{BE7F7D22-A899-4E2C-A2AD-D5C92D975860}" dt="2022-11-29T17:30:44.815" v="184" actId="478"/>
          <ac:picMkLst>
            <pc:docMk/>
            <pc:sldMk cId="1101927241" sldId="316"/>
            <ac:picMk id="9" creationId="{660FD189-F65A-21AD-0774-9FE99E595E13}"/>
          </ac:picMkLst>
        </pc:picChg>
        <pc:picChg chg="del">
          <ac:chgData name="Rui Costa" userId="3a2e054e-4720-4130-a729-7446f90c0726" providerId="ADAL" clId="{BE7F7D22-A899-4E2C-A2AD-D5C92D975860}" dt="2022-11-29T17:30:44.815" v="184" actId="478"/>
          <ac:picMkLst>
            <pc:docMk/>
            <pc:sldMk cId="1101927241" sldId="316"/>
            <ac:picMk id="10" creationId="{34EB6067-4CD2-4D29-BC2D-81E470EF0165}"/>
          </ac:picMkLst>
        </pc:picChg>
        <pc:picChg chg="add mod">
          <ac:chgData name="Rui Costa" userId="3a2e054e-4720-4130-a729-7446f90c0726" providerId="ADAL" clId="{BE7F7D22-A899-4E2C-A2AD-D5C92D975860}" dt="2022-11-29T17:31:41.440" v="196"/>
          <ac:picMkLst>
            <pc:docMk/>
            <pc:sldMk cId="1101927241" sldId="316"/>
            <ac:picMk id="12" creationId="{F85C301A-481D-6A25-2BD3-2BFFBB4459F8}"/>
          </ac:picMkLst>
        </pc:picChg>
        <pc:picChg chg="add mod">
          <ac:chgData name="Rui Costa" userId="3a2e054e-4720-4130-a729-7446f90c0726" providerId="ADAL" clId="{BE7F7D22-A899-4E2C-A2AD-D5C92D975860}" dt="2022-11-29T17:31:41.440" v="196"/>
          <ac:picMkLst>
            <pc:docMk/>
            <pc:sldMk cId="1101927241" sldId="316"/>
            <ac:picMk id="13" creationId="{18191B6B-2C5A-5B52-DF20-2E9C6DB68C8E}"/>
          </ac:picMkLst>
        </pc:picChg>
        <pc:picChg chg="add mod">
          <ac:chgData name="Rui Costa" userId="3a2e054e-4720-4130-a729-7446f90c0726" providerId="ADAL" clId="{BE7F7D22-A899-4E2C-A2AD-D5C92D975860}" dt="2022-11-29T17:31:41.440" v="196"/>
          <ac:picMkLst>
            <pc:docMk/>
            <pc:sldMk cId="1101927241" sldId="316"/>
            <ac:picMk id="14" creationId="{F7BFA4B8-EF16-FFD1-BAAD-644DC63FBF9A}"/>
          </ac:picMkLst>
        </pc:picChg>
        <pc:picChg chg="add mod">
          <ac:chgData name="Rui Costa" userId="3a2e054e-4720-4130-a729-7446f90c0726" providerId="ADAL" clId="{BE7F7D22-A899-4E2C-A2AD-D5C92D975860}" dt="2022-11-29T17:31:41.440" v="196"/>
          <ac:picMkLst>
            <pc:docMk/>
            <pc:sldMk cId="1101927241" sldId="316"/>
            <ac:picMk id="16" creationId="{FB26C190-7DCB-3005-0E8A-A7D0072F460A}"/>
          </ac:picMkLst>
        </pc:picChg>
      </pc:sldChg>
      <pc:sldChg chg="addSp delSp modSp mod ord">
        <pc:chgData name="Rui Costa" userId="3a2e054e-4720-4130-a729-7446f90c0726" providerId="ADAL" clId="{BE7F7D22-A899-4E2C-A2AD-D5C92D975860}" dt="2022-11-29T17:36:48.134" v="228"/>
        <pc:sldMkLst>
          <pc:docMk/>
          <pc:sldMk cId="2255004968" sldId="318"/>
        </pc:sldMkLst>
        <pc:spChg chg="add mod">
          <ac:chgData name="Rui Costa" userId="3a2e054e-4720-4130-a729-7446f90c0726" providerId="ADAL" clId="{BE7F7D22-A899-4E2C-A2AD-D5C92D975860}" dt="2022-11-29T17:31:45.201" v="197"/>
          <ac:spMkLst>
            <pc:docMk/>
            <pc:sldMk cId="2255004968" sldId="318"/>
            <ac:spMk id="7" creationId="{95DAA70E-60A0-CF49-3458-2CBD90AB06B5}"/>
          </ac:spMkLst>
        </pc:spChg>
        <pc:spChg chg="del">
          <ac:chgData name="Rui Costa" userId="3a2e054e-4720-4130-a729-7446f90c0726" providerId="ADAL" clId="{BE7F7D22-A899-4E2C-A2AD-D5C92D975860}" dt="2022-11-29T17:30:49.681" v="185" actId="478"/>
          <ac:spMkLst>
            <pc:docMk/>
            <pc:sldMk cId="2255004968" sldId="318"/>
            <ac:spMk id="14" creationId="{5CBD7C94-0F88-2FA4-0A2C-C10544360653}"/>
          </ac:spMkLst>
        </pc:spChg>
        <pc:picChg chg="add del mod">
          <ac:chgData name="Rui Costa" userId="3a2e054e-4720-4130-a729-7446f90c0726" providerId="ADAL" clId="{BE7F7D22-A899-4E2C-A2AD-D5C92D975860}" dt="2022-11-29T17:36:07.702" v="223" actId="478"/>
          <ac:picMkLst>
            <pc:docMk/>
            <pc:sldMk cId="2255004968" sldId="318"/>
            <ac:picMk id="3" creationId="{5B4FD1A4-58F0-D317-3AF7-B2821016065A}"/>
          </ac:picMkLst>
        </pc:picChg>
        <pc:picChg chg="add mod">
          <ac:chgData name="Rui Costa" userId="3a2e054e-4720-4130-a729-7446f90c0726" providerId="ADAL" clId="{BE7F7D22-A899-4E2C-A2AD-D5C92D975860}" dt="2022-11-29T17:31:45.201" v="197"/>
          <ac:picMkLst>
            <pc:docMk/>
            <pc:sldMk cId="2255004968" sldId="318"/>
            <ac:picMk id="4" creationId="{F0684BE2-04FD-3EBB-E7D6-37DB7F2BABC2}"/>
          </ac:picMkLst>
        </pc:picChg>
        <pc:picChg chg="add mod">
          <ac:chgData name="Rui Costa" userId="3a2e054e-4720-4130-a729-7446f90c0726" providerId="ADAL" clId="{BE7F7D22-A899-4E2C-A2AD-D5C92D975860}" dt="2022-11-29T17:31:45.201" v="197"/>
          <ac:picMkLst>
            <pc:docMk/>
            <pc:sldMk cId="2255004968" sldId="318"/>
            <ac:picMk id="6" creationId="{DA98F5E2-0441-CB66-0495-0D9D27A9AC57}"/>
          </ac:picMkLst>
        </pc:picChg>
        <pc:picChg chg="add mod">
          <ac:chgData name="Rui Costa" userId="3a2e054e-4720-4130-a729-7446f90c0726" providerId="ADAL" clId="{BE7F7D22-A899-4E2C-A2AD-D5C92D975860}" dt="2022-11-29T17:31:45.201" v="197"/>
          <ac:picMkLst>
            <pc:docMk/>
            <pc:sldMk cId="2255004968" sldId="318"/>
            <ac:picMk id="8" creationId="{D87371C2-6EE7-739D-FF55-FACA4AB0B13B}"/>
          </ac:picMkLst>
        </pc:picChg>
        <pc:picChg chg="add mod">
          <ac:chgData name="Rui Costa" userId="3a2e054e-4720-4130-a729-7446f90c0726" providerId="ADAL" clId="{BE7F7D22-A899-4E2C-A2AD-D5C92D975860}" dt="2022-11-29T17:36:48.134" v="228"/>
          <ac:picMkLst>
            <pc:docMk/>
            <pc:sldMk cId="2255004968" sldId="318"/>
            <ac:picMk id="9" creationId="{B1307A75-45CB-4206-4753-0AD8B1B9F570}"/>
          </ac:picMkLst>
        </pc:picChg>
        <pc:picChg chg="del">
          <ac:chgData name="Rui Costa" userId="3a2e054e-4720-4130-a729-7446f90c0726" providerId="ADAL" clId="{BE7F7D22-A899-4E2C-A2AD-D5C92D975860}" dt="2022-11-29T17:30:49.681" v="185" actId="478"/>
          <ac:picMkLst>
            <pc:docMk/>
            <pc:sldMk cId="2255004968" sldId="318"/>
            <ac:picMk id="12" creationId="{8AE80BAA-642B-7A67-EC9C-7A7AEC06768A}"/>
          </ac:picMkLst>
        </pc:picChg>
        <pc:picChg chg="del">
          <ac:chgData name="Rui Costa" userId="3a2e054e-4720-4130-a729-7446f90c0726" providerId="ADAL" clId="{BE7F7D22-A899-4E2C-A2AD-D5C92D975860}" dt="2022-11-29T17:30:49.681" v="185" actId="478"/>
          <ac:picMkLst>
            <pc:docMk/>
            <pc:sldMk cId="2255004968" sldId="318"/>
            <ac:picMk id="13" creationId="{E76B5FC3-302F-59F5-51B9-4F2715370C35}"/>
          </ac:picMkLst>
        </pc:picChg>
      </pc:sldChg>
      <pc:sldChg chg="mod modShow">
        <pc:chgData name="Rui Costa" userId="3a2e054e-4720-4130-a729-7446f90c0726" providerId="ADAL" clId="{BE7F7D22-A899-4E2C-A2AD-D5C92D975860}" dt="2022-11-29T17:49:53.605" v="288" actId="729"/>
        <pc:sldMkLst>
          <pc:docMk/>
          <pc:sldMk cId="2397548704" sldId="322"/>
        </pc:sldMkLst>
      </pc:sldChg>
      <pc:sldChg chg="addSp delSp modSp mod">
        <pc:chgData name="Rui Costa" userId="3a2e054e-4720-4130-a729-7446f90c0726" providerId="ADAL" clId="{BE7F7D22-A899-4E2C-A2AD-D5C92D975860}" dt="2022-11-29T17:31:50.509" v="199"/>
        <pc:sldMkLst>
          <pc:docMk/>
          <pc:sldMk cId="851072003" sldId="328"/>
        </pc:sldMkLst>
        <pc:spChg chg="add mod">
          <ac:chgData name="Rui Costa" userId="3a2e054e-4720-4130-a729-7446f90c0726" providerId="ADAL" clId="{BE7F7D22-A899-4E2C-A2AD-D5C92D975860}" dt="2022-11-29T17:31:50.509" v="199"/>
          <ac:spMkLst>
            <pc:docMk/>
            <pc:sldMk cId="851072003" sldId="328"/>
            <ac:spMk id="8" creationId="{C515CCEF-86B5-FEBA-AAA7-E8F513C32EFA}"/>
          </ac:spMkLst>
        </pc:spChg>
        <pc:spChg chg="del">
          <ac:chgData name="Rui Costa" userId="3a2e054e-4720-4130-a729-7446f90c0726" providerId="ADAL" clId="{BE7F7D22-A899-4E2C-A2AD-D5C92D975860}" dt="2022-11-29T17:31:03.037" v="188" actId="478"/>
          <ac:spMkLst>
            <pc:docMk/>
            <pc:sldMk cId="851072003" sldId="328"/>
            <ac:spMk id="34" creationId="{19E1909A-167F-8E3D-A31A-F0BDCDB10FB9}"/>
          </ac:spMkLst>
        </pc:spChg>
        <pc:picChg chg="del">
          <ac:chgData name="Rui Costa" userId="3a2e054e-4720-4130-a729-7446f90c0726" providerId="ADAL" clId="{BE7F7D22-A899-4E2C-A2AD-D5C92D975860}" dt="2022-11-29T17:31:03.037" v="188" actId="478"/>
          <ac:picMkLst>
            <pc:docMk/>
            <pc:sldMk cId="851072003" sldId="328"/>
            <ac:picMk id="2" creationId="{6D1EBC1B-6AD6-487D-A4BE-84921EA0D163}"/>
          </ac:picMkLst>
        </pc:picChg>
        <pc:picChg chg="add mod">
          <ac:chgData name="Rui Costa" userId="3a2e054e-4720-4130-a729-7446f90c0726" providerId="ADAL" clId="{BE7F7D22-A899-4E2C-A2AD-D5C92D975860}" dt="2022-11-29T17:31:50.509" v="199"/>
          <ac:picMkLst>
            <pc:docMk/>
            <pc:sldMk cId="851072003" sldId="328"/>
            <ac:picMk id="3" creationId="{670B4CF6-B94D-FA97-4C68-EBA78B3132F3}"/>
          </ac:picMkLst>
        </pc:picChg>
        <pc:picChg chg="add mod">
          <ac:chgData name="Rui Costa" userId="3a2e054e-4720-4130-a729-7446f90c0726" providerId="ADAL" clId="{BE7F7D22-A899-4E2C-A2AD-D5C92D975860}" dt="2022-11-29T17:31:50.509" v="199"/>
          <ac:picMkLst>
            <pc:docMk/>
            <pc:sldMk cId="851072003" sldId="328"/>
            <ac:picMk id="6" creationId="{2060F697-D24B-C5C1-20A5-0553918FD5FA}"/>
          </ac:picMkLst>
        </pc:picChg>
        <pc:picChg chg="add mod">
          <ac:chgData name="Rui Costa" userId="3a2e054e-4720-4130-a729-7446f90c0726" providerId="ADAL" clId="{BE7F7D22-A899-4E2C-A2AD-D5C92D975860}" dt="2022-11-29T17:31:50.509" v="199"/>
          <ac:picMkLst>
            <pc:docMk/>
            <pc:sldMk cId="851072003" sldId="328"/>
            <ac:picMk id="7" creationId="{2DDE6960-D184-5D40-7A21-A1AD3CC998DB}"/>
          </ac:picMkLst>
        </pc:picChg>
        <pc:picChg chg="add mod">
          <ac:chgData name="Rui Costa" userId="3a2e054e-4720-4130-a729-7446f90c0726" providerId="ADAL" clId="{BE7F7D22-A899-4E2C-A2AD-D5C92D975860}" dt="2022-11-29T17:31:50.509" v="199"/>
          <ac:picMkLst>
            <pc:docMk/>
            <pc:sldMk cId="851072003" sldId="328"/>
            <ac:picMk id="9" creationId="{BC7DEDAC-6BDE-386B-33A6-AD759421F9D7}"/>
          </ac:picMkLst>
        </pc:picChg>
      </pc:sldChg>
      <pc:sldChg chg="addSp delSp modSp del mod delAnim modAnim">
        <pc:chgData name="Rui Costa" userId="3a2e054e-4720-4130-a729-7446f90c0726" providerId="ADAL" clId="{BE7F7D22-A899-4E2C-A2AD-D5C92D975860}" dt="2022-11-30T08:29:22.417" v="304"/>
        <pc:sldMkLst>
          <pc:docMk/>
          <pc:sldMk cId="1840594005" sldId="329"/>
        </pc:sldMkLst>
        <pc:spChg chg="del">
          <ac:chgData name="Rui Costa" userId="3a2e054e-4720-4130-a729-7446f90c0726" providerId="ADAL" clId="{BE7F7D22-A899-4E2C-A2AD-D5C92D975860}" dt="2022-11-29T17:30:54.315" v="186" actId="478"/>
          <ac:spMkLst>
            <pc:docMk/>
            <pc:sldMk cId="1840594005" sldId="329"/>
            <ac:spMk id="11" creationId="{749BF8A2-CBE6-813C-24D2-2A573C0231EA}"/>
          </ac:spMkLst>
        </pc:spChg>
        <pc:spChg chg="add mod">
          <ac:chgData name="Rui Costa" userId="3a2e054e-4720-4130-a729-7446f90c0726" providerId="ADAL" clId="{BE7F7D22-A899-4E2C-A2AD-D5C92D975860}" dt="2022-11-29T17:31:47.281" v="198"/>
          <ac:spMkLst>
            <pc:docMk/>
            <pc:sldMk cId="1840594005" sldId="329"/>
            <ac:spMk id="14" creationId="{63DEE783-A47E-5370-EE9D-953F7259C675}"/>
          </ac:spMkLst>
        </pc:spChg>
        <pc:spChg chg="mod">
          <ac:chgData name="Rui Costa" userId="3a2e054e-4720-4130-a729-7446f90c0726" providerId="ADAL" clId="{BE7F7D22-A899-4E2C-A2AD-D5C92D975860}" dt="2022-11-29T17:13:45.571" v="122"/>
          <ac:spMkLst>
            <pc:docMk/>
            <pc:sldMk cId="1840594005" sldId="329"/>
            <ac:spMk id="16" creationId="{00000000-0000-0000-0000-000000000000}"/>
          </ac:spMkLst>
        </pc:spChg>
        <pc:picChg chg="del">
          <ac:chgData name="Rui Costa" userId="3a2e054e-4720-4130-a729-7446f90c0726" providerId="ADAL" clId="{BE7F7D22-A899-4E2C-A2AD-D5C92D975860}" dt="2022-11-29T17:30:54.315" v="186" actId="478"/>
          <ac:picMkLst>
            <pc:docMk/>
            <pc:sldMk cId="1840594005" sldId="329"/>
            <ac:picMk id="2" creationId="{8E306071-8588-1703-4F7B-B5764DBF0965}"/>
          </ac:picMkLst>
        </pc:picChg>
        <pc:picChg chg="del">
          <ac:chgData name="Rui Costa" userId="3a2e054e-4720-4130-a729-7446f90c0726" providerId="ADAL" clId="{BE7F7D22-A899-4E2C-A2AD-D5C92D975860}" dt="2022-11-30T08:24:38.221" v="291" actId="478"/>
          <ac:picMkLst>
            <pc:docMk/>
            <pc:sldMk cId="1840594005" sldId="329"/>
            <ac:picMk id="3" creationId="{5CC5C7BA-C996-E936-22E9-6F002CC38C81}"/>
          </ac:picMkLst>
        </pc:picChg>
        <pc:picChg chg="add mod">
          <ac:chgData name="Rui Costa" userId="3a2e054e-4720-4130-a729-7446f90c0726" providerId="ADAL" clId="{BE7F7D22-A899-4E2C-A2AD-D5C92D975860}" dt="2022-11-30T08:24:52.087" v="296" actId="1076"/>
          <ac:picMkLst>
            <pc:docMk/>
            <pc:sldMk cId="1840594005" sldId="329"/>
            <ac:picMk id="5" creationId="{3311FC90-6755-EF82-96D0-F6E5102B5890}"/>
          </ac:picMkLst>
        </pc:picChg>
        <pc:picChg chg="add del mod">
          <ac:chgData name="Rui Costa" userId="3a2e054e-4720-4130-a729-7446f90c0726" providerId="ADAL" clId="{BE7F7D22-A899-4E2C-A2AD-D5C92D975860}" dt="2022-11-29T17:13:05.138" v="117" actId="478"/>
          <ac:picMkLst>
            <pc:docMk/>
            <pc:sldMk cId="1840594005" sldId="329"/>
            <ac:picMk id="5" creationId="{47B6A96A-B0A7-910D-835F-2695C703D647}"/>
          </ac:picMkLst>
        </pc:picChg>
        <pc:picChg chg="add mod">
          <ac:chgData name="Rui Costa" userId="3a2e054e-4720-4130-a729-7446f90c0726" providerId="ADAL" clId="{BE7F7D22-A899-4E2C-A2AD-D5C92D975860}" dt="2022-11-29T17:13:19.120" v="121" actId="1076"/>
          <ac:picMkLst>
            <pc:docMk/>
            <pc:sldMk cId="1840594005" sldId="329"/>
            <ac:picMk id="6" creationId="{255C3A3E-D4F8-0E3C-94BE-605D3ABA6DCF}"/>
          </ac:picMkLst>
        </pc:picChg>
        <pc:picChg chg="add del mod">
          <ac:chgData name="Rui Costa" userId="3a2e054e-4720-4130-a729-7446f90c0726" providerId="ADAL" clId="{BE7F7D22-A899-4E2C-A2AD-D5C92D975860}" dt="2022-11-29T17:36:12.347" v="224" actId="478"/>
          <ac:picMkLst>
            <pc:docMk/>
            <pc:sldMk cId="1840594005" sldId="329"/>
            <ac:picMk id="7" creationId="{85C2F33F-41CE-FD0E-9304-8F55175C9F31}"/>
          </ac:picMkLst>
        </pc:picChg>
        <pc:picChg chg="add mod">
          <ac:chgData name="Rui Costa" userId="3a2e054e-4720-4130-a729-7446f90c0726" providerId="ADAL" clId="{BE7F7D22-A899-4E2C-A2AD-D5C92D975860}" dt="2022-11-29T17:31:47.281" v="198"/>
          <ac:picMkLst>
            <pc:docMk/>
            <pc:sldMk cId="1840594005" sldId="329"/>
            <ac:picMk id="8" creationId="{E1FCC54E-2967-BB53-5EDE-84835D8A022E}"/>
          </ac:picMkLst>
        </pc:picChg>
        <pc:picChg chg="del">
          <ac:chgData name="Rui Costa" userId="3a2e054e-4720-4130-a729-7446f90c0726" providerId="ADAL" clId="{BE7F7D22-A899-4E2C-A2AD-D5C92D975860}" dt="2022-11-29T17:30:54.315" v="186" actId="478"/>
          <ac:picMkLst>
            <pc:docMk/>
            <pc:sldMk cId="1840594005" sldId="329"/>
            <ac:picMk id="9" creationId="{FF550D61-3085-586D-CD01-81637C118E64}"/>
          </ac:picMkLst>
        </pc:picChg>
        <pc:picChg chg="del">
          <ac:chgData name="Rui Costa" userId="3a2e054e-4720-4130-a729-7446f90c0726" providerId="ADAL" clId="{BE7F7D22-A899-4E2C-A2AD-D5C92D975860}" dt="2022-11-29T17:30:54.315" v="186" actId="478"/>
          <ac:picMkLst>
            <pc:docMk/>
            <pc:sldMk cId="1840594005" sldId="329"/>
            <ac:picMk id="10" creationId="{96D4402B-731F-975C-31D5-35182E9939A0}"/>
          </ac:picMkLst>
        </pc:picChg>
        <pc:picChg chg="del">
          <ac:chgData name="Rui Costa" userId="3a2e054e-4720-4130-a729-7446f90c0726" providerId="ADAL" clId="{BE7F7D22-A899-4E2C-A2AD-D5C92D975860}" dt="2022-11-29T17:30:54.315" v="186" actId="478"/>
          <ac:picMkLst>
            <pc:docMk/>
            <pc:sldMk cId="1840594005" sldId="329"/>
            <ac:picMk id="12" creationId="{9BE3678C-48BC-170C-2F15-28D56E3ADC0C}"/>
          </ac:picMkLst>
        </pc:picChg>
        <pc:picChg chg="add mod">
          <ac:chgData name="Rui Costa" userId="3a2e054e-4720-4130-a729-7446f90c0726" providerId="ADAL" clId="{BE7F7D22-A899-4E2C-A2AD-D5C92D975860}" dt="2022-11-29T17:31:47.281" v="198"/>
          <ac:picMkLst>
            <pc:docMk/>
            <pc:sldMk cId="1840594005" sldId="329"/>
            <ac:picMk id="13" creationId="{FA98DFD5-1F7B-9A08-B872-AFBDD8FD4B45}"/>
          </ac:picMkLst>
        </pc:picChg>
        <pc:picChg chg="add mod">
          <ac:chgData name="Rui Costa" userId="3a2e054e-4720-4130-a729-7446f90c0726" providerId="ADAL" clId="{BE7F7D22-A899-4E2C-A2AD-D5C92D975860}" dt="2022-11-29T17:31:47.281" v="198"/>
          <ac:picMkLst>
            <pc:docMk/>
            <pc:sldMk cId="1840594005" sldId="329"/>
            <ac:picMk id="15" creationId="{47D768F8-B5DD-2A38-AE26-C0BAFC3EB212}"/>
          </ac:picMkLst>
        </pc:picChg>
        <pc:picChg chg="add mod">
          <ac:chgData name="Rui Costa" userId="3a2e054e-4720-4130-a729-7446f90c0726" providerId="ADAL" clId="{BE7F7D22-A899-4E2C-A2AD-D5C92D975860}" dt="2022-11-29T17:41:33.320" v="229"/>
          <ac:picMkLst>
            <pc:docMk/>
            <pc:sldMk cId="1840594005" sldId="329"/>
            <ac:picMk id="17" creationId="{6FD772AC-F7B7-C5E0-237E-0F2267C76110}"/>
          </ac:picMkLst>
        </pc:picChg>
        <pc:picChg chg="del">
          <ac:chgData name="Rui Costa" userId="3a2e054e-4720-4130-a729-7446f90c0726" providerId="ADAL" clId="{BE7F7D22-A899-4E2C-A2AD-D5C92D975860}" dt="2022-11-29T17:12:08.443" v="113" actId="478"/>
          <ac:picMkLst>
            <pc:docMk/>
            <pc:sldMk cId="1840594005" sldId="329"/>
            <ac:picMk id="21" creationId="{1723A364-BDB9-46D2-947F-CA96A31FBFB5}"/>
          </ac:picMkLst>
        </pc:picChg>
      </pc:sldChg>
      <pc:sldChg chg="addSp delSp modSp mod ord">
        <pc:chgData name="Rui Costa" userId="3a2e054e-4720-4130-a729-7446f90c0726" providerId="ADAL" clId="{BE7F7D22-A899-4E2C-A2AD-D5C92D975860}" dt="2022-11-29T17:31:39.212" v="195"/>
        <pc:sldMkLst>
          <pc:docMk/>
          <pc:sldMk cId="2969930458" sldId="332"/>
        </pc:sldMkLst>
        <pc:spChg chg="add mod">
          <ac:chgData name="Rui Costa" userId="3a2e054e-4720-4130-a729-7446f90c0726" providerId="ADAL" clId="{BE7F7D22-A899-4E2C-A2AD-D5C92D975860}" dt="2022-11-29T17:31:39.212" v="195"/>
          <ac:spMkLst>
            <pc:docMk/>
            <pc:sldMk cId="2969930458" sldId="332"/>
            <ac:spMk id="8" creationId="{D03F409A-1A2C-4616-253A-ABDCD38C54A2}"/>
          </ac:spMkLst>
        </pc:spChg>
        <pc:spChg chg="del">
          <ac:chgData name="Rui Costa" userId="3a2e054e-4720-4130-a729-7446f90c0726" providerId="ADAL" clId="{BE7F7D22-A899-4E2C-A2AD-D5C92D975860}" dt="2022-11-29T17:30:40.354" v="183" actId="478"/>
          <ac:spMkLst>
            <pc:docMk/>
            <pc:sldMk cId="2969930458" sldId="332"/>
            <ac:spMk id="14" creationId="{EA002820-551B-A780-91F9-6E57839D718D}"/>
          </ac:spMkLst>
        </pc:spChg>
        <pc:picChg chg="add mod">
          <ac:chgData name="Rui Costa" userId="3a2e054e-4720-4130-a729-7446f90c0726" providerId="ADAL" clId="{BE7F7D22-A899-4E2C-A2AD-D5C92D975860}" dt="2022-11-29T17:31:39.212" v="195"/>
          <ac:picMkLst>
            <pc:docMk/>
            <pc:sldMk cId="2969930458" sldId="332"/>
            <ac:picMk id="4" creationId="{DEE54B30-CEAC-CAEC-8E16-04E5B42BD4FE}"/>
          </ac:picMkLst>
        </pc:picChg>
        <pc:picChg chg="add mod">
          <ac:chgData name="Rui Costa" userId="3a2e054e-4720-4130-a729-7446f90c0726" providerId="ADAL" clId="{BE7F7D22-A899-4E2C-A2AD-D5C92D975860}" dt="2022-11-29T17:31:39.212" v="195"/>
          <ac:picMkLst>
            <pc:docMk/>
            <pc:sldMk cId="2969930458" sldId="332"/>
            <ac:picMk id="6" creationId="{782C53F4-ABFA-1627-B976-6ADB4ED58854}"/>
          </ac:picMkLst>
        </pc:picChg>
        <pc:picChg chg="add mod">
          <ac:chgData name="Rui Costa" userId="3a2e054e-4720-4130-a729-7446f90c0726" providerId="ADAL" clId="{BE7F7D22-A899-4E2C-A2AD-D5C92D975860}" dt="2022-11-29T17:31:39.212" v="195"/>
          <ac:picMkLst>
            <pc:docMk/>
            <pc:sldMk cId="2969930458" sldId="332"/>
            <ac:picMk id="7" creationId="{CB3493C6-718F-1F2F-81FF-22F71117FE8C}"/>
          </ac:picMkLst>
        </pc:picChg>
        <pc:picChg chg="del">
          <ac:chgData name="Rui Costa" userId="3a2e054e-4720-4130-a729-7446f90c0726" providerId="ADAL" clId="{BE7F7D22-A899-4E2C-A2AD-D5C92D975860}" dt="2022-11-29T17:30:40.354" v="183" actId="478"/>
          <ac:picMkLst>
            <pc:docMk/>
            <pc:sldMk cId="2969930458" sldId="332"/>
            <ac:picMk id="12" creationId="{37C45510-22B8-ECAE-CC29-CB8F7DA1B4ED}"/>
          </ac:picMkLst>
        </pc:picChg>
        <pc:picChg chg="del">
          <ac:chgData name="Rui Costa" userId="3a2e054e-4720-4130-a729-7446f90c0726" providerId="ADAL" clId="{BE7F7D22-A899-4E2C-A2AD-D5C92D975860}" dt="2022-11-29T17:30:40.354" v="183" actId="478"/>
          <ac:picMkLst>
            <pc:docMk/>
            <pc:sldMk cId="2969930458" sldId="332"/>
            <ac:picMk id="13" creationId="{8FAD66F5-132E-5060-5073-2525301791AC}"/>
          </ac:picMkLst>
        </pc:picChg>
        <pc:picChg chg="add mod">
          <ac:chgData name="Rui Costa" userId="3a2e054e-4720-4130-a729-7446f90c0726" providerId="ADAL" clId="{BE7F7D22-A899-4E2C-A2AD-D5C92D975860}" dt="2022-11-29T17:31:39.212" v="195"/>
          <ac:picMkLst>
            <pc:docMk/>
            <pc:sldMk cId="2969930458" sldId="332"/>
            <ac:picMk id="15" creationId="{2B1372AA-B0D2-9A2A-B8D2-9214FF26A878}"/>
          </ac:picMkLst>
        </pc:picChg>
      </pc:sldChg>
      <pc:sldChg chg="addSp delSp modSp mod">
        <pc:chgData name="Rui Costa" userId="3a2e054e-4720-4130-a729-7446f90c0726" providerId="ADAL" clId="{BE7F7D22-A899-4E2C-A2AD-D5C92D975860}" dt="2022-11-29T17:31:27.499" v="191"/>
        <pc:sldMkLst>
          <pc:docMk/>
          <pc:sldMk cId="2247335806" sldId="333"/>
        </pc:sldMkLst>
        <pc:spChg chg="del mod">
          <ac:chgData name="Rui Costa" userId="3a2e054e-4720-4130-a729-7446f90c0726" providerId="ADAL" clId="{BE7F7D22-A899-4E2C-A2AD-D5C92D975860}" dt="2022-11-29T17:30:11.553" v="178" actId="478"/>
          <ac:spMkLst>
            <pc:docMk/>
            <pc:sldMk cId="2247335806" sldId="333"/>
            <ac:spMk id="10" creationId="{28085677-10CA-60D2-CFA7-9C6C6F30B5EC}"/>
          </ac:spMkLst>
        </pc:spChg>
        <pc:spChg chg="add mod">
          <ac:chgData name="Rui Costa" userId="3a2e054e-4720-4130-a729-7446f90c0726" providerId="ADAL" clId="{BE7F7D22-A899-4E2C-A2AD-D5C92D975860}" dt="2022-11-29T17:31:27.499" v="191"/>
          <ac:spMkLst>
            <pc:docMk/>
            <pc:sldMk cId="2247335806" sldId="333"/>
            <ac:spMk id="11" creationId="{71B5D0EE-033E-52CD-1AE4-1B2A8941A169}"/>
          </ac:spMkLst>
        </pc:spChg>
        <pc:picChg chg="add mod">
          <ac:chgData name="Rui Costa" userId="3a2e054e-4720-4130-a729-7446f90c0726" providerId="ADAL" clId="{BE7F7D22-A899-4E2C-A2AD-D5C92D975860}" dt="2022-11-29T17:31:27.499" v="191"/>
          <ac:picMkLst>
            <pc:docMk/>
            <pc:sldMk cId="2247335806" sldId="333"/>
            <ac:picMk id="4" creationId="{1E243A40-4472-C675-54DB-8F6EE36EF967}"/>
          </ac:picMkLst>
        </pc:picChg>
        <pc:picChg chg="add mod">
          <ac:chgData name="Rui Costa" userId="3a2e054e-4720-4130-a729-7446f90c0726" providerId="ADAL" clId="{BE7F7D22-A899-4E2C-A2AD-D5C92D975860}" dt="2022-11-29T17:31:27.499" v="191"/>
          <ac:picMkLst>
            <pc:docMk/>
            <pc:sldMk cId="2247335806" sldId="333"/>
            <ac:picMk id="6" creationId="{CED7F98C-C8E4-0D9E-1904-54716D4A4C62}"/>
          </ac:picMkLst>
        </pc:picChg>
        <pc:picChg chg="add mod">
          <ac:chgData name="Rui Costa" userId="3a2e054e-4720-4130-a729-7446f90c0726" providerId="ADAL" clId="{BE7F7D22-A899-4E2C-A2AD-D5C92D975860}" dt="2022-11-29T17:31:27.499" v="191"/>
          <ac:picMkLst>
            <pc:docMk/>
            <pc:sldMk cId="2247335806" sldId="333"/>
            <ac:picMk id="7" creationId="{D2F7A196-B0A9-F903-0DC3-8249DF595112}"/>
          </ac:picMkLst>
        </pc:picChg>
        <pc:picChg chg="del">
          <ac:chgData name="Rui Costa" userId="3a2e054e-4720-4130-a729-7446f90c0726" providerId="ADAL" clId="{BE7F7D22-A899-4E2C-A2AD-D5C92D975860}" dt="2022-11-29T17:30:11.553" v="178" actId="478"/>
          <ac:picMkLst>
            <pc:docMk/>
            <pc:sldMk cId="2247335806" sldId="333"/>
            <ac:picMk id="8" creationId="{03BDCB71-1A1B-3703-4F96-F7A57CB816D8}"/>
          </ac:picMkLst>
        </pc:picChg>
        <pc:picChg chg="del">
          <ac:chgData name="Rui Costa" userId="3a2e054e-4720-4130-a729-7446f90c0726" providerId="ADAL" clId="{BE7F7D22-A899-4E2C-A2AD-D5C92D975860}" dt="2022-11-29T17:30:11.553" v="178" actId="478"/>
          <ac:picMkLst>
            <pc:docMk/>
            <pc:sldMk cId="2247335806" sldId="333"/>
            <ac:picMk id="9" creationId="{A6B6ADA0-474E-5B3D-45AB-6FEB49067112}"/>
          </ac:picMkLst>
        </pc:picChg>
        <pc:picChg chg="add mod">
          <ac:chgData name="Rui Costa" userId="3a2e054e-4720-4130-a729-7446f90c0726" providerId="ADAL" clId="{BE7F7D22-A899-4E2C-A2AD-D5C92D975860}" dt="2022-11-29T17:31:27.499" v="191"/>
          <ac:picMkLst>
            <pc:docMk/>
            <pc:sldMk cId="2247335806" sldId="333"/>
            <ac:picMk id="13" creationId="{874F5000-F25B-6A90-4CAF-A3FC7B49D1D9}"/>
          </ac:picMkLst>
        </pc:picChg>
      </pc:sldChg>
      <pc:sldChg chg="addSp delSp modSp mod">
        <pc:chgData name="Rui Costa" userId="3a2e054e-4720-4130-a729-7446f90c0726" providerId="ADAL" clId="{BE7F7D22-A899-4E2C-A2AD-D5C92D975860}" dt="2022-11-29T17:36:43.141" v="227"/>
        <pc:sldMkLst>
          <pc:docMk/>
          <pc:sldMk cId="1683886732" sldId="334"/>
        </pc:sldMkLst>
        <pc:spChg chg="del">
          <ac:chgData name="Rui Costa" userId="3a2e054e-4720-4130-a729-7446f90c0726" providerId="ADAL" clId="{BE7F7D22-A899-4E2C-A2AD-D5C92D975860}" dt="2022-11-29T17:30:27.348" v="181" actId="478"/>
          <ac:spMkLst>
            <pc:docMk/>
            <pc:sldMk cId="1683886732" sldId="334"/>
            <ac:spMk id="9" creationId="{7B42796E-D1B1-6FF9-0120-735199DC23F9}"/>
          </ac:spMkLst>
        </pc:spChg>
        <pc:spChg chg="add mod">
          <ac:chgData name="Rui Costa" userId="3a2e054e-4720-4130-a729-7446f90c0726" providerId="ADAL" clId="{BE7F7D22-A899-4E2C-A2AD-D5C92D975860}" dt="2022-11-29T17:31:33.856" v="193"/>
          <ac:spMkLst>
            <pc:docMk/>
            <pc:sldMk cId="1683886732" sldId="334"/>
            <ac:spMk id="10" creationId="{BB607328-2BF4-DF36-ACE9-E2E35B551CF6}"/>
          </ac:spMkLst>
        </pc:spChg>
        <pc:picChg chg="add del mod">
          <ac:chgData name="Rui Costa" userId="3a2e054e-4720-4130-a729-7446f90c0726" providerId="ADAL" clId="{BE7F7D22-A899-4E2C-A2AD-D5C92D975860}" dt="2022-11-29T17:36:00.958" v="222" actId="478"/>
          <ac:picMkLst>
            <pc:docMk/>
            <pc:sldMk cId="1683886732" sldId="334"/>
            <ac:picMk id="2" creationId="{58F33CAF-3B6A-06CD-E46D-7FD9BB7269D6}"/>
          </ac:picMkLst>
        </pc:picChg>
        <pc:picChg chg="add mod">
          <ac:chgData name="Rui Costa" userId="3a2e054e-4720-4130-a729-7446f90c0726" providerId="ADAL" clId="{BE7F7D22-A899-4E2C-A2AD-D5C92D975860}" dt="2022-11-29T17:31:33.856" v="193"/>
          <ac:picMkLst>
            <pc:docMk/>
            <pc:sldMk cId="1683886732" sldId="334"/>
            <ac:picMk id="3" creationId="{AB283CD5-0017-2224-26AB-70B3B238861B}"/>
          </ac:picMkLst>
        </pc:picChg>
        <pc:picChg chg="add mod">
          <ac:chgData name="Rui Costa" userId="3a2e054e-4720-4130-a729-7446f90c0726" providerId="ADAL" clId="{BE7F7D22-A899-4E2C-A2AD-D5C92D975860}" dt="2022-11-29T17:31:33.856" v="193"/>
          <ac:picMkLst>
            <pc:docMk/>
            <pc:sldMk cId="1683886732" sldId="334"/>
            <ac:picMk id="4" creationId="{290C44D0-E37E-6E51-4DB5-EEC87BC103FC}"/>
          </ac:picMkLst>
        </pc:picChg>
        <pc:picChg chg="del">
          <ac:chgData name="Rui Costa" userId="3a2e054e-4720-4130-a729-7446f90c0726" providerId="ADAL" clId="{BE7F7D22-A899-4E2C-A2AD-D5C92D975860}" dt="2022-11-29T17:30:27.348" v="181" actId="478"/>
          <ac:picMkLst>
            <pc:docMk/>
            <pc:sldMk cId="1683886732" sldId="334"/>
            <ac:picMk id="7" creationId="{59ECAA54-886A-CC7B-CC43-B7EBC199CABA}"/>
          </ac:picMkLst>
        </pc:picChg>
        <pc:picChg chg="del">
          <ac:chgData name="Rui Costa" userId="3a2e054e-4720-4130-a729-7446f90c0726" providerId="ADAL" clId="{BE7F7D22-A899-4E2C-A2AD-D5C92D975860}" dt="2022-11-29T17:30:27.348" v="181" actId="478"/>
          <ac:picMkLst>
            <pc:docMk/>
            <pc:sldMk cId="1683886732" sldId="334"/>
            <ac:picMk id="8" creationId="{A10CCBEA-3727-7D50-06D3-DECD59A597B3}"/>
          </ac:picMkLst>
        </pc:picChg>
        <pc:picChg chg="add mod">
          <ac:chgData name="Rui Costa" userId="3a2e054e-4720-4130-a729-7446f90c0726" providerId="ADAL" clId="{BE7F7D22-A899-4E2C-A2AD-D5C92D975860}" dt="2022-11-29T17:31:33.856" v="193"/>
          <ac:picMkLst>
            <pc:docMk/>
            <pc:sldMk cId="1683886732" sldId="334"/>
            <ac:picMk id="11" creationId="{A45E4CCC-6922-0257-E8A2-1EAE054729CA}"/>
          </ac:picMkLst>
        </pc:picChg>
        <pc:picChg chg="add mod">
          <ac:chgData name="Rui Costa" userId="3a2e054e-4720-4130-a729-7446f90c0726" providerId="ADAL" clId="{BE7F7D22-A899-4E2C-A2AD-D5C92D975860}" dt="2022-11-29T17:36:43.141" v="227"/>
          <ac:picMkLst>
            <pc:docMk/>
            <pc:sldMk cId="1683886732" sldId="334"/>
            <ac:picMk id="13" creationId="{4271E0A4-A655-CB97-C16D-7AC85E5EA42E}"/>
          </ac:picMkLst>
        </pc:picChg>
      </pc:sldChg>
      <pc:sldChg chg="addSp delSp modSp mod">
        <pc:chgData name="Rui Costa" userId="3a2e054e-4720-4130-a729-7446f90c0726" providerId="ADAL" clId="{BE7F7D22-A899-4E2C-A2AD-D5C92D975860}" dt="2022-11-29T17:36:37.995" v="226"/>
        <pc:sldMkLst>
          <pc:docMk/>
          <pc:sldMk cId="2326100586" sldId="337"/>
        </pc:sldMkLst>
        <pc:spChg chg="del">
          <ac:chgData name="Rui Costa" userId="3a2e054e-4720-4130-a729-7446f90c0726" providerId="ADAL" clId="{BE7F7D22-A899-4E2C-A2AD-D5C92D975860}" dt="2022-11-29T17:30:06.426" v="177" actId="478"/>
          <ac:spMkLst>
            <pc:docMk/>
            <pc:sldMk cId="2326100586" sldId="337"/>
            <ac:spMk id="9" creationId="{6D686FD6-42B2-A059-D1B8-1BBEB994D8BA}"/>
          </ac:spMkLst>
        </pc:spChg>
        <pc:spChg chg="add mod">
          <ac:chgData name="Rui Costa" userId="3a2e054e-4720-4130-a729-7446f90c0726" providerId="ADAL" clId="{BE7F7D22-A899-4E2C-A2AD-D5C92D975860}" dt="2022-11-29T17:31:24.662" v="190"/>
          <ac:spMkLst>
            <pc:docMk/>
            <pc:sldMk cId="2326100586" sldId="337"/>
            <ac:spMk id="10" creationId="{FB90DBAB-7A90-9A59-349A-AEAF3C631E7B}"/>
          </ac:spMkLst>
        </pc:spChg>
        <pc:picChg chg="add del mod">
          <ac:chgData name="Rui Costa" userId="3a2e054e-4720-4130-a729-7446f90c0726" providerId="ADAL" clId="{BE7F7D22-A899-4E2C-A2AD-D5C92D975860}" dt="2022-11-29T17:35:54.360" v="221" actId="478"/>
          <ac:picMkLst>
            <pc:docMk/>
            <pc:sldMk cId="2326100586" sldId="337"/>
            <ac:picMk id="2" creationId="{D9AB1A64-1F4E-A340-7F82-56A466D3DDC2}"/>
          </ac:picMkLst>
        </pc:picChg>
        <pc:picChg chg="add mod">
          <ac:chgData name="Rui Costa" userId="3a2e054e-4720-4130-a729-7446f90c0726" providerId="ADAL" clId="{BE7F7D22-A899-4E2C-A2AD-D5C92D975860}" dt="2022-11-29T17:31:24.662" v="190"/>
          <ac:picMkLst>
            <pc:docMk/>
            <pc:sldMk cId="2326100586" sldId="337"/>
            <ac:picMk id="3" creationId="{2486B79A-4D23-15C6-1D4C-89F219A69B51}"/>
          </ac:picMkLst>
        </pc:picChg>
        <pc:picChg chg="add mod">
          <ac:chgData name="Rui Costa" userId="3a2e054e-4720-4130-a729-7446f90c0726" providerId="ADAL" clId="{BE7F7D22-A899-4E2C-A2AD-D5C92D975860}" dt="2022-11-29T17:31:24.662" v="190"/>
          <ac:picMkLst>
            <pc:docMk/>
            <pc:sldMk cId="2326100586" sldId="337"/>
            <ac:picMk id="4" creationId="{FE2FBE1D-950A-3281-45A3-601B474F2776}"/>
          </ac:picMkLst>
        </pc:picChg>
        <pc:picChg chg="del">
          <ac:chgData name="Rui Costa" userId="3a2e054e-4720-4130-a729-7446f90c0726" providerId="ADAL" clId="{BE7F7D22-A899-4E2C-A2AD-D5C92D975860}" dt="2022-11-29T17:30:06.426" v="177" actId="478"/>
          <ac:picMkLst>
            <pc:docMk/>
            <pc:sldMk cId="2326100586" sldId="337"/>
            <ac:picMk id="7" creationId="{1B956A0B-9D14-3828-84A5-9666E2DD2EE9}"/>
          </ac:picMkLst>
        </pc:picChg>
        <pc:picChg chg="del">
          <ac:chgData name="Rui Costa" userId="3a2e054e-4720-4130-a729-7446f90c0726" providerId="ADAL" clId="{BE7F7D22-A899-4E2C-A2AD-D5C92D975860}" dt="2022-11-29T17:30:06.426" v="177" actId="478"/>
          <ac:picMkLst>
            <pc:docMk/>
            <pc:sldMk cId="2326100586" sldId="337"/>
            <ac:picMk id="8" creationId="{FC61F5C2-47E4-F531-B351-0C4192851E39}"/>
          </ac:picMkLst>
        </pc:picChg>
        <pc:picChg chg="add mod">
          <ac:chgData name="Rui Costa" userId="3a2e054e-4720-4130-a729-7446f90c0726" providerId="ADAL" clId="{BE7F7D22-A899-4E2C-A2AD-D5C92D975860}" dt="2022-11-29T17:31:24.662" v="190"/>
          <ac:picMkLst>
            <pc:docMk/>
            <pc:sldMk cId="2326100586" sldId="337"/>
            <ac:picMk id="11" creationId="{39BCF0DB-B3D3-A198-99E2-7F1807CC8F28}"/>
          </ac:picMkLst>
        </pc:picChg>
        <pc:picChg chg="add mod">
          <ac:chgData name="Rui Costa" userId="3a2e054e-4720-4130-a729-7446f90c0726" providerId="ADAL" clId="{BE7F7D22-A899-4E2C-A2AD-D5C92D975860}" dt="2022-11-29T17:36:37.995" v="226"/>
          <ac:picMkLst>
            <pc:docMk/>
            <pc:sldMk cId="2326100586" sldId="337"/>
            <ac:picMk id="13" creationId="{63A473E0-71D4-53D0-0330-B4391B81D33E}"/>
          </ac:picMkLst>
        </pc:picChg>
      </pc:sldChg>
      <pc:sldChg chg="addSp delSp modSp mod modTransition modAnim">
        <pc:chgData name="Rui Costa" userId="3a2e054e-4720-4130-a729-7446f90c0726" providerId="ADAL" clId="{BE7F7D22-A899-4E2C-A2AD-D5C92D975860}" dt="2022-11-30T08:31:42.382" v="311" actId="1076"/>
        <pc:sldMkLst>
          <pc:docMk/>
          <pc:sldMk cId="3871539883" sldId="339"/>
        </pc:sldMkLst>
        <pc:spChg chg="del">
          <ac:chgData name="Rui Costa" userId="3a2e054e-4720-4130-a729-7446f90c0726" providerId="ADAL" clId="{BE7F7D22-A899-4E2C-A2AD-D5C92D975860}" dt="2022-11-29T17:30:01.408" v="176" actId="478"/>
          <ac:spMkLst>
            <pc:docMk/>
            <pc:sldMk cId="3871539883" sldId="339"/>
            <ac:spMk id="8" creationId="{38DF0B3F-B7EA-4B93-52EB-4E9087FC9325}"/>
          </ac:spMkLst>
        </pc:spChg>
        <pc:spChg chg="add mod">
          <ac:chgData name="Rui Costa" userId="3a2e054e-4720-4130-a729-7446f90c0726" providerId="ADAL" clId="{BE7F7D22-A899-4E2C-A2AD-D5C92D975860}" dt="2022-11-29T17:31:21.303" v="189"/>
          <ac:spMkLst>
            <pc:docMk/>
            <pc:sldMk cId="3871539883" sldId="339"/>
            <ac:spMk id="12" creationId="{58F848ED-DB35-A4F4-47F6-87A1DCB3D8D0}"/>
          </ac:spMkLst>
        </pc:spChg>
        <pc:spChg chg="add mod">
          <ac:chgData name="Rui Costa" userId="3a2e054e-4720-4130-a729-7446f90c0726" providerId="ADAL" clId="{BE7F7D22-A899-4E2C-A2AD-D5C92D975860}" dt="2022-11-29T17:47:05.635" v="277" actId="1076"/>
          <ac:spMkLst>
            <pc:docMk/>
            <pc:sldMk cId="3871539883" sldId="339"/>
            <ac:spMk id="14" creationId="{5AD9C596-BFAB-7165-FD6E-32AA7146CC3D}"/>
          </ac:spMkLst>
        </pc:spChg>
        <pc:picChg chg="add del mod">
          <ac:chgData name="Rui Costa" userId="3a2e054e-4720-4130-a729-7446f90c0726" providerId="ADAL" clId="{BE7F7D22-A899-4E2C-A2AD-D5C92D975860}" dt="2022-11-29T16:41:27.576" v="23" actId="21"/>
          <ac:picMkLst>
            <pc:docMk/>
            <pc:sldMk cId="3871539883" sldId="339"/>
            <ac:picMk id="3" creationId="{8A46E5A1-841C-24A2-A1F9-2CFA9B5D4D2A}"/>
          </ac:picMkLst>
        </pc:picChg>
        <pc:picChg chg="del mod">
          <ac:chgData name="Rui Costa" userId="3a2e054e-4720-4130-a729-7446f90c0726" providerId="ADAL" clId="{BE7F7D22-A899-4E2C-A2AD-D5C92D975860}" dt="2022-11-30T08:31:37.131" v="310" actId="478"/>
          <ac:picMkLst>
            <pc:docMk/>
            <pc:sldMk cId="3871539883" sldId="339"/>
            <ac:picMk id="4" creationId="{C05F417D-6FE9-4158-BE4A-8CF9EEBE932E}"/>
          </ac:picMkLst>
        </pc:picChg>
        <pc:picChg chg="del">
          <ac:chgData name="Rui Costa" userId="3a2e054e-4720-4130-a729-7446f90c0726" providerId="ADAL" clId="{BE7F7D22-A899-4E2C-A2AD-D5C92D975860}" dt="2022-11-29T17:30:01.408" v="176" actId="478"/>
          <ac:picMkLst>
            <pc:docMk/>
            <pc:sldMk cId="3871539883" sldId="339"/>
            <ac:picMk id="6" creationId="{7374DEDA-6912-98A6-AF79-C84F34B84716}"/>
          </ac:picMkLst>
        </pc:picChg>
        <pc:picChg chg="del">
          <ac:chgData name="Rui Costa" userId="3a2e054e-4720-4130-a729-7446f90c0726" providerId="ADAL" clId="{BE7F7D22-A899-4E2C-A2AD-D5C92D975860}" dt="2022-11-29T17:30:01.408" v="176" actId="478"/>
          <ac:picMkLst>
            <pc:docMk/>
            <pc:sldMk cId="3871539883" sldId="339"/>
            <ac:picMk id="7" creationId="{70935DB3-302C-4FA8-25E0-9A89F9460418}"/>
          </ac:picMkLst>
        </pc:picChg>
        <pc:picChg chg="add mod">
          <ac:chgData name="Rui Costa" userId="3a2e054e-4720-4130-a729-7446f90c0726" providerId="ADAL" clId="{BE7F7D22-A899-4E2C-A2AD-D5C92D975860}" dt="2022-11-29T17:31:21.303" v="189"/>
          <ac:picMkLst>
            <pc:docMk/>
            <pc:sldMk cId="3871539883" sldId="339"/>
            <ac:picMk id="9" creationId="{6806FB80-9D88-691A-0DAA-1203141BB4CD}"/>
          </ac:picMkLst>
        </pc:picChg>
        <pc:picChg chg="add mod">
          <ac:chgData name="Rui Costa" userId="3a2e054e-4720-4130-a729-7446f90c0726" providerId="ADAL" clId="{BE7F7D22-A899-4E2C-A2AD-D5C92D975860}" dt="2022-11-29T17:31:21.303" v="189"/>
          <ac:picMkLst>
            <pc:docMk/>
            <pc:sldMk cId="3871539883" sldId="339"/>
            <ac:picMk id="10" creationId="{E0635B3C-86DB-B64D-05A7-1E51E0DF62D3}"/>
          </ac:picMkLst>
        </pc:picChg>
        <pc:picChg chg="add mod">
          <ac:chgData name="Rui Costa" userId="3a2e054e-4720-4130-a729-7446f90c0726" providerId="ADAL" clId="{BE7F7D22-A899-4E2C-A2AD-D5C92D975860}" dt="2022-11-29T17:31:21.303" v="189"/>
          <ac:picMkLst>
            <pc:docMk/>
            <pc:sldMk cId="3871539883" sldId="339"/>
            <ac:picMk id="11" creationId="{A6F3B85B-1E6F-A817-621B-6C0775B05703}"/>
          </ac:picMkLst>
        </pc:picChg>
        <pc:picChg chg="add mod">
          <ac:chgData name="Rui Costa" userId="3a2e054e-4720-4130-a729-7446f90c0726" providerId="ADAL" clId="{BE7F7D22-A899-4E2C-A2AD-D5C92D975860}" dt="2022-11-29T17:31:21.303" v="189"/>
          <ac:picMkLst>
            <pc:docMk/>
            <pc:sldMk cId="3871539883" sldId="339"/>
            <ac:picMk id="13" creationId="{2272E5E6-032E-CE02-8963-EEE6472D1005}"/>
          </ac:picMkLst>
        </pc:picChg>
        <pc:picChg chg="add mod">
          <ac:chgData name="Rui Costa" userId="3a2e054e-4720-4130-a729-7446f90c0726" providerId="ADAL" clId="{BE7F7D22-A899-4E2C-A2AD-D5C92D975860}" dt="2022-11-30T08:31:42.382" v="311" actId="1076"/>
          <ac:picMkLst>
            <pc:docMk/>
            <pc:sldMk cId="3871539883" sldId="339"/>
            <ac:picMk id="15" creationId="{1E4A633A-83B9-A972-B524-5573768917A1}"/>
          </ac:picMkLst>
        </pc:picChg>
        <pc:picChg chg="add mod ord">
          <ac:chgData name="Rui Costa" userId="3a2e054e-4720-4130-a729-7446f90c0726" providerId="ADAL" clId="{BE7F7D22-A899-4E2C-A2AD-D5C92D975860}" dt="2022-11-29T17:48:28.591" v="282" actId="167"/>
          <ac:picMkLst>
            <pc:docMk/>
            <pc:sldMk cId="3871539883" sldId="339"/>
            <ac:picMk id="16" creationId="{0B563851-D4BC-EB23-8EEC-1FE71B64FE2B}"/>
          </ac:picMkLst>
        </pc:picChg>
      </pc:sldChg>
      <pc:sldChg chg="addSp delSp modSp mod modShow">
        <pc:chgData name="Rui Costa" userId="3a2e054e-4720-4130-a729-7446f90c0726" providerId="ADAL" clId="{BE7F7D22-A899-4E2C-A2AD-D5C92D975860}" dt="2022-11-29T17:49:57.436" v="289" actId="729"/>
        <pc:sldMkLst>
          <pc:docMk/>
          <pc:sldMk cId="1726188523" sldId="342"/>
        </pc:sldMkLst>
        <pc:spChg chg="del">
          <ac:chgData name="Rui Costa" userId="3a2e054e-4720-4130-a729-7446f90c0726" providerId="ADAL" clId="{BE7F7D22-A899-4E2C-A2AD-D5C92D975860}" dt="2022-11-29T17:33:19.665" v="215" actId="478"/>
          <ac:spMkLst>
            <pc:docMk/>
            <pc:sldMk cId="1726188523" sldId="342"/>
            <ac:spMk id="10" creationId="{0F414716-6CC0-8EA4-504C-EC648EC306D9}"/>
          </ac:spMkLst>
        </pc:spChg>
        <pc:spChg chg="add mod">
          <ac:chgData name="Rui Costa" userId="3a2e054e-4720-4130-a729-7446f90c0726" providerId="ADAL" clId="{BE7F7D22-A899-4E2C-A2AD-D5C92D975860}" dt="2022-11-29T17:33:20.047" v="216"/>
          <ac:spMkLst>
            <pc:docMk/>
            <pc:sldMk cId="1726188523" sldId="342"/>
            <ac:spMk id="12" creationId="{AE3BE8F6-427C-26BC-0274-545FA3874F90}"/>
          </ac:spMkLst>
        </pc:spChg>
        <pc:picChg chg="add del mod">
          <ac:chgData name="Rui Costa" userId="3a2e054e-4720-4130-a729-7446f90c0726" providerId="ADAL" clId="{BE7F7D22-A899-4E2C-A2AD-D5C92D975860}" dt="2022-11-29T17:35:47.215" v="220" actId="478"/>
          <ac:picMkLst>
            <pc:docMk/>
            <pc:sldMk cId="1726188523" sldId="342"/>
            <ac:picMk id="4" creationId="{7472684E-2DE1-2E0F-F059-CFB5AC7CF4F2}"/>
          </ac:picMkLst>
        </pc:picChg>
        <pc:picChg chg="add mod">
          <ac:chgData name="Rui Costa" userId="3a2e054e-4720-4130-a729-7446f90c0726" providerId="ADAL" clId="{BE7F7D22-A899-4E2C-A2AD-D5C92D975860}" dt="2022-11-29T17:33:20.047" v="216"/>
          <ac:picMkLst>
            <pc:docMk/>
            <pc:sldMk cId="1726188523" sldId="342"/>
            <ac:picMk id="6" creationId="{D66D2D98-E769-F8AD-3749-6C56E3AE87FB}"/>
          </ac:picMkLst>
        </pc:picChg>
        <pc:picChg chg="add mod">
          <ac:chgData name="Rui Costa" userId="3a2e054e-4720-4130-a729-7446f90c0726" providerId="ADAL" clId="{BE7F7D22-A899-4E2C-A2AD-D5C92D975860}" dt="2022-11-29T17:33:20.047" v="216"/>
          <ac:picMkLst>
            <pc:docMk/>
            <pc:sldMk cId="1726188523" sldId="342"/>
            <ac:picMk id="7" creationId="{2753181D-E3CB-2378-2F5A-87E52B79D015}"/>
          </ac:picMkLst>
        </pc:picChg>
        <pc:picChg chg="del">
          <ac:chgData name="Rui Costa" userId="3a2e054e-4720-4130-a729-7446f90c0726" providerId="ADAL" clId="{BE7F7D22-A899-4E2C-A2AD-D5C92D975860}" dt="2022-11-29T17:33:19.665" v="215" actId="478"/>
          <ac:picMkLst>
            <pc:docMk/>
            <pc:sldMk cId="1726188523" sldId="342"/>
            <ac:picMk id="8" creationId="{93D3F8F3-F981-4D15-DC12-5DBE4645172C}"/>
          </ac:picMkLst>
        </pc:picChg>
        <pc:picChg chg="del">
          <ac:chgData name="Rui Costa" userId="3a2e054e-4720-4130-a729-7446f90c0726" providerId="ADAL" clId="{BE7F7D22-A899-4E2C-A2AD-D5C92D975860}" dt="2022-11-29T17:33:19.665" v="215" actId="478"/>
          <ac:picMkLst>
            <pc:docMk/>
            <pc:sldMk cId="1726188523" sldId="342"/>
            <ac:picMk id="11" creationId="{4A37C381-3E33-2A81-3235-634874BD34F3}"/>
          </ac:picMkLst>
        </pc:picChg>
        <pc:picChg chg="add mod">
          <ac:chgData name="Rui Costa" userId="3a2e054e-4720-4130-a729-7446f90c0726" providerId="ADAL" clId="{BE7F7D22-A899-4E2C-A2AD-D5C92D975860}" dt="2022-11-29T17:33:20.047" v="216"/>
          <ac:picMkLst>
            <pc:docMk/>
            <pc:sldMk cId="1726188523" sldId="342"/>
            <ac:picMk id="13" creationId="{92B5A9BA-8F64-BFF8-E654-EE9A5ABCE5C4}"/>
          </ac:picMkLst>
        </pc:picChg>
        <pc:picChg chg="add mod">
          <ac:chgData name="Rui Costa" userId="3a2e054e-4720-4130-a729-7446f90c0726" providerId="ADAL" clId="{BE7F7D22-A899-4E2C-A2AD-D5C92D975860}" dt="2022-11-29T17:36:31.616" v="225"/>
          <ac:picMkLst>
            <pc:docMk/>
            <pc:sldMk cId="1726188523" sldId="342"/>
            <ac:picMk id="14" creationId="{49F2308F-6069-2407-AE97-308368300EB2}"/>
          </ac:picMkLst>
        </pc:picChg>
      </pc:sldChg>
      <pc:sldChg chg="del">
        <pc:chgData name="Rui Costa" userId="3a2e054e-4720-4130-a729-7446f90c0726" providerId="ADAL" clId="{BE7F7D22-A899-4E2C-A2AD-D5C92D975860}" dt="2022-11-29T16:42:49.463" v="25" actId="47"/>
        <pc:sldMkLst>
          <pc:docMk/>
          <pc:sldMk cId="4263446186" sldId="354"/>
        </pc:sldMkLst>
      </pc:sldChg>
      <pc:sldChg chg="mod modShow">
        <pc:chgData name="Rui Costa" userId="3a2e054e-4720-4130-a729-7446f90c0726" providerId="ADAL" clId="{BE7F7D22-A899-4E2C-A2AD-D5C92D975860}" dt="2022-11-29T17:49:51.589" v="287" actId="729"/>
        <pc:sldMkLst>
          <pc:docMk/>
          <pc:sldMk cId="4033837778" sldId="355"/>
        </pc:sldMkLst>
      </pc:sldChg>
      <pc:sldChg chg="modTransition">
        <pc:chgData name="Rui Costa" userId="3a2e054e-4720-4130-a729-7446f90c0726" providerId="ADAL" clId="{BE7F7D22-A899-4E2C-A2AD-D5C92D975860}" dt="2022-11-30T08:37:32.744" v="317"/>
        <pc:sldMkLst>
          <pc:docMk/>
          <pc:sldMk cId="3796798812" sldId="356"/>
        </pc:sldMkLst>
      </pc:sldChg>
      <pc:sldChg chg="del">
        <pc:chgData name="Rui Costa" userId="3a2e054e-4720-4130-a729-7446f90c0726" providerId="ADAL" clId="{BE7F7D22-A899-4E2C-A2AD-D5C92D975860}" dt="2022-11-29T16:32:52.098" v="16" actId="47"/>
        <pc:sldMkLst>
          <pc:docMk/>
          <pc:sldMk cId="1360125877" sldId="357"/>
        </pc:sldMkLst>
      </pc:sldChg>
      <pc:sldChg chg="addSp delSp modSp mod">
        <pc:chgData name="Rui Costa" userId="3a2e054e-4720-4130-a729-7446f90c0726" providerId="ADAL" clId="{BE7F7D22-A899-4E2C-A2AD-D5C92D975860}" dt="2022-11-29T17:35:40.937" v="219" actId="1076"/>
        <pc:sldMkLst>
          <pc:docMk/>
          <pc:sldMk cId="662458626" sldId="362"/>
        </pc:sldMkLst>
        <pc:spChg chg="add del mod">
          <ac:chgData name="Rui Costa" userId="3a2e054e-4720-4130-a729-7446f90c0726" providerId="ADAL" clId="{BE7F7D22-A899-4E2C-A2AD-D5C92D975860}" dt="2022-11-29T17:32:53.408" v="208"/>
          <ac:spMkLst>
            <pc:docMk/>
            <pc:sldMk cId="662458626" sldId="362"/>
            <ac:spMk id="7" creationId="{D1359576-5E32-911B-288B-6A997C7F870E}"/>
          </ac:spMkLst>
        </pc:spChg>
        <pc:spChg chg="del">
          <ac:chgData name="Rui Costa" userId="3a2e054e-4720-4130-a729-7446f90c0726" providerId="ADAL" clId="{BE7F7D22-A899-4E2C-A2AD-D5C92D975860}" dt="2022-11-29T17:32:55.461" v="209" actId="478"/>
          <ac:spMkLst>
            <pc:docMk/>
            <pc:sldMk cId="662458626" sldId="362"/>
            <ac:spMk id="10" creationId="{E2F49CFC-BF62-B099-1FCD-D72489E0B921}"/>
          </ac:spMkLst>
        </pc:spChg>
        <pc:spChg chg="add mod">
          <ac:chgData name="Rui Costa" userId="3a2e054e-4720-4130-a729-7446f90c0726" providerId="ADAL" clId="{BE7F7D22-A899-4E2C-A2AD-D5C92D975860}" dt="2022-11-29T17:32:56.259" v="210"/>
          <ac:spMkLst>
            <pc:docMk/>
            <pc:sldMk cId="662458626" sldId="362"/>
            <ac:spMk id="16" creationId="{FB9363D0-2F20-E15A-E6D8-3BA443ECB459}"/>
          </ac:spMkLst>
        </pc:spChg>
        <pc:picChg chg="add del mod">
          <ac:chgData name="Rui Costa" userId="3a2e054e-4720-4130-a729-7446f90c0726" providerId="ADAL" clId="{BE7F7D22-A899-4E2C-A2AD-D5C92D975860}" dt="2022-11-29T17:32:53.408" v="208"/>
          <ac:picMkLst>
            <pc:docMk/>
            <pc:sldMk cId="662458626" sldId="362"/>
            <ac:picMk id="2" creationId="{E8CDAB36-26ED-D0E4-1C6D-90C374BDFE0D}"/>
          </ac:picMkLst>
        </pc:picChg>
        <pc:picChg chg="add del mod">
          <ac:chgData name="Rui Costa" userId="3a2e054e-4720-4130-a729-7446f90c0726" providerId="ADAL" clId="{BE7F7D22-A899-4E2C-A2AD-D5C92D975860}" dt="2022-11-29T17:32:53.408" v="208"/>
          <ac:picMkLst>
            <pc:docMk/>
            <pc:sldMk cId="662458626" sldId="362"/>
            <ac:picMk id="3" creationId="{A7CA5A3A-531B-0708-042B-32AB1C497703}"/>
          </ac:picMkLst>
        </pc:picChg>
        <pc:picChg chg="add del mod">
          <ac:chgData name="Rui Costa" userId="3a2e054e-4720-4130-a729-7446f90c0726" providerId="ADAL" clId="{BE7F7D22-A899-4E2C-A2AD-D5C92D975860}" dt="2022-11-29T17:32:53.408" v="208"/>
          <ac:picMkLst>
            <pc:docMk/>
            <pc:sldMk cId="662458626" sldId="362"/>
            <ac:picMk id="4" creationId="{22A99D5E-AE3A-0E27-965A-582C8C0C33FA}"/>
          </ac:picMkLst>
        </pc:picChg>
        <pc:picChg chg="del">
          <ac:chgData name="Rui Costa" userId="3a2e054e-4720-4130-a729-7446f90c0726" providerId="ADAL" clId="{BE7F7D22-A899-4E2C-A2AD-D5C92D975860}" dt="2022-11-29T17:32:55.461" v="209" actId="478"/>
          <ac:picMkLst>
            <pc:docMk/>
            <pc:sldMk cId="662458626" sldId="362"/>
            <ac:picMk id="8" creationId="{3AF00061-55D2-ED7F-F321-ECF1EB033355}"/>
          </ac:picMkLst>
        </pc:picChg>
        <pc:picChg chg="del">
          <ac:chgData name="Rui Costa" userId="3a2e054e-4720-4130-a729-7446f90c0726" providerId="ADAL" clId="{BE7F7D22-A899-4E2C-A2AD-D5C92D975860}" dt="2022-11-29T17:32:55.461" v="209" actId="478"/>
          <ac:picMkLst>
            <pc:docMk/>
            <pc:sldMk cId="662458626" sldId="362"/>
            <ac:picMk id="9" creationId="{C68C0AB1-6590-EDA9-2148-2AEE1CC8AA13}"/>
          </ac:picMkLst>
        </pc:picChg>
        <pc:picChg chg="add del mod">
          <ac:chgData name="Rui Costa" userId="3a2e054e-4720-4130-a729-7446f90c0726" providerId="ADAL" clId="{BE7F7D22-A899-4E2C-A2AD-D5C92D975860}" dt="2022-11-29T17:32:53.408" v="208"/>
          <ac:picMkLst>
            <pc:docMk/>
            <pc:sldMk cId="662458626" sldId="362"/>
            <ac:picMk id="11" creationId="{36779E6D-9E98-7BDF-FACF-C93BCBA04960}"/>
          </ac:picMkLst>
        </pc:picChg>
        <pc:picChg chg="add del mod">
          <ac:chgData name="Rui Costa" userId="3a2e054e-4720-4130-a729-7446f90c0726" providerId="ADAL" clId="{BE7F7D22-A899-4E2C-A2AD-D5C92D975860}" dt="2022-11-29T17:35:36.966" v="217" actId="478"/>
          <ac:picMkLst>
            <pc:docMk/>
            <pc:sldMk cId="662458626" sldId="362"/>
            <ac:picMk id="13" creationId="{446FA093-8086-AEED-D87D-E4C02A6C475D}"/>
          </ac:picMkLst>
        </pc:picChg>
        <pc:picChg chg="add mod">
          <ac:chgData name="Rui Costa" userId="3a2e054e-4720-4130-a729-7446f90c0726" providerId="ADAL" clId="{BE7F7D22-A899-4E2C-A2AD-D5C92D975860}" dt="2022-11-29T17:32:56.259" v="210"/>
          <ac:picMkLst>
            <pc:docMk/>
            <pc:sldMk cId="662458626" sldId="362"/>
            <ac:picMk id="14" creationId="{F41CEE8C-D14E-9A6C-114C-FAA88EFBCFCD}"/>
          </ac:picMkLst>
        </pc:picChg>
        <pc:picChg chg="add mod">
          <ac:chgData name="Rui Costa" userId="3a2e054e-4720-4130-a729-7446f90c0726" providerId="ADAL" clId="{BE7F7D22-A899-4E2C-A2AD-D5C92D975860}" dt="2022-11-29T17:32:56.259" v="210"/>
          <ac:picMkLst>
            <pc:docMk/>
            <pc:sldMk cId="662458626" sldId="362"/>
            <ac:picMk id="15" creationId="{8C6C3161-096B-FB73-993E-E3376EBC4CF4}"/>
          </ac:picMkLst>
        </pc:picChg>
        <pc:picChg chg="add mod">
          <ac:chgData name="Rui Costa" userId="3a2e054e-4720-4130-a729-7446f90c0726" providerId="ADAL" clId="{BE7F7D22-A899-4E2C-A2AD-D5C92D975860}" dt="2022-11-29T17:32:56.259" v="210"/>
          <ac:picMkLst>
            <pc:docMk/>
            <pc:sldMk cId="662458626" sldId="362"/>
            <ac:picMk id="17" creationId="{B5E29248-251F-4FF3-57AE-0C3211EDF255}"/>
          </ac:picMkLst>
        </pc:picChg>
        <pc:picChg chg="add mod">
          <ac:chgData name="Rui Costa" userId="3a2e054e-4720-4130-a729-7446f90c0726" providerId="ADAL" clId="{BE7F7D22-A899-4E2C-A2AD-D5C92D975860}" dt="2022-11-29T17:35:40.937" v="219" actId="1076"/>
          <ac:picMkLst>
            <pc:docMk/>
            <pc:sldMk cId="662458626" sldId="362"/>
            <ac:picMk id="18" creationId="{CB197E23-1BC5-CBBF-7DA4-AC032A63042E}"/>
          </ac:picMkLst>
        </pc:picChg>
      </pc:sldChg>
      <pc:sldChg chg="del">
        <pc:chgData name="Rui Costa" userId="3a2e054e-4720-4130-a729-7446f90c0726" providerId="ADAL" clId="{BE7F7D22-A899-4E2C-A2AD-D5C92D975860}" dt="2022-11-29T17:27:28.584" v="150" actId="47"/>
        <pc:sldMkLst>
          <pc:docMk/>
          <pc:sldMk cId="1018892108" sldId="364"/>
        </pc:sldMkLst>
      </pc:sldChg>
      <pc:sldChg chg="addSp modSp mod modTransition">
        <pc:chgData name="Rui Costa" userId="3a2e054e-4720-4130-a729-7446f90c0726" providerId="ADAL" clId="{BE7F7D22-A899-4E2C-A2AD-D5C92D975860}" dt="2022-11-30T08:37:57.187" v="319"/>
        <pc:sldMkLst>
          <pc:docMk/>
          <pc:sldMk cId="3529117086" sldId="370"/>
        </pc:sldMkLst>
        <pc:spChg chg="mod">
          <ac:chgData name="Rui Costa" userId="3a2e054e-4720-4130-a729-7446f90c0726" providerId="ADAL" clId="{BE7F7D22-A899-4E2C-A2AD-D5C92D975860}" dt="2022-11-29T17:29:55.807" v="175" actId="1076"/>
          <ac:spMkLst>
            <pc:docMk/>
            <pc:sldMk cId="3529117086" sldId="370"/>
            <ac:spMk id="12" creationId="{D4B35DCF-4853-961A-FAB0-83FCA3D29D05}"/>
          </ac:spMkLst>
        </pc:spChg>
        <pc:picChg chg="add mod">
          <ac:chgData name="Rui Costa" userId="3a2e054e-4720-4130-a729-7446f90c0726" providerId="ADAL" clId="{BE7F7D22-A899-4E2C-A2AD-D5C92D975860}" dt="2022-11-29T17:41:58.238" v="230" actId="14100"/>
          <ac:picMkLst>
            <pc:docMk/>
            <pc:sldMk cId="3529117086" sldId="370"/>
            <ac:picMk id="4" creationId="{BB6BF400-1BBD-3DA3-484A-5FA86E042986}"/>
          </ac:picMkLst>
        </pc:picChg>
      </pc:sldChg>
      <pc:sldChg chg="addSp delSp modSp del mod ord">
        <pc:chgData name="Rui Costa" userId="3a2e054e-4720-4130-a729-7446f90c0726" providerId="ADAL" clId="{BE7F7D22-A899-4E2C-A2AD-D5C92D975860}" dt="2022-11-29T17:49:32.698" v="286" actId="47"/>
        <pc:sldMkLst>
          <pc:docMk/>
          <pc:sldMk cId="307441077" sldId="374"/>
        </pc:sldMkLst>
        <pc:spChg chg="add mod">
          <ac:chgData name="Rui Costa" userId="3a2e054e-4720-4130-a729-7446f90c0726" providerId="ADAL" clId="{BE7F7D22-A899-4E2C-A2AD-D5C92D975860}" dt="2022-11-29T17:33:12.856" v="214"/>
          <ac:spMkLst>
            <pc:docMk/>
            <pc:sldMk cId="307441077" sldId="374"/>
            <ac:spMk id="21" creationId="{BA26B280-D6B0-7EE8-4019-89C1EE5051EC}"/>
          </ac:spMkLst>
        </pc:spChg>
        <pc:spChg chg="del">
          <ac:chgData name="Rui Costa" userId="3a2e054e-4720-4130-a729-7446f90c0726" providerId="ADAL" clId="{BE7F7D22-A899-4E2C-A2AD-D5C92D975860}" dt="2022-11-29T17:33:11.509" v="213" actId="478"/>
          <ac:spMkLst>
            <pc:docMk/>
            <pc:sldMk cId="307441077" sldId="374"/>
            <ac:spMk id="30" creationId="{DBA8C30C-C5DC-5B04-433C-6642FDBF460B}"/>
          </ac:spMkLst>
        </pc:spChg>
        <pc:picChg chg="add mod">
          <ac:chgData name="Rui Costa" userId="3a2e054e-4720-4130-a729-7446f90c0726" providerId="ADAL" clId="{BE7F7D22-A899-4E2C-A2AD-D5C92D975860}" dt="2022-11-29T17:33:12.856" v="214"/>
          <ac:picMkLst>
            <pc:docMk/>
            <pc:sldMk cId="307441077" sldId="374"/>
            <ac:picMk id="6" creationId="{CA9F48CE-9A76-CE04-F41F-076E21272790}"/>
          </ac:picMkLst>
        </pc:picChg>
        <pc:picChg chg="add mod">
          <ac:chgData name="Rui Costa" userId="3a2e054e-4720-4130-a729-7446f90c0726" providerId="ADAL" clId="{BE7F7D22-A899-4E2C-A2AD-D5C92D975860}" dt="2022-11-29T17:33:12.856" v="214"/>
          <ac:picMkLst>
            <pc:docMk/>
            <pc:sldMk cId="307441077" sldId="374"/>
            <ac:picMk id="7" creationId="{6B9B3FBB-4D28-415F-5B98-FBDB9EEDE93A}"/>
          </ac:picMkLst>
        </pc:picChg>
        <pc:picChg chg="add mod">
          <ac:chgData name="Rui Costa" userId="3a2e054e-4720-4130-a729-7446f90c0726" providerId="ADAL" clId="{BE7F7D22-A899-4E2C-A2AD-D5C92D975860}" dt="2022-11-29T17:33:12.856" v="214"/>
          <ac:picMkLst>
            <pc:docMk/>
            <pc:sldMk cId="307441077" sldId="374"/>
            <ac:picMk id="16" creationId="{5F69A2AB-73E0-C09C-D194-05F5910546CB}"/>
          </ac:picMkLst>
        </pc:picChg>
        <pc:picChg chg="del">
          <ac:chgData name="Rui Costa" userId="3a2e054e-4720-4130-a729-7446f90c0726" providerId="ADAL" clId="{BE7F7D22-A899-4E2C-A2AD-D5C92D975860}" dt="2022-11-29T17:33:11.509" v="213" actId="478"/>
          <ac:picMkLst>
            <pc:docMk/>
            <pc:sldMk cId="307441077" sldId="374"/>
            <ac:picMk id="27" creationId="{C2C0B9AA-53D2-3F4F-23A0-C9548902141C}"/>
          </ac:picMkLst>
        </pc:picChg>
        <pc:picChg chg="del">
          <ac:chgData name="Rui Costa" userId="3a2e054e-4720-4130-a729-7446f90c0726" providerId="ADAL" clId="{BE7F7D22-A899-4E2C-A2AD-D5C92D975860}" dt="2022-11-29T17:33:11.509" v="213" actId="478"/>
          <ac:picMkLst>
            <pc:docMk/>
            <pc:sldMk cId="307441077" sldId="374"/>
            <ac:picMk id="28" creationId="{8BDAD647-1232-3B2B-885C-C566E1664EF3}"/>
          </ac:picMkLst>
        </pc:picChg>
        <pc:picChg chg="del">
          <ac:chgData name="Rui Costa" userId="3a2e054e-4720-4130-a729-7446f90c0726" providerId="ADAL" clId="{BE7F7D22-A899-4E2C-A2AD-D5C92D975860}" dt="2022-11-29T17:33:11.509" v="213" actId="478"/>
          <ac:picMkLst>
            <pc:docMk/>
            <pc:sldMk cId="307441077" sldId="374"/>
            <ac:picMk id="29" creationId="{C2BEDD21-1027-980F-4C2C-BAA1695A27A7}"/>
          </ac:picMkLst>
        </pc:picChg>
        <pc:picChg chg="del">
          <ac:chgData name="Rui Costa" userId="3a2e054e-4720-4130-a729-7446f90c0726" providerId="ADAL" clId="{BE7F7D22-A899-4E2C-A2AD-D5C92D975860}" dt="2022-11-29T17:33:11.509" v="213" actId="478"/>
          <ac:picMkLst>
            <pc:docMk/>
            <pc:sldMk cId="307441077" sldId="374"/>
            <ac:picMk id="31" creationId="{F610A70A-7930-F51C-45D9-13D29F0EC807}"/>
          </ac:picMkLst>
        </pc:picChg>
        <pc:picChg chg="add mod">
          <ac:chgData name="Rui Costa" userId="3a2e054e-4720-4130-a729-7446f90c0726" providerId="ADAL" clId="{BE7F7D22-A899-4E2C-A2AD-D5C92D975860}" dt="2022-11-29T17:33:12.856" v="214"/>
          <ac:picMkLst>
            <pc:docMk/>
            <pc:sldMk cId="307441077" sldId="374"/>
            <ac:picMk id="32" creationId="{9D9553F8-1F2F-77D0-145B-2FF24E07BF97}"/>
          </ac:picMkLst>
        </pc:picChg>
      </pc:sldChg>
      <pc:sldChg chg="addSp delSp modSp mod modShow">
        <pc:chgData name="Rui Costa" userId="3a2e054e-4720-4130-a729-7446f90c0726" providerId="ADAL" clId="{BE7F7D22-A899-4E2C-A2AD-D5C92D975860}" dt="2022-11-29T17:50:10.020" v="290" actId="729"/>
        <pc:sldMkLst>
          <pc:docMk/>
          <pc:sldMk cId="3310900103" sldId="395"/>
        </pc:sldMkLst>
        <pc:spChg chg="add mod">
          <ac:chgData name="Rui Costa" userId="3a2e054e-4720-4130-a729-7446f90c0726" providerId="ADAL" clId="{BE7F7D22-A899-4E2C-A2AD-D5C92D975860}" dt="2022-11-29T17:33:03.594" v="212"/>
          <ac:spMkLst>
            <pc:docMk/>
            <pc:sldMk cId="3310900103" sldId="395"/>
            <ac:spMk id="10" creationId="{23D5F6CB-3801-B029-9697-F8F01D7E041F}"/>
          </ac:spMkLst>
        </pc:spChg>
        <pc:spChg chg="del">
          <ac:chgData name="Rui Costa" userId="3a2e054e-4720-4130-a729-7446f90c0726" providerId="ADAL" clId="{BE7F7D22-A899-4E2C-A2AD-D5C92D975860}" dt="2022-11-29T17:33:03.232" v="211" actId="478"/>
          <ac:spMkLst>
            <pc:docMk/>
            <pc:sldMk cId="3310900103" sldId="395"/>
            <ac:spMk id="13" creationId="{918C0738-5D52-490A-ACA0-2A082D970A5D}"/>
          </ac:spMkLst>
        </pc:spChg>
        <pc:picChg chg="del">
          <ac:chgData name="Rui Costa" userId="3a2e054e-4720-4130-a729-7446f90c0726" providerId="ADAL" clId="{BE7F7D22-A899-4E2C-A2AD-D5C92D975860}" dt="2022-11-29T17:33:03.232" v="211" actId="478"/>
          <ac:picMkLst>
            <pc:docMk/>
            <pc:sldMk cId="3310900103" sldId="395"/>
            <ac:picMk id="3" creationId="{E476A523-CDCA-575B-9B32-0D9AC82199FC}"/>
          </ac:picMkLst>
        </pc:picChg>
        <pc:picChg chg="add mod">
          <ac:chgData name="Rui Costa" userId="3a2e054e-4720-4130-a729-7446f90c0726" providerId="ADAL" clId="{BE7F7D22-A899-4E2C-A2AD-D5C92D975860}" dt="2022-11-29T17:33:03.594" v="212"/>
          <ac:picMkLst>
            <pc:docMk/>
            <pc:sldMk cId="3310900103" sldId="395"/>
            <ac:picMk id="6" creationId="{A7BA8FAC-90C8-E310-8B1E-F36FF7D64DF3}"/>
          </ac:picMkLst>
        </pc:picChg>
        <pc:picChg chg="add mod">
          <ac:chgData name="Rui Costa" userId="3a2e054e-4720-4130-a729-7446f90c0726" providerId="ADAL" clId="{BE7F7D22-A899-4E2C-A2AD-D5C92D975860}" dt="2022-11-29T17:33:03.594" v="212"/>
          <ac:picMkLst>
            <pc:docMk/>
            <pc:sldMk cId="3310900103" sldId="395"/>
            <ac:picMk id="8" creationId="{7B1C41BD-60F3-C12A-6B83-4D8B3CDE475A}"/>
          </ac:picMkLst>
        </pc:picChg>
        <pc:picChg chg="add mod">
          <ac:chgData name="Rui Costa" userId="3a2e054e-4720-4130-a729-7446f90c0726" providerId="ADAL" clId="{BE7F7D22-A899-4E2C-A2AD-D5C92D975860}" dt="2022-11-29T17:33:03.594" v="212"/>
          <ac:picMkLst>
            <pc:docMk/>
            <pc:sldMk cId="3310900103" sldId="395"/>
            <ac:picMk id="9" creationId="{12248A46-453C-6EB5-EF62-2B12FC09B1C9}"/>
          </ac:picMkLst>
        </pc:picChg>
        <pc:picChg chg="del">
          <ac:chgData name="Rui Costa" userId="3a2e054e-4720-4130-a729-7446f90c0726" providerId="ADAL" clId="{BE7F7D22-A899-4E2C-A2AD-D5C92D975860}" dt="2022-11-29T17:33:03.232" v="211" actId="478"/>
          <ac:picMkLst>
            <pc:docMk/>
            <pc:sldMk cId="3310900103" sldId="395"/>
            <ac:picMk id="11" creationId="{FE1F9BAE-2A0D-7636-8A86-C5456DD52BED}"/>
          </ac:picMkLst>
        </pc:picChg>
        <pc:picChg chg="del">
          <ac:chgData name="Rui Costa" userId="3a2e054e-4720-4130-a729-7446f90c0726" providerId="ADAL" clId="{BE7F7D22-A899-4E2C-A2AD-D5C92D975860}" dt="2022-11-29T17:33:03.232" v="211" actId="478"/>
          <ac:picMkLst>
            <pc:docMk/>
            <pc:sldMk cId="3310900103" sldId="395"/>
            <ac:picMk id="12" creationId="{BCADF738-EE9E-6961-2470-C20E65EB4757}"/>
          </ac:picMkLst>
        </pc:picChg>
        <pc:picChg chg="del">
          <ac:chgData name="Rui Costa" userId="3a2e054e-4720-4130-a729-7446f90c0726" providerId="ADAL" clId="{BE7F7D22-A899-4E2C-A2AD-D5C92D975860}" dt="2022-11-29T17:33:03.232" v="211" actId="478"/>
          <ac:picMkLst>
            <pc:docMk/>
            <pc:sldMk cId="3310900103" sldId="395"/>
            <ac:picMk id="14" creationId="{763B3EF2-8A4B-7CD6-F387-697F2E226684}"/>
          </ac:picMkLst>
        </pc:picChg>
        <pc:picChg chg="add mod">
          <ac:chgData name="Rui Costa" userId="3a2e054e-4720-4130-a729-7446f90c0726" providerId="ADAL" clId="{BE7F7D22-A899-4E2C-A2AD-D5C92D975860}" dt="2022-11-29T17:33:03.594" v="212"/>
          <ac:picMkLst>
            <pc:docMk/>
            <pc:sldMk cId="3310900103" sldId="395"/>
            <ac:picMk id="15" creationId="{EE452F9F-72A8-53F0-DE82-EDB1AA9BDC1A}"/>
          </ac:picMkLst>
        </pc:picChg>
      </pc:sldChg>
      <pc:sldChg chg="delSp del mod delAnim">
        <pc:chgData name="Rui Costa" userId="3a2e054e-4720-4130-a729-7446f90c0726" providerId="ADAL" clId="{BE7F7D22-A899-4E2C-A2AD-D5C92D975860}" dt="2022-11-29T16:38:50.217" v="20" actId="47"/>
        <pc:sldMkLst>
          <pc:docMk/>
          <pc:sldMk cId="1756011199" sldId="398"/>
        </pc:sldMkLst>
        <pc:spChg chg="del">
          <ac:chgData name="Rui Costa" userId="3a2e054e-4720-4130-a729-7446f90c0726" providerId="ADAL" clId="{BE7F7D22-A899-4E2C-A2AD-D5C92D975860}" dt="2022-11-29T16:36:14.631" v="19" actId="478"/>
          <ac:spMkLst>
            <pc:docMk/>
            <pc:sldMk cId="1756011199" sldId="398"/>
            <ac:spMk id="26" creationId="{00000000-0000-0000-0000-000000000000}"/>
          </ac:spMkLst>
        </pc:spChg>
        <pc:grpChg chg="del">
          <ac:chgData name="Rui Costa" userId="3a2e054e-4720-4130-a729-7446f90c0726" providerId="ADAL" clId="{BE7F7D22-A899-4E2C-A2AD-D5C92D975860}" dt="2022-11-29T16:36:09.800" v="18" actId="478"/>
          <ac:grpSpMkLst>
            <pc:docMk/>
            <pc:sldMk cId="1756011199" sldId="398"/>
            <ac:grpSpMk id="17" creationId="{00000000-0000-0000-0000-000000000000}"/>
          </ac:grpSpMkLst>
        </pc:grpChg>
        <pc:picChg chg="del">
          <ac:chgData name="Rui Costa" userId="3a2e054e-4720-4130-a729-7446f90c0726" providerId="ADAL" clId="{BE7F7D22-A899-4E2C-A2AD-D5C92D975860}" dt="2022-11-29T16:36:14.631" v="19" actId="478"/>
          <ac:picMkLst>
            <pc:docMk/>
            <pc:sldMk cId="1756011199" sldId="398"/>
            <ac:picMk id="30" creationId="{54E144C8-185D-10F4-66EB-C686B9FBC68C}"/>
          </ac:picMkLst>
        </pc:picChg>
      </pc:sldChg>
      <pc:sldChg chg="addSp delSp modSp mod ord modAnim">
        <pc:chgData name="Rui Costa" userId="3a2e054e-4720-4130-a729-7446f90c0726" providerId="ADAL" clId="{BE7F7D22-A899-4E2C-A2AD-D5C92D975860}" dt="2022-11-30T08:31:00.052" v="307"/>
        <pc:sldMkLst>
          <pc:docMk/>
          <pc:sldMk cId="76270890" sldId="399"/>
        </pc:sldMkLst>
        <pc:spChg chg="add mod">
          <ac:chgData name="Rui Costa" userId="3a2e054e-4720-4130-a729-7446f90c0726" providerId="ADAL" clId="{BE7F7D22-A899-4E2C-A2AD-D5C92D975860}" dt="2022-11-29T17:31:35.227" v="194"/>
          <ac:spMkLst>
            <pc:docMk/>
            <pc:sldMk cId="76270890" sldId="399"/>
            <ac:spMk id="8" creationId="{0452DADA-48DC-5FD5-B487-564A35DE0FDB}"/>
          </ac:spMkLst>
        </pc:spChg>
        <pc:spChg chg="mod">
          <ac:chgData name="Rui Costa" userId="3a2e054e-4720-4130-a729-7446f90c0726" providerId="ADAL" clId="{BE7F7D22-A899-4E2C-A2AD-D5C92D975860}" dt="2022-11-29T17:28:35.191" v="155" actId="20577"/>
          <ac:spMkLst>
            <pc:docMk/>
            <pc:sldMk cId="76270890" sldId="399"/>
            <ac:spMk id="9" creationId="{00000000-0000-0000-0000-000000000000}"/>
          </ac:spMkLst>
        </pc:spChg>
        <pc:spChg chg="mod">
          <ac:chgData name="Rui Costa" userId="3a2e054e-4720-4130-a729-7446f90c0726" providerId="ADAL" clId="{BE7F7D22-A899-4E2C-A2AD-D5C92D975860}" dt="2022-11-30T08:30:48.874" v="305" actId="1076"/>
          <ac:spMkLst>
            <pc:docMk/>
            <pc:sldMk cId="76270890" sldId="399"/>
            <ac:spMk id="11" creationId="{9E617237-B553-44DF-9829-35AE578F8F2C}"/>
          </ac:spMkLst>
        </pc:spChg>
        <pc:spChg chg="del">
          <ac:chgData name="Rui Costa" userId="3a2e054e-4720-4130-a729-7446f90c0726" providerId="ADAL" clId="{BE7F7D22-A899-4E2C-A2AD-D5C92D975860}" dt="2022-11-29T17:30:35.794" v="182" actId="478"/>
          <ac:spMkLst>
            <pc:docMk/>
            <pc:sldMk cId="76270890" sldId="399"/>
            <ac:spMk id="14" creationId="{EA002820-551B-A780-91F9-6E57839D718D}"/>
          </ac:spMkLst>
        </pc:spChg>
        <pc:picChg chg="add mod">
          <ac:chgData name="Rui Costa" userId="3a2e054e-4720-4130-a729-7446f90c0726" providerId="ADAL" clId="{BE7F7D22-A899-4E2C-A2AD-D5C92D975860}" dt="2022-11-29T17:31:35.227" v="194"/>
          <ac:picMkLst>
            <pc:docMk/>
            <pc:sldMk cId="76270890" sldId="399"/>
            <ac:picMk id="4" creationId="{A61AF109-A4BC-EB5E-1743-46D9704376C6}"/>
          </ac:picMkLst>
        </pc:picChg>
        <pc:picChg chg="add mod">
          <ac:chgData name="Rui Costa" userId="3a2e054e-4720-4130-a729-7446f90c0726" providerId="ADAL" clId="{BE7F7D22-A899-4E2C-A2AD-D5C92D975860}" dt="2022-11-29T17:31:35.227" v="194"/>
          <ac:picMkLst>
            <pc:docMk/>
            <pc:sldMk cId="76270890" sldId="399"/>
            <ac:picMk id="6" creationId="{D3E20751-7363-96C9-2846-34C5734529AC}"/>
          </ac:picMkLst>
        </pc:picChg>
        <pc:picChg chg="add mod">
          <ac:chgData name="Rui Costa" userId="3a2e054e-4720-4130-a729-7446f90c0726" providerId="ADAL" clId="{BE7F7D22-A899-4E2C-A2AD-D5C92D975860}" dt="2022-11-29T17:31:35.227" v="194"/>
          <ac:picMkLst>
            <pc:docMk/>
            <pc:sldMk cId="76270890" sldId="399"/>
            <ac:picMk id="7" creationId="{D07BB1B8-ED97-E1DC-7AE3-AD34AF476720}"/>
          </ac:picMkLst>
        </pc:picChg>
        <pc:picChg chg="mod">
          <ac:chgData name="Rui Costa" userId="3a2e054e-4720-4130-a729-7446f90c0726" providerId="ADAL" clId="{BE7F7D22-A899-4E2C-A2AD-D5C92D975860}" dt="2022-11-29T16:29:40.215" v="3" actId="1076"/>
          <ac:picMkLst>
            <pc:docMk/>
            <pc:sldMk cId="76270890" sldId="399"/>
            <ac:picMk id="10" creationId="{4896ED15-35F1-4C11-8A36-F65FEF06A766}"/>
          </ac:picMkLst>
        </pc:picChg>
        <pc:picChg chg="del">
          <ac:chgData name="Rui Costa" userId="3a2e054e-4720-4130-a729-7446f90c0726" providerId="ADAL" clId="{BE7F7D22-A899-4E2C-A2AD-D5C92D975860}" dt="2022-11-29T17:30:35.794" v="182" actId="478"/>
          <ac:picMkLst>
            <pc:docMk/>
            <pc:sldMk cId="76270890" sldId="399"/>
            <ac:picMk id="12" creationId="{37C45510-22B8-ECAE-CC29-CB8F7DA1B4ED}"/>
          </ac:picMkLst>
        </pc:picChg>
        <pc:picChg chg="del">
          <ac:chgData name="Rui Costa" userId="3a2e054e-4720-4130-a729-7446f90c0726" providerId="ADAL" clId="{BE7F7D22-A899-4E2C-A2AD-D5C92D975860}" dt="2022-11-29T17:30:35.794" v="182" actId="478"/>
          <ac:picMkLst>
            <pc:docMk/>
            <pc:sldMk cId="76270890" sldId="399"/>
            <ac:picMk id="13" creationId="{8FAD66F5-132E-5060-5073-2525301791AC}"/>
          </ac:picMkLst>
        </pc:picChg>
        <pc:picChg chg="add mod">
          <ac:chgData name="Rui Costa" userId="3a2e054e-4720-4130-a729-7446f90c0726" providerId="ADAL" clId="{BE7F7D22-A899-4E2C-A2AD-D5C92D975860}" dt="2022-11-29T17:31:35.227" v="194"/>
          <ac:picMkLst>
            <pc:docMk/>
            <pc:sldMk cId="76270890" sldId="399"/>
            <ac:picMk id="15" creationId="{03C46E3B-53B6-83C9-975D-85556FF2A742}"/>
          </ac:picMkLst>
        </pc:picChg>
      </pc:sldChg>
      <pc:sldChg chg="del">
        <pc:chgData name="Rui Costa" userId="3a2e054e-4720-4130-a729-7446f90c0726" providerId="ADAL" clId="{BE7F7D22-A899-4E2C-A2AD-D5C92D975860}" dt="2022-11-29T16:49:03.103" v="27" actId="47"/>
        <pc:sldMkLst>
          <pc:docMk/>
          <pc:sldMk cId="1004175730" sldId="400"/>
        </pc:sldMkLst>
      </pc:sldChg>
      <pc:sldChg chg="delSp modSp add mod modTransition">
        <pc:chgData name="Rui Costa" userId="3a2e054e-4720-4130-a729-7446f90c0726" providerId="ADAL" clId="{BE7F7D22-A899-4E2C-A2AD-D5C92D975860}" dt="2022-11-29T17:42:50.116" v="237"/>
        <pc:sldMkLst>
          <pc:docMk/>
          <pc:sldMk cId="3922753893" sldId="400"/>
        </pc:sldMkLst>
        <pc:picChg chg="mod">
          <ac:chgData name="Rui Costa" userId="3a2e054e-4720-4130-a729-7446f90c0726" providerId="ADAL" clId="{BE7F7D22-A899-4E2C-A2AD-D5C92D975860}" dt="2022-11-29T17:42:42.776" v="236" actId="14100"/>
          <ac:picMkLst>
            <pc:docMk/>
            <pc:sldMk cId="3922753893" sldId="400"/>
            <ac:picMk id="4" creationId="{BB6BF400-1BBD-3DA3-484A-5FA86E042986}"/>
          </ac:picMkLst>
        </pc:picChg>
        <pc:picChg chg="del">
          <ac:chgData name="Rui Costa" userId="3a2e054e-4720-4130-a729-7446f90c0726" providerId="ADAL" clId="{BE7F7D22-A899-4E2C-A2AD-D5C92D975860}" dt="2022-11-29T17:42:09.993" v="232" actId="478"/>
          <ac:picMkLst>
            <pc:docMk/>
            <pc:sldMk cId="3922753893" sldId="400"/>
            <ac:picMk id="5" creationId="{35C09414-A6BD-3303-8C05-2B09AB1597D9}"/>
          </ac:picMkLst>
        </pc:picChg>
      </pc:sldChg>
      <pc:sldChg chg="addSp modSp add mod ord modTransition modAnim">
        <pc:chgData name="Rui Costa" userId="3a2e054e-4720-4130-a729-7446f90c0726" providerId="ADAL" clId="{BE7F7D22-A899-4E2C-A2AD-D5C92D975860}" dt="2022-11-29T17:47:51.944" v="280"/>
        <pc:sldMkLst>
          <pc:docMk/>
          <pc:sldMk cId="351333675" sldId="401"/>
        </pc:sldMkLst>
        <pc:spChg chg="add mod">
          <ac:chgData name="Rui Costa" userId="3a2e054e-4720-4130-a729-7446f90c0726" providerId="ADAL" clId="{BE7F7D22-A899-4E2C-A2AD-D5C92D975860}" dt="2022-11-29T17:45:05.080" v="255" actId="1076"/>
          <ac:spMkLst>
            <pc:docMk/>
            <pc:sldMk cId="351333675" sldId="401"/>
            <ac:spMk id="3" creationId="{B995D349-0BD7-D473-94C6-555F57FDD198}"/>
          </ac:spMkLst>
        </pc:spChg>
        <pc:picChg chg="mod">
          <ac:chgData name="Rui Costa" userId="3a2e054e-4720-4130-a729-7446f90c0726" providerId="ADAL" clId="{BE7F7D22-A899-4E2C-A2AD-D5C92D975860}" dt="2022-11-29T17:45:55.925" v="260" actId="1076"/>
          <ac:picMkLst>
            <pc:docMk/>
            <pc:sldMk cId="351333675" sldId="401"/>
            <ac:picMk id="4" creationId="{C05F417D-6FE9-4158-BE4A-8CF9EEBE932E}"/>
          </ac:picMkLst>
        </pc:picChg>
        <pc:picChg chg="add mod">
          <ac:chgData name="Rui Costa" userId="3a2e054e-4720-4130-a729-7446f90c0726" providerId="ADAL" clId="{BE7F7D22-A899-4E2C-A2AD-D5C92D975860}" dt="2022-11-29T17:45:05.080" v="255" actId="1076"/>
          <ac:picMkLst>
            <pc:docMk/>
            <pc:sldMk cId="351333675" sldId="401"/>
            <ac:picMk id="6" creationId="{367C11FE-7ACD-9533-6969-EFA5F5462E2E}"/>
          </ac:picMkLst>
        </pc:picChg>
      </pc:sldChg>
      <pc:sldChg chg="modSp add mod modTransition modAnim">
        <pc:chgData name="Rui Costa" userId="3a2e054e-4720-4130-a729-7446f90c0726" providerId="ADAL" clId="{BE7F7D22-A899-4E2C-A2AD-D5C92D975860}" dt="2022-11-29T17:48:57.860" v="284"/>
        <pc:sldMkLst>
          <pc:docMk/>
          <pc:sldMk cId="3430247602" sldId="402"/>
        </pc:sldMkLst>
        <pc:picChg chg="mod">
          <ac:chgData name="Rui Costa" userId="3a2e054e-4720-4130-a729-7446f90c0726" providerId="ADAL" clId="{BE7F7D22-A899-4E2C-A2AD-D5C92D975860}" dt="2022-11-29T17:46:39.654" v="271" actId="1076"/>
          <ac:picMkLst>
            <pc:docMk/>
            <pc:sldMk cId="3430247602" sldId="402"/>
            <ac:picMk id="4" creationId="{C05F417D-6FE9-4158-BE4A-8CF9EEBE932E}"/>
          </ac:picMkLst>
        </pc:picChg>
      </pc:sldChg>
      <pc:sldChg chg="modSp add del mod modAnim">
        <pc:chgData name="Rui Costa" userId="3a2e054e-4720-4130-a729-7446f90c0726" providerId="ADAL" clId="{BE7F7D22-A899-4E2C-A2AD-D5C92D975860}" dt="2022-11-30T08:32:24.676" v="313" actId="47"/>
        <pc:sldMkLst>
          <pc:docMk/>
          <pc:sldMk cId="867387330" sldId="403"/>
        </pc:sldMkLst>
        <pc:picChg chg="mod">
          <ac:chgData name="Rui Costa" userId="3a2e054e-4720-4130-a729-7446f90c0726" providerId="ADAL" clId="{BE7F7D22-A899-4E2C-A2AD-D5C92D975860}" dt="2022-11-29T17:46:14.108" v="267" actId="14100"/>
          <ac:picMkLst>
            <pc:docMk/>
            <pc:sldMk cId="867387330" sldId="403"/>
            <ac:picMk id="4" creationId="{C05F417D-6FE9-4158-BE4A-8CF9EEBE932E}"/>
          </ac:picMkLst>
        </pc:picChg>
      </pc:sldChg>
      <pc:sldChg chg="modSp add mod">
        <pc:chgData name="Rui Costa" userId="3a2e054e-4720-4130-a729-7446f90c0726" providerId="ADAL" clId="{BE7F7D22-A899-4E2C-A2AD-D5C92D975860}" dt="2022-11-30T08:32:35.921" v="315" actId="14100"/>
        <pc:sldMkLst>
          <pc:docMk/>
          <pc:sldMk cId="2374563971" sldId="404"/>
        </pc:sldMkLst>
        <pc:picChg chg="mod">
          <ac:chgData name="Rui Costa" userId="3a2e054e-4720-4130-a729-7446f90c0726" providerId="ADAL" clId="{BE7F7D22-A899-4E2C-A2AD-D5C92D975860}" dt="2022-11-30T08:32:35.921" v="315" actId="14100"/>
          <ac:picMkLst>
            <pc:docMk/>
            <pc:sldMk cId="2374563971" sldId="404"/>
            <ac:picMk id="4" creationId="{C05F417D-6FE9-4158-BE4A-8CF9EEBE932E}"/>
          </ac:picMkLst>
        </pc:picChg>
      </pc:sldChg>
      <pc:sldMasterChg chg="delSldLayout">
        <pc:chgData name="Rui Costa" userId="3a2e054e-4720-4130-a729-7446f90c0726" providerId="ADAL" clId="{BE7F7D22-A899-4E2C-A2AD-D5C92D975860}" dt="2022-11-29T16:38:50.217" v="20" actId="47"/>
        <pc:sldMasterMkLst>
          <pc:docMk/>
          <pc:sldMasterMk cId="1717269415" sldId="2147483695"/>
        </pc:sldMasterMkLst>
        <pc:sldLayoutChg chg="del">
          <pc:chgData name="Rui Costa" userId="3a2e054e-4720-4130-a729-7446f90c0726" providerId="ADAL" clId="{BE7F7D22-A899-4E2C-A2AD-D5C92D975860}" dt="2022-11-29T16:38:50.217" v="20" actId="47"/>
          <pc:sldLayoutMkLst>
            <pc:docMk/>
            <pc:sldMasterMk cId="1717269415" sldId="2147483695"/>
            <pc:sldLayoutMk cId="3979601430" sldId="2147483709"/>
          </pc:sldLayoutMkLst>
        </pc:sldLayoutChg>
      </pc:sldMasterChg>
    </pc:docChg>
  </pc:docChgLst>
  <pc:docChgLst>
    <pc:chgData name="Rui Costa" userId="3a2e054e-4720-4130-a729-7446f90c0726" providerId="ADAL" clId="{41C43D4B-799D-4CD8-AB17-FEFD8E258A40}"/>
    <pc:docChg chg="undo redo custSel addSld delSld modSld sldOrd addSection modSection">
      <pc:chgData name="Rui Costa" userId="3a2e054e-4720-4130-a729-7446f90c0726" providerId="ADAL" clId="{41C43D4B-799D-4CD8-AB17-FEFD8E258A40}" dt="2022-01-21T15:44:10.986" v="2912" actId="20577"/>
      <pc:docMkLst>
        <pc:docMk/>
      </pc:docMkLst>
      <pc:sldChg chg="addSp delSp modSp add mod modTransition">
        <pc:chgData name="Rui Costa" userId="3a2e054e-4720-4130-a729-7446f90c0726" providerId="ADAL" clId="{41C43D4B-799D-4CD8-AB17-FEFD8E258A40}" dt="2022-01-21T12:49:08.164" v="2722" actId="478"/>
        <pc:sldMkLst>
          <pc:docMk/>
          <pc:sldMk cId="3789691426" sldId="257"/>
        </pc:sldMkLst>
        <pc:spChg chg="del">
          <ac:chgData name="Rui Costa" userId="3a2e054e-4720-4130-a729-7446f90c0726" providerId="ADAL" clId="{41C43D4B-799D-4CD8-AB17-FEFD8E258A40}" dt="2022-01-20T06:05:17.086" v="488" actId="478"/>
          <ac:spMkLst>
            <pc:docMk/>
            <pc:sldMk cId="3789691426" sldId="257"/>
            <ac:spMk id="2" creationId="{2097CFD4-BC70-4A93-89F6-DBEEC8BBD024}"/>
          </ac:spMkLst>
        </pc:spChg>
        <pc:spChg chg="del mod">
          <ac:chgData name="Rui Costa" userId="3a2e054e-4720-4130-a729-7446f90c0726" providerId="ADAL" clId="{41C43D4B-799D-4CD8-AB17-FEFD8E258A40}" dt="2022-01-20T06:05:17.086" v="488" actId="478"/>
          <ac:spMkLst>
            <pc:docMk/>
            <pc:sldMk cId="3789691426" sldId="257"/>
            <ac:spMk id="3" creationId="{D03F3CC8-7170-440E-B1E9-2FCCA1F52D86}"/>
          </ac:spMkLst>
        </pc:spChg>
        <pc:spChg chg="add mod">
          <ac:chgData name="Rui Costa" userId="3a2e054e-4720-4130-a729-7446f90c0726" providerId="ADAL" clId="{41C43D4B-799D-4CD8-AB17-FEFD8E258A40}" dt="2022-01-20T06:05:17.086" v="488" actId="478"/>
          <ac:spMkLst>
            <pc:docMk/>
            <pc:sldMk cId="3789691426" sldId="257"/>
            <ac:spMk id="12" creationId="{A1AC5142-0824-4C33-8B88-00606A4A1A3D}"/>
          </ac:spMkLst>
        </pc:spChg>
        <pc:spChg chg="add mod">
          <ac:chgData name="Rui Costa" userId="3a2e054e-4720-4130-a729-7446f90c0726" providerId="ADAL" clId="{41C43D4B-799D-4CD8-AB17-FEFD8E258A40}" dt="2022-01-20T06:05:48.038" v="491" actId="5793"/>
          <ac:spMkLst>
            <pc:docMk/>
            <pc:sldMk cId="3789691426" sldId="257"/>
            <ac:spMk id="14" creationId="{E4E5D724-DCCB-4238-9BBB-47C10362D75F}"/>
          </ac:spMkLst>
        </pc:spChg>
        <pc:spChg chg="add mod">
          <ac:chgData name="Rui Costa" userId="3a2e054e-4720-4130-a729-7446f90c0726" providerId="ADAL" clId="{41C43D4B-799D-4CD8-AB17-FEFD8E258A40}" dt="2022-01-20T06:06:18.909" v="497" actId="27636"/>
          <ac:spMkLst>
            <pc:docMk/>
            <pc:sldMk cId="3789691426" sldId="257"/>
            <ac:spMk id="15" creationId="{EE01D655-9068-4ABA-B125-89778CC5FA50}"/>
          </ac:spMkLst>
        </pc:spChg>
        <pc:spChg chg="add mod">
          <ac:chgData name="Rui Costa" userId="3a2e054e-4720-4130-a729-7446f90c0726" providerId="ADAL" clId="{41C43D4B-799D-4CD8-AB17-FEFD8E258A40}" dt="2022-01-20T17:24:58.521" v="1253" actId="207"/>
          <ac:spMkLst>
            <pc:docMk/>
            <pc:sldMk cId="3789691426" sldId="257"/>
            <ac:spMk id="16" creationId="{68D434D6-1B98-4444-A58F-FBA68DA13F13}"/>
          </ac:spMkLst>
        </pc:spChg>
        <pc:picChg chg="add mod">
          <ac:chgData name="Rui Costa" userId="3a2e054e-4720-4130-a729-7446f90c0726" providerId="ADAL" clId="{41C43D4B-799D-4CD8-AB17-FEFD8E258A40}" dt="2022-01-21T12:44:24.189" v="2663"/>
          <ac:picMkLst>
            <pc:docMk/>
            <pc:sldMk cId="3789691426" sldId="257"/>
            <ac:picMk id="13" creationId="{61E6B685-8BF1-49D7-9FC0-136D370D3A54}"/>
          </ac:picMkLst>
        </pc:picChg>
        <pc:picChg chg="add del mod">
          <ac:chgData name="Rui Costa" userId="3a2e054e-4720-4130-a729-7446f90c0726" providerId="ADAL" clId="{41C43D4B-799D-4CD8-AB17-FEFD8E258A40}" dt="2022-01-21T12:49:08.164" v="2722" actId="478"/>
          <ac:picMkLst>
            <pc:docMk/>
            <pc:sldMk cId="3789691426" sldId="257"/>
            <ac:picMk id="17" creationId="{3DC09363-7160-4A76-BBAC-D2F2EED80FA6}"/>
          </ac:picMkLst>
        </pc:picChg>
        <pc:picChg chg="add del mod">
          <ac:chgData name="Rui Costa" userId="3a2e054e-4720-4130-a729-7446f90c0726" providerId="ADAL" clId="{41C43D4B-799D-4CD8-AB17-FEFD8E258A40}" dt="2022-01-21T12:49:07.115" v="2721" actId="478"/>
          <ac:picMkLst>
            <pc:docMk/>
            <pc:sldMk cId="3789691426" sldId="257"/>
            <ac:picMk id="18" creationId="{BBEC5BC0-5F4B-45D2-8BD0-E2C4BA02057A}"/>
          </ac:picMkLst>
        </pc:picChg>
      </pc:sldChg>
      <pc:sldChg chg="addSp delSp modSp mod delAnim">
        <pc:chgData name="Rui Costa" userId="3a2e054e-4720-4130-a729-7446f90c0726" providerId="ADAL" clId="{41C43D4B-799D-4CD8-AB17-FEFD8E258A40}" dt="2022-01-21T12:43:47.495" v="2651"/>
        <pc:sldMkLst>
          <pc:docMk/>
          <pc:sldMk cId="2637092871" sldId="258"/>
        </pc:sldMkLst>
        <pc:spChg chg="mod">
          <ac:chgData name="Rui Costa" userId="3a2e054e-4720-4130-a729-7446f90c0726" providerId="ADAL" clId="{41C43D4B-799D-4CD8-AB17-FEFD8E258A40}" dt="2022-01-20T19:04:17.190" v="1599" actId="14100"/>
          <ac:spMkLst>
            <pc:docMk/>
            <pc:sldMk cId="2637092871" sldId="258"/>
            <ac:spMk id="2" creationId="{00000000-0000-0000-0000-000000000000}"/>
          </ac:spMkLst>
        </pc:spChg>
        <pc:spChg chg="del">
          <ac:chgData name="Rui Costa" userId="3a2e054e-4720-4130-a729-7446f90c0726" providerId="ADAL" clId="{41C43D4B-799D-4CD8-AB17-FEFD8E258A40}" dt="2022-01-20T05:14:01.840" v="57" actId="478"/>
          <ac:spMkLst>
            <pc:docMk/>
            <pc:sldMk cId="2637092871" sldId="258"/>
            <ac:spMk id="7" creationId="{00000000-0000-0000-0000-000000000000}"/>
          </ac:spMkLst>
        </pc:spChg>
        <pc:spChg chg="del">
          <ac:chgData name="Rui Costa" userId="3a2e054e-4720-4130-a729-7446f90c0726" providerId="ADAL" clId="{41C43D4B-799D-4CD8-AB17-FEFD8E258A40}" dt="2022-01-20T05:14:05.547" v="58" actId="478"/>
          <ac:spMkLst>
            <pc:docMk/>
            <pc:sldMk cId="2637092871" sldId="258"/>
            <ac:spMk id="8" creationId="{00000000-0000-0000-0000-000000000000}"/>
          </ac:spMkLst>
        </pc:spChg>
        <pc:spChg chg="mod">
          <ac:chgData name="Rui Costa" userId="3a2e054e-4720-4130-a729-7446f90c0726" providerId="ADAL" clId="{41C43D4B-799D-4CD8-AB17-FEFD8E258A40}" dt="2022-01-20T05:15:58.629" v="79" actId="113"/>
          <ac:spMkLst>
            <pc:docMk/>
            <pc:sldMk cId="2637092871" sldId="258"/>
            <ac:spMk id="9" creationId="{00000000-0000-0000-0000-000000000000}"/>
          </ac:spMkLst>
        </pc:spChg>
        <pc:spChg chg="del">
          <ac:chgData name="Rui Costa" userId="3a2e054e-4720-4130-a729-7446f90c0726" providerId="ADAL" clId="{41C43D4B-799D-4CD8-AB17-FEFD8E258A40}" dt="2022-01-20T05:14:12.529" v="59" actId="478"/>
          <ac:spMkLst>
            <pc:docMk/>
            <pc:sldMk cId="2637092871" sldId="258"/>
            <ac:spMk id="12" creationId="{00000000-0000-0000-0000-000000000000}"/>
          </ac:spMkLst>
        </pc:spChg>
        <pc:spChg chg="del">
          <ac:chgData name="Rui Costa" userId="3a2e054e-4720-4130-a729-7446f90c0726" providerId="ADAL" clId="{41C43D4B-799D-4CD8-AB17-FEFD8E258A40}" dt="2022-01-20T05:14:12.529" v="59" actId="478"/>
          <ac:spMkLst>
            <pc:docMk/>
            <pc:sldMk cId="2637092871" sldId="258"/>
            <ac:spMk id="15" creationId="{00000000-0000-0000-0000-000000000000}"/>
          </ac:spMkLst>
        </pc:spChg>
        <pc:spChg chg="del">
          <ac:chgData name="Rui Costa" userId="3a2e054e-4720-4130-a729-7446f90c0726" providerId="ADAL" clId="{41C43D4B-799D-4CD8-AB17-FEFD8E258A40}" dt="2022-01-20T05:14:12.529" v="59" actId="478"/>
          <ac:spMkLst>
            <pc:docMk/>
            <pc:sldMk cId="2637092871" sldId="258"/>
            <ac:spMk id="16" creationId="{00000000-0000-0000-0000-000000000000}"/>
          </ac:spMkLst>
        </pc:spChg>
        <pc:spChg chg="del">
          <ac:chgData name="Rui Costa" userId="3a2e054e-4720-4130-a729-7446f90c0726" providerId="ADAL" clId="{41C43D4B-799D-4CD8-AB17-FEFD8E258A40}" dt="2022-01-20T05:14:12.529" v="59" actId="478"/>
          <ac:spMkLst>
            <pc:docMk/>
            <pc:sldMk cId="2637092871" sldId="258"/>
            <ac:spMk id="17" creationId="{00000000-0000-0000-0000-000000000000}"/>
          </ac:spMkLst>
        </pc:spChg>
        <pc:spChg chg="del">
          <ac:chgData name="Rui Costa" userId="3a2e054e-4720-4130-a729-7446f90c0726" providerId="ADAL" clId="{41C43D4B-799D-4CD8-AB17-FEFD8E258A40}" dt="2022-01-20T05:14:12.529" v="59" actId="478"/>
          <ac:spMkLst>
            <pc:docMk/>
            <pc:sldMk cId="2637092871" sldId="258"/>
            <ac:spMk id="18" creationId="{00000000-0000-0000-0000-000000000000}"/>
          </ac:spMkLst>
        </pc:spChg>
        <pc:spChg chg="del">
          <ac:chgData name="Rui Costa" userId="3a2e054e-4720-4130-a729-7446f90c0726" providerId="ADAL" clId="{41C43D4B-799D-4CD8-AB17-FEFD8E258A40}" dt="2022-01-20T05:14:12.529" v="59" actId="478"/>
          <ac:spMkLst>
            <pc:docMk/>
            <pc:sldMk cId="2637092871" sldId="258"/>
            <ac:spMk id="19" creationId="{00000000-0000-0000-0000-000000000000}"/>
          </ac:spMkLst>
        </pc:spChg>
        <pc:spChg chg="del">
          <ac:chgData name="Rui Costa" userId="3a2e054e-4720-4130-a729-7446f90c0726" providerId="ADAL" clId="{41C43D4B-799D-4CD8-AB17-FEFD8E258A40}" dt="2022-01-20T05:14:12.529" v="59" actId="478"/>
          <ac:spMkLst>
            <pc:docMk/>
            <pc:sldMk cId="2637092871" sldId="258"/>
            <ac:spMk id="20" creationId="{00000000-0000-0000-0000-000000000000}"/>
          </ac:spMkLst>
        </pc:spChg>
        <pc:spChg chg="del">
          <ac:chgData name="Rui Costa" userId="3a2e054e-4720-4130-a729-7446f90c0726" providerId="ADAL" clId="{41C43D4B-799D-4CD8-AB17-FEFD8E258A40}" dt="2022-01-20T05:14:12.529" v="59" actId="478"/>
          <ac:spMkLst>
            <pc:docMk/>
            <pc:sldMk cId="2637092871" sldId="258"/>
            <ac:spMk id="21" creationId="{00000000-0000-0000-0000-000000000000}"/>
          </ac:spMkLst>
        </pc:spChg>
        <pc:spChg chg="del">
          <ac:chgData name="Rui Costa" userId="3a2e054e-4720-4130-a729-7446f90c0726" providerId="ADAL" clId="{41C43D4B-799D-4CD8-AB17-FEFD8E258A40}" dt="2022-01-20T05:14:12.529" v="59" actId="478"/>
          <ac:spMkLst>
            <pc:docMk/>
            <pc:sldMk cId="2637092871" sldId="258"/>
            <ac:spMk id="22" creationId="{00000000-0000-0000-0000-000000000000}"/>
          </ac:spMkLst>
        </pc:spChg>
        <pc:spChg chg="mod">
          <ac:chgData name="Rui Costa" userId="3a2e054e-4720-4130-a729-7446f90c0726" providerId="ADAL" clId="{41C43D4B-799D-4CD8-AB17-FEFD8E258A40}" dt="2022-01-20T05:14:39.499" v="64" actId="14100"/>
          <ac:spMkLst>
            <pc:docMk/>
            <pc:sldMk cId="2637092871" sldId="258"/>
            <ac:spMk id="25" creationId="{00000000-0000-0000-0000-000000000000}"/>
          </ac:spMkLst>
        </pc:spChg>
        <pc:picChg chg="mod">
          <ac:chgData name="Rui Costa" userId="3a2e054e-4720-4130-a729-7446f90c0726" providerId="ADAL" clId="{41C43D4B-799D-4CD8-AB17-FEFD8E258A40}" dt="2022-01-20T05:14:43.453" v="65" actId="14100"/>
          <ac:picMkLst>
            <pc:docMk/>
            <pc:sldMk cId="2637092871" sldId="258"/>
            <ac:picMk id="5" creationId="{00000000-0000-0000-0000-000000000000}"/>
          </ac:picMkLst>
        </pc:picChg>
        <pc:picChg chg="add mod">
          <ac:chgData name="Rui Costa" userId="3a2e054e-4720-4130-a729-7446f90c0726" providerId="ADAL" clId="{41C43D4B-799D-4CD8-AB17-FEFD8E258A40}" dt="2022-01-21T12:43:47.495" v="2651"/>
          <ac:picMkLst>
            <pc:docMk/>
            <pc:sldMk cId="2637092871" sldId="258"/>
            <ac:picMk id="10" creationId="{FF82952C-3430-4153-B73A-5F51892345B7}"/>
          </ac:picMkLst>
        </pc:picChg>
        <pc:picChg chg="add mod">
          <ac:chgData name="Rui Costa" userId="3a2e054e-4720-4130-a729-7446f90c0726" providerId="ADAL" clId="{41C43D4B-799D-4CD8-AB17-FEFD8E258A40}" dt="2022-01-20T05:14:49.880" v="67" actId="1076"/>
          <ac:picMkLst>
            <pc:docMk/>
            <pc:sldMk cId="2637092871" sldId="258"/>
            <ac:picMk id="24" creationId="{CFC5B915-4914-489D-A967-9029ABF9480E}"/>
          </ac:picMkLst>
        </pc:picChg>
        <pc:cxnChg chg="mod">
          <ac:chgData name="Rui Costa" userId="3a2e054e-4720-4130-a729-7446f90c0726" providerId="ADAL" clId="{41C43D4B-799D-4CD8-AB17-FEFD8E258A40}" dt="2022-01-20T05:14:35.268" v="63" actId="1076"/>
          <ac:cxnSpMkLst>
            <pc:docMk/>
            <pc:sldMk cId="2637092871" sldId="258"/>
            <ac:cxnSpMk id="23" creationId="{00000000-0000-0000-0000-000000000000}"/>
          </ac:cxnSpMkLst>
        </pc:cxnChg>
      </pc:sldChg>
      <pc:sldChg chg="addSp delSp modSp mod modTransition delAnim modAnim">
        <pc:chgData name="Rui Costa" userId="3a2e054e-4720-4130-a729-7446f90c0726" providerId="ADAL" clId="{41C43D4B-799D-4CD8-AB17-FEFD8E258A40}" dt="2022-01-20T19:14:09.661" v="1645"/>
        <pc:sldMkLst>
          <pc:docMk/>
          <pc:sldMk cId="319063403" sldId="259"/>
        </pc:sldMkLst>
        <pc:spChg chg="mod">
          <ac:chgData name="Rui Costa" userId="3a2e054e-4720-4130-a729-7446f90c0726" providerId="ADAL" clId="{41C43D4B-799D-4CD8-AB17-FEFD8E258A40}" dt="2022-01-20T17:44:04.285" v="1545" actId="120"/>
          <ac:spMkLst>
            <pc:docMk/>
            <pc:sldMk cId="319063403" sldId="259"/>
            <ac:spMk id="2" creationId="{00000000-0000-0000-0000-000000000000}"/>
          </ac:spMkLst>
        </pc:spChg>
        <pc:spChg chg="mod">
          <ac:chgData name="Rui Costa" userId="3a2e054e-4720-4130-a729-7446f90c0726" providerId="ADAL" clId="{41C43D4B-799D-4CD8-AB17-FEFD8E258A40}" dt="2022-01-20T17:40:41.201" v="1405" actId="20577"/>
          <ac:spMkLst>
            <pc:docMk/>
            <pc:sldMk cId="319063403" sldId="259"/>
            <ac:spMk id="13" creationId="{00000000-0000-0000-0000-000000000000}"/>
          </ac:spMkLst>
        </pc:spChg>
        <pc:spChg chg="mod">
          <ac:chgData name="Rui Costa" userId="3a2e054e-4720-4130-a729-7446f90c0726" providerId="ADAL" clId="{41C43D4B-799D-4CD8-AB17-FEFD8E258A40}" dt="2022-01-20T17:42:39.972" v="1535" actId="1076"/>
          <ac:spMkLst>
            <pc:docMk/>
            <pc:sldMk cId="319063403" sldId="259"/>
            <ac:spMk id="16" creationId="{00000000-0000-0000-0000-000000000000}"/>
          </ac:spMkLst>
        </pc:spChg>
        <pc:spChg chg="add mod">
          <ac:chgData name="Rui Costa" userId="3a2e054e-4720-4130-a729-7446f90c0726" providerId="ADAL" clId="{41C43D4B-799D-4CD8-AB17-FEFD8E258A40}" dt="2022-01-20T17:51:12.995" v="1594" actId="1076"/>
          <ac:spMkLst>
            <pc:docMk/>
            <pc:sldMk cId="319063403" sldId="259"/>
            <ac:spMk id="17" creationId="{02FE418B-3433-4B50-B7D7-831350955EDF}"/>
          </ac:spMkLst>
        </pc:spChg>
        <pc:spChg chg="add mod">
          <ac:chgData name="Rui Costa" userId="3a2e054e-4720-4130-a729-7446f90c0726" providerId="ADAL" clId="{41C43D4B-799D-4CD8-AB17-FEFD8E258A40}" dt="2022-01-20T17:50:52.983" v="1591" actId="1076"/>
          <ac:spMkLst>
            <pc:docMk/>
            <pc:sldMk cId="319063403" sldId="259"/>
            <ac:spMk id="20" creationId="{6A8E4C84-3D35-49B8-9B74-59E9492ACD66}"/>
          </ac:spMkLst>
        </pc:spChg>
        <pc:spChg chg="add del">
          <ac:chgData name="Rui Costa" userId="3a2e054e-4720-4130-a729-7446f90c0726" providerId="ADAL" clId="{41C43D4B-799D-4CD8-AB17-FEFD8E258A40}" dt="2022-01-20T17:47:30.375" v="1563" actId="22"/>
          <ac:spMkLst>
            <pc:docMk/>
            <pc:sldMk cId="319063403" sldId="259"/>
            <ac:spMk id="21" creationId="{19BA789D-A854-42B0-949B-7B6DCC3166B8}"/>
          </ac:spMkLst>
        </pc:spChg>
        <pc:spChg chg="del">
          <ac:chgData name="Rui Costa" userId="3a2e054e-4720-4130-a729-7446f90c0726" providerId="ADAL" clId="{41C43D4B-799D-4CD8-AB17-FEFD8E258A40}" dt="2022-01-20T17:42:13.731" v="1531" actId="478"/>
          <ac:spMkLst>
            <pc:docMk/>
            <pc:sldMk cId="319063403" sldId="259"/>
            <ac:spMk id="23" creationId="{00000000-0000-0000-0000-000000000000}"/>
          </ac:spMkLst>
        </pc:spChg>
        <pc:spChg chg="del">
          <ac:chgData name="Rui Costa" userId="3a2e054e-4720-4130-a729-7446f90c0726" providerId="ADAL" clId="{41C43D4B-799D-4CD8-AB17-FEFD8E258A40}" dt="2022-01-20T17:40:45.482" v="1406" actId="478"/>
          <ac:spMkLst>
            <pc:docMk/>
            <pc:sldMk cId="319063403" sldId="259"/>
            <ac:spMk id="24" creationId="{00000000-0000-0000-0000-000000000000}"/>
          </ac:spMkLst>
        </pc:spChg>
        <pc:spChg chg="add mod">
          <ac:chgData name="Rui Costa" userId="3a2e054e-4720-4130-a729-7446f90c0726" providerId="ADAL" clId="{41C43D4B-799D-4CD8-AB17-FEFD8E258A40}" dt="2022-01-20T19:06:10.612" v="1614" actId="20577"/>
          <ac:spMkLst>
            <pc:docMk/>
            <pc:sldMk cId="319063403" sldId="259"/>
            <ac:spMk id="25" creationId="{B8F91006-1395-4D94-9E11-C7CFA956F1A6}"/>
          </ac:spMkLst>
        </pc:spChg>
        <pc:spChg chg="mod">
          <ac:chgData name="Rui Costa" userId="3a2e054e-4720-4130-a729-7446f90c0726" providerId="ADAL" clId="{41C43D4B-799D-4CD8-AB17-FEFD8E258A40}" dt="2022-01-20T17:41:56.603" v="1508" actId="20577"/>
          <ac:spMkLst>
            <pc:docMk/>
            <pc:sldMk cId="319063403" sldId="259"/>
            <ac:spMk id="26" creationId="{00000000-0000-0000-0000-000000000000}"/>
          </ac:spMkLst>
        </pc:spChg>
        <pc:spChg chg="mod">
          <ac:chgData name="Rui Costa" userId="3a2e054e-4720-4130-a729-7446f90c0726" providerId="ADAL" clId="{41C43D4B-799D-4CD8-AB17-FEFD8E258A40}" dt="2022-01-20T17:42:07.244" v="1530" actId="20577"/>
          <ac:spMkLst>
            <pc:docMk/>
            <pc:sldMk cId="319063403" sldId="259"/>
            <ac:spMk id="28" creationId="{00000000-0000-0000-0000-000000000000}"/>
          </ac:spMkLst>
        </pc:spChg>
        <pc:spChg chg="mod">
          <ac:chgData name="Rui Costa" userId="3a2e054e-4720-4130-a729-7446f90c0726" providerId="ADAL" clId="{41C43D4B-799D-4CD8-AB17-FEFD8E258A40}" dt="2022-01-20T17:41:01.678" v="1425" actId="14100"/>
          <ac:spMkLst>
            <pc:docMk/>
            <pc:sldMk cId="319063403" sldId="259"/>
            <ac:spMk id="30" creationId="{00000000-0000-0000-0000-000000000000}"/>
          </ac:spMkLst>
        </pc:spChg>
        <pc:spChg chg="mod">
          <ac:chgData name="Rui Costa" userId="3a2e054e-4720-4130-a729-7446f90c0726" providerId="ADAL" clId="{41C43D4B-799D-4CD8-AB17-FEFD8E258A40}" dt="2022-01-20T17:41:32.659" v="1464" actId="20577"/>
          <ac:spMkLst>
            <pc:docMk/>
            <pc:sldMk cId="319063403" sldId="259"/>
            <ac:spMk id="31" creationId="{00000000-0000-0000-0000-000000000000}"/>
          </ac:spMkLst>
        </pc:spChg>
        <pc:picChg chg="add mod modCrop">
          <ac:chgData name="Rui Costa" userId="3a2e054e-4720-4130-a729-7446f90c0726" providerId="ADAL" clId="{41C43D4B-799D-4CD8-AB17-FEFD8E258A40}" dt="2022-01-20T17:51:15.276" v="1595" actId="1076"/>
          <ac:picMkLst>
            <pc:docMk/>
            <pc:sldMk cId="319063403" sldId="259"/>
            <ac:picMk id="7" creationId="{D030992B-ED44-49B3-97EA-0726872C73D6}"/>
          </ac:picMkLst>
        </pc:picChg>
      </pc:sldChg>
      <pc:sldChg chg="addSp modSp mod modAnim">
        <pc:chgData name="Rui Costa" userId="3a2e054e-4720-4130-a729-7446f90c0726" providerId="ADAL" clId="{41C43D4B-799D-4CD8-AB17-FEFD8E258A40}" dt="2022-01-21T12:43:44.572" v="2650"/>
        <pc:sldMkLst>
          <pc:docMk/>
          <pc:sldMk cId="1570191225" sldId="260"/>
        </pc:sldMkLst>
        <pc:spChg chg="mod">
          <ac:chgData name="Rui Costa" userId="3a2e054e-4720-4130-a729-7446f90c0726" providerId="ADAL" clId="{41C43D4B-799D-4CD8-AB17-FEFD8E258A40}" dt="2022-01-20T06:14:38.488" v="634" actId="20577"/>
          <ac:spMkLst>
            <pc:docMk/>
            <pc:sldMk cId="1570191225" sldId="260"/>
            <ac:spMk id="5" creationId="{00000000-0000-0000-0000-000000000000}"/>
          </ac:spMkLst>
        </pc:spChg>
        <pc:graphicFrameChg chg="mod modGraphic">
          <ac:chgData name="Rui Costa" userId="3a2e054e-4720-4130-a729-7446f90c0726" providerId="ADAL" clId="{41C43D4B-799D-4CD8-AB17-FEFD8E258A40}" dt="2022-01-20T16:25:11.880" v="717" actId="1076"/>
          <ac:graphicFrameMkLst>
            <pc:docMk/>
            <pc:sldMk cId="1570191225" sldId="260"/>
            <ac:graphicFrameMk id="7" creationId="{78C200BB-272C-4BD1-8282-CAD1CE9E25D6}"/>
          </ac:graphicFrameMkLst>
        </pc:graphicFrameChg>
        <pc:picChg chg="add mod">
          <ac:chgData name="Rui Costa" userId="3a2e054e-4720-4130-a729-7446f90c0726" providerId="ADAL" clId="{41C43D4B-799D-4CD8-AB17-FEFD8E258A40}" dt="2022-01-21T12:43:44.572" v="2650"/>
          <ac:picMkLst>
            <pc:docMk/>
            <pc:sldMk cId="1570191225" sldId="260"/>
            <ac:picMk id="8" creationId="{B034926C-D744-4B12-9955-9C2045E75026}"/>
          </ac:picMkLst>
        </pc:picChg>
        <pc:cxnChg chg="mod">
          <ac:chgData name="Rui Costa" userId="3a2e054e-4720-4130-a729-7446f90c0726" providerId="ADAL" clId="{41C43D4B-799D-4CD8-AB17-FEFD8E258A40}" dt="2022-01-20T19:03:52.650" v="1596" actId="1076"/>
          <ac:cxnSpMkLst>
            <pc:docMk/>
            <pc:sldMk cId="1570191225" sldId="260"/>
            <ac:cxnSpMk id="6" creationId="{00000000-0000-0000-0000-000000000000}"/>
          </ac:cxnSpMkLst>
        </pc:cxnChg>
      </pc:sldChg>
      <pc:sldChg chg="del">
        <pc:chgData name="Rui Costa" userId="3a2e054e-4720-4130-a729-7446f90c0726" providerId="ADAL" clId="{41C43D4B-799D-4CD8-AB17-FEFD8E258A40}" dt="2022-01-21T13:04:15.062" v="2768" actId="47"/>
        <pc:sldMkLst>
          <pc:docMk/>
          <pc:sldMk cId="938729588" sldId="263"/>
        </pc:sldMkLst>
      </pc:sldChg>
      <pc:sldChg chg="modSp add del mod">
        <pc:chgData name="Rui Costa" userId="3a2e054e-4720-4130-a729-7446f90c0726" providerId="ADAL" clId="{41C43D4B-799D-4CD8-AB17-FEFD8E258A40}" dt="2022-01-20T06:10:49.813" v="561" actId="47"/>
        <pc:sldMkLst>
          <pc:docMk/>
          <pc:sldMk cId="1320720788" sldId="265"/>
        </pc:sldMkLst>
        <pc:picChg chg="mod">
          <ac:chgData name="Rui Costa" userId="3a2e054e-4720-4130-a729-7446f90c0726" providerId="ADAL" clId="{41C43D4B-799D-4CD8-AB17-FEFD8E258A40}" dt="2022-01-20T06:08:09.357" v="501" actId="1076"/>
          <ac:picMkLst>
            <pc:docMk/>
            <pc:sldMk cId="1320720788" sldId="265"/>
            <ac:picMk id="4" creationId="{80D83FD7-83A1-45A9-B728-74C6D622B5C0}"/>
          </ac:picMkLst>
        </pc:picChg>
      </pc:sldChg>
      <pc:sldChg chg="addSp modSp del mod modTransition modShow">
        <pc:chgData name="Rui Costa" userId="3a2e054e-4720-4130-a729-7446f90c0726" providerId="ADAL" clId="{41C43D4B-799D-4CD8-AB17-FEFD8E258A40}" dt="2022-01-21T15:38:10.232" v="2897" actId="2696"/>
        <pc:sldMkLst>
          <pc:docMk/>
          <pc:sldMk cId="2145858214" sldId="267"/>
        </pc:sldMkLst>
        <pc:spChg chg="mod">
          <ac:chgData name="Rui Costa" userId="3a2e054e-4720-4130-a729-7446f90c0726" providerId="ADAL" clId="{41C43D4B-799D-4CD8-AB17-FEFD8E258A40}" dt="2022-01-21T12:48:38.160" v="2719" actId="1076"/>
          <ac:spMkLst>
            <pc:docMk/>
            <pc:sldMk cId="2145858214" sldId="267"/>
            <ac:spMk id="6" creationId="{BF8B8388-9366-456D-9127-9E60367C78E7}"/>
          </ac:spMkLst>
        </pc:spChg>
        <pc:picChg chg="add mod">
          <ac:chgData name="Rui Costa" userId="3a2e054e-4720-4130-a729-7446f90c0726" providerId="ADAL" clId="{41C43D4B-799D-4CD8-AB17-FEFD8E258A40}" dt="2022-01-21T12:44:39.591" v="2669"/>
          <ac:picMkLst>
            <pc:docMk/>
            <pc:sldMk cId="2145858214" sldId="267"/>
            <ac:picMk id="7" creationId="{533729CA-F860-4DCE-AFF6-6A1311657203}"/>
          </ac:picMkLst>
        </pc:picChg>
      </pc:sldChg>
      <pc:sldChg chg="del">
        <pc:chgData name="Rui Costa" userId="3a2e054e-4720-4130-a729-7446f90c0726" providerId="ADAL" clId="{41C43D4B-799D-4CD8-AB17-FEFD8E258A40}" dt="2022-01-21T13:04:15.685" v="2769" actId="47"/>
        <pc:sldMkLst>
          <pc:docMk/>
          <pc:sldMk cId="1656139397" sldId="269"/>
        </pc:sldMkLst>
      </pc:sldChg>
      <pc:sldChg chg="addSp modSp del mod ord modTransition modShow">
        <pc:chgData name="Rui Costa" userId="3a2e054e-4720-4130-a729-7446f90c0726" providerId="ADAL" clId="{41C43D4B-799D-4CD8-AB17-FEFD8E258A40}" dt="2022-01-21T15:38:10.232" v="2897" actId="2696"/>
        <pc:sldMkLst>
          <pc:docMk/>
          <pc:sldMk cId="3001021415" sldId="270"/>
        </pc:sldMkLst>
        <pc:spChg chg="add mod">
          <ac:chgData name="Rui Costa" userId="3a2e054e-4720-4130-a729-7446f90c0726" providerId="ADAL" clId="{41C43D4B-799D-4CD8-AB17-FEFD8E258A40}" dt="2022-01-20T16:41:56.703" v="837" actId="207"/>
          <ac:spMkLst>
            <pc:docMk/>
            <pc:sldMk cId="3001021415" sldId="270"/>
            <ac:spMk id="4" creationId="{919B2C0E-3090-4B75-BCFB-58D6B9A7C35B}"/>
          </ac:spMkLst>
        </pc:spChg>
        <pc:spChg chg="mod">
          <ac:chgData name="Rui Costa" userId="3a2e054e-4720-4130-a729-7446f90c0726" providerId="ADAL" clId="{41C43D4B-799D-4CD8-AB17-FEFD8E258A40}" dt="2022-01-20T16:35:58.973" v="756" actId="207"/>
          <ac:spMkLst>
            <pc:docMk/>
            <pc:sldMk cId="3001021415" sldId="270"/>
            <ac:spMk id="6" creationId="{68EACAD0-BBD1-426F-9C9B-6E07EC980A7A}"/>
          </ac:spMkLst>
        </pc:spChg>
        <pc:picChg chg="mod">
          <ac:chgData name="Rui Costa" userId="3a2e054e-4720-4130-a729-7446f90c0726" providerId="ADAL" clId="{41C43D4B-799D-4CD8-AB17-FEFD8E258A40}" dt="2022-01-20T16:35:03.469" v="750" actId="1076"/>
          <ac:picMkLst>
            <pc:docMk/>
            <pc:sldMk cId="3001021415" sldId="270"/>
            <ac:picMk id="5" creationId="{DF254C81-DADC-4DD4-A1AE-2AB0D4F19DEE}"/>
          </ac:picMkLst>
        </pc:picChg>
      </pc:sldChg>
      <pc:sldChg chg="addSp modSp del mod ord modTransition modShow">
        <pc:chgData name="Rui Costa" userId="3a2e054e-4720-4130-a729-7446f90c0726" providerId="ADAL" clId="{41C43D4B-799D-4CD8-AB17-FEFD8E258A40}" dt="2022-01-21T15:38:10.232" v="2897" actId="2696"/>
        <pc:sldMkLst>
          <pc:docMk/>
          <pc:sldMk cId="3276788986" sldId="271"/>
        </pc:sldMkLst>
        <pc:spChg chg="add mod">
          <ac:chgData name="Rui Costa" userId="3a2e054e-4720-4130-a729-7446f90c0726" providerId="ADAL" clId="{41C43D4B-799D-4CD8-AB17-FEFD8E258A40}" dt="2022-01-20T16:42:13.543" v="841" actId="1036"/>
          <ac:spMkLst>
            <pc:docMk/>
            <pc:sldMk cId="3276788986" sldId="271"/>
            <ac:spMk id="6" creationId="{75996836-BFEC-4916-8A14-38D8F23F5A6B}"/>
          </ac:spMkLst>
        </pc:spChg>
        <pc:spChg chg="mod">
          <ac:chgData name="Rui Costa" userId="3a2e054e-4720-4130-a729-7446f90c0726" providerId="ADAL" clId="{41C43D4B-799D-4CD8-AB17-FEFD8E258A40}" dt="2022-01-20T16:36:16.542" v="759" actId="14100"/>
          <ac:spMkLst>
            <pc:docMk/>
            <pc:sldMk cId="3276788986" sldId="271"/>
            <ac:spMk id="7" creationId="{A554BC01-971F-44D8-9D1B-1D695FB745B4}"/>
          </ac:spMkLst>
        </pc:spChg>
        <pc:picChg chg="mod">
          <ac:chgData name="Rui Costa" userId="3a2e054e-4720-4130-a729-7446f90c0726" providerId="ADAL" clId="{41C43D4B-799D-4CD8-AB17-FEFD8E258A40}" dt="2022-01-20T16:34:48.909" v="746" actId="1076"/>
          <ac:picMkLst>
            <pc:docMk/>
            <pc:sldMk cId="3276788986" sldId="271"/>
            <ac:picMk id="5" creationId="{02B89B8F-C7C1-4313-807C-68C0DB8A2964}"/>
          </ac:picMkLst>
        </pc:picChg>
      </pc:sldChg>
      <pc:sldChg chg="addSp modSp mod modTransition">
        <pc:chgData name="Rui Costa" userId="3a2e054e-4720-4130-a729-7446f90c0726" providerId="ADAL" clId="{41C43D4B-799D-4CD8-AB17-FEFD8E258A40}" dt="2022-01-21T12:48:28.769" v="2717" actId="14100"/>
        <pc:sldMkLst>
          <pc:docMk/>
          <pc:sldMk cId="1438010670" sldId="272"/>
        </pc:sldMkLst>
        <pc:spChg chg="mod">
          <ac:chgData name="Rui Costa" userId="3a2e054e-4720-4130-a729-7446f90c0726" providerId="ADAL" clId="{41C43D4B-799D-4CD8-AB17-FEFD8E258A40}" dt="2022-01-21T12:48:28.769" v="2717" actId="14100"/>
          <ac:spMkLst>
            <pc:docMk/>
            <pc:sldMk cId="1438010670" sldId="272"/>
            <ac:spMk id="7" creationId="{7F37C5C5-F385-4BAF-B176-D11B0DA87D45}"/>
          </ac:spMkLst>
        </pc:spChg>
        <pc:picChg chg="mod">
          <ac:chgData name="Rui Costa" userId="3a2e054e-4720-4130-a729-7446f90c0726" providerId="ADAL" clId="{41C43D4B-799D-4CD8-AB17-FEFD8E258A40}" dt="2022-01-20T16:43:29.025" v="848" actId="1076"/>
          <ac:picMkLst>
            <pc:docMk/>
            <pc:sldMk cId="1438010670" sldId="272"/>
            <ac:picMk id="5" creationId="{2651A316-5CBD-41D3-BD1A-6144DEC0B8DE}"/>
          </ac:picMkLst>
        </pc:picChg>
        <pc:picChg chg="add mod">
          <ac:chgData name="Rui Costa" userId="3a2e054e-4720-4130-a729-7446f90c0726" providerId="ADAL" clId="{41C43D4B-799D-4CD8-AB17-FEFD8E258A40}" dt="2022-01-21T12:44:47.710" v="2670"/>
          <ac:picMkLst>
            <pc:docMk/>
            <pc:sldMk cId="1438010670" sldId="272"/>
            <ac:picMk id="6" creationId="{00D3968E-25B4-4706-A963-BB70D5FD1166}"/>
          </ac:picMkLst>
        </pc:picChg>
      </pc:sldChg>
      <pc:sldChg chg="del">
        <pc:chgData name="Rui Costa" userId="3a2e054e-4720-4130-a729-7446f90c0726" providerId="ADAL" clId="{41C43D4B-799D-4CD8-AB17-FEFD8E258A40}" dt="2022-01-20T06:19:19.065" v="667" actId="47"/>
        <pc:sldMkLst>
          <pc:docMk/>
          <pc:sldMk cId="833337159" sldId="273"/>
        </pc:sldMkLst>
      </pc:sldChg>
      <pc:sldChg chg="addSp modSp mod modNotesTx">
        <pc:chgData name="Rui Costa" userId="3a2e054e-4720-4130-a729-7446f90c0726" providerId="ADAL" clId="{41C43D4B-799D-4CD8-AB17-FEFD8E258A40}" dt="2022-01-21T12:48:21.946" v="2716" actId="14100"/>
        <pc:sldMkLst>
          <pc:docMk/>
          <pc:sldMk cId="985310603" sldId="274"/>
        </pc:sldMkLst>
        <pc:spChg chg="add mod">
          <ac:chgData name="Rui Costa" userId="3a2e054e-4720-4130-a729-7446f90c0726" providerId="ADAL" clId="{41C43D4B-799D-4CD8-AB17-FEFD8E258A40}" dt="2022-01-20T17:07:38.186" v="1095" actId="404"/>
          <ac:spMkLst>
            <pc:docMk/>
            <pc:sldMk cId="985310603" sldId="274"/>
            <ac:spMk id="6" creationId="{9F32FCC3-AAA5-4EB4-8DAA-2E0BF20B94ED}"/>
          </ac:spMkLst>
        </pc:spChg>
        <pc:spChg chg="mod">
          <ac:chgData name="Rui Costa" userId="3a2e054e-4720-4130-a729-7446f90c0726" providerId="ADAL" clId="{41C43D4B-799D-4CD8-AB17-FEFD8E258A40}" dt="2022-01-21T12:48:21.946" v="2716" actId="14100"/>
          <ac:spMkLst>
            <pc:docMk/>
            <pc:sldMk cId="985310603" sldId="274"/>
            <ac:spMk id="7" creationId="{E9536863-2C1A-4463-B8D1-57C1D07B571D}"/>
          </ac:spMkLst>
        </pc:spChg>
        <pc:picChg chg="mod">
          <ac:chgData name="Rui Costa" userId="3a2e054e-4720-4130-a729-7446f90c0726" providerId="ADAL" clId="{41C43D4B-799D-4CD8-AB17-FEFD8E258A40}" dt="2022-01-20T17:07:41.206" v="1096" actId="1076"/>
          <ac:picMkLst>
            <pc:docMk/>
            <pc:sldMk cId="985310603" sldId="274"/>
            <ac:picMk id="5" creationId="{2DEF204F-97D2-4C58-A9A0-8B3B9E06D509}"/>
          </ac:picMkLst>
        </pc:picChg>
        <pc:picChg chg="add mod">
          <ac:chgData name="Rui Costa" userId="3a2e054e-4720-4130-a729-7446f90c0726" providerId="ADAL" clId="{41C43D4B-799D-4CD8-AB17-FEFD8E258A40}" dt="2022-01-21T12:44:52.281" v="2672"/>
          <ac:picMkLst>
            <pc:docMk/>
            <pc:sldMk cId="985310603" sldId="274"/>
            <ac:picMk id="9" creationId="{B7AE7964-7BFA-4F7F-9019-EFB54364DBF3}"/>
          </ac:picMkLst>
        </pc:picChg>
      </pc:sldChg>
      <pc:sldChg chg="modSp del mod">
        <pc:chgData name="Rui Costa" userId="3a2e054e-4720-4130-a729-7446f90c0726" providerId="ADAL" clId="{41C43D4B-799D-4CD8-AB17-FEFD8E258A40}" dt="2022-01-20T06:19:46.445" v="670" actId="47"/>
        <pc:sldMkLst>
          <pc:docMk/>
          <pc:sldMk cId="1643391331" sldId="276"/>
        </pc:sldMkLst>
        <pc:spChg chg="mod">
          <ac:chgData name="Rui Costa" userId="3a2e054e-4720-4130-a729-7446f90c0726" providerId="ADAL" clId="{41C43D4B-799D-4CD8-AB17-FEFD8E258A40}" dt="2022-01-20T06:19:41.124" v="669" actId="6549"/>
          <ac:spMkLst>
            <pc:docMk/>
            <pc:sldMk cId="1643391331" sldId="276"/>
            <ac:spMk id="3" creationId="{6F5B1711-E3C7-4095-9EB5-560D2C50996E}"/>
          </ac:spMkLst>
        </pc:spChg>
      </pc:sldChg>
      <pc:sldChg chg="addSp delSp modSp mod ord delAnim modAnim">
        <pc:chgData name="Rui Costa" userId="3a2e054e-4720-4130-a729-7446f90c0726" providerId="ADAL" clId="{41C43D4B-799D-4CD8-AB17-FEFD8E258A40}" dt="2022-01-21T12:43:49.504" v="2652"/>
        <pc:sldMkLst>
          <pc:docMk/>
          <pc:sldMk cId="2333512543" sldId="279"/>
        </pc:sldMkLst>
        <pc:spChg chg="mod">
          <ac:chgData name="Rui Costa" userId="3a2e054e-4720-4130-a729-7446f90c0726" providerId="ADAL" clId="{41C43D4B-799D-4CD8-AB17-FEFD8E258A40}" dt="2022-01-20T05:16:53.596" v="87" actId="20577"/>
          <ac:spMkLst>
            <pc:docMk/>
            <pc:sldMk cId="2333512543" sldId="279"/>
            <ac:spMk id="5" creationId="{00000000-0000-0000-0000-000000000000}"/>
          </ac:spMkLst>
        </pc:spChg>
        <pc:spChg chg="mod">
          <ac:chgData name="Rui Costa" userId="3a2e054e-4720-4130-a729-7446f90c0726" providerId="ADAL" clId="{41C43D4B-799D-4CD8-AB17-FEFD8E258A40}" dt="2022-01-20T05:20:18.966" v="172" actId="20577"/>
          <ac:spMkLst>
            <pc:docMk/>
            <pc:sldMk cId="2333512543" sldId="279"/>
            <ac:spMk id="8" creationId="{00000000-0000-0000-0000-000000000000}"/>
          </ac:spMkLst>
        </pc:spChg>
        <pc:spChg chg="mod">
          <ac:chgData name="Rui Costa" userId="3a2e054e-4720-4130-a729-7446f90c0726" providerId="ADAL" clId="{41C43D4B-799D-4CD8-AB17-FEFD8E258A40}" dt="2022-01-20T05:21:08.809" v="175" actId="20577"/>
          <ac:spMkLst>
            <pc:docMk/>
            <pc:sldMk cId="2333512543" sldId="279"/>
            <ac:spMk id="12" creationId="{00000000-0000-0000-0000-000000000000}"/>
          </ac:spMkLst>
        </pc:spChg>
        <pc:spChg chg="mod">
          <ac:chgData name="Rui Costa" userId="3a2e054e-4720-4130-a729-7446f90c0726" providerId="ADAL" clId="{41C43D4B-799D-4CD8-AB17-FEFD8E258A40}" dt="2022-01-20T05:20:22.066" v="173" actId="20577"/>
          <ac:spMkLst>
            <pc:docMk/>
            <pc:sldMk cId="2333512543" sldId="279"/>
            <ac:spMk id="16" creationId="{00000000-0000-0000-0000-000000000000}"/>
          </ac:spMkLst>
        </pc:spChg>
        <pc:spChg chg="mod">
          <ac:chgData name="Rui Costa" userId="3a2e054e-4720-4130-a729-7446f90c0726" providerId="ADAL" clId="{41C43D4B-799D-4CD8-AB17-FEFD8E258A40}" dt="2022-01-20T05:17:13.862" v="99" actId="6549"/>
          <ac:spMkLst>
            <pc:docMk/>
            <pc:sldMk cId="2333512543" sldId="279"/>
            <ac:spMk id="22" creationId="{00000000-0000-0000-0000-000000000000}"/>
          </ac:spMkLst>
        </pc:spChg>
        <pc:spChg chg="del">
          <ac:chgData name="Rui Costa" userId="3a2e054e-4720-4130-a729-7446f90c0726" providerId="ADAL" clId="{41C43D4B-799D-4CD8-AB17-FEFD8E258A40}" dt="2022-01-20T05:16:56.948" v="88" actId="478"/>
          <ac:spMkLst>
            <pc:docMk/>
            <pc:sldMk cId="2333512543" sldId="279"/>
            <ac:spMk id="23" creationId="{00000000-0000-0000-0000-000000000000}"/>
          </ac:spMkLst>
        </pc:spChg>
        <pc:spChg chg="mod">
          <ac:chgData name="Rui Costa" userId="3a2e054e-4720-4130-a729-7446f90c0726" providerId="ADAL" clId="{41C43D4B-799D-4CD8-AB17-FEFD8E258A40}" dt="2022-01-20T05:20:38.087" v="174" actId="1076"/>
          <ac:spMkLst>
            <pc:docMk/>
            <pc:sldMk cId="2333512543" sldId="279"/>
            <ac:spMk id="24" creationId="{00000000-0000-0000-0000-000000000000}"/>
          </ac:spMkLst>
        </pc:spChg>
        <pc:spChg chg="mod">
          <ac:chgData name="Rui Costa" userId="3a2e054e-4720-4130-a729-7446f90c0726" providerId="ADAL" clId="{41C43D4B-799D-4CD8-AB17-FEFD8E258A40}" dt="2022-01-20T05:18:21.891" v="149" actId="1035"/>
          <ac:spMkLst>
            <pc:docMk/>
            <pc:sldMk cId="2333512543" sldId="279"/>
            <ac:spMk id="26" creationId="{00000000-0000-0000-0000-000000000000}"/>
          </ac:spMkLst>
        </pc:spChg>
        <pc:grpChg chg="mod">
          <ac:chgData name="Rui Costa" userId="3a2e054e-4720-4130-a729-7446f90c0726" providerId="ADAL" clId="{41C43D4B-799D-4CD8-AB17-FEFD8E258A40}" dt="2022-01-20T05:20:38.087" v="174" actId="1076"/>
          <ac:grpSpMkLst>
            <pc:docMk/>
            <pc:sldMk cId="2333512543" sldId="279"/>
            <ac:grpSpMk id="13" creationId="{00000000-0000-0000-0000-000000000000}"/>
          </ac:grpSpMkLst>
        </pc:grpChg>
        <pc:grpChg chg="mod">
          <ac:chgData name="Rui Costa" userId="3a2e054e-4720-4130-a729-7446f90c0726" providerId="ADAL" clId="{41C43D4B-799D-4CD8-AB17-FEFD8E258A40}" dt="2022-01-20T05:18:21.891" v="149" actId="1035"/>
          <ac:grpSpMkLst>
            <pc:docMk/>
            <pc:sldMk cId="2333512543" sldId="279"/>
            <ac:grpSpMk id="17" creationId="{00000000-0000-0000-0000-000000000000}"/>
          </ac:grpSpMkLst>
        </pc:grpChg>
        <pc:picChg chg="add mod">
          <ac:chgData name="Rui Costa" userId="3a2e054e-4720-4130-a729-7446f90c0726" providerId="ADAL" clId="{41C43D4B-799D-4CD8-AB17-FEFD8E258A40}" dt="2022-01-21T12:43:49.504" v="2652"/>
          <ac:picMkLst>
            <pc:docMk/>
            <pc:sldMk cId="2333512543" sldId="279"/>
            <ac:picMk id="21" creationId="{1FE4969D-AB5E-4828-B9B5-2A6937A04179}"/>
          </ac:picMkLst>
        </pc:picChg>
      </pc:sldChg>
      <pc:sldChg chg="del">
        <pc:chgData name="Rui Costa" userId="3a2e054e-4720-4130-a729-7446f90c0726" providerId="ADAL" clId="{41C43D4B-799D-4CD8-AB17-FEFD8E258A40}" dt="2022-01-21T13:04:13.574" v="2766" actId="47"/>
        <pc:sldMkLst>
          <pc:docMk/>
          <pc:sldMk cId="1016108961" sldId="280"/>
        </pc:sldMkLst>
      </pc:sldChg>
      <pc:sldChg chg="del">
        <pc:chgData name="Rui Costa" userId="3a2e054e-4720-4130-a729-7446f90c0726" providerId="ADAL" clId="{41C43D4B-799D-4CD8-AB17-FEFD8E258A40}" dt="2022-01-21T13:04:14.263" v="2767" actId="47"/>
        <pc:sldMkLst>
          <pc:docMk/>
          <pc:sldMk cId="662093387" sldId="282"/>
        </pc:sldMkLst>
      </pc:sldChg>
      <pc:sldChg chg="del">
        <pc:chgData name="Rui Costa" userId="3a2e054e-4720-4130-a729-7446f90c0726" providerId="ADAL" clId="{41C43D4B-799D-4CD8-AB17-FEFD8E258A40}" dt="2022-01-21T13:04:16.302" v="2770" actId="47"/>
        <pc:sldMkLst>
          <pc:docMk/>
          <pc:sldMk cId="3639122585" sldId="284"/>
        </pc:sldMkLst>
      </pc:sldChg>
      <pc:sldChg chg="del">
        <pc:chgData name="Rui Costa" userId="3a2e054e-4720-4130-a729-7446f90c0726" providerId="ADAL" clId="{41C43D4B-799D-4CD8-AB17-FEFD8E258A40}" dt="2022-01-21T13:04:18.376" v="2773" actId="47"/>
        <pc:sldMkLst>
          <pc:docMk/>
          <pc:sldMk cId="3121901079" sldId="289"/>
        </pc:sldMkLst>
      </pc:sldChg>
      <pc:sldChg chg="del">
        <pc:chgData name="Rui Costa" userId="3a2e054e-4720-4130-a729-7446f90c0726" providerId="ADAL" clId="{41C43D4B-799D-4CD8-AB17-FEFD8E258A40}" dt="2022-01-21T13:04:17.774" v="2772" actId="47"/>
        <pc:sldMkLst>
          <pc:docMk/>
          <pc:sldMk cId="2918245044" sldId="290"/>
        </pc:sldMkLst>
      </pc:sldChg>
      <pc:sldChg chg="del">
        <pc:chgData name="Rui Costa" userId="3a2e054e-4720-4130-a729-7446f90c0726" providerId="ADAL" clId="{41C43D4B-799D-4CD8-AB17-FEFD8E258A40}" dt="2022-01-21T13:04:18.973" v="2774" actId="47"/>
        <pc:sldMkLst>
          <pc:docMk/>
          <pc:sldMk cId="3458070501" sldId="294"/>
        </pc:sldMkLst>
      </pc:sldChg>
      <pc:sldChg chg="del">
        <pc:chgData name="Rui Costa" userId="3a2e054e-4720-4130-a729-7446f90c0726" providerId="ADAL" clId="{41C43D4B-799D-4CD8-AB17-FEFD8E258A40}" dt="2022-01-20T17:43:15.766" v="1539" actId="2696"/>
        <pc:sldMkLst>
          <pc:docMk/>
          <pc:sldMk cId="390153143" sldId="299"/>
        </pc:sldMkLst>
      </pc:sldChg>
      <pc:sldChg chg="add del">
        <pc:chgData name="Rui Costa" userId="3a2e054e-4720-4130-a729-7446f90c0726" providerId="ADAL" clId="{41C43D4B-799D-4CD8-AB17-FEFD8E258A40}" dt="2022-01-20T17:45:35.047" v="1546" actId="47"/>
        <pc:sldMkLst>
          <pc:docMk/>
          <pc:sldMk cId="2735144557" sldId="299"/>
        </pc:sldMkLst>
      </pc:sldChg>
      <pc:sldChg chg="del">
        <pc:chgData name="Rui Costa" userId="3a2e054e-4720-4130-a729-7446f90c0726" providerId="ADAL" clId="{41C43D4B-799D-4CD8-AB17-FEFD8E258A40}" dt="2022-01-20T05:27:50.589" v="203" actId="47"/>
        <pc:sldMkLst>
          <pc:docMk/>
          <pc:sldMk cId="3160698517" sldId="300"/>
        </pc:sldMkLst>
      </pc:sldChg>
      <pc:sldChg chg="modSp mod modTransition modNotesTx">
        <pc:chgData name="Rui Costa" userId="3a2e054e-4720-4130-a729-7446f90c0726" providerId="ADAL" clId="{41C43D4B-799D-4CD8-AB17-FEFD8E258A40}" dt="2022-01-21T15:13:32.770" v="2806" actId="1037"/>
        <pc:sldMkLst>
          <pc:docMk/>
          <pc:sldMk cId="3775703547" sldId="301"/>
        </pc:sldMkLst>
        <pc:spChg chg="mod">
          <ac:chgData name="Rui Costa" userId="3a2e054e-4720-4130-a729-7446f90c0726" providerId="ADAL" clId="{41C43D4B-799D-4CD8-AB17-FEFD8E258A40}" dt="2022-01-21T15:13:18.309" v="2790" actId="1036"/>
          <ac:spMkLst>
            <pc:docMk/>
            <pc:sldMk cId="3775703547" sldId="301"/>
            <ac:spMk id="3" creationId="{D6E47234-B97E-418E-A509-646B0BC4D3F2}"/>
          </ac:spMkLst>
        </pc:spChg>
        <pc:spChg chg="mod">
          <ac:chgData name="Rui Costa" userId="3a2e054e-4720-4130-a729-7446f90c0726" providerId="ADAL" clId="{41C43D4B-799D-4CD8-AB17-FEFD8E258A40}" dt="2022-01-20T16:17:20.121" v="698" actId="207"/>
          <ac:spMkLst>
            <pc:docMk/>
            <pc:sldMk cId="3775703547" sldId="301"/>
            <ac:spMk id="11" creationId="{5A2B1078-32EA-4D04-AE38-EC4F99FFB54F}"/>
          </ac:spMkLst>
        </pc:spChg>
        <pc:spChg chg="mod">
          <ac:chgData name="Rui Costa" userId="3a2e054e-4720-4130-a729-7446f90c0726" providerId="ADAL" clId="{41C43D4B-799D-4CD8-AB17-FEFD8E258A40}" dt="2022-01-20T16:19:08.453" v="703" actId="1076"/>
          <ac:spMkLst>
            <pc:docMk/>
            <pc:sldMk cId="3775703547" sldId="301"/>
            <ac:spMk id="12" creationId="{31E1B0BB-509C-4EBF-A302-A0BA23B75975}"/>
          </ac:spMkLst>
        </pc:spChg>
        <pc:spChg chg="mod">
          <ac:chgData name="Rui Costa" userId="3a2e054e-4720-4130-a729-7446f90c0726" providerId="ADAL" clId="{41C43D4B-799D-4CD8-AB17-FEFD8E258A40}" dt="2022-01-20T16:17:38.677" v="700" actId="207"/>
          <ac:spMkLst>
            <pc:docMk/>
            <pc:sldMk cId="3775703547" sldId="301"/>
            <ac:spMk id="13" creationId="{1D5FA16C-9F82-4512-9A77-5FC77B0D2F6D}"/>
          </ac:spMkLst>
        </pc:spChg>
        <pc:picChg chg="mod modCrop">
          <ac:chgData name="Rui Costa" userId="3a2e054e-4720-4130-a729-7446f90c0726" providerId="ADAL" clId="{41C43D4B-799D-4CD8-AB17-FEFD8E258A40}" dt="2022-01-20T16:19:02.212" v="702" actId="732"/>
          <ac:picMkLst>
            <pc:docMk/>
            <pc:sldMk cId="3775703547" sldId="301"/>
            <ac:picMk id="5" creationId="{72AAEFE8-9A26-4848-882C-C02606941306}"/>
          </ac:picMkLst>
        </pc:picChg>
        <pc:picChg chg="mod">
          <ac:chgData name="Rui Costa" userId="3a2e054e-4720-4130-a729-7446f90c0726" providerId="ADAL" clId="{41C43D4B-799D-4CD8-AB17-FEFD8E258A40}" dt="2022-01-20T05:03:22.241" v="18" actId="1037"/>
          <ac:picMkLst>
            <pc:docMk/>
            <pc:sldMk cId="3775703547" sldId="301"/>
            <ac:picMk id="6" creationId="{026AFFF3-8909-4150-BD58-8FAA904DEDE0}"/>
          </ac:picMkLst>
        </pc:picChg>
        <pc:picChg chg="mod">
          <ac:chgData name="Rui Costa" userId="3a2e054e-4720-4130-a729-7446f90c0726" providerId="ADAL" clId="{41C43D4B-799D-4CD8-AB17-FEFD8E258A40}" dt="2022-01-21T15:13:32.770" v="2806" actId="1037"/>
          <ac:picMkLst>
            <pc:docMk/>
            <pc:sldMk cId="3775703547" sldId="301"/>
            <ac:picMk id="10" creationId="{A3E9A250-7A0A-4402-9B5D-BF6C18AF0FEE}"/>
          </ac:picMkLst>
        </pc:picChg>
      </pc:sldChg>
      <pc:sldChg chg="addSp delSp modSp add mod modTransition">
        <pc:chgData name="Rui Costa" userId="3a2e054e-4720-4130-a729-7446f90c0726" providerId="ADAL" clId="{41C43D4B-799D-4CD8-AB17-FEFD8E258A40}" dt="2022-01-21T12:44:21.275" v="2662"/>
        <pc:sldMkLst>
          <pc:docMk/>
          <pc:sldMk cId="3822730636" sldId="304"/>
        </pc:sldMkLst>
        <pc:spChg chg="mod">
          <ac:chgData name="Rui Costa" userId="3a2e054e-4720-4130-a729-7446f90c0726" providerId="ADAL" clId="{41C43D4B-799D-4CD8-AB17-FEFD8E258A40}" dt="2022-01-20T16:31:27.839" v="735" actId="14100"/>
          <ac:spMkLst>
            <pc:docMk/>
            <pc:sldMk cId="3822730636" sldId="304"/>
            <ac:spMk id="2" creationId="{5BFCDF4E-6DA0-4294-AA9C-3F5D46CD2840}"/>
          </ac:spMkLst>
        </pc:spChg>
        <pc:spChg chg="del">
          <ac:chgData name="Rui Costa" userId="3a2e054e-4720-4130-a729-7446f90c0726" providerId="ADAL" clId="{41C43D4B-799D-4CD8-AB17-FEFD8E258A40}" dt="2022-01-20T16:30:03.906" v="724" actId="12084"/>
          <ac:spMkLst>
            <pc:docMk/>
            <pc:sldMk cId="3822730636" sldId="304"/>
            <ac:spMk id="3" creationId="{3C5ACFE8-58E2-4CDE-9217-C6DE8FC72C17}"/>
          </ac:spMkLst>
        </pc:spChg>
        <pc:spChg chg="mod">
          <ac:chgData name="Rui Costa" userId="3a2e054e-4720-4130-a729-7446f90c0726" providerId="ADAL" clId="{41C43D4B-799D-4CD8-AB17-FEFD8E258A40}" dt="2022-01-20T16:30:55.713" v="727" actId="1076"/>
          <ac:spMkLst>
            <pc:docMk/>
            <pc:sldMk cId="3822730636" sldId="304"/>
            <ac:spMk id="6" creationId="{E44D4800-478F-401B-B02F-509DF55C5DE9}"/>
          </ac:spMkLst>
        </pc:spChg>
        <pc:graphicFrameChg chg="add mod modGraphic">
          <ac:chgData name="Rui Costa" userId="3a2e054e-4720-4130-a729-7446f90c0726" providerId="ADAL" clId="{41C43D4B-799D-4CD8-AB17-FEFD8E258A40}" dt="2022-01-20T17:24:11.177" v="1242" actId="404"/>
          <ac:graphicFrameMkLst>
            <pc:docMk/>
            <pc:sldMk cId="3822730636" sldId="304"/>
            <ac:graphicFrameMk id="5" creationId="{89062226-C537-4B84-B5D9-D41228A2EA26}"/>
          </ac:graphicFrameMkLst>
        </pc:graphicFrameChg>
        <pc:picChg chg="add del mod">
          <ac:chgData name="Rui Costa" userId="3a2e054e-4720-4130-a729-7446f90c0726" providerId="ADAL" clId="{41C43D4B-799D-4CD8-AB17-FEFD8E258A40}" dt="2022-01-20T16:30:58.502" v="728" actId="1076"/>
          <ac:picMkLst>
            <pc:docMk/>
            <pc:sldMk cId="3822730636" sldId="304"/>
            <ac:picMk id="4" creationId="{4257BB20-3ADE-492F-A0B3-5E368FF8D85F}"/>
          </ac:picMkLst>
        </pc:picChg>
        <pc:picChg chg="add mod">
          <ac:chgData name="Rui Costa" userId="3a2e054e-4720-4130-a729-7446f90c0726" providerId="ADAL" clId="{41C43D4B-799D-4CD8-AB17-FEFD8E258A40}" dt="2022-01-21T12:44:21.275" v="2662"/>
          <ac:picMkLst>
            <pc:docMk/>
            <pc:sldMk cId="3822730636" sldId="304"/>
            <ac:picMk id="7" creationId="{3D0CAD0D-AB8F-4BC5-AA29-273C35F0AD8F}"/>
          </ac:picMkLst>
        </pc:picChg>
      </pc:sldChg>
      <pc:sldChg chg="del">
        <pc:chgData name="Rui Costa" userId="3a2e054e-4720-4130-a729-7446f90c0726" providerId="ADAL" clId="{41C43D4B-799D-4CD8-AB17-FEFD8E258A40}" dt="2022-01-21T13:04:16.895" v="2771" actId="47"/>
        <pc:sldMkLst>
          <pc:docMk/>
          <pc:sldMk cId="2601644550" sldId="308"/>
        </pc:sldMkLst>
      </pc:sldChg>
      <pc:sldChg chg="add del">
        <pc:chgData name="Rui Costa" userId="3a2e054e-4720-4130-a729-7446f90c0726" providerId="ADAL" clId="{41C43D4B-799D-4CD8-AB17-FEFD8E258A40}" dt="2022-01-20T05:22:42.899" v="177"/>
        <pc:sldMkLst>
          <pc:docMk/>
          <pc:sldMk cId="4181934341" sldId="310"/>
        </pc:sldMkLst>
      </pc:sldChg>
      <pc:sldChg chg="modSp mod modNotesTx">
        <pc:chgData name="Rui Costa" userId="3a2e054e-4720-4130-a729-7446f90c0726" providerId="ADAL" clId="{41C43D4B-799D-4CD8-AB17-FEFD8E258A40}" dt="2022-01-21T07:45:20.390" v="2154" actId="20577"/>
        <pc:sldMkLst>
          <pc:docMk/>
          <pc:sldMk cId="1030746474" sldId="312"/>
        </pc:sldMkLst>
        <pc:spChg chg="mod">
          <ac:chgData name="Rui Costa" userId="3a2e054e-4720-4130-a729-7446f90c0726" providerId="ADAL" clId="{41C43D4B-799D-4CD8-AB17-FEFD8E258A40}" dt="2022-01-20T16:15:11.972" v="691" actId="20577"/>
          <ac:spMkLst>
            <pc:docMk/>
            <pc:sldMk cId="1030746474" sldId="312"/>
            <ac:spMk id="23" creationId="{00000000-0000-0000-0000-000000000000}"/>
          </ac:spMkLst>
        </pc:spChg>
        <pc:picChg chg="mod modCrop">
          <ac:chgData name="Rui Costa" userId="3a2e054e-4720-4130-a729-7446f90c0726" providerId="ADAL" clId="{41C43D4B-799D-4CD8-AB17-FEFD8E258A40}" dt="2022-01-21T06:27:36.004" v="1657" actId="1036"/>
          <ac:picMkLst>
            <pc:docMk/>
            <pc:sldMk cId="1030746474" sldId="312"/>
            <ac:picMk id="8" creationId="{00000000-0000-0000-0000-000000000000}"/>
          </ac:picMkLst>
        </pc:picChg>
      </pc:sldChg>
      <pc:sldChg chg="addSp modSp add mod ord setBg setClrOvrMap">
        <pc:chgData name="Rui Costa" userId="3a2e054e-4720-4130-a729-7446f90c0726" providerId="ADAL" clId="{41C43D4B-799D-4CD8-AB17-FEFD8E258A40}" dt="2022-01-21T12:44:16.265" v="2660"/>
        <pc:sldMkLst>
          <pc:docMk/>
          <pc:sldMk cId="3691618336" sldId="315"/>
        </pc:sldMkLst>
        <pc:spChg chg="mod">
          <ac:chgData name="Rui Costa" userId="3a2e054e-4720-4130-a729-7446f90c0726" providerId="ADAL" clId="{41C43D4B-799D-4CD8-AB17-FEFD8E258A40}" dt="2022-01-20T05:52:25.253" v="419" actId="404"/>
          <ac:spMkLst>
            <pc:docMk/>
            <pc:sldMk cId="3691618336" sldId="315"/>
            <ac:spMk id="2" creationId="{619C748B-C9C1-433D-B22A-EF53060329A6}"/>
          </ac:spMkLst>
        </pc:spChg>
        <pc:picChg chg="mod ord">
          <ac:chgData name="Rui Costa" userId="3a2e054e-4720-4130-a729-7446f90c0726" providerId="ADAL" clId="{41C43D4B-799D-4CD8-AB17-FEFD8E258A40}" dt="2022-01-20T05:51:50.432" v="413" actId="26606"/>
          <ac:picMkLst>
            <pc:docMk/>
            <pc:sldMk cId="3691618336" sldId="315"/>
            <ac:picMk id="4" creationId="{03FE58C9-CEA0-4B73-9624-87F873C4C73C}"/>
          </ac:picMkLst>
        </pc:picChg>
        <pc:picChg chg="add mod">
          <ac:chgData name="Rui Costa" userId="3a2e054e-4720-4130-a729-7446f90c0726" providerId="ADAL" clId="{41C43D4B-799D-4CD8-AB17-FEFD8E258A40}" dt="2022-01-21T12:44:16.265" v="2660"/>
          <ac:picMkLst>
            <pc:docMk/>
            <pc:sldMk cId="3691618336" sldId="315"/>
            <ac:picMk id="5" creationId="{BD35CD4E-1234-46A2-9A2F-E84EA2B1FB76}"/>
          </ac:picMkLst>
        </pc:picChg>
      </pc:sldChg>
      <pc:sldChg chg="addSp modSp add modNotesTx">
        <pc:chgData name="Rui Costa" userId="3a2e054e-4720-4130-a729-7446f90c0726" providerId="ADAL" clId="{41C43D4B-799D-4CD8-AB17-FEFD8E258A40}" dt="2022-01-21T15:23:09.851" v="2807" actId="20577"/>
        <pc:sldMkLst>
          <pc:docMk/>
          <pc:sldMk cId="1101927241" sldId="316"/>
        </pc:sldMkLst>
        <pc:picChg chg="add mod">
          <ac:chgData name="Rui Costa" userId="3a2e054e-4720-4130-a729-7446f90c0726" providerId="ADAL" clId="{41C43D4B-799D-4CD8-AB17-FEFD8E258A40}" dt="2022-01-21T12:44:07.656" v="2657"/>
          <ac:picMkLst>
            <pc:docMk/>
            <pc:sldMk cId="1101927241" sldId="316"/>
            <ac:picMk id="9" creationId="{B9690CA6-FCC0-4BF5-A276-50A303CE2698}"/>
          </ac:picMkLst>
        </pc:picChg>
      </pc:sldChg>
      <pc:sldChg chg="addSp modSp del mod">
        <pc:chgData name="Rui Costa" userId="3a2e054e-4720-4130-a729-7446f90c0726" providerId="ADAL" clId="{41C43D4B-799D-4CD8-AB17-FEFD8E258A40}" dt="2022-01-20T05:30:48.891" v="219" actId="47"/>
        <pc:sldMkLst>
          <pc:docMk/>
          <pc:sldMk cId="2016470201" sldId="317"/>
        </pc:sldMkLst>
        <pc:picChg chg="mod">
          <ac:chgData name="Rui Costa" userId="3a2e054e-4720-4130-a729-7446f90c0726" providerId="ADAL" clId="{41C43D4B-799D-4CD8-AB17-FEFD8E258A40}" dt="2022-01-20T05:29:13.608" v="206" actId="1076"/>
          <ac:picMkLst>
            <pc:docMk/>
            <pc:sldMk cId="2016470201" sldId="317"/>
            <ac:picMk id="4" creationId="{874B3078-7C3B-47CF-B913-40A1F63B87A9}"/>
          </ac:picMkLst>
        </pc:picChg>
        <pc:picChg chg="add mod">
          <ac:chgData name="Rui Costa" userId="3a2e054e-4720-4130-a729-7446f90c0726" providerId="ADAL" clId="{41C43D4B-799D-4CD8-AB17-FEFD8E258A40}" dt="2022-01-20T05:28:44.943" v="204"/>
          <ac:picMkLst>
            <pc:docMk/>
            <pc:sldMk cId="2016470201" sldId="317"/>
            <ac:picMk id="5" creationId="{87248E55-3DDB-4E88-80BE-B65618531299}"/>
          </ac:picMkLst>
        </pc:picChg>
        <pc:picChg chg="add mod">
          <ac:chgData name="Rui Costa" userId="3a2e054e-4720-4130-a729-7446f90c0726" providerId="ADAL" clId="{41C43D4B-799D-4CD8-AB17-FEFD8E258A40}" dt="2022-01-20T05:29:01.878" v="205"/>
          <ac:picMkLst>
            <pc:docMk/>
            <pc:sldMk cId="2016470201" sldId="317"/>
            <ac:picMk id="6" creationId="{8148A3E8-1085-4425-B217-AF37E729C6F6}"/>
          </ac:picMkLst>
        </pc:picChg>
      </pc:sldChg>
      <pc:sldChg chg="addSp delSp modSp add mod setBg modAnim">
        <pc:chgData name="Rui Costa" userId="3a2e054e-4720-4130-a729-7446f90c0726" providerId="ADAL" clId="{41C43D4B-799D-4CD8-AB17-FEFD8E258A40}" dt="2022-01-21T12:50:15.111" v="2728" actId="1076"/>
        <pc:sldMkLst>
          <pc:docMk/>
          <pc:sldMk cId="2255004968" sldId="318"/>
        </pc:sldMkLst>
        <pc:spChg chg="ord">
          <ac:chgData name="Rui Costa" userId="3a2e054e-4720-4130-a729-7446f90c0726" providerId="ADAL" clId="{41C43D4B-799D-4CD8-AB17-FEFD8E258A40}" dt="2022-01-20T05:26:10.520" v="200" actId="26606"/>
          <ac:spMkLst>
            <pc:docMk/>
            <pc:sldMk cId="2255004968" sldId="318"/>
            <ac:spMk id="2" creationId="{9B17DD05-1298-40B8-942D-BE8E7201AB38}"/>
          </ac:spMkLst>
        </pc:spChg>
        <pc:spChg chg="add del">
          <ac:chgData name="Rui Costa" userId="3a2e054e-4720-4130-a729-7446f90c0726" providerId="ADAL" clId="{41C43D4B-799D-4CD8-AB17-FEFD8E258A40}" dt="2022-01-20T05:26:10.516" v="199" actId="26606"/>
          <ac:spMkLst>
            <pc:docMk/>
            <pc:sldMk cId="2255004968" sldId="318"/>
            <ac:spMk id="14" creationId="{247AB924-1B87-43FC-B7C7-B112D5C51A0E}"/>
          </ac:spMkLst>
        </pc:spChg>
        <pc:spChg chg="add mod">
          <ac:chgData name="Rui Costa" userId="3a2e054e-4720-4130-a729-7446f90c0726" providerId="ADAL" clId="{41C43D4B-799D-4CD8-AB17-FEFD8E258A40}" dt="2022-01-20T05:31:22.903" v="236" actId="20577"/>
          <ac:spMkLst>
            <pc:docMk/>
            <pc:sldMk cId="2255004968" sldId="318"/>
            <ac:spMk id="17" creationId="{2998728A-083C-4A46-9C99-B875CC61A4EA}"/>
          </ac:spMkLst>
        </pc:spChg>
        <pc:spChg chg="add">
          <ac:chgData name="Rui Costa" userId="3a2e054e-4720-4130-a729-7446f90c0726" providerId="ADAL" clId="{41C43D4B-799D-4CD8-AB17-FEFD8E258A40}" dt="2022-01-20T05:26:10.520" v="200" actId="26606"/>
          <ac:spMkLst>
            <pc:docMk/>
            <pc:sldMk cId="2255004968" sldId="318"/>
            <ac:spMk id="20" creationId="{F0FAE728-C5A9-4B0F-B89E-F4BED82505A6}"/>
          </ac:spMkLst>
        </pc:spChg>
        <pc:grpChg chg="add">
          <ac:chgData name="Rui Costa" userId="3a2e054e-4720-4130-a729-7446f90c0726" providerId="ADAL" clId="{41C43D4B-799D-4CD8-AB17-FEFD8E258A40}" dt="2022-01-20T05:26:10.520" v="200" actId="26606"/>
          <ac:grpSpMkLst>
            <pc:docMk/>
            <pc:sldMk cId="2255004968" sldId="318"/>
            <ac:grpSpMk id="21" creationId="{F938B951-7EFC-40A2-B198-E73D39DFB3FC}"/>
          </ac:grpSpMkLst>
        </pc:grpChg>
        <pc:picChg chg="mod ord">
          <ac:chgData name="Rui Costa" userId="3a2e054e-4720-4130-a729-7446f90c0726" providerId="ADAL" clId="{41C43D4B-799D-4CD8-AB17-FEFD8E258A40}" dt="2022-01-21T12:50:12.138" v="2727" actId="1076"/>
          <ac:picMkLst>
            <pc:docMk/>
            <pc:sldMk cId="2255004968" sldId="318"/>
            <ac:picMk id="5" creationId="{CA0A738C-21B6-4CB4-A981-4B8ACE736E6D}"/>
          </ac:picMkLst>
        </pc:picChg>
        <pc:picChg chg="add mod">
          <ac:chgData name="Rui Costa" userId="3a2e054e-4720-4130-a729-7446f90c0726" providerId="ADAL" clId="{41C43D4B-799D-4CD8-AB17-FEFD8E258A40}" dt="2022-01-20T05:26:16.991" v="201" actId="27614"/>
          <ac:picMkLst>
            <pc:docMk/>
            <pc:sldMk cId="2255004968" sldId="318"/>
            <ac:picMk id="6" creationId="{F2A66F53-4DBC-4418-A2A2-58DFF776ED34}"/>
          </ac:picMkLst>
        </pc:picChg>
        <pc:picChg chg="mod">
          <ac:chgData name="Rui Costa" userId="3a2e054e-4720-4130-a729-7446f90c0726" providerId="ADAL" clId="{41C43D4B-799D-4CD8-AB17-FEFD8E258A40}" dt="2022-01-21T12:50:15.111" v="2728" actId="1076"/>
          <ac:picMkLst>
            <pc:docMk/>
            <pc:sldMk cId="2255004968" sldId="318"/>
            <ac:picMk id="7" creationId="{CED64F02-652E-4337-86A8-BB15C8424D0F}"/>
          </ac:picMkLst>
        </pc:picChg>
        <pc:picChg chg="add mod">
          <ac:chgData name="Rui Costa" userId="3a2e054e-4720-4130-a729-7446f90c0726" providerId="ADAL" clId="{41C43D4B-799D-4CD8-AB17-FEFD8E258A40}" dt="2022-01-21T12:43:55.683" v="2654"/>
          <ac:picMkLst>
            <pc:docMk/>
            <pc:sldMk cId="2255004968" sldId="318"/>
            <ac:picMk id="12" creationId="{DD962B0F-B85F-462E-9A51-A186B62DF1B6}"/>
          </ac:picMkLst>
        </pc:picChg>
        <pc:cxnChg chg="add del">
          <ac:chgData name="Rui Costa" userId="3a2e054e-4720-4130-a729-7446f90c0726" providerId="ADAL" clId="{41C43D4B-799D-4CD8-AB17-FEFD8E258A40}" dt="2022-01-20T05:26:10.516" v="199" actId="26606"/>
          <ac:cxnSpMkLst>
            <pc:docMk/>
            <pc:sldMk cId="2255004968" sldId="318"/>
            <ac:cxnSpMk id="12" creationId="{99AE2756-0FC4-4155-83E7-58AAAB63E757}"/>
          </ac:cxnSpMkLst>
        </pc:cxnChg>
        <pc:cxnChg chg="add del">
          <ac:chgData name="Rui Costa" userId="3a2e054e-4720-4130-a729-7446f90c0726" providerId="ADAL" clId="{41C43D4B-799D-4CD8-AB17-FEFD8E258A40}" dt="2022-01-20T05:26:10.516" v="199" actId="26606"/>
          <ac:cxnSpMkLst>
            <pc:docMk/>
            <pc:sldMk cId="2255004968" sldId="318"/>
            <ac:cxnSpMk id="16" creationId="{818DC98F-4057-4645-B948-F604F39A9CFE}"/>
          </ac:cxnSpMkLst>
        </pc:cxnChg>
        <pc:cxnChg chg="add del">
          <ac:chgData name="Rui Costa" userId="3a2e054e-4720-4130-a729-7446f90c0726" providerId="ADAL" clId="{41C43D4B-799D-4CD8-AB17-FEFD8E258A40}" dt="2022-01-20T05:26:10.516" v="199" actId="26606"/>
          <ac:cxnSpMkLst>
            <pc:docMk/>
            <pc:sldMk cId="2255004968" sldId="318"/>
            <ac:cxnSpMk id="18" creationId="{DAD2B705-4A9B-408D-AA80-4F41045E09DE}"/>
          </ac:cxnSpMkLst>
        </pc:cxnChg>
        <pc:cxnChg chg="add mod">
          <ac:chgData name="Rui Costa" userId="3a2e054e-4720-4130-a729-7446f90c0726" providerId="ADAL" clId="{41C43D4B-799D-4CD8-AB17-FEFD8E258A40}" dt="2022-01-20T05:31:12.761" v="220"/>
          <ac:cxnSpMkLst>
            <pc:docMk/>
            <pc:sldMk cId="2255004968" sldId="318"/>
            <ac:cxnSpMk id="19" creationId="{099759E4-93E7-4416-8137-35FE7211D14D}"/>
          </ac:cxnSpMkLst>
        </pc:cxnChg>
      </pc:sldChg>
      <pc:sldChg chg="add del">
        <pc:chgData name="Rui Costa" userId="3a2e054e-4720-4130-a729-7446f90c0726" providerId="ADAL" clId="{41C43D4B-799D-4CD8-AB17-FEFD8E258A40}" dt="2022-01-20T05:33:02.648" v="253"/>
        <pc:sldMkLst>
          <pc:docMk/>
          <pc:sldMk cId="3023409181" sldId="319"/>
        </pc:sldMkLst>
      </pc:sldChg>
      <pc:sldChg chg="addSp delSp modSp del mod setBg">
        <pc:chgData name="Rui Costa" userId="3a2e054e-4720-4130-a729-7446f90c0726" providerId="ADAL" clId="{41C43D4B-799D-4CD8-AB17-FEFD8E258A40}" dt="2022-01-20T17:27:56.690" v="1274" actId="47"/>
        <pc:sldMkLst>
          <pc:docMk/>
          <pc:sldMk cId="2071123746" sldId="321"/>
        </pc:sldMkLst>
        <pc:spChg chg="mod">
          <ac:chgData name="Rui Costa" userId="3a2e054e-4720-4130-a729-7446f90c0726" providerId="ADAL" clId="{41C43D4B-799D-4CD8-AB17-FEFD8E258A40}" dt="2022-01-20T17:14:02.266" v="1152" actId="26606"/>
          <ac:spMkLst>
            <pc:docMk/>
            <pc:sldMk cId="2071123746" sldId="321"/>
            <ac:spMk id="2" creationId="{D6817828-42FB-4485-AC53-3DA4F675FA60}"/>
          </ac:spMkLst>
        </pc:spChg>
        <pc:spChg chg="del mod">
          <ac:chgData name="Rui Costa" userId="3a2e054e-4720-4130-a729-7446f90c0726" providerId="ADAL" clId="{41C43D4B-799D-4CD8-AB17-FEFD8E258A40}" dt="2022-01-20T17:14:02.266" v="1152" actId="26606"/>
          <ac:spMkLst>
            <pc:docMk/>
            <pc:sldMk cId="2071123746" sldId="321"/>
            <ac:spMk id="3" creationId="{4427EE15-2E8E-4D70-8F6F-7B92824D2DBE}"/>
          </ac:spMkLst>
        </pc:spChg>
        <pc:spChg chg="add">
          <ac:chgData name="Rui Costa" userId="3a2e054e-4720-4130-a729-7446f90c0726" providerId="ADAL" clId="{41C43D4B-799D-4CD8-AB17-FEFD8E258A40}" dt="2022-01-20T17:26:46.273" v="1265" actId="11529"/>
          <ac:spMkLst>
            <pc:docMk/>
            <pc:sldMk cId="2071123746" sldId="321"/>
            <ac:spMk id="4" creationId="{26F8E310-132F-40D2-B359-65ED6864B86C}"/>
          </ac:spMkLst>
        </pc:spChg>
        <pc:spChg chg="add">
          <ac:chgData name="Rui Costa" userId="3a2e054e-4720-4130-a729-7446f90c0726" providerId="ADAL" clId="{41C43D4B-799D-4CD8-AB17-FEFD8E258A40}" dt="2022-01-20T17:14:02.266" v="1152" actId="26606"/>
          <ac:spMkLst>
            <pc:docMk/>
            <pc:sldMk cId="2071123746" sldId="321"/>
            <ac:spMk id="9" creationId="{AE2B703B-46F9-481A-A605-82E2A828C4FA}"/>
          </ac:spMkLst>
        </pc:spChg>
        <pc:spChg chg="add">
          <ac:chgData name="Rui Costa" userId="3a2e054e-4720-4130-a729-7446f90c0726" providerId="ADAL" clId="{41C43D4B-799D-4CD8-AB17-FEFD8E258A40}" dt="2022-01-20T17:14:02.266" v="1152" actId="26606"/>
          <ac:spMkLst>
            <pc:docMk/>
            <pc:sldMk cId="2071123746" sldId="321"/>
            <ac:spMk id="11" creationId="{F13BE4D7-0C3D-4906-B230-A1C5B4665CCF}"/>
          </ac:spMkLst>
        </pc:spChg>
        <pc:graphicFrameChg chg="add">
          <ac:chgData name="Rui Costa" userId="3a2e054e-4720-4130-a729-7446f90c0726" providerId="ADAL" clId="{41C43D4B-799D-4CD8-AB17-FEFD8E258A40}" dt="2022-01-20T17:14:02.266" v="1152" actId="26606"/>
          <ac:graphicFrameMkLst>
            <pc:docMk/>
            <pc:sldMk cId="2071123746" sldId="321"/>
            <ac:graphicFrameMk id="5" creationId="{CAEC20A1-558C-4F96-BA76-E242170EF219}"/>
          </ac:graphicFrameMkLst>
        </pc:graphicFrameChg>
      </pc:sldChg>
      <pc:sldChg chg="addSp delSp modSp del mod modTransition setBg setClrOvrMap modNotesTx">
        <pc:chgData name="Rui Costa" userId="3a2e054e-4720-4130-a729-7446f90c0726" providerId="ADAL" clId="{41C43D4B-799D-4CD8-AB17-FEFD8E258A40}" dt="2022-01-21T12:52:33.466" v="2765" actId="20577"/>
        <pc:sldMkLst>
          <pc:docMk/>
          <pc:sldMk cId="2397548704" sldId="322"/>
        </pc:sldMkLst>
        <pc:spChg chg="mod">
          <ac:chgData name="Rui Costa" userId="3a2e054e-4720-4130-a729-7446f90c0726" providerId="ADAL" clId="{41C43D4B-799D-4CD8-AB17-FEFD8E258A40}" dt="2022-01-20T17:28:41.632" v="1279" actId="207"/>
          <ac:spMkLst>
            <pc:docMk/>
            <pc:sldMk cId="2397548704" sldId="322"/>
            <ac:spMk id="2" creationId="{D6817828-42FB-4485-AC53-3DA4F675FA60}"/>
          </ac:spMkLst>
        </pc:spChg>
        <pc:spChg chg="mod">
          <ac:chgData name="Rui Costa" userId="3a2e054e-4720-4130-a729-7446f90c0726" providerId="ADAL" clId="{41C43D4B-799D-4CD8-AB17-FEFD8E258A40}" dt="2022-01-21T12:42:48.465" v="2646" actId="20577"/>
          <ac:spMkLst>
            <pc:docMk/>
            <pc:sldMk cId="2397548704" sldId="322"/>
            <ac:spMk id="3" creationId="{4427EE15-2E8E-4D70-8F6F-7B92824D2DBE}"/>
          </ac:spMkLst>
        </pc:spChg>
        <pc:spChg chg="add del">
          <ac:chgData name="Rui Costa" userId="3a2e054e-4720-4130-a729-7446f90c0726" providerId="ADAL" clId="{41C43D4B-799D-4CD8-AB17-FEFD8E258A40}" dt="2022-01-20T17:14:32.486" v="1154" actId="26606"/>
          <ac:spMkLst>
            <pc:docMk/>
            <pc:sldMk cId="2397548704" sldId="322"/>
            <ac:spMk id="9" creationId="{C5E6CFF1-2F42-4E10-9A97-F116F46F53FE}"/>
          </ac:spMkLst>
        </pc:spChg>
        <pc:spChg chg="add del">
          <ac:chgData name="Rui Costa" userId="3a2e054e-4720-4130-a729-7446f90c0726" providerId="ADAL" clId="{41C43D4B-799D-4CD8-AB17-FEFD8E258A40}" dt="2022-01-20T17:28:14.028" v="1275" actId="26606"/>
          <ac:spMkLst>
            <pc:docMk/>
            <pc:sldMk cId="2397548704" sldId="322"/>
            <ac:spMk id="14" creationId="{8F23F8A3-8FD7-4779-8323-FDC26BE99889}"/>
          </ac:spMkLst>
        </pc:spChg>
        <pc:spChg chg="add del">
          <ac:chgData name="Rui Costa" userId="3a2e054e-4720-4130-a729-7446f90c0726" providerId="ADAL" clId="{41C43D4B-799D-4CD8-AB17-FEFD8E258A40}" dt="2022-01-20T17:28:14.028" v="1275" actId="26606"/>
          <ac:spMkLst>
            <pc:docMk/>
            <pc:sldMk cId="2397548704" sldId="322"/>
            <ac:spMk id="15" creationId="{F605C4CC-A25C-416F-8333-7CB7DC97D870}"/>
          </ac:spMkLst>
        </pc:spChg>
        <pc:spChg chg="add">
          <ac:chgData name="Rui Costa" userId="3a2e054e-4720-4130-a729-7446f90c0726" providerId="ADAL" clId="{41C43D4B-799D-4CD8-AB17-FEFD8E258A40}" dt="2022-01-20T17:28:14.028" v="1275" actId="26606"/>
          <ac:spMkLst>
            <pc:docMk/>
            <pc:sldMk cId="2397548704" sldId="322"/>
            <ac:spMk id="20" creationId="{3CD9DF72-87A3-404E-A828-84CBF11A8303}"/>
          </ac:spMkLst>
        </pc:spChg>
        <pc:picChg chg="add del">
          <ac:chgData name="Rui Costa" userId="3a2e054e-4720-4130-a729-7446f90c0726" providerId="ADAL" clId="{41C43D4B-799D-4CD8-AB17-FEFD8E258A40}" dt="2022-01-20T17:14:32.486" v="1154" actId="26606"/>
          <ac:picMkLst>
            <pc:docMk/>
            <pc:sldMk cId="2397548704" sldId="322"/>
            <ac:picMk id="5" creationId="{7F879138-2890-4E54-B05B-022FBBBB5E92}"/>
          </ac:picMkLst>
        </pc:picChg>
        <pc:picChg chg="add mod">
          <ac:chgData name="Rui Costa" userId="3a2e054e-4720-4130-a729-7446f90c0726" providerId="ADAL" clId="{41C43D4B-799D-4CD8-AB17-FEFD8E258A40}" dt="2022-01-21T12:50:49.449" v="2731" actId="1076"/>
          <ac:picMkLst>
            <pc:docMk/>
            <pc:sldMk cId="2397548704" sldId="322"/>
            <ac:picMk id="7" creationId="{328BDA02-C801-44C4-8633-29186948EFD3}"/>
          </ac:picMkLst>
        </pc:picChg>
        <pc:picChg chg="add mod">
          <ac:chgData name="Rui Costa" userId="3a2e054e-4720-4130-a729-7446f90c0726" providerId="ADAL" clId="{41C43D4B-799D-4CD8-AB17-FEFD8E258A40}" dt="2022-01-20T17:28:14.028" v="1275" actId="26606"/>
          <ac:picMkLst>
            <pc:docMk/>
            <pc:sldMk cId="2397548704" sldId="322"/>
            <ac:picMk id="13" creationId="{55D8C8C0-1758-4751-AF53-6AE8C51055F3}"/>
          </ac:picMkLst>
        </pc:picChg>
        <pc:cxnChg chg="add del">
          <ac:chgData name="Rui Costa" userId="3a2e054e-4720-4130-a729-7446f90c0726" providerId="ADAL" clId="{41C43D4B-799D-4CD8-AB17-FEFD8E258A40}" dt="2022-01-20T17:14:32.486" v="1154" actId="26606"/>
          <ac:cxnSpMkLst>
            <pc:docMk/>
            <pc:sldMk cId="2397548704" sldId="322"/>
            <ac:cxnSpMk id="11" creationId="{67182200-4859-4C8D-BCBB-55B245C28BA3}"/>
          </ac:cxnSpMkLst>
        </pc:cxnChg>
        <pc:cxnChg chg="add">
          <ac:chgData name="Rui Costa" userId="3a2e054e-4720-4130-a729-7446f90c0726" providerId="ADAL" clId="{41C43D4B-799D-4CD8-AB17-FEFD8E258A40}" dt="2022-01-20T17:28:14.028" v="1275" actId="26606"/>
          <ac:cxnSpMkLst>
            <pc:docMk/>
            <pc:sldMk cId="2397548704" sldId="322"/>
            <ac:cxnSpMk id="22" creationId="{20E3A342-4D61-4E3F-AF90-1AB42AEB96CC}"/>
          </ac:cxnSpMkLst>
        </pc:cxnChg>
      </pc:sldChg>
      <pc:sldChg chg="addSp modSp del mod modTransition setBg setClrOvrMap">
        <pc:chgData name="Rui Costa" userId="3a2e054e-4720-4130-a729-7446f90c0726" providerId="ADAL" clId="{41C43D4B-799D-4CD8-AB17-FEFD8E258A40}" dt="2022-01-21T12:45:17.736" v="2680"/>
        <pc:sldMkLst>
          <pc:docMk/>
          <pc:sldMk cId="1735747306" sldId="323"/>
        </pc:sldMkLst>
        <pc:spChg chg="mod">
          <ac:chgData name="Rui Costa" userId="3a2e054e-4720-4130-a729-7446f90c0726" providerId="ADAL" clId="{41C43D4B-799D-4CD8-AB17-FEFD8E258A40}" dt="2022-01-20T17:29:19.996" v="1284" actId="404"/>
          <ac:spMkLst>
            <pc:docMk/>
            <pc:sldMk cId="1735747306" sldId="323"/>
            <ac:spMk id="2" creationId="{D6817828-42FB-4485-AC53-3DA4F675FA60}"/>
          </ac:spMkLst>
        </pc:spChg>
        <pc:spChg chg="mod">
          <ac:chgData name="Rui Costa" userId="3a2e054e-4720-4130-a729-7446f90c0726" providerId="ADAL" clId="{41C43D4B-799D-4CD8-AB17-FEFD8E258A40}" dt="2022-01-20T17:34:18.667" v="1330" actId="403"/>
          <ac:spMkLst>
            <pc:docMk/>
            <pc:sldMk cId="1735747306" sldId="323"/>
            <ac:spMk id="3" creationId="{4427EE15-2E8E-4D70-8F6F-7B92824D2DBE}"/>
          </ac:spMkLst>
        </pc:spChg>
        <pc:spChg chg="add">
          <ac:chgData name="Rui Costa" userId="3a2e054e-4720-4130-a729-7446f90c0726" providerId="ADAL" clId="{41C43D4B-799D-4CD8-AB17-FEFD8E258A40}" dt="2022-01-20T17:16:30.177" v="1163" actId="26606"/>
          <ac:spMkLst>
            <pc:docMk/>
            <pc:sldMk cId="1735747306" sldId="323"/>
            <ac:spMk id="9" creationId="{C5E6CFF1-2F42-4E10-9A97-F116F46F53FE}"/>
          </ac:spMkLst>
        </pc:spChg>
        <pc:picChg chg="add">
          <ac:chgData name="Rui Costa" userId="3a2e054e-4720-4130-a729-7446f90c0726" providerId="ADAL" clId="{41C43D4B-799D-4CD8-AB17-FEFD8E258A40}" dt="2022-01-20T17:16:30.177" v="1163" actId="26606"/>
          <ac:picMkLst>
            <pc:docMk/>
            <pc:sldMk cId="1735747306" sldId="323"/>
            <ac:picMk id="5" creationId="{787FA423-A316-48D3-86F1-09A5D2DEE918}"/>
          </ac:picMkLst>
        </pc:picChg>
        <pc:picChg chg="add mod">
          <ac:chgData name="Rui Costa" userId="3a2e054e-4720-4130-a729-7446f90c0726" providerId="ADAL" clId="{41C43D4B-799D-4CD8-AB17-FEFD8E258A40}" dt="2022-01-21T12:45:17.736" v="2680"/>
          <ac:picMkLst>
            <pc:docMk/>
            <pc:sldMk cId="1735747306" sldId="323"/>
            <ac:picMk id="7" creationId="{44B470B0-4B47-45ED-A2D5-6988904FDE80}"/>
          </ac:picMkLst>
        </pc:picChg>
        <pc:cxnChg chg="add">
          <ac:chgData name="Rui Costa" userId="3a2e054e-4720-4130-a729-7446f90c0726" providerId="ADAL" clId="{41C43D4B-799D-4CD8-AB17-FEFD8E258A40}" dt="2022-01-20T17:16:30.177" v="1163" actId="26606"/>
          <ac:cxnSpMkLst>
            <pc:docMk/>
            <pc:sldMk cId="1735747306" sldId="323"/>
            <ac:cxnSpMk id="11" creationId="{67182200-4859-4C8D-BCBB-55B245C28BA3}"/>
          </ac:cxnSpMkLst>
        </pc:cxnChg>
      </pc:sldChg>
      <pc:sldChg chg="del">
        <pc:chgData name="Rui Costa" userId="3a2e054e-4720-4130-a729-7446f90c0726" providerId="ADAL" clId="{41C43D4B-799D-4CD8-AB17-FEFD8E258A40}" dt="2022-01-21T13:04:19.668" v="2775" actId="47"/>
        <pc:sldMkLst>
          <pc:docMk/>
          <pc:sldMk cId="3967060026" sldId="324"/>
        </pc:sldMkLst>
      </pc:sldChg>
      <pc:sldChg chg="add">
        <pc:chgData name="Rui Costa" userId="3a2e054e-4720-4130-a729-7446f90c0726" providerId="ADAL" clId="{41C43D4B-799D-4CD8-AB17-FEFD8E258A40}" dt="2022-01-20T17:43:22.094" v="1540"/>
        <pc:sldMkLst>
          <pc:docMk/>
          <pc:sldMk cId="3575483905" sldId="325"/>
        </pc:sldMkLst>
      </pc:sldChg>
      <pc:sldChg chg="del ord">
        <pc:chgData name="Rui Costa" userId="3a2e054e-4720-4130-a729-7446f90c0726" providerId="ADAL" clId="{41C43D4B-799D-4CD8-AB17-FEFD8E258A40}" dt="2022-01-20T17:43:15.766" v="1539" actId="2696"/>
        <pc:sldMkLst>
          <pc:docMk/>
          <pc:sldMk cId="3864584708" sldId="325"/>
        </pc:sldMkLst>
      </pc:sldChg>
      <pc:sldChg chg="addSp modSp mod modTransition modNotesTx">
        <pc:chgData name="Rui Costa" userId="3a2e054e-4720-4130-a729-7446f90c0726" providerId="ADAL" clId="{41C43D4B-799D-4CD8-AB17-FEFD8E258A40}" dt="2022-01-21T12:48:59.124" v="2720" actId="1076"/>
        <pc:sldMkLst>
          <pc:docMk/>
          <pc:sldMk cId="968158290" sldId="326"/>
        </pc:sldMkLst>
        <pc:picChg chg="add mod">
          <ac:chgData name="Rui Costa" userId="3a2e054e-4720-4130-a729-7446f90c0726" providerId="ADAL" clId="{41C43D4B-799D-4CD8-AB17-FEFD8E258A40}" dt="2022-01-21T12:48:59.124" v="2720" actId="1076"/>
          <ac:picMkLst>
            <pc:docMk/>
            <pc:sldMk cId="968158290" sldId="326"/>
            <ac:picMk id="6" creationId="{C825B371-E5CA-4548-B13C-E1DE73637B3C}"/>
          </ac:picMkLst>
        </pc:picChg>
      </pc:sldChg>
      <pc:sldChg chg="del">
        <pc:chgData name="Rui Costa" userId="3a2e054e-4720-4130-a729-7446f90c0726" providerId="ADAL" clId="{41C43D4B-799D-4CD8-AB17-FEFD8E258A40}" dt="2022-01-20T05:16:21.828" v="80" actId="47"/>
        <pc:sldMkLst>
          <pc:docMk/>
          <pc:sldMk cId="4044535339" sldId="326"/>
        </pc:sldMkLst>
      </pc:sldChg>
      <pc:sldChg chg="addSp modSp mod modTransition">
        <pc:chgData name="Rui Costa" userId="3a2e054e-4720-4130-a729-7446f90c0726" providerId="ADAL" clId="{41C43D4B-799D-4CD8-AB17-FEFD8E258A40}" dt="2022-01-21T12:50:04.070" v="2726" actId="1076"/>
        <pc:sldMkLst>
          <pc:docMk/>
          <pc:sldMk cId="792707500" sldId="327"/>
        </pc:sldMkLst>
        <pc:spChg chg="mod">
          <ac:chgData name="Rui Costa" userId="3a2e054e-4720-4130-a729-7446f90c0726" providerId="ADAL" clId="{41C43D4B-799D-4CD8-AB17-FEFD8E258A40}" dt="2022-01-20T05:58:08.501" v="477" actId="207"/>
          <ac:spMkLst>
            <pc:docMk/>
            <pc:sldMk cId="792707500" sldId="327"/>
            <ac:spMk id="2" creationId="{AFEA4B9D-9C77-48E7-90C5-3682EED2D5F6}"/>
          </ac:spMkLst>
        </pc:spChg>
        <pc:spChg chg="mod">
          <ac:chgData name="Rui Costa" userId="3a2e054e-4720-4130-a729-7446f90c0726" providerId="ADAL" clId="{41C43D4B-799D-4CD8-AB17-FEFD8E258A40}" dt="2022-01-21T12:50:04.070" v="2726" actId="1076"/>
          <ac:spMkLst>
            <pc:docMk/>
            <pc:sldMk cId="792707500" sldId="327"/>
            <ac:spMk id="7" creationId="{06B4423B-8EDF-4967-8A0F-7E5A349E78A8}"/>
          </ac:spMkLst>
        </pc:spChg>
        <pc:picChg chg="add mod">
          <ac:chgData name="Rui Costa" userId="3a2e054e-4720-4130-a729-7446f90c0726" providerId="ADAL" clId="{41C43D4B-799D-4CD8-AB17-FEFD8E258A40}" dt="2022-01-21T12:43:59.212" v="2655"/>
          <ac:picMkLst>
            <pc:docMk/>
            <pc:sldMk cId="792707500" sldId="327"/>
            <ac:picMk id="6" creationId="{244F5906-52C5-4441-BDC1-F5602092E5F8}"/>
          </ac:picMkLst>
        </pc:picChg>
      </pc:sldChg>
      <pc:sldChg chg="del">
        <pc:chgData name="Rui Costa" userId="3a2e054e-4720-4130-a729-7446f90c0726" providerId="ADAL" clId="{41C43D4B-799D-4CD8-AB17-FEFD8E258A40}" dt="2022-01-20T05:52:45.970" v="420" actId="47"/>
        <pc:sldMkLst>
          <pc:docMk/>
          <pc:sldMk cId="1483892624" sldId="327"/>
        </pc:sldMkLst>
      </pc:sldChg>
      <pc:sldChg chg="addSp delSp modSp mod modTransition delAnim modAnim">
        <pc:chgData name="Rui Costa" userId="3a2e054e-4720-4130-a729-7446f90c0726" providerId="ADAL" clId="{41C43D4B-799D-4CD8-AB17-FEFD8E258A40}" dt="2022-01-21T12:43:41.292" v="2649" actId="1076"/>
        <pc:sldMkLst>
          <pc:docMk/>
          <pc:sldMk cId="851072003" sldId="328"/>
        </pc:sldMkLst>
        <pc:spChg chg="del mod">
          <ac:chgData name="Rui Costa" userId="3a2e054e-4720-4130-a729-7446f90c0726" providerId="ADAL" clId="{41C43D4B-799D-4CD8-AB17-FEFD8E258A40}" dt="2022-01-20T05:12:32.782" v="37"/>
          <ac:spMkLst>
            <pc:docMk/>
            <pc:sldMk cId="851072003" sldId="328"/>
            <ac:spMk id="8" creationId="{00000000-0000-0000-0000-000000000000}"/>
          </ac:spMkLst>
        </pc:spChg>
        <pc:spChg chg="del mod">
          <ac:chgData name="Rui Costa" userId="3a2e054e-4720-4130-a729-7446f90c0726" providerId="ADAL" clId="{41C43D4B-799D-4CD8-AB17-FEFD8E258A40}" dt="2022-01-20T05:07:14.497" v="24"/>
          <ac:spMkLst>
            <pc:docMk/>
            <pc:sldMk cId="851072003" sldId="328"/>
            <ac:spMk id="12" creationId="{00000000-0000-0000-0000-000000000000}"/>
          </ac:spMkLst>
        </pc:spChg>
        <pc:spChg chg="del mod">
          <ac:chgData name="Rui Costa" userId="3a2e054e-4720-4130-a729-7446f90c0726" providerId="ADAL" clId="{41C43D4B-799D-4CD8-AB17-FEFD8E258A40}" dt="2022-01-20T05:07:14.499" v="26"/>
          <ac:spMkLst>
            <pc:docMk/>
            <pc:sldMk cId="851072003" sldId="328"/>
            <ac:spMk id="16" creationId="{00000000-0000-0000-0000-000000000000}"/>
          </ac:spMkLst>
        </pc:spChg>
        <pc:spChg chg="mod">
          <ac:chgData name="Rui Costa" userId="3a2e054e-4720-4130-a729-7446f90c0726" providerId="ADAL" clId="{41C43D4B-799D-4CD8-AB17-FEFD8E258A40}" dt="2022-01-20T06:14:29.321" v="620" actId="14100"/>
          <ac:spMkLst>
            <pc:docMk/>
            <pc:sldMk cId="851072003" sldId="328"/>
            <ac:spMk id="22" creationId="{00000000-0000-0000-0000-000000000000}"/>
          </ac:spMkLst>
        </pc:spChg>
        <pc:spChg chg="mod">
          <ac:chgData name="Rui Costa" userId="3a2e054e-4720-4130-a729-7446f90c0726" providerId="ADAL" clId="{41C43D4B-799D-4CD8-AB17-FEFD8E258A40}" dt="2022-01-20T06:14:01.213" v="605" actId="6549"/>
          <ac:spMkLst>
            <pc:docMk/>
            <pc:sldMk cId="851072003" sldId="328"/>
            <ac:spMk id="24" creationId="{00000000-0000-0000-0000-000000000000}"/>
          </ac:spMkLst>
        </pc:spChg>
        <pc:spChg chg="del mod">
          <ac:chgData name="Rui Costa" userId="3a2e054e-4720-4130-a729-7446f90c0726" providerId="ADAL" clId="{41C43D4B-799D-4CD8-AB17-FEFD8E258A40}" dt="2022-01-20T05:07:14.499" v="28"/>
          <ac:spMkLst>
            <pc:docMk/>
            <pc:sldMk cId="851072003" sldId="328"/>
            <ac:spMk id="27" creationId="{126A072A-B208-48ED-8CA3-381A0330963A}"/>
          </ac:spMkLst>
        </pc:spChg>
        <pc:spChg chg="add del">
          <ac:chgData name="Rui Costa" userId="3a2e054e-4720-4130-a729-7446f90c0726" providerId="ADAL" clId="{41C43D4B-799D-4CD8-AB17-FEFD8E258A40}" dt="2022-01-20T05:11:48.370" v="31" actId="22"/>
          <ac:spMkLst>
            <pc:docMk/>
            <pc:sldMk cId="851072003" sldId="328"/>
            <ac:spMk id="32" creationId="{0D8EF840-B0C6-4A15-BB56-9E8DFEEA35FA}"/>
          </ac:spMkLst>
        </pc:spChg>
        <pc:grpChg chg="mod">
          <ac:chgData name="Rui Costa" userId="3a2e054e-4720-4130-a729-7446f90c0726" providerId="ADAL" clId="{41C43D4B-799D-4CD8-AB17-FEFD8E258A40}" dt="2022-01-21T07:26:38.816" v="1836" actId="1076"/>
          <ac:grpSpMkLst>
            <pc:docMk/>
            <pc:sldMk cId="851072003" sldId="328"/>
            <ac:grpSpMk id="28" creationId="{91C0833F-F4A2-4ABA-8ED0-2A5AD6553A73}"/>
          </ac:grpSpMkLst>
        </pc:grpChg>
        <pc:picChg chg="add mod">
          <ac:chgData name="Rui Costa" userId="3a2e054e-4720-4130-a729-7446f90c0726" providerId="ADAL" clId="{41C43D4B-799D-4CD8-AB17-FEFD8E258A40}" dt="2022-01-21T12:43:41.292" v="2649" actId="1076"/>
          <ac:picMkLst>
            <pc:docMk/>
            <pc:sldMk cId="851072003" sldId="328"/>
            <ac:picMk id="2" creationId="{6D1EBC1B-6AD6-487D-A4BE-84921EA0D163}"/>
          </ac:picMkLst>
        </pc:picChg>
      </pc:sldChg>
      <pc:sldChg chg="addSp delSp modSp add mod modTransition delAnim modAnim modNotesTx">
        <pc:chgData name="Rui Costa" userId="3a2e054e-4720-4130-a729-7446f90c0726" providerId="ADAL" clId="{41C43D4B-799D-4CD8-AB17-FEFD8E258A40}" dt="2022-01-21T12:50:26.426" v="2730" actId="1076"/>
        <pc:sldMkLst>
          <pc:docMk/>
          <pc:sldMk cId="1840594005" sldId="329"/>
        </pc:sldMkLst>
        <pc:spChg chg="del">
          <ac:chgData name="Rui Costa" userId="3a2e054e-4720-4130-a729-7446f90c0726" providerId="ADAL" clId="{41C43D4B-799D-4CD8-AB17-FEFD8E258A40}" dt="2022-01-20T05:23:28.293" v="183" actId="478"/>
          <ac:spMkLst>
            <pc:docMk/>
            <pc:sldMk cId="1840594005" sldId="329"/>
            <ac:spMk id="5" creationId="{00000000-0000-0000-0000-000000000000}"/>
          </ac:spMkLst>
        </pc:spChg>
        <pc:spChg chg="del">
          <ac:chgData name="Rui Costa" userId="3a2e054e-4720-4130-a729-7446f90c0726" providerId="ADAL" clId="{41C43D4B-799D-4CD8-AB17-FEFD8E258A40}" dt="2022-01-20T05:23:28.293" v="183" actId="478"/>
          <ac:spMkLst>
            <pc:docMk/>
            <pc:sldMk cId="1840594005" sldId="329"/>
            <ac:spMk id="8" creationId="{00000000-0000-0000-0000-000000000000}"/>
          </ac:spMkLst>
        </pc:spChg>
        <pc:spChg chg="del">
          <ac:chgData name="Rui Costa" userId="3a2e054e-4720-4130-a729-7446f90c0726" providerId="ADAL" clId="{41C43D4B-799D-4CD8-AB17-FEFD8E258A40}" dt="2022-01-20T05:23:28.293" v="183" actId="478"/>
          <ac:spMkLst>
            <pc:docMk/>
            <pc:sldMk cId="1840594005" sldId="329"/>
            <ac:spMk id="12" creationId="{00000000-0000-0000-0000-000000000000}"/>
          </ac:spMkLst>
        </pc:spChg>
        <pc:spChg chg="mod">
          <ac:chgData name="Rui Costa" userId="3a2e054e-4720-4130-a729-7446f90c0726" providerId="ADAL" clId="{41C43D4B-799D-4CD8-AB17-FEFD8E258A40}" dt="2022-01-21T12:50:26.426" v="2730" actId="1076"/>
          <ac:spMkLst>
            <pc:docMk/>
            <pc:sldMk cId="1840594005" sldId="329"/>
            <ac:spMk id="16" creationId="{00000000-0000-0000-0000-000000000000}"/>
          </ac:spMkLst>
        </pc:spChg>
        <pc:spChg chg="del">
          <ac:chgData name="Rui Costa" userId="3a2e054e-4720-4130-a729-7446f90c0726" providerId="ADAL" clId="{41C43D4B-799D-4CD8-AB17-FEFD8E258A40}" dt="2022-01-20T05:23:28.293" v="183" actId="478"/>
          <ac:spMkLst>
            <pc:docMk/>
            <pc:sldMk cId="1840594005" sldId="329"/>
            <ac:spMk id="22" creationId="{00000000-0000-0000-0000-000000000000}"/>
          </ac:spMkLst>
        </pc:spChg>
        <pc:spChg chg="del">
          <ac:chgData name="Rui Costa" userId="3a2e054e-4720-4130-a729-7446f90c0726" providerId="ADAL" clId="{41C43D4B-799D-4CD8-AB17-FEFD8E258A40}" dt="2022-01-20T05:23:28.293" v="183" actId="478"/>
          <ac:spMkLst>
            <pc:docMk/>
            <pc:sldMk cId="1840594005" sldId="329"/>
            <ac:spMk id="24" creationId="{00000000-0000-0000-0000-000000000000}"/>
          </ac:spMkLst>
        </pc:spChg>
        <pc:spChg chg="del">
          <ac:chgData name="Rui Costa" userId="3a2e054e-4720-4130-a729-7446f90c0726" providerId="ADAL" clId="{41C43D4B-799D-4CD8-AB17-FEFD8E258A40}" dt="2022-01-20T05:23:28.293" v="183" actId="478"/>
          <ac:spMkLst>
            <pc:docMk/>
            <pc:sldMk cId="1840594005" sldId="329"/>
            <ac:spMk id="26" creationId="{00000000-0000-0000-0000-000000000000}"/>
          </ac:spMkLst>
        </pc:spChg>
        <pc:grpChg chg="del">
          <ac:chgData name="Rui Costa" userId="3a2e054e-4720-4130-a729-7446f90c0726" providerId="ADAL" clId="{41C43D4B-799D-4CD8-AB17-FEFD8E258A40}" dt="2022-01-20T05:23:28.293" v="183" actId="478"/>
          <ac:grpSpMkLst>
            <pc:docMk/>
            <pc:sldMk cId="1840594005" sldId="329"/>
            <ac:grpSpMk id="13" creationId="{00000000-0000-0000-0000-000000000000}"/>
          </ac:grpSpMkLst>
        </pc:grpChg>
        <pc:grpChg chg="del">
          <ac:chgData name="Rui Costa" userId="3a2e054e-4720-4130-a729-7446f90c0726" providerId="ADAL" clId="{41C43D4B-799D-4CD8-AB17-FEFD8E258A40}" dt="2022-01-20T05:23:28.293" v="183" actId="478"/>
          <ac:grpSpMkLst>
            <pc:docMk/>
            <pc:sldMk cId="1840594005" sldId="329"/>
            <ac:grpSpMk id="17" creationId="{00000000-0000-0000-0000-000000000000}"/>
          </ac:grpSpMkLst>
        </pc:grpChg>
        <pc:grpChg chg="del">
          <ac:chgData name="Rui Costa" userId="3a2e054e-4720-4130-a729-7446f90c0726" providerId="ADAL" clId="{41C43D4B-799D-4CD8-AB17-FEFD8E258A40}" dt="2022-01-20T05:23:28.293" v="183" actId="478"/>
          <ac:grpSpMkLst>
            <pc:docMk/>
            <pc:sldMk cId="1840594005" sldId="329"/>
            <ac:grpSpMk id="25" creationId="{00000000-0000-0000-0000-000000000000}"/>
          </ac:grpSpMkLst>
        </pc:grpChg>
        <pc:picChg chg="mod">
          <ac:chgData name="Rui Costa" userId="3a2e054e-4720-4130-a729-7446f90c0726" providerId="ADAL" clId="{41C43D4B-799D-4CD8-AB17-FEFD8E258A40}" dt="2022-01-20T05:23:31.540" v="184" actId="1076"/>
          <ac:picMkLst>
            <pc:docMk/>
            <pc:sldMk cId="1840594005" sldId="329"/>
            <ac:picMk id="4" creationId="{00000000-0000-0000-0000-000000000000}"/>
          </ac:picMkLst>
        </pc:picChg>
        <pc:picChg chg="add mod">
          <ac:chgData name="Rui Costa" userId="3a2e054e-4720-4130-a729-7446f90c0726" providerId="ADAL" clId="{41C43D4B-799D-4CD8-AB17-FEFD8E258A40}" dt="2022-01-21T12:50:21.643" v="2729" actId="1076"/>
          <ac:picMkLst>
            <pc:docMk/>
            <pc:sldMk cId="1840594005" sldId="329"/>
            <ac:picMk id="5" creationId="{A5DCDB34-BE55-4477-A004-0805C985A546}"/>
          </ac:picMkLst>
        </pc:picChg>
        <pc:picChg chg="add mod">
          <ac:chgData name="Rui Costa" userId="3a2e054e-4720-4130-a729-7446f90c0726" providerId="ADAL" clId="{41C43D4B-799D-4CD8-AB17-FEFD8E258A40}" dt="2022-01-20T05:23:38.406" v="185" actId="1076"/>
          <ac:picMkLst>
            <pc:docMk/>
            <pc:sldMk cId="1840594005" sldId="329"/>
            <ac:picMk id="21" creationId="{1723A364-BDB9-46D2-947F-CA96A31FBFB5}"/>
          </ac:picMkLst>
        </pc:picChg>
        <pc:cxnChg chg="del">
          <ac:chgData name="Rui Costa" userId="3a2e054e-4720-4130-a729-7446f90c0726" providerId="ADAL" clId="{41C43D4B-799D-4CD8-AB17-FEFD8E258A40}" dt="2022-01-20T05:23:28.293" v="183" actId="478"/>
          <ac:cxnSpMkLst>
            <pc:docMk/>
            <pc:sldMk cId="1840594005" sldId="329"/>
            <ac:cxnSpMk id="20" creationId="{00000000-0000-0000-0000-000000000000}"/>
          </ac:cxnSpMkLst>
        </pc:cxnChg>
      </pc:sldChg>
      <pc:sldChg chg="modSp add del mod">
        <pc:chgData name="Rui Costa" userId="3a2e054e-4720-4130-a729-7446f90c0726" providerId="ADAL" clId="{41C43D4B-799D-4CD8-AB17-FEFD8E258A40}" dt="2022-01-20T05:12:26.442" v="34" actId="47"/>
        <pc:sldMkLst>
          <pc:docMk/>
          <pc:sldMk cId="3525318347" sldId="329"/>
        </pc:sldMkLst>
        <pc:spChg chg="mod">
          <ac:chgData name="Rui Costa" userId="3a2e054e-4720-4130-a729-7446f90c0726" providerId="ADAL" clId="{41C43D4B-799D-4CD8-AB17-FEFD8E258A40}" dt="2022-01-20T05:11:58.532" v="33" actId="14100"/>
          <ac:spMkLst>
            <pc:docMk/>
            <pc:sldMk cId="3525318347" sldId="329"/>
            <ac:spMk id="22" creationId="{00000000-0000-0000-0000-000000000000}"/>
          </ac:spMkLst>
        </pc:spChg>
      </pc:sldChg>
      <pc:sldChg chg="addSp delSp modSp add mod ord delAnim">
        <pc:chgData name="Rui Costa" userId="3a2e054e-4720-4130-a729-7446f90c0726" providerId="ADAL" clId="{41C43D4B-799D-4CD8-AB17-FEFD8E258A40}" dt="2022-01-21T12:49:49.795" v="2725" actId="478"/>
        <pc:sldMkLst>
          <pc:docMk/>
          <pc:sldMk cId="1063636596" sldId="330"/>
        </pc:sldMkLst>
        <pc:spChg chg="del">
          <ac:chgData name="Rui Costa" userId="3a2e054e-4720-4130-a729-7446f90c0726" providerId="ADAL" clId="{41C43D4B-799D-4CD8-AB17-FEFD8E258A40}" dt="2022-01-20T05:29:37.239" v="209" actId="478"/>
          <ac:spMkLst>
            <pc:docMk/>
            <pc:sldMk cId="1063636596" sldId="330"/>
            <ac:spMk id="16" creationId="{00000000-0000-0000-0000-000000000000}"/>
          </ac:spMkLst>
        </pc:spChg>
        <pc:picChg chg="mod">
          <ac:chgData name="Rui Costa" userId="3a2e054e-4720-4130-a729-7446f90c0726" providerId="ADAL" clId="{41C43D4B-799D-4CD8-AB17-FEFD8E258A40}" dt="2022-01-20T05:29:42.899" v="210" actId="14100"/>
          <ac:picMkLst>
            <pc:docMk/>
            <pc:sldMk cId="1063636596" sldId="330"/>
            <ac:picMk id="4" creationId="{00000000-0000-0000-0000-000000000000}"/>
          </ac:picMkLst>
        </pc:picChg>
        <pc:picChg chg="add mod">
          <ac:chgData name="Rui Costa" userId="3a2e054e-4720-4130-a729-7446f90c0726" providerId="ADAL" clId="{41C43D4B-799D-4CD8-AB17-FEFD8E258A40}" dt="2022-01-20T16:27:38.080" v="723" actId="1076"/>
          <ac:picMkLst>
            <pc:docMk/>
            <pc:sldMk cId="1063636596" sldId="330"/>
            <ac:picMk id="5" creationId="{CAC0D9A9-1C28-4F1E-A08F-9ABFA8CA53F5}"/>
          </ac:picMkLst>
        </pc:picChg>
        <pc:picChg chg="add del mod">
          <ac:chgData name="Rui Costa" userId="3a2e054e-4720-4130-a729-7446f90c0726" providerId="ADAL" clId="{41C43D4B-799D-4CD8-AB17-FEFD8E258A40}" dt="2022-01-21T12:49:49.795" v="2725" actId="478"/>
          <ac:picMkLst>
            <pc:docMk/>
            <pc:sldMk cId="1063636596" sldId="330"/>
            <ac:picMk id="6" creationId="{28FCA622-B04A-4EA4-A0FF-C3AC20346216}"/>
          </ac:picMkLst>
        </pc:picChg>
        <pc:picChg chg="del">
          <ac:chgData name="Rui Costa" userId="3a2e054e-4720-4130-a729-7446f90c0726" providerId="ADAL" clId="{41C43D4B-799D-4CD8-AB17-FEFD8E258A40}" dt="2022-01-20T05:29:34.593" v="208" actId="478"/>
          <ac:picMkLst>
            <pc:docMk/>
            <pc:sldMk cId="1063636596" sldId="330"/>
            <ac:picMk id="21" creationId="{1723A364-BDB9-46D2-947F-CA96A31FBFB5}"/>
          </ac:picMkLst>
        </pc:picChg>
      </pc:sldChg>
      <pc:sldChg chg="addSp delSp modSp add mod delAnim modAnim">
        <pc:chgData name="Rui Costa" userId="3a2e054e-4720-4130-a729-7446f90c0726" providerId="ADAL" clId="{41C43D4B-799D-4CD8-AB17-FEFD8E258A40}" dt="2022-01-21T12:44:04.835" v="2656"/>
        <pc:sldMkLst>
          <pc:docMk/>
          <pc:sldMk cId="71378508" sldId="331"/>
        </pc:sldMkLst>
        <pc:spChg chg="mod">
          <ac:chgData name="Rui Costa" userId="3a2e054e-4720-4130-a729-7446f90c0726" providerId="ADAL" clId="{41C43D4B-799D-4CD8-AB17-FEFD8E258A40}" dt="2022-01-20T05:32:25.241" v="251" actId="20577"/>
          <ac:spMkLst>
            <pc:docMk/>
            <pc:sldMk cId="71378508" sldId="331"/>
            <ac:spMk id="2" creationId="{00000000-0000-0000-0000-000000000000}"/>
          </ac:spMkLst>
        </pc:spChg>
        <pc:spChg chg="del mod">
          <ac:chgData name="Rui Costa" userId="3a2e054e-4720-4130-a729-7446f90c0726" providerId="ADAL" clId="{41C43D4B-799D-4CD8-AB17-FEFD8E258A40}" dt="2022-01-20T05:55:45.731" v="471" actId="478"/>
          <ac:spMkLst>
            <pc:docMk/>
            <pc:sldMk cId="71378508" sldId="331"/>
            <ac:spMk id="9" creationId="{00000000-0000-0000-0000-000000000000}"/>
          </ac:spMkLst>
        </pc:spChg>
        <pc:spChg chg="mod">
          <ac:chgData name="Rui Costa" userId="3a2e054e-4720-4130-a729-7446f90c0726" providerId="ADAL" clId="{41C43D4B-799D-4CD8-AB17-FEFD8E258A40}" dt="2022-01-20T05:53:29.074" v="421"/>
          <ac:spMkLst>
            <pc:docMk/>
            <pc:sldMk cId="71378508" sldId="331"/>
            <ac:spMk id="11" creationId="{E5D6FA87-F6C8-4AC6-9E8B-02C2A93BDC93}"/>
          </ac:spMkLst>
        </pc:spChg>
        <pc:spChg chg="mod">
          <ac:chgData name="Rui Costa" userId="3a2e054e-4720-4130-a729-7446f90c0726" providerId="ADAL" clId="{41C43D4B-799D-4CD8-AB17-FEFD8E258A40}" dt="2022-01-20T05:53:29.074" v="421"/>
          <ac:spMkLst>
            <pc:docMk/>
            <pc:sldMk cId="71378508" sldId="331"/>
            <ac:spMk id="12" creationId="{6D3C289E-EC94-4931-87FD-D2A872FCD549}"/>
          </ac:spMkLst>
        </pc:spChg>
        <pc:spChg chg="mod">
          <ac:chgData name="Rui Costa" userId="3a2e054e-4720-4130-a729-7446f90c0726" providerId="ADAL" clId="{41C43D4B-799D-4CD8-AB17-FEFD8E258A40}" dt="2022-01-20T05:53:29.074" v="421"/>
          <ac:spMkLst>
            <pc:docMk/>
            <pc:sldMk cId="71378508" sldId="331"/>
            <ac:spMk id="14" creationId="{471C0C89-3E4F-498D-ACD5-897FD9DCC6FE}"/>
          </ac:spMkLst>
        </pc:spChg>
        <pc:spChg chg="mod">
          <ac:chgData name="Rui Costa" userId="3a2e054e-4720-4130-a729-7446f90c0726" providerId="ADAL" clId="{41C43D4B-799D-4CD8-AB17-FEFD8E258A40}" dt="2022-01-20T05:53:29.074" v="421"/>
          <ac:spMkLst>
            <pc:docMk/>
            <pc:sldMk cId="71378508" sldId="331"/>
            <ac:spMk id="15" creationId="{FE5A2F7A-618D-4101-AE08-791DD86D5376}"/>
          </ac:spMkLst>
        </pc:spChg>
        <pc:spChg chg="mod">
          <ac:chgData name="Rui Costa" userId="3a2e054e-4720-4130-a729-7446f90c0726" providerId="ADAL" clId="{41C43D4B-799D-4CD8-AB17-FEFD8E258A40}" dt="2022-01-20T05:53:29.074" v="421"/>
          <ac:spMkLst>
            <pc:docMk/>
            <pc:sldMk cId="71378508" sldId="331"/>
            <ac:spMk id="17" creationId="{228DBEC0-73C6-4DCA-BD43-FAAC1622B073}"/>
          </ac:spMkLst>
        </pc:spChg>
        <pc:spChg chg="mod">
          <ac:chgData name="Rui Costa" userId="3a2e054e-4720-4130-a729-7446f90c0726" providerId="ADAL" clId="{41C43D4B-799D-4CD8-AB17-FEFD8E258A40}" dt="2022-01-20T05:53:29.074" v="421"/>
          <ac:spMkLst>
            <pc:docMk/>
            <pc:sldMk cId="71378508" sldId="331"/>
            <ac:spMk id="18" creationId="{6B1A7C30-AF75-4253-82DE-AE993E0BA961}"/>
          </ac:spMkLst>
        </pc:spChg>
        <pc:spChg chg="add mod">
          <ac:chgData name="Rui Costa" userId="3a2e054e-4720-4130-a729-7446f90c0726" providerId="ADAL" clId="{41C43D4B-799D-4CD8-AB17-FEFD8E258A40}" dt="2022-01-20T05:56:18.801" v="476" actId="1076"/>
          <ac:spMkLst>
            <pc:docMk/>
            <pc:sldMk cId="71378508" sldId="331"/>
            <ac:spMk id="19" creationId="{41D05829-0C0B-4A94-B02F-0DAAC896BAE9}"/>
          </ac:spMkLst>
        </pc:spChg>
        <pc:spChg chg="add mod">
          <ac:chgData name="Rui Costa" userId="3a2e054e-4720-4130-a729-7446f90c0726" providerId="ADAL" clId="{41C43D4B-799D-4CD8-AB17-FEFD8E258A40}" dt="2022-01-20T05:56:18.801" v="476" actId="1076"/>
          <ac:spMkLst>
            <pc:docMk/>
            <pc:sldMk cId="71378508" sldId="331"/>
            <ac:spMk id="20" creationId="{3BBFB24C-EC7D-4756-8FFF-E10B5C04908F}"/>
          </ac:spMkLst>
        </pc:spChg>
        <pc:spChg chg="add mod">
          <ac:chgData name="Rui Costa" userId="3a2e054e-4720-4130-a729-7446f90c0726" providerId="ADAL" clId="{41C43D4B-799D-4CD8-AB17-FEFD8E258A40}" dt="2022-01-20T05:56:18.801" v="476" actId="1076"/>
          <ac:spMkLst>
            <pc:docMk/>
            <pc:sldMk cId="71378508" sldId="331"/>
            <ac:spMk id="21" creationId="{60D81BA7-2029-45AA-8544-9AA8BA3128DA}"/>
          </ac:spMkLst>
        </pc:spChg>
        <pc:spChg chg="mod">
          <ac:chgData name="Rui Costa" userId="3a2e054e-4720-4130-a729-7446f90c0726" providerId="ADAL" clId="{41C43D4B-799D-4CD8-AB17-FEFD8E258A40}" dt="2022-01-20T05:53:29.074" v="421"/>
          <ac:spMkLst>
            <pc:docMk/>
            <pc:sldMk cId="71378508" sldId="331"/>
            <ac:spMk id="26" creationId="{E79B92DB-F2DD-4831-9215-FAEFE991FE3F}"/>
          </ac:spMkLst>
        </pc:spChg>
        <pc:spChg chg="mod">
          <ac:chgData name="Rui Costa" userId="3a2e054e-4720-4130-a729-7446f90c0726" providerId="ADAL" clId="{41C43D4B-799D-4CD8-AB17-FEFD8E258A40}" dt="2022-01-20T05:53:29.074" v="421"/>
          <ac:spMkLst>
            <pc:docMk/>
            <pc:sldMk cId="71378508" sldId="331"/>
            <ac:spMk id="27" creationId="{E6F093C1-552C-4AD5-BB8B-EE34C3334FB7}"/>
          </ac:spMkLst>
        </pc:spChg>
        <pc:spChg chg="add mod">
          <ac:chgData name="Rui Costa" userId="3a2e054e-4720-4130-a729-7446f90c0726" providerId="ADAL" clId="{41C43D4B-799D-4CD8-AB17-FEFD8E258A40}" dt="2022-01-20T05:56:18.801" v="476" actId="1076"/>
          <ac:spMkLst>
            <pc:docMk/>
            <pc:sldMk cId="71378508" sldId="331"/>
            <ac:spMk id="28" creationId="{F1E16568-9DC6-44A8-AA22-D1DBC73E372C}"/>
          </ac:spMkLst>
        </pc:spChg>
        <pc:grpChg chg="add mod">
          <ac:chgData name="Rui Costa" userId="3a2e054e-4720-4130-a729-7446f90c0726" providerId="ADAL" clId="{41C43D4B-799D-4CD8-AB17-FEFD8E258A40}" dt="2022-01-20T05:56:18.801" v="476" actId="1076"/>
          <ac:grpSpMkLst>
            <pc:docMk/>
            <pc:sldMk cId="71378508" sldId="331"/>
            <ac:grpSpMk id="10" creationId="{AE565B4F-3D92-4AB2-9078-E10E0A71B785}"/>
          </ac:grpSpMkLst>
        </pc:grpChg>
        <pc:grpChg chg="add mod">
          <ac:chgData name="Rui Costa" userId="3a2e054e-4720-4130-a729-7446f90c0726" providerId="ADAL" clId="{41C43D4B-799D-4CD8-AB17-FEFD8E258A40}" dt="2022-01-20T05:56:18.801" v="476" actId="1076"/>
          <ac:grpSpMkLst>
            <pc:docMk/>
            <pc:sldMk cId="71378508" sldId="331"/>
            <ac:grpSpMk id="13" creationId="{8E0C7187-CD02-4D76-B2EE-3E5419199382}"/>
          </ac:grpSpMkLst>
        </pc:grpChg>
        <pc:grpChg chg="add mod">
          <ac:chgData name="Rui Costa" userId="3a2e054e-4720-4130-a729-7446f90c0726" providerId="ADAL" clId="{41C43D4B-799D-4CD8-AB17-FEFD8E258A40}" dt="2022-01-20T05:56:18.801" v="476" actId="1076"/>
          <ac:grpSpMkLst>
            <pc:docMk/>
            <pc:sldMk cId="71378508" sldId="331"/>
            <ac:grpSpMk id="16" creationId="{94B9F068-519A-40FC-A335-09415E5881B1}"/>
          </ac:grpSpMkLst>
        </pc:grpChg>
        <pc:grpChg chg="add mod">
          <ac:chgData name="Rui Costa" userId="3a2e054e-4720-4130-a729-7446f90c0726" providerId="ADAL" clId="{41C43D4B-799D-4CD8-AB17-FEFD8E258A40}" dt="2022-01-20T05:56:18.801" v="476" actId="1076"/>
          <ac:grpSpMkLst>
            <pc:docMk/>
            <pc:sldMk cId="71378508" sldId="331"/>
            <ac:grpSpMk id="22" creationId="{4DA6DDDD-8552-4E66-B974-3971649DDF98}"/>
          </ac:grpSpMkLst>
        </pc:grpChg>
        <pc:picChg chg="add mod">
          <ac:chgData name="Rui Costa" userId="3a2e054e-4720-4130-a729-7446f90c0726" providerId="ADAL" clId="{41C43D4B-799D-4CD8-AB17-FEFD8E258A40}" dt="2022-01-21T12:44:04.835" v="2656"/>
          <ac:picMkLst>
            <pc:docMk/>
            <pc:sldMk cId="71378508" sldId="331"/>
            <ac:picMk id="24" creationId="{1885B405-BB1F-4536-95FD-74941FDD4720}"/>
          </ac:picMkLst>
        </pc:picChg>
        <pc:picChg chg="del">
          <ac:chgData name="Rui Costa" userId="3a2e054e-4720-4130-a729-7446f90c0726" providerId="ADAL" clId="{41C43D4B-799D-4CD8-AB17-FEFD8E258A40}" dt="2022-01-20T05:36:11.428" v="292" actId="478"/>
          <ac:picMkLst>
            <pc:docMk/>
            <pc:sldMk cId="71378508" sldId="331"/>
            <ac:picMk id="24" creationId="{CFC5B915-4914-489D-A967-9029ABF9480E}"/>
          </ac:picMkLst>
        </pc:picChg>
      </pc:sldChg>
      <pc:sldChg chg="addSp delSp modSp add mod modAnim modNotesTx">
        <pc:chgData name="Rui Costa" userId="3a2e054e-4720-4130-a729-7446f90c0726" providerId="ADAL" clId="{41C43D4B-799D-4CD8-AB17-FEFD8E258A40}" dt="2022-01-21T12:49:25.258" v="2724" actId="14100"/>
        <pc:sldMkLst>
          <pc:docMk/>
          <pc:sldMk cId="2969930458" sldId="332"/>
        </pc:sldMkLst>
        <pc:spChg chg="mod">
          <ac:chgData name="Rui Costa" userId="3a2e054e-4720-4130-a729-7446f90c0726" providerId="ADAL" clId="{41C43D4B-799D-4CD8-AB17-FEFD8E258A40}" dt="2022-01-20T05:33:15.463" v="268" actId="20577"/>
          <ac:spMkLst>
            <pc:docMk/>
            <pc:sldMk cId="2969930458" sldId="332"/>
            <ac:spMk id="2" creationId="{00000000-0000-0000-0000-000000000000}"/>
          </ac:spMkLst>
        </pc:spChg>
        <pc:spChg chg="mod">
          <ac:chgData name="Rui Costa" userId="3a2e054e-4720-4130-a729-7446f90c0726" providerId="ADAL" clId="{41C43D4B-799D-4CD8-AB17-FEFD8E258A40}" dt="2022-01-20T05:34:52.454" v="283" actId="403"/>
          <ac:spMkLst>
            <pc:docMk/>
            <pc:sldMk cId="2969930458" sldId="332"/>
            <ac:spMk id="9" creationId="{00000000-0000-0000-0000-000000000000}"/>
          </ac:spMkLst>
        </pc:spChg>
        <pc:spChg chg="add mod">
          <ac:chgData name="Rui Costa" userId="3a2e054e-4720-4130-a729-7446f90c0726" providerId="ADAL" clId="{41C43D4B-799D-4CD8-AB17-FEFD8E258A40}" dt="2022-01-21T12:49:25.258" v="2724" actId="14100"/>
          <ac:spMkLst>
            <pc:docMk/>
            <pc:sldMk cId="2969930458" sldId="332"/>
            <ac:spMk id="11" creationId="{9E617237-B553-44DF-9829-35AE578F8F2C}"/>
          </ac:spMkLst>
        </pc:spChg>
        <pc:picChg chg="add mod">
          <ac:chgData name="Rui Costa" userId="3a2e054e-4720-4130-a729-7446f90c0726" providerId="ADAL" clId="{41C43D4B-799D-4CD8-AB17-FEFD8E258A40}" dt="2022-01-20T05:35:29.654" v="287" actId="1076"/>
          <ac:picMkLst>
            <pc:docMk/>
            <pc:sldMk cId="2969930458" sldId="332"/>
            <ac:picMk id="10" creationId="{4896ED15-35F1-4C11-8A36-F65FEF06A766}"/>
          </ac:picMkLst>
        </pc:picChg>
        <pc:picChg chg="add mod">
          <ac:chgData name="Rui Costa" userId="3a2e054e-4720-4130-a729-7446f90c0726" providerId="ADAL" clId="{41C43D4B-799D-4CD8-AB17-FEFD8E258A40}" dt="2022-01-21T12:44:13.406" v="2659"/>
          <ac:picMkLst>
            <pc:docMk/>
            <pc:sldMk cId="2969930458" sldId="332"/>
            <ac:picMk id="12" creationId="{99930E7C-6493-480E-AB2D-766A546C2CA7}"/>
          </ac:picMkLst>
        </pc:picChg>
        <pc:picChg chg="del">
          <ac:chgData name="Rui Costa" userId="3a2e054e-4720-4130-a729-7446f90c0726" providerId="ADAL" clId="{41C43D4B-799D-4CD8-AB17-FEFD8E258A40}" dt="2022-01-20T05:33:51.322" v="270" actId="478"/>
          <ac:picMkLst>
            <pc:docMk/>
            <pc:sldMk cId="2969930458" sldId="332"/>
            <ac:picMk id="24" creationId="{CFC5B915-4914-489D-A967-9029ABF9480E}"/>
          </ac:picMkLst>
        </pc:picChg>
      </pc:sldChg>
      <pc:sldChg chg="addSp delSp modSp add mod delAnim">
        <pc:chgData name="Rui Costa" userId="3a2e054e-4720-4130-a729-7446f90c0726" providerId="ADAL" clId="{41C43D4B-799D-4CD8-AB17-FEFD8E258A40}" dt="2022-01-21T12:44:34.626" v="2666"/>
        <pc:sldMkLst>
          <pc:docMk/>
          <pc:sldMk cId="2247335806" sldId="333"/>
        </pc:sldMkLst>
        <pc:spChg chg="mod">
          <ac:chgData name="Rui Costa" userId="3a2e054e-4720-4130-a729-7446f90c0726" providerId="ADAL" clId="{41C43D4B-799D-4CD8-AB17-FEFD8E258A40}" dt="2022-01-20T06:09:29.102" v="539" actId="20577"/>
          <ac:spMkLst>
            <pc:docMk/>
            <pc:sldMk cId="2247335806" sldId="333"/>
            <ac:spMk id="2" creationId="{00000000-0000-0000-0000-000000000000}"/>
          </ac:spMkLst>
        </pc:spChg>
        <pc:spChg chg="del">
          <ac:chgData name="Rui Costa" userId="3a2e054e-4720-4130-a729-7446f90c0726" providerId="ADAL" clId="{41C43D4B-799D-4CD8-AB17-FEFD8E258A40}" dt="2022-01-20T06:08:55.948" v="504" actId="478"/>
          <ac:spMkLst>
            <pc:docMk/>
            <pc:sldMk cId="2247335806" sldId="333"/>
            <ac:spMk id="9" creationId="{00000000-0000-0000-0000-000000000000}"/>
          </ac:spMkLst>
        </pc:spChg>
        <pc:spChg chg="del">
          <ac:chgData name="Rui Costa" userId="3a2e054e-4720-4130-a729-7446f90c0726" providerId="ADAL" clId="{41C43D4B-799D-4CD8-AB17-FEFD8E258A40}" dt="2022-01-20T06:08:57.735" v="505" actId="478"/>
          <ac:spMkLst>
            <pc:docMk/>
            <pc:sldMk cId="2247335806" sldId="333"/>
            <ac:spMk id="11" creationId="{9E617237-B553-44DF-9829-35AE578F8F2C}"/>
          </ac:spMkLst>
        </pc:spChg>
        <pc:picChg chg="add mod">
          <ac:chgData name="Rui Costa" userId="3a2e054e-4720-4130-a729-7446f90c0726" providerId="ADAL" clId="{41C43D4B-799D-4CD8-AB17-FEFD8E258A40}" dt="2022-01-21T12:44:34.626" v="2666"/>
          <ac:picMkLst>
            <pc:docMk/>
            <pc:sldMk cId="2247335806" sldId="333"/>
            <ac:picMk id="8" creationId="{B7CD7721-8681-4F42-93D9-13800E70481E}"/>
          </ac:picMkLst>
        </pc:picChg>
        <pc:picChg chg="del">
          <ac:chgData name="Rui Costa" userId="3a2e054e-4720-4130-a729-7446f90c0726" providerId="ADAL" clId="{41C43D4B-799D-4CD8-AB17-FEFD8E258A40}" dt="2022-01-20T06:08:52.707" v="503" actId="478"/>
          <ac:picMkLst>
            <pc:docMk/>
            <pc:sldMk cId="2247335806" sldId="333"/>
            <ac:picMk id="10" creationId="{4896ED15-35F1-4C11-8A36-F65FEF06A766}"/>
          </ac:picMkLst>
        </pc:picChg>
        <pc:picChg chg="add mod">
          <ac:chgData name="Rui Costa" userId="3a2e054e-4720-4130-a729-7446f90c0726" providerId="ADAL" clId="{41C43D4B-799D-4CD8-AB17-FEFD8E258A40}" dt="2022-01-20T06:09:04.032" v="507" actId="1076"/>
          <ac:picMkLst>
            <pc:docMk/>
            <pc:sldMk cId="2247335806" sldId="333"/>
            <ac:picMk id="12" creationId="{8B145A30-CCF0-45E1-AFF1-C1F8356D0BD5}"/>
          </ac:picMkLst>
        </pc:picChg>
      </pc:sldChg>
      <pc:sldChg chg="addSp delSp modSp add mod modTransition">
        <pc:chgData name="Rui Costa" userId="3a2e054e-4720-4130-a729-7446f90c0726" providerId="ADAL" clId="{41C43D4B-799D-4CD8-AB17-FEFD8E258A40}" dt="2022-01-21T12:44:18.980" v="2661"/>
        <pc:sldMkLst>
          <pc:docMk/>
          <pc:sldMk cId="1683886732" sldId="334"/>
        </pc:sldMkLst>
        <pc:spChg chg="mod">
          <ac:chgData name="Rui Costa" userId="3a2e054e-4720-4130-a729-7446f90c0726" providerId="ADAL" clId="{41C43D4B-799D-4CD8-AB17-FEFD8E258A40}" dt="2022-01-20T06:15:26.461" v="649" actId="6549"/>
          <ac:spMkLst>
            <pc:docMk/>
            <pc:sldMk cId="1683886732" sldId="334"/>
            <ac:spMk id="5" creationId="{00000000-0000-0000-0000-000000000000}"/>
          </ac:spMkLst>
        </pc:spChg>
        <pc:graphicFrameChg chg="del">
          <ac:chgData name="Rui Costa" userId="3a2e054e-4720-4130-a729-7446f90c0726" providerId="ADAL" clId="{41C43D4B-799D-4CD8-AB17-FEFD8E258A40}" dt="2022-01-20T06:10:24.834" v="554" actId="478"/>
          <ac:graphicFrameMkLst>
            <pc:docMk/>
            <pc:sldMk cId="1683886732" sldId="334"/>
            <ac:graphicFrameMk id="7" creationId="{78C200BB-272C-4BD1-8282-CAD1CE9E25D6}"/>
          </ac:graphicFrameMkLst>
        </pc:graphicFrameChg>
        <pc:picChg chg="add mod">
          <ac:chgData name="Rui Costa" userId="3a2e054e-4720-4130-a729-7446f90c0726" providerId="ADAL" clId="{41C43D4B-799D-4CD8-AB17-FEFD8E258A40}" dt="2022-01-21T12:44:18.980" v="2661"/>
          <ac:picMkLst>
            <pc:docMk/>
            <pc:sldMk cId="1683886732" sldId="334"/>
            <ac:picMk id="7" creationId="{B8E561FF-D643-4625-ACF3-30E4D3C08903}"/>
          </ac:picMkLst>
        </pc:picChg>
        <pc:cxnChg chg="mod">
          <ac:chgData name="Rui Costa" userId="3a2e054e-4720-4130-a729-7446f90c0726" providerId="ADAL" clId="{41C43D4B-799D-4CD8-AB17-FEFD8E258A40}" dt="2022-01-20T19:04:58.977" v="1600" actId="1076"/>
          <ac:cxnSpMkLst>
            <pc:docMk/>
            <pc:sldMk cId="1683886732" sldId="334"/>
            <ac:cxnSpMk id="6" creationId="{00000000-0000-0000-0000-000000000000}"/>
          </ac:cxnSpMkLst>
        </pc:cxnChg>
      </pc:sldChg>
      <pc:sldChg chg="addSp modSp add mod">
        <pc:chgData name="Rui Costa" userId="3a2e054e-4720-4130-a729-7446f90c0726" providerId="ADAL" clId="{41C43D4B-799D-4CD8-AB17-FEFD8E258A40}" dt="2022-01-21T12:44:37.868" v="2668"/>
        <pc:sldMkLst>
          <pc:docMk/>
          <pc:sldMk cId="1973199261" sldId="335"/>
        </pc:sldMkLst>
        <pc:spChg chg="mod">
          <ac:chgData name="Rui Costa" userId="3a2e054e-4720-4130-a729-7446f90c0726" providerId="ADAL" clId="{41C43D4B-799D-4CD8-AB17-FEFD8E258A40}" dt="2022-01-20T06:17:01.552" v="663" actId="20577"/>
          <ac:spMkLst>
            <pc:docMk/>
            <pc:sldMk cId="1973199261" sldId="335"/>
            <ac:spMk id="5" creationId="{00000000-0000-0000-0000-000000000000}"/>
          </ac:spMkLst>
        </pc:spChg>
        <pc:picChg chg="add mod">
          <ac:chgData name="Rui Costa" userId="3a2e054e-4720-4130-a729-7446f90c0726" providerId="ADAL" clId="{41C43D4B-799D-4CD8-AB17-FEFD8E258A40}" dt="2022-01-21T12:44:37.868" v="2668"/>
          <ac:picMkLst>
            <pc:docMk/>
            <pc:sldMk cId="1973199261" sldId="335"/>
            <ac:picMk id="7" creationId="{8FC0F2C1-42A1-40F3-9EAF-226B529E0D4E}"/>
          </ac:picMkLst>
        </pc:picChg>
        <pc:cxnChg chg="mod">
          <ac:chgData name="Rui Costa" userId="3a2e054e-4720-4130-a729-7446f90c0726" providerId="ADAL" clId="{41C43D4B-799D-4CD8-AB17-FEFD8E258A40}" dt="2022-01-21T09:38:19.632" v="2519" actId="1036"/>
          <ac:cxnSpMkLst>
            <pc:docMk/>
            <pc:sldMk cId="1973199261" sldId="335"/>
            <ac:cxnSpMk id="6" creationId="{00000000-0000-0000-0000-000000000000}"/>
          </ac:cxnSpMkLst>
        </pc:cxnChg>
      </pc:sldChg>
      <pc:sldChg chg="addSp delSp modSp add mod">
        <pc:chgData name="Rui Costa" userId="3a2e054e-4720-4130-a729-7446f90c0726" providerId="ADAL" clId="{41C43D4B-799D-4CD8-AB17-FEFD8E258A40}" dt="2022-01-21T12:44:50.780" v="2671"/>
        <pc:sldMkLst>
          <pc:docMk/>
          <pc:sldMk cId="3334834485" sldId="336"/>
        </pc:sldMkLst>
        <pc:spChg chg="add del mod">
          <ac:chgData name="Rui Costa" userId="3a2e054e-4720-4130-a729-7446f90c0726" providerId="ADAL" clId="{41C43D4B-799D-4CD8-AB17-FEFD8E258A40}" dt="2022-01-20T16:46:34.733" v="871" actId="12084"/>
          <ac:spMkLst>
            <pc:docMk/>
            <pc:sldMk cId="3334834485" sldId="336"/>
            <ac:spMk id="9" creationId="{CDE00A58-DA2D-4C05-A8D4-D420EF1F151D}"/>
          </ac:spMkLst>
        </pc:spChg>
        <pc:graphicFrameChg chg="add mod">
          <ac:chgData name="Rui Costa" userId="3a2e054e-4720-4130-a729-7446f90c0726" providerId="ADAL" clId="{41C43D4B-799D-4CD8-AB17-FEFD8E258A40}" dt="2022-01-20T16:46:40.933" v="872" actId="20577"/>
          <ac:graphicFrameMkLst>
            <pc:docMk/>
            <pc:sldMk cId="3334834485" sldId="336"/>
            <ac:graphicFrameMk id="4" creationId="{42A1A900-5410-48A8-956C-4D48B5561CB2}"/>
          </ac:graphicFrameMkLst>
        </pc:graphicFrameChg>
        <pc:picChg chg="add mod">
          <ac:chgData name="Rui Costa" userId="3a2e054e-4720-4130-a729-7446f90c0726" providerId="ADAL" clId="{41C43D4B-799D-4CD8-AB17-FEFD8E258A40}" dt="2022-01-21T12:44:50.780" v="2671"/>
          <ac:picMkLst>
            <pc:docMk/>
            <pc:sldMk cId="3334834485" sldId="336"/>
            <ac:picMk id="8" creationId="{1509FB5B-DECC-42D8-B67A-CDFB01F01CB9}"/>
          </ac:picMkLst>
        </pc:picChg>
        <pc:picChg chg="del">
          <ac:chgData name="Rui Costa" userId="3a2e054e-4720-4130-a729-7446f90c0726" providerId="ADAL" clId="{41C43D4B-799D-4CD8-AB17-FEFD8E258A40}" dt="2022-01-20T06:19:08.373" v="665" actId="478"/>
          <ac:picMkLst>
            <pc:docMk/>
            <pc:sldMk cId="3334834485" sldId="336"/>
            <ac:picMk id="12" creationId="{8B145A30-CCF0-45E1-AFF1-C1F8356D0BD5}"/>
          </ac:picMkLst>
        </pc:picChg>
      </pc:sldChg>
      <pc:sldChg chg="addSp modSp add mod">
        <pc:chgData name="Rui Costa" userId="3a2e054e-4720-4130-a729-7446f90c0726" providerId="ADAL" clId="{41C43D4B-799D-4CD8-AB17-FEFD8E258A40}" dt="2022-01-21T12:44:55.941" v="2673"/>
        <pc:sldMkLst>
          <pc:docMk/>
          <pc:sldMk cId="2326100586" sldId="337"/>
        </pc:sldMkLst>
        <pc:spChg chg="mod">
          <ac:chgData name="Rui Costa" userId="3a2e054e-4720-4130-a729-7446f90c0726" providerId="ADAL" clId="{41C43D4B-799D-4CD8-AB17-FEFD8E258A40}" dt="2022-01-20T16:54:43.081" v="888" actId="20577"/>
          <ac:spMkLst>
            <pc:docMk/>
            <pc:sldMk cId="2326100586" sldId="337"/>
            <ac:spMk id="5" creationId="{00000000-0000-0000-0000-000000000000}"/>
          </ac:spMkLst>
        </pc:spChg>
        <pc:picChg chg="add mod">
          <ac:chgData name="Rui Costa" userId="3a2e054e-4720-4130-a729-7446f90c0726" providerId="ADAL" clId="{41C43D4B-799D-4CD8-AB17-FEFD8E258A40}" dt="2022-01-21T12:44:55.941" v="2673"/>
          <ac:picMkLst>
            <pc:docMk/>
            <pc:sldMk cId="2326100586" sldId="337"/>
            <ac:picMk id="7" creationId="{6124C061-649F-43BF-A416-72427D8A1418}"/>
          </ac:picMkLst>
        </pc:picChg>
        <pc:cxnChg chg="mod">
          <ac:chgData name="Rui Costa" userId="3a2e054e-4720-4130-a729-7446f90c0726" providerId="ADAL" clId="{41C43D4B-799D-4CD8-AB17-FEFD8E258A40}" dt="2022-01-20T19:10:32.957" v="1630" actId="1076"/>
          <ac:cxnSpMkLst>
            <pc:docMk/>
            <pc:sldMk cId="2326100586" sldId="337"/>
            <ac:cxnSpMk id="6" creationId="{00000000-0000-0000-0000-000000000000}"/>
          </ac:cxnSpMkLst>
        </pc:cxnChg>
      </pc:sldChg>
      <pc:sldChg chg="addSp delSp modSp del mod modAnim">
        <pc:chgData name="Rui Costa" userId="3a2e054e-4720-4130-a729-7446f90c0726" providerId="ADAL" clId="{41C43D4B-799D-4CD8-AB17-FEFD8E258A40}" dt="2022-01-21T14:44:18.457" v="2785" actId="20577"/>
        <pc:sldMkLst>
          <pc:docMk/>
          <pc:sldMk cId="314414256" sldId="338"/>
        </pc:sldMkLst>
        <pc:spChg chg="mod">
          <ac:chgData name="Rui Costa" userId="3a2e054e-4720-4130-a729-7446f90c0726" providerId="ADAL" clId="{41C43D4B-799D-4CD8-AB17-FEFD8E258A40}" dt="2022-01-20T17:07:55.022" v="1101" actId="20577"/>
          <ac:spMkLst>
            <pc:docMk/>
            <pc:sldMk cId="314414256" sldId="338"/>
            <ac:spMk id="2" creationId="{D6817828-42FB-4485-AC53-3DA4F675FA60}"/>
          </ac:spMkLst>
        </pc:spChg>
        <pc:spChg chg="mod">
          <ac:chgData name="Rui Costa" userId="3a2e054e-4720-4130-a729-7446f90c0726" providerId="ADAL" clId="{41C43D4B-799D-4CD8-AB17-FEFD8E258A40}" dt="2022-01-20T16:56:53.085" v="905" actId="1076"/>
          <ac:spMkLst>
            <pc:docMk/>
            <pc:sldMk cId="314414256" sldId="338"/>
            <ac:spMk id="3" creationId="{4427EE15-2E8E-4D70-8F6F-7B92824D2DBE}"/>
          </ac:spMkLst>
        </pc:spChg>
        <pc:spChg chg="mod">
          <ac:chgData name="Rui Costa" userId="3a2e054e-4720-4130-a729-7446f90c0726" providerId="ADAL" clId="{41C43D4B-799D-4CD8-AB17-FEFD8E258A40}" dt="2022-01-20T16:56:43.606" v="903"/>
          <ac:spMkLst>
            <pc:docMk/>
            <pc:sldMk cId="314414256" sldId="338"/>
            <ac:spMk id="7" creationId="{D8E5E58C-BA1F-4F26-A7FB-9EA3385CE1D0}"/>
          </ac:spMkLst>
        </pc:spChg>
        <pc:spChg chg="mod">
          <ac:chgData name="Rui Costa" userId="3a2e054e-4720-4130-a729-7446f90c0726" providerId="ADAL" clId="{41C43D4B-799D-4CD8-AB17-FEFD8E258A40}" dt="2022-01-20T16:56:43.606" v="903"/>
          <ac:spMkLst>
            <pc:docMk/>
            <pc:sldMk cId="314414256" sldId="338"/>
            <ac:spMk id="8" creationId="{DD3DF527-6AE6-4385-80B2-A1663D694C4B}"/>
          </ac:spMkLst>
        </pc:spChg>
        <pc:spChg chg="mod">
          <ac:chgData name="Rui Costa" userId="3a2e054e-4720-4130-a729-7446f90c0726" providerId="ADAL" clId="{41C43D4B-799D-4CD8-AB17-FEFD8E258A40}" dt="2022-01-20T16:56:43.606" v="903"/>
          <ac:spMkLst>
            <pc:docMk/>
            <pc:sldMk cId="314414256" sldId="338"/>
            <ac:spMk id="10" creationId="{EF50F5A1-D25B-48C7-8D10-BBC5D40F61B6}"/>
          </ac:spMkLst>
        </pc:spChg>
        <pc:spChg chg="mod">
          <ac:chgData name="Rui Costa" userId="3a2e054e-4720-4130-a729-7446f90c0726" providerId="ADAL" clId="{41C43D4B-799D-4CD8-AB17-FEFD8E258A40}" dt="2022-01-20T16:56:43.606" v="903"/>
          <ac:spMkLst>
            <pc:docMk/>
            <pc:sldMk cId="314414256" sldId="338"/>
            <ac:spMk id="11" creationId="{9D4058A6-53B4-4849-913D-419E7897A30B}"/>
          </ac:spMkLst>
        </pc:spChg>
        <pc:spChg chg="mod">
          <ac:chgData name="Rui Costa" userId="3a2e054e-4720-4130-a729-7446f90c0726" providerId="ADAL" clId="{41C43D4B-799D-4CD8-AB17-FEFD8E258A40}" dt="2022-01-20T16:56:43.606" v="903"/>
          <ac:spMkLst>
            <pc:docMk/>
            <pc:sldMk cId="314414256" sldId="338"/>
            <ac:spMk id="13" creationId="{568215D4-183A-4EC8-AC84-1662BDD1DBE5}"/>
          </ac:spMkLst>
        </pc:spChg>
        <pc:spChg chg="mod">
          <ac:chgData name="Rui Costa" userId="3a2e054e-4720-4130-a729-7446f90c0726" providerId="ADAL" clId="{41C43D4B-799D-4CD8-AB17-FEFD8E258A40}" dt="2022-01-20T16:56:43.606" v="903"/>
          <ac:spMkLst>
            <pc:docMk/>
            <pc:sldMk cId="314414256" sldId="338"/>
            <ac:spMk id="14" creationId="{A28B29CD-1583-408D-A05A-E8DC7B0249AE}"/>
          </ac:spMkLst>
        </pc:spChg>
        <pc:spChg chg="add mod">
          <ac:chgData name="Rui Costa" userId="3a2e054e-4720-4130-a729-7446f90c0726" providerId="ADAL" clId="{41C43D4B-799D-4CD8-AB17-FEFD8E258A40}" dt="2022-01-21T12:47:56.366" v="2712" actId="1035"/>
          <ac:spMkLst>
            <pc:docMk/>
            <pc:sldMk cId="314414256" sldId="338"/>
            <ac:spMk id="15" creationId="{46C32C9B-29DD-43DF-AD4A-579E70512987}"/>
          </ac:spMkLst>
        </pc:spChg>
        <pc:spChg chg="add mod">
          <ac:chgData name="Rui Costa" userId="3a2e054e-4720-4130-a729-7446f90c0726" providerId="ADAL" clId="{41C43D4B-799D-4CD8-AB17-FEFD8E258A40}" dt="2022-01-21T12:47:56.366" v="2712" actId="1035"/>
          <ac:spMkLst>
            <pc:docMk/>
            <pc:sldMk cId="314414256" sldId="338"/>
            <ac:spMk id="16" creationId="{F057C091-3BBA-4EE5-B773-EA561E13EF70}"/>
          </ac:spMkLst>
        </pc:spChg>
        <pc:spChg chg="add mod">
          <ac:chgData name="Rui Costa" userId="3a2e054e-4720-4130-a729-7446f90c0726" providerId="ADAL" clId="{41C43D4B-799D-4CD8-AB17-FEFD8E258A40}" dt="2022-01-21T14:44:18.457" v="2785" actId="20577"/>
          <ac:spMkLst>
            <pc:docMk/>
            <pc:sldMk cId="314414256" sldId="338"/>
            <ac:spMk id="17" creationId="{6643A877-D43D-4255-AAE2-EB0A33D9832D}"/>
          </ac:spMkLst>
        </pc:spChg>
        <pc:spChg chg="mod">
          <ac:chgData name="Rui Costa" userId="3a2e054e-4720-4130-a729-7446f90c0726" providerId="ADAL" clId="{41C43D4B-799D-4CD8-AB17-FEFD8E258A40}" dt="2022-01-20T16:56:43.606" v="903"/>
          <ac:spMkLst>
            <pc:docMk/>
            <pc:sldMk cId="314414256" sldId="338"/>
            <ac:spMk id="19" creationId="{1BBD5195-290A-41C1-AED3-1C71C1F51B75}"/>
          </ac:spMkLst>
        </pc:spChg>
        <pc:spChg chg="mod">
          <ac:chgData name="Rui Costa" userId="3a2e054e-4720-4130-a729-7446f90c0726" providerId="ADAL" clId="{41C43D4B-799D-4CD8-AB17-FEFD8E258A40}" dt="2022-01-20T16:56:43.606" v="903"/>
          <ac:spMkLst>
            <pc:docMk/>
            <pc:sldMk cId="314414256" sldId="338"/>
            <ac:spMk id="20" creationId="{5453856C-7EFC-4019-9382-1D8197E21F60}"/>
          </ac:spMkLst>
        </pc:spChg>
        <pc:spChg chg="add mod">
          <ac:chgData name="Rui Costa" userId="3a2e054e-4720-4130-a729-7446f90c0726" providerId="ADAL" clId="{41C43D4B-799D-4CD8-AB17-FEFD8E258A40}" dt="2022-01-21T12:47:56.366" v="2712" actId="1035"/>
          <ac:spMkLst>
            <pc:docMk/>
            <pc:sldMk cId="314414256" sldId="338"/>
            <ac:spMk id="21" creationId="{7084DE8E-C84B-48CD-A34F-985416DF2598}"/>
          </ac:spMkLst>
        </pc:spChg>
        <pc:grpChg chg="add mod">
          <ac:chgData name="Rui Costa" userId="3a2e054e-4720-4130-a729-7446f90c0726" providerId="ADAL" clId="{41C43D4B-799D-4CD8-AB17-FEFD8E258A40}" dt="2022-01-21T12:47:56.366" v="2712" actId="1035"/>
          <ac:grpSpMkLst>
            <pc:docMk/>
            <pc:sldMk cId="314414256" sldId="338"/>
            <ac:grpSpMk id="6" creationId="{5B23FACC-9145-473A-B77D-E334AF04D1AF}"/>
          </ac:grpSpMkLst>
        </pc:grpChg>
        <pc:grpChg chg="add mod">
          <ac:chgData name="Rui Costa" userId="3a2e054e-4720-4130-a729-7446f90c0726" providerId="ADAL" clId="{41C43D4B-799D-4CD8-AB17-FEFD8E258A40}" dt="2022-01-21T12:47:56.366" v="2712" actId="1035"/>
          <ac:grpSpMkLst>
            <pc:docMk/>
            <pc:sldMk cId="314414256" sldId="338"/>
            <ac:grpSpMk id="9" creationId="{2999DB26-08B6-4B4B-AB82-0613628CAA24}"/>
          </ac:grpSpMkLst>
        </pc:grpChg>
        <pc:grpChg chg="add mod">
          <ac:chgData name="Rui Costa" userId="3a2e054e-4720-4130-a729-7446f90c0726" providerId="ADAL" clId="{41C43D4B-799D-4CD8-AB17-FEFD8E258A40}" dt="2022-01-21T12:47:56.366" v="2712" actId="1035"/>
          <ac:grpSpMkLst>
            <pc:docMk/>
            <pc:sldMk cId="314414256" sldId="338"/>
            <ac:grpSpMk id="12" creationId="{933395D5-7F3E-4560-8613-B56D0FD53566}"/>
          </ac:grpSpMkLst>
        </pc:grpChg>
        <pc:grpChg chg="add mod">
          <ac:chgData name="Rui Costa" userId="3a2e054e-4720-4130-a729-7446f90c0726" providerId="ADAL" clId="{41C43D4B-799D-4CD8-AB17-FEFD8E258A40}" dt="2022-01-21T12:47:56.366" v="2712" actId="1035"/>
          <ac:grpSpMkLst>
            <pc:docMk/>
            <pc:sldMk cId="314414256" sldId="338"/>
            <ac:grpSpMk id="18" creationId="{4112ECEF-62A0-42A5-925E-4EBC4BC5D774}"/>
          </ac:grpSpMkLst>
        </pc:grpChg>
        <pc:picChg chg="add del mod">
          <ac:chgData name="Rui Costa" userId="3a2e054e-4720-4130-a729-7446f90c0726" providerId="ADAL" clId="{41C43D4B-799D-4CD8-AB17-FEFD8E258A40}" dt="2022-01-21T12:47:58.637" v="2713" actId="478"/>
          <ac:picMkLst>
            <pc:docMk/>
            <pc:sldMk cId="314414256" sldId="338"/>
            <ac:picMk id="23" creationId="{E47C4409-E350-422B-A4A9-03B3959943CE}"/>
          </ac:picMkLst>
        </pc:picChg>
        <pc:cxnChg chg="add mod">
          <ac:chgData name="Rui Costa" userId="3a2e054e-4720-4130-a729-7446f90c0726" providerId="ADAL" clId="{41C43D4B-799D-4CD8-AB17-FEFD8E258A40}" dt="2022-01-20T17:08:25.484" v="1103" actId="1076"/>
          <ac:cxnSpMkLst>
            <pc:docMk/>
            <pc:sldMk cId="314414256" sldId="338"/>
            <ac:cxnSpMk id="22" creationId="{1ACCDF40-A776-4EDF-B1BA-C503B60FFC93}"/>
          </ac:cxnSpMkLst>
        </pc:cxnChg>
      </pc:sldChg>
      <pc:sldChg chg="addSp delSp modSp del mod ord modTransition">
        <pc:chgData name="Rui Costa" userId="3a2e054e-4720-4130-a729-7446f90c0726" providerId="ADAL" clId="{41C43D4B-799D-4CD8-AB17-FEFD8E258A40}" dt="2022-01-21T12:44:58.314" v="2674"/>
        <pc:sldMkLst>
          <pc:docMk/>
          <pc:sldMk cId="3871539883" sldId="339"/>
        </pc:sldMkLst>
        <pc:spChg chg="mod">
          <ac:chgData name="Rui Costa" userId="3a2e054e-4720-4130-a729-7446f90c0726" providerId="ADAL" clId="{41C43D4B-799D-4CD8-AB17-FEFD8E258A40}" dt="2022-01-20T17:08:34.717" v="1104" actId="122"/>
          <ac:spMkLst>
            <pc:docMk/>
            <pc:sldMk cId="3871539883" sldId="339"/>
            <ac:spMk id="2" creationId="{7FFAE1B4-8636-4CB7-A7A0-D9F9738237AC}"/>
          </ac:spMkLst>
        </pc:spChg>
        <pc:spChg chg="del mod">
          <ac:chgData name="Rui Costa" userId="3a2e054e-4720-4130-a729-7446f90c0726" providerId="ADAL" clId="{41C43D4B-799D-4CD8-AB17-FEFD8E258A40}" dt="2022-01-20T17:03:10.385" v="1051" actId="12084"/>
          <ac:spMkLst>
            <pc:docMk/>
            <pc:sldMk cId="3871539883" sldId="339"/>
            <ac:spMk id="3" creationId="{7B0AEE73-A612-4BFD-9E28-1BB847473AE0}"/>
          </ac:spMkLst>
        </pc:spChg>
        <pc:graphicFrameChg chg="add mod modGraphic">
          <ac:chgData name="Rui Costa" userId="3a2e054e-4720-4130-a729-7446f90c0726" providerId="ADAL" clId="{41C43D4B-799D-4CD8-AB17-FEFD8E258A40}" dt="2022-01-21T10:29:37.891" v="2566" actId="20577"/>
          <ac:graphicFrameMkLst>
            <pc:docMk/>
            <pc:sldMk cId="3871539883" sldId="339"/>
            <ac:graphicFrameMk id="5" creationId="{A6AEDFA8-5605-4A4B-88D0-AA95AA00463D}"/>
          </ac:graphicFrameMkLst>
        </pc:graphicFrameChg>
        <pc:picChg chg="mod">
          <ac:chgData name="Rui Costa" userId="3a2e054e-4720-4130-a729-7446f90c0726" providerId="ADAL" clId="{41C43D4B-799D-4CD8-AB17-FEFD8E258A40}" dt="2022-01-20T17:08:47.883" v="1117" actId="1037"/>
          <ac:picMkLst>
            <pc:docMk/>
            <pc:sldMk cId="3871539883" sldId="339"/>
            <ac:picMk id="4" creationId="{C05F417D-6FE9-4158-BE4A-8CF9EEBE932E}"/>
          </ac:picMkLst>
        </pc:picChg>
        <pc:picChg chg="add mod">
          <ac:chgData name="Rui Costa" userId="3a2e054e-4720-4130-a729-7446f90c0726" providerId="ADAL" clId="{41C43D4B-799D-4CD8-AB17-FEFD8E258A40}" dt="2022-01-21T12:44:58.314" v="2674"/>
          <ac:picMkLst>
            <pc:docMk/>
            <pc:sldMk cId="3871539883" sldId="339"/>
            <ac:picMk id="6" creationId="{C8F97B69-8732-429A-A038-150270A0A69C}"/>
          </ac:picMkLst>
        </pc:picChg>
      </pc:sldChg>
      <pc:sldChg chg="del">
        <pc:chgData name="Rui Costa" userId="3a2e054e-4720-4130-a729-7446f90c0726" providerId="ADAL" clId="{41C43D4B-799D-4CD8-AB17-FEFD8E258A40}" dt="2022-01-20T17:06:40.594" v="1075" actId="47"/>
        <pc:sldMkLst>
          <pc:docMk/>
          <pc:sldMk cId="3657717403" sldId="340"/>
        </pc:sldMkLst>
      </pc:sldChg>
      <pc:sldChg chg="addSp delSp modSp del mod modTransition setBg setClrOvrMap">
        <pc:chgData name="Rui Costa" userId="3a2e054e-4720-4130-a729-7446f90c0726" providerId="ADAL" clId="{41C43D4B-799D-4CD8-AB17-FEFD8E258A40}" dt="2022-01-21T12:45:16.011" v="2679"/>
        <pc:sldMkLst>
          <pc:docMk/>
          <pc:sldMk cId="2880695848" sldId="341"/>
        </pc:sldMkLst>
        <pc:spChg chg="mod">
          <ac:chgData name="Rui Costa" userId="3a2e054e-4720-4130-a729-7446f90c0726" providerId="ADAL" clId="{41C43D4B-799D-4CD8-AB17-FEFD8E258A40}" dt="2022-01-20T17:31:18.892" v="1302" actId="404"/>
          <ac:spMkLst>
            <pc:docMk/>
            <pc:sldMk cId="2880695848" sldId="341"/>
            <ac:spMk id="2" creationId="{D6817828-42FB-4485-AC53-3DA4F675FA60}"/>
          </ac:spMkLst>
        </pc:spChg>
        <pc:spChg chg="mod">
          <ac:chgData name="Rui Costa" userId="3a2e054e-4720-4130-a729-7446f90c0726" providerId="ADAL" clId="{41C43D4B-799D-4CD8-AB17-FEFD8E258A40}" dt="2022-01-20T17:34:03.341" v="1328" actId="404"/>
          <ac:spMkLst>
            <pc:docMk/>
            <pc:sldMk cId="2880695848" sldId="341"/>
            <ac:spMk id="3" creationId="{4427EE15-2E8E-4D70-8F6F-7B92824D2DBE}"/>
          </ac:spMkLst>
        </pc:spChg>
        <pc:spChg chg="add del mod">
          <ac:chgData name="Rui Costa" userId="3a2e054e-4720-4130-a729-7446f90c0726" providerId="ADAL" clId="{41C43D4B-799D-4CD8-AB17-FEFD8E258A40}" dt="2022-01-20T17:31:02.735" v="1298"/>
          <ac:spMkLst>
            <pc:docMk/>
            <pc:sldMk cId="2880695848" sldId="341"/>
            <ac:spMk id="7" creationId="{34A99FEF-98AD-4697-8162-F3BA9D451D61}"/>
          </ac:spMkLst>
        </pc:spChg>
        <pc:spChg chg="add">
          <ac:chgData name="Rui Costa" userId="3a2e054e-4720-4130-a729-7446f90c0726" providerId="ADAL" clId="{41C43D4B-799D-4CD8-AB17-FEFD8E258A40}" dt="2022-01-20T17:14:49.875" v="1156" actId="26606"/>
          <ac:spMkLst>
            <pc:docMk/>
            <pc:sldMk cId="2880695848" sldId="341"/>
            <ac:spMk id="9" creationId="{C5E6CFF1-2F42-4E10-9A97-F116F46F53FE}"/>
          </ac:spMkLst>
        </pc:spChg>
        <pc:picChg chg="add">
          <ac:chgData name="Rui Costa" userId="3a2e054e-4720-4130-a729-7446f90c0726" providerId="ADAL" clId="{41C43D4B-799D-4CD8-AB17-FEFD8E258A40}" dt="2022-01-20T17:14:49.875" v="1156" actId="26606"/>
          <ac:picMkLst>
            <pc:docMk/>
            <pc:sldMk cId="2880695848" sldId="341"/>
            <ac:picMk id="5" creationId="{D96B6D19-1D56-4055-97E8-4CA49EAFF0D0}"/>
          </ac:picMkLst>
        </pc:picChg>
        <pc:picChg chg="add mod">
          <ac:chgData name="Rui Costa" userId="3a2e054e-4720-4130-a729-7446f90c0726" providerId="ADAL" clId="{41C43D4B-799D-4CD8-AB17-FEFD8E258A40}" dt="2022-01-21T12:45:16.011" v="2679"/>
          <ac:picMkLst>
            <pc:docMk/>
            <pc:sldMk cId="2880695848" sldId="341"/>
            <ac:picMk id="7" creationId="{973A8CEA-7B20-45EB-9D58-04D20034DFD4}"/>
          </ac:picMkLst>
        </pc:picChg>
        <pc:cxnChg chg="add">
          <ac:chgData name="Rui Costa" userId="3a2e054e-4720-4130-a729-7446f90c0726" providerId="ADAL" clId="{41C43D4B-799D-4CD8-AB17-FEFD8E258A40}" dt="2022-01-20T17:14:49.875" v="1156" actId="26606"/>
          <ac:cxnSpMkLst>
            <pc:docMk/>
            <pc:sldMk cId="2880695848" sldId="341"/>
            <ac:cxnSpMk id="11" creationId="{67182200-4859-4C8D-BCBB-55B245C28BA3}"/>
          </ac:cxnSpMkLst>
        </pc:cxnChg>
      </pc:sldChg>
      <pc:sldChg chg="addSp modSp del mod modTransition setBg">
        <pc:chgData name="Rui Costa" userId="3a2e054e-4720-4130-a729-7446f90c0726" providerId="ADAL" clId="{41C43D4B-799D-4CD8-AB17-FEFD8E258A40}" dt="2022-01-21T12:45:19.505" v="2681"/>
        <pc:sldMkLst>
          <pc:docMk/>
          <pc:sldMk cId="1726188523" sldId="342"/>
        </pc:sldMkLst>
        <pc:spChg chg="mod">
          <ac:chgData name="Rui Costa" userId="3a2e054e-4720-4130-a729-7446f90c0726" providerId="ADAL" clId="{41C43D4B-799D-4CD8-AB17-FEFD8E258A40}" dt="2022-01-20T17:30:48.876" v="1296" actId="27636"/>
          <ac:spMkLst>
            <pc:docMk/>
            <pc:sldMk cId="1726188523" sldId="342"/>
            <ac:spMk id="2" creationId="{D6817828-42FB-4485-AC53-3DA4F675FA60}"/>
          </ac:spMkLst>
        </pc:spChg>
        <pc:spChg chg="mod">
          <ac:chgData name="Rui Costa" userId="3a2e054e-4720-4130-a729-7446f90c0726" providerId="ADAL" clId="{41C43D4B-799D-4CD8-AB17-FEFD8E258A40}" dt="2022-01-20T17:34:41.558" v="1340" actId="948"/>
          <ac:spMkLst>
            <pc:docMk/>
            <pc:sldMk cId="1726188523" sldId="342"/>
            <ac:spMk id="3" creationId="{4427EE15-2E8E-4D70-8F6F-7B92824D2DBE}"/>
          </ac:spMkLst>
        </pc:spChg>
        <pc:picChg chg="add">
          <ac:chgData name="Rui Costa" userId="3a2e054e-4720-4130-a729-7446f90c0726" providerId="ADAL" clId="{41C43D4B-799D-4CD8-AB17-FEFD8E258A40}" dt="2022-01-20T17:16:36.740" v="1164" actId="26606"/>
          <ac:picMkLst>
            <pc:docMk/>
            <pc:sldMk cId="1726188523" sldId="342"/>
            <ac:picMk id="5" creationId="{5E29D42B-0017-4354-A2B9-D464C8AC44FC}"/>
          </ac:picMkLst>
        </pc:picChg>
        <pc:picChg chg="add mod">
          <ac:chgData name="Rui Costa" userId="3a2e054e-4720-4130-a729-7446f90c0726" providerId="ADAL" clId="{41C43D4B-799D-4CD8-AB17-FEFD8E258A40}" dt="2022-01-21T12:45:19.505" v="2681"/>
          <ac:picMkLst>
            <pc:docMk/>
            <pc:sldMk cId="1726188523" sldId="342"/>
            <ac:picMk id="6" creationId="{EF6AD275-0FB0-4596-AFA8-7B0667581687}"/>
          </ac:picMkLst>
        </pc:picChg>
        <pc:cxnChg chg="add">
          <ac:chgData name="Rui Costa" userId="3a2e054e-4720-4130-a729-7446f90c0726" providerId="ADAL" clId="{41C43D4B-799D-4CD8-AB17-FEFD8E258A40}" dt="2022-01-20T17:16:36.740" v="1164" actId="26606"/>
          <ac:cxnSpMkLst>
            <pc:docMk/>
            <pc:sldMk cId="1726188523" sldId="342"/>
            <ac:cxnSpMk id="9" creationId="{A7F400EE-A8A5-48AF-B4D6-291B52C6F0B0}"/>
          </ac:cxnSpMkLst>
        </pc:cxnChg>
      </pc:sldChg>
      <pc:sldChg chg="addSp delSp modSp del mod">
        <pc:chgData name="Rui Costa" userId="3a2e054e-4720-4130-a729-7446f90c0726" providerId="ADAL" clId="{41C43D4B-799D-4CD8-AB17-FEFD8E258A40}" dt="2022-01-20T17:33:41.481" v="1325" actId="47"/>
        <pc:sldMkLst>
          <pc:docMk/>
          <pc:sldMk cId="3101145557" sldId="343"/>
        </pc:sldMkLst>
        <pc:spChg chg="mod">
          <ac:chgData name="Rui Costa" userId="3a2e054e-4720-4130-a729-7446f90c0726" providerId="ADAL" clId="{41C43D4B-799D-4CD8-AB17-FEFD8E258A40}" dt="2022-01-20T17:12:19.957" v="1131" actId="1076"/>
          <ac:spMkLst>
            <pc:docMk/>
            <pc:sldMk cId="3101145557" sldId="343"/>
            <ac:spMk id="3" creationId="{4427EE15-2E8E-4D70-8F6F-7B92824D2DBE}"/>
          </ac:spMkLst>
        </pc:spChg>
        <pc:picChg chg="add del mod">
          <ac:chgData name="Rui Costa" userId="3a2e054e-4720-4130-a729-7446f90c0726" providerId="ADAL" clId="{41C43D4B-799D-4CD8-AB17-FEFD8E258A40}" dt="2022-01-20T17:19:59.385" v="1224" actId="478"/>
          <ac:picMkLst>
            <pc:docMk/>
            <pc:sldMk cId="3101145557" sldId="343"/>
            <ac:picMk id="5" creationId="{5E08763A-FDD5-4494-946D-87F724AFC283}"/>
          </ac:picMkLst>
        </pc:picChg>
        <pc:picChg chg="add del mod">
          <ac:chgData name="Rui Costa" userId="3a2e054e-4720-4130-a729-7446f90c0726" providerId="ADAL" clId="{41C43D4B-799D-4CD8-AB17-FEFD8E258A40}" dt="2022-01-20T17:19:59.898" v="1225" actId="478"/>
          <ac:picMkLst>
            <pc:docMk/>
            <pc:sldMk cId="3101145557" sldId="343"/>
            <ac:picMk id="7" creationId="{F8D0B9E1-2C08-45C3-AC72-787A4178CAFC}"/>
          </ac:picMkLst>
        </pc:picChg>
        <pc:picChg chg="add del mod">
          <ac:chgData name="Rui Costa" userId="3a2e054e-4720-4130-a729-7446f90c0726" providerId="ADAL" clId="{41C43D4B-799D-4CD8-AB17-FEFD8E258A40}" dt="2022-01-20T17:19:59.385" v="1224" actId="478"/>
          <ac:picMkLst>
            <pc:docMk/>
            <pc:sldMk cId="3101145557" sldId="343"/>
            <ac:picMk id="9" creationId="{5F9E0EF4-456F-44ED-A7B6-8CB20D44FA97}"/>
          </ac:picMkLst>
        </pc:picChg>
        <pc:picChg chg="add del mod">
          <ac:chgData name="Rui Costa" userId="3a2e054e-4720-4130-a729-7446f90c0726" providerId="ADAL" clId="{41C43D4B-799D-4CD8-AB17-FEFD8E258A40}" dt="2022-01-20T17:19:59.385" v="1224" actId="478"/>
          <ac:picMkLst>
            <pc:docMk/>
            <pc:sldMk cId="3101145557" sldId="343"/>
            <ac:picMk id="11" creationId="{705ED78E-DACE-497C-A6AE-FAF545A822C2}"/>
          </ac:picMkLst>
        </pc:picChg>
        <pc:picChg chg="add del mod">
          <ac:chgData name="Rui Costa" userId="3a2e054e-4720-4130-a729-7446f90c0726" providerId="ADAL" clId="{41C43D4B-799D-4CD8-AB17-FEFD8E258A40}" dt="2022-01-20T17:19:59.385" v="1224" actId="478"/>
          <ac:picMkLst>
            <pc:docMk/>
            <pc:sldMk cId="3101145557" sldId="343"/>
            <ac:picMk id="13" creationId="{0BEE0354-8F4F-4D5F-AE89-3CCB4E847B62}"/>
          </ac:picMkLst>
        </pc:picChg>
        <pc:picChg chg="add del mod">
          <ac:chgData name="Rui Costa" userId="3a2e054e-4720-4130-a729-7446f90c0726" providerId="ADAL" clId="{41C43D4B-799D-4CD8-AB17-FEFD8E258A40}" dt="2022-01-20T17:19:59.898" v="1225" actId="478"/>
          <ac:picMkLst>
            <pc:docMk/>
            <pc:sldMk cId="3101145557" sldId="343"/>
            <ac:picMk id="15" creationId="{1ACD08BF-3F36-4DD5-9AA2-9A62DCE916EB}"/>
          </ac:picMkLst>
        </pc:picChg>
      </pc:sldChg>
      <pc:sldChg chg="del">
        <pc:chgData name="Rui Costa" userId="3a2e054e-4720-4130-a729-7446f90c0726" providerId="ADAL" clId="{41C43D4B-799D-4CD8-AB17-FEFD8E258A40}" dt="2022-01-20T17:01:54.339" v="1039" actId="47"/>
        <pc:sldMkLst>
          <pc:docMk/>
          <pc:sldMk cId="1973703798" sldId="344"/>
        </pc:sldMkLst>
      </pc:sldChg>
      <pc:sldChg chg="addSp delSp modSp del mod modTransition setBg">
        <pc:chgData name="Rui Costa" userId="3a2e054e-4720-4130-a729-7446f90c0726" providerId="ADAL" clId="{41C43D4B-799D-4CD8-AB17-FEFD8E258A40}" dt="2022-01-21T13:06:19.438" v="2781" actId="27614"/>
        <pc:sldMkLst>
          <pc:docMk/>
          <pc:sldMk cId="435860803" sldId="345"/>
        </pc:sldMkLst>
        <pc:spChg chg="del">
          <ac:chgData name="Rui Costa" userId="3a2e054e-4720-4130-a729-7446f90c0726" providerId="ADAL" clId="{41C43D4B-799D-4CD8-AB17-FEFD8E258A40}" dt="2022-01-21T13:06:13.299" v="2779" actId="26606"/>
          <ac:spMkLst>
            <pc:docMk/>
            <pc:sldMk cId="435860803" sldId="345"/>
            <ac:spMk id="2" creationId="{F1662FD2-CCCA-485B-B115-BD29EF6D7A5F}"/>
          </ac:spMkLst>
        </pc:spChg>
        <pc:spChg chg="del">
          <ac:chgData name="Rui Costa" userId="3a2e054e-4720-4130-a729-7446f90c0726" providerId="ADAL" clId="{41C43D4B-799D-4CD8-AB17-FEFD8E258A40}" dt="2022-01-21T13:06:13.299" v="2779" actId="26606"/>
          <ac:spMkLst>
            <pc:docMk/>
            <pc:sldMk cId="435860803" sldId="345"/>
            <ac:spMk id="3" creationId="{4506E567-43DD-481D-B406-0F6922724336}"/>
          </ac:spMkLst>
        </pc:spChg>
        <pc:spChg chg="add">
          <ac:chgData name="Rui Costa" userId="3a2e054e-4720-4130-a729-7446f90c0726" providerId="ADAL" clId="{41C43D4B-799D-4CD8-AB17-FEFD8E258A40}" dt="2022-01-21T13:06:13.299" v="2779" actId="26606"/>
          <ac:spMkLst>
            <pc:docMk/>
            <pc:sldMk cId="435860803" sldId="345"/>
            <ac:spMk id="11" creationId="{AB8C311F-7253-4AED-9701-7FC0708C41C7}"/>
          </ac:spMkLst>
        </pc:spChg>
        <pc:spChg chg="add">
          <ac:chgData name="Rui Costa" userId="3a2e054e-4720-4130-a729-7446f90c0726" providerId="ADAL" clId="{41C43D4B-799D-4CD8-AB17-FEFD8E258A40}" dt="2022-01-21T13:06:13.299" v="2779" actId="26606"/>
          <ac:spMkLst>
            <pc:docMk/>
            <pc:sldMk cId="435860803" sldId="345"/>
            <ac:spMk id="13" creationId="{E2384209-CB15-4CDF-9D31-C44FD9A3F20D}"/>
          </ac:spMkLst>
        </pc:spChg>
        <pc:spChg chg="add">
          <ac:chgData name="Rui Costa" userId="3a2e054e-4720-4130-a729-7446f90c0726" providerId="ADAL" clId="{41C43D4B-799D-4CD8-AB17-FEFD8E258A40}" dt="2022-01-21T13:06:13.299" v="2779" actId="26606"/>
          <ac:spMkLst>
            <pc:docMk/>
            <pc:sldMk cId="435860803" sldId="345"/>
            <ac:spMk id="15" creationId="{2633B3B5-CC90-43F0-8714-D31D1F3F0209}"/>
          </ac:spMkLst>
        </pc:spChg>
        <pc:spChg chg="add">
          <ac:chgData name="Rui Costa" userId="3a2e054e-4720-4130-a729-7446f90c0726" providerId="ADAL" clId="{41C43D4B-799D-4CD8-AB17-FEFD8E258A40}" dt="2022-01-21T13:06:13.299" v="2779" actId="26606"/>
          <ac:spMkLst>
            <pc:docMk/>
            <pc:sldMk cId="435860803" sldId="345"/>
            <ac:spMk id="17" creationId="{A8D57A06-A426-446D-B02C-A2DC6B62E45E}"/>
          </ac:spMkLst>
        </pc:spChg>
        <pc:picChg chg="mod modCrop">
          <ac:chgData name="Rui Costa" userId="3a2e054e-4720-4130-a729-7446f90c0726" providerId="ADAL" clId="{41C43D4B-799D-4CD8-AB17-FEFD8E258A40}" dt="2022-01-21T13:06:19.438" v="2781" actId="27614"/>
          <ac:picMkLst>
            <pc:docMk/>
            <pc:sldMk cId="435860803" sldId="345"/>
            <ac:picMk id="5" creationId="{CF53D6FF-CF0A-4AA8-89B2-9083586A7965}"/>
          </ac:picMkLst>
        </pc:picChg>
        <pc:picChg chg="add mod">
          <ac:chgData name="Rui Costa" userId="3a2e054e-4720-4130-a729-7446f90c0726" providerId="ADAL" clId="{41C43D4B-799D-4CD8-AB17-FEFD8E258A40}" dt="2022-01-21T13:06:19.437" v="2780" actId="27614"/>
          <ac:picMkLst>
            <pc:docMk/>
            <pc:sldMk cId="435860803" sldId="345"/>
            <ac:picMk id="6" creationId="{6FCB72F5-D4E4-499D-9903-7AB4E08453A1}"/>
          </ac:picMkLst>
        </pc:picChg>
      </pc:sldChg>
      <pc:sldChg chg="add del">
        <pc:chgData name="Rui Costa" userId="3a2e054e-4720-4130-a729-7446f90c0726" providerId="ADAL" clId="{41C43D4B-799D-4CD8-AB17-FEFD8E258A40}" dt="2022-01-20T17:00:09.425" v="1001" actId="47"/>
        <pc:sldMkLst>
          <pc:docMk/>
          <pc:sldMk cId="1801976345" sldId="346"/>
        </pc:sldMkLst>
      </pc:sldChg>
      <pc:sldChg chg="add del">
        <pc:chgData name="Rui Costa" userId="3a2e054e-4720-4130-a729-7446f90c0726" providerId="ADAL" clId="{41C43D4B-799D-4CD8-AB17-FEFD8E258A40}" dt="2022-01-20T17:00:30.943" v="1008" actId="2696"/>
        <pc:sldMkLst>
          <pc:docMk/>
          <pc:sldMk cId="1474152770" sldId="347"/>
        </pc:sldMkLst>
      </pc:sldChg>
      <pc:sldChg chg="add del">
        <pc:chgData name="Rui Costa" userId="3a2e054e-4720-4130-a729-7446f90c0726" providerId="ADAL" clId="{41C43D4B-799D-4CD8-AB17-FEFD8E258A40}" dt="2022-01-20T17:00:40.967" v="1017"/>
        <pc:sldMkLst>
          <pc:docMk/>
          <pc:sldMk cId="1791745665" sldId="347"/>
        </pc:sldMkLst>
      </pc:sldChg>
      <pc:sldChg chg="addSp modSp add mod ord modTransition">
        <pc:chgData name="Rui Costa" userId="3a2e054e-4720-4130-a729-7446f90c0726" providerId="ADAL" clId="{41C43D4B-799D-4CD8-AB17-FEFD8E258A40}" dt="2022-01-21T12:48:11.377" v="2715" actId="1076"/>
        <pc:sldMkLst>
          <pc:docMk/>
          <pc:sldMk cId="3411399533" sldId="347"/>
        </pc:sldMkLst>
        <pc:spChg chg="mod">
          <ac:chgData name="Rui Costa" userId="3a2e054e-4720-4130-a729-7446f90c0726" providerId="ADAL" clId="{41C43D4B-799D-4CD8-AB17-FEFD8E258A40}" dt="2022-01-20T17:06:59.093" v="1079" actId="6549"/>
          <ac:spMkLst>
            <pc:docMk/>
            <pc:sldMk cId="3411399533" sldId="347"/>
            <ac:spMk id="2" creationId="{743CA8E6-C319-4EB8-B2DB-F2207EC24245}"/>
          </ac:spMkLst>
        </pc:spChg>
        <pc:spChg chg="add mod">
          <ac:chgData name="Rui Costa" userId="3a2e054e-4720-4130-a729-7446f90c0726" providerId="ADAL" clId="{41C43D4B-799D-4CD8-AB17-FEFD8E258A40}" dt="2022-01-20T17:07:21.396" v="1088" actId="1076"/>
          <ac:spMkLst>
            <pc:docMk/>
            <pc:sldMk cId="3411399533" sldId="347"/>
            <ac:spMk id="8" creationId="{51CBCB40-0054-4DEA-9D3B-0E04592B9A0D}"/>
          </ac:spMkLst>
        </pc:spChg>
        <pc:picChg chg="mod">
          <ac:chgData name="Rui Costa" userId="3a2e054e-4720-4130-a729-7446f90c0726" providerId="ADAL" clId="{41C43D4B-799D-4CD8-AB17-FEFD8E258A40}" dt="2022-01-20T17:39:06.510" v="1375" actId="1076"/>
          <ac:picMkLst>
            <pc:docMk/>
            <pc:sldMk cId="3411399533" sldId="347"/>
            <ac:picMk id="5" creationId="{725320AE-1E6C-4162-94A2-497E96E0F1D0}"/>
          </ac:picMkLst>
        </pc:picChg>
        <pc:picChg chg="mod">
          <ac:chgData name="Rui Costa" userId="3a2e054e-4720-4130-a729-7446f90c0726" providerId="ADAL" clId="{41C43D4B-799D-4CD8-AB17-FEFD8E258A40}" dt="2022-01-20T17:39:06.510" v="1375" actId="1076"/>
          <ac:picMkLst>
            <pc:docMk/>
            <pc:sldMk cId="3411399533" sldId="347"/>
            <ac:picMk id="7" creationId="{7C333020-E4C3-4BE0-8552-151F8877A261}"/>
          </ac:picMkLst>
        </pc:picChg>
        <pc:picChg chg="mod">
          <ac:chgData name="Rui Costa" userId="3a2e054e-4720-4130-a729-7446f90c0726" providerId="ADAL" clId="{41C43D4B-799D-4CD8-AB17-FEFD8E258A40}" dt="2022-01-20T17:39:06.510" v="1375" actId="1076"/>
          <ac:picMkLst>
            <pc:docMk/>
            <pc:sldMk cId="3411399533" sldId="347"/>
            <ac:picMk id="9" creationId="{46C8E4E4-B669-4899-83C4-A7BB71C15CF3}"/>
          </ac:picMkLst>
        </pc:picChg>
        <pc:picChg chg="add mod">
          <ac:chgData name="Rui Costa" userId="3a2e054e-4720-4130-a729-7446f90c0726" providerId="ADAL" clId="{41C43D4B-799D-4CD8-AB17-FEFD8E258A40}" dt="2022-01-20T17:12:41.352" v="1135" actId="1076"/>
          <ac:picMkLst>
            <pc:docMk/>
            <pc:sldMk cId="3411399533" sldId="347"/>
            <ac:picMk id="10" creationId="{B12DAD29-2F76-4DC0-BE9A-F997D449BB16}"/>
          </ac:picMkLst>
        </pc:picChg>
        <pc:picChg chg="add mod">
          <ac:chgData name="Rui Costa" userId="3a2e054e-4720-4130-a729-7446f90c0726" providerId="ADAL" clId="{41C43D4B-799D-4CD8-AB17-FEFD8E258A40}" dt="2022-01-20T17:13:03.802" v="1142" actId="1038"/>
          <ac:picMkLst>
            <pc:docMk/>
            <pc:sldMk cId="3411399533" sldId="347"/>
            <ac:picMk id="11" creationId="{28E21240-B2DD-4323-9784-67001072A0C1}"/>
          </ac:picMkLst>
        </pc:picChg>
        <pc:picChg chg="add mod">
          <ac:chgData name="Rui Costa" userId="3a2e054e-4720-4130-a729-7446f90c0726" providerId="ADAL" clId="{41C43D4B-799D-4CD8-AB17-FEFD8E258A40}" dt="2022-01-20T17:12:57.045" v="1138" actId="1076"/>
          <ac:picMkLst>
            <pc:docMk/>
            <pc:sldMk cId="3411399533" sldId="347"/>
            <ac:picMk id="12" creationId="{32D9E9A1-F8A6-4AFE-B7B9-564E4941A0FF}"/>
          </ac:picMkLst>
        </pc:picChg>
        <pc:picChg chg="add mod">
          <ac:chgData name="Rui Costa" userId="3a2e054e-4720-4130-a729-7446f90c0726" providerId="ADAL" clId="{41C43D4B-799D-4CD8-AB17-FEFD8E258A40}" dt="2022-01-21T12:48:11.377" v="2715" actId="1076"/>
          <ac:picMkLst>
            <pc:docMk/>
            <pc:sldMk cId="3411399533" sldId="347"/>
            <ac:picMk id="13" creationId="{2425863C-93F3-4B05-9DEB-2D2A692E4437}"/>
          </ac:picMkLst>
        </pc:picChg>
      </pc:sldChg>
      <pc:sldChg chg="modSp add del mod">
        <pc:chgData name="Rui Costa" userId="3a2e054e-4720-4130-a729-7446f90c0726" providerId="ADAL" clId="{41C43D4B-799D-4CD8-AB17-FEFD8E258A40}" dt="2022-01-20T17:00:30.943" v="1008" actId="2696"/>
        <pc:sldMkLst>
          <pc:docMk/>
          <pc:sldMk cId="428566351" sldId="348"/>
        </pc:sldMkLst>
        <pc:spChg chg="mod">
          <ac:chgData name="Rui Costa" userId="3a2e054e-4720-4130-a729-7446f90c0726" providerId="ADAL" clId="{41C43D4B-799D-4CD8-AB17-FEFD8E258A40}" dt="2022-01-20T17:00:03.124" v="995" actId="27636"/>
          <ac:spMkLst>
            <pc:docMk/>
            <pc:sldMk cId="428566351" sldId="348"/>
            <ac:spMk id="3" creationId="{4427EE15-2E8E-4D70-8F6F-7B92824D2DBE}"/>
          </ac:spMkLst>
        </pc:spChg>
      </pc:sldChg>
      <pc:sldChg chg="modSp add del mod">
        <pc:chgData name="Rui Costa" userId="3a2e054e-4720-4130-a729-7446f90c0726" providerId="ADAL" clId="{41C43D4B-799D-4CD8-AB17-FEFD8E258A40}" dt="2022-01-20T17:00:40.967" v="1017"/>
        <pc:sldMkLst>
          <pc:docMk/>
          <pc:sldMk cId="3401461664" sldId="348"/>
        </pc:sldMkLst>
        <pc:spChg chg="mod">
          <ac:chgData name="Rui Costa" userId="3a2e054e-4720-4130-a729-7446f90c0726" providerId="ADAL" clId="{41C43D4B-799D-4CD8-AB17-FEFD8E258A40}" dt="2022-01-20T17:00:40.967" v="1017"/>
          <ac:spMkLst>
            <pc:docMk/>
            <pc:sldMk cId="3401461664" sldId="348"/>
            <ac:spMk id="3" creationId="{4427EE15-2E8E-4D70-8F6F-7B92824D2DBE}"/>
          </ac:spMkLst>
        </pc:spChg>
      </pc:sldChg>
      <pc:sldChg chg="add del ord">
        <pc:chgData name="Rui Costa" userId="3a2e054e-4720-4130-a729-7446f90c0726" providerId="ADAL" clId="{41C43D4B-799D-4CD8-AB17-FEFD8E258A40}" dt="2022-01-20T17:09:11.375" v="1118" actId="47"/>
        <pc:sldMkLst>
          <pc:docMk/>
          <pc:sldMk cId="3586987480" sldId="348"/>
        </pc:sldMkLst>
      </pc:sldChg>
      <pc:sldChg chg="modSp add del mod">
        <pc:chgData name="Rui Costa" userId="3a2e054e-4720-4130-a729-7446f90c0726" providerId="ADAL" clId="{41C43D4B-799D-4CD8-AB17-FEFD8E258A40}" dt="2022-01-20T17:00:30.943" v="1008" actId="2696"/>
        <pc:sldMkLst>
          <pc:docMk/>
          <pc:sldMk cId="2373508225" sldId="349"/>
        </pc:sldMkLst>
        <pc:spChg chg="mod">
          <ac:chgData name="Rui Costa" userId="3a2e054e-4720-4130-a729-7446f90c0726" providerId="ADAL" clId="{41C43D4B-799D-4CD8-AB17-FEFD8E258A40}" dt="2022-01-20T17:00:03.141" v="996" actId="27636"/>
          <ac:spMkLst>
            <pc:docMk/>
            <pc:sldMk cId="2373508225" sldId="349"/>
            <ac:spMk id="3" creationId="{4427EE15-2E8E-4D70-8F6F-7B92824D2DBE}"/>
          </ac:spMkLst>
        </pc:spChg>
      </pc:sldChg>
      <pc:sldChg chg="add del ord">
        <pc:chgData name="Rui Costa" userId="3a2e054e-4720-4130-a729-7446f90c0726" providerId="ADAL" clId="{41C43D4B-799D-4CD8-AB17-FEFD8E258A40}" dt="2022-01-20T17:09:15.287" v="1119" actId="47"/>
        <pc:sldMkLst>
          <pc:docMk/>
          <pc:sldMk cId="3574734612" sldId="349"/>
        </pc:sldMkLst>
      </pc:sldChg>
      <pc:sldChg chg="modSp add del mod">
        <pc:chgData name="Rui Costa" userId="3a2e054e-4720-4130-a729-7446f90c0726" providerId="ADAL" clId="{41C43D4B-799D-4CD8-AB17-FEFD8E258A40}" dt="2022-01-20T17:00:40.967" v="1017"/>
        <pc:sldMkLst>
          <pc:docMk/>
          <pc:sldMk cId="3832287631" sldId="349"/>
        </pc:sldMkLst>
        <pc:spChg chg="mod">
          <ac:chgData name="Rui Costa" userId="3a2e054e-4720-4130-a729-7446f90c0726" providerId="ADAL" clId="{41C43D4B-799D-4CD8-AB17-FEFD8E258A40}" dt="2022-01-20T17:00:40.967" v="1017"/>
          <ac:spMkLst>
            <pc:docMk/>
            <pc:sldMk cId="3832287631" sldId="349"/>
            <ac:spMk id="3" creationId="{4427EE15-2E8E-4D70-8F6F-7B92824D2DBE}"/>
          </ac:spMkLst>
        </pc:spChg>
      </pc:sldChg>
      <pc:sldChg chg="modSp add del mod">
        <pc:chgData name="Rui Costa" userId="3a2e054e-4720-4130-a729-7446f90c0726" providerId="ADAL" clId="{41C43D4B-799D-4CD8-AB17-FEFD8E258A40}" dt="2022-01-20T17:00:40.967" v="1017"/>
        <pc:sldMkLst>
          <pc:docMk/>
          <pc:sldMk cId="304804746" sldId="350"/>
        </pc:sldMkLst>
        <pc:spChg chg="mod">
          <ac:chgData name="Rui Costa" userId="3a2e054e-4720-4130-a729-7446f90c0726" providerId="ADAL" clId="{41C43D4B-799D-4CD8-AB17-FEFD8E258A40}" dt="2022-01-20T17:00:40.967" v="1017"/>
          <ac:spMkLst>
            <pc:docMk/>
            <pc:sldMk cId="304804746" sldId="350"/>
            <ac:spMk id="3" creationId="{4427EE15-2E8E-4D70-8F6F-7B92824D2DBE}"/>
          </ac:spMkLst>
        </pc:spChg>
      </pc:sldChg>
      <pc:sldChg chg="modSp add del mod">
        <pc:chgData name="Rui Costa" userId="3a2e054e-4720-4130-a729-7446f90c0726" providerId="ADAL" clId="{41C43D4B-799D-4CD8-AB17-FEFD8E258A40}" dt="2022-01-20T17:00:30.943" v="1008" actId="2696"/>
        <pc:sldMkLst>
          <pc:docMk/>
          <pc:sldMk cId="3221097803" sldId="350"/>
        </pc:sldMkLst>
        <pc:spChg chg="mod">
          <ac:chgData name="Rui Costa" userId="3a2e054e-4720-4130-a729-7446f90c0726" providerId="ADAL" clId="{41C43D4B-799D-4CD8-AB17-FEFD8E258A40}" dt="2022-01-20T17:00:03.151" v="997" actId="27636"/>
          <ac:spMkLst>
            <pc:docMk/>
            <pc:sldMk cId="3221097803" sldId="350"/>
            <ac:spMk id="3" creationId="{4427EE15-2E8E-4D70-8F6F-7B92824D2DBE}"/>
          </ac:spMkLst>
        </pc:spChg>
      </pc:sldChg>
      <pc:sldChg chg="add del ord">
        <pc:chgData name="Rui Costa" userId="3a2e054e-4720-4130-a729-7446f90c0726" providerId="ADAL" clId="{41C43D4B-799D-4CD8-AB17-FEFD8E258A40}" dt="2022-01-20T17:09:20.686" v="1120" actId="47"/>
        <pc:sldMkLst>
          <pc:docMk/>
          <pc:sldMk cId="3745085517" sldId="350"/>
        </pc:sldMkLst>
      </pc:sldChg>
      <pc:sldChg chg="modSp add del mod">
        <pc:chgData name="Rui Costa" userId="3a2e054e-4720-4130-a729-7446f90c0726" providerId="ADAL" clId="{41C43D4B-799D-4CD8-AB17-FEFD8E258A40}" dt="2022-01-20T17:00:40.967" v="1017"/>
        <pc:sldMkLst>
          <pc:docMk/>
          <pc:sldMk cId="1198264924" sldId="351"/>
        </pc:sldMkLst>
        <pc:spChg chg="mod">
          <ac:chgData name="Rui Costa" userId="3a2e054e-4720-4130-a729-7446f90c0726" providerId="ADAL" clId="{41C43D4B-799D-4CD8-AB17-FEFD8E258A40}" dt="2022-01-20T17:00:40.967" v="1017"/>
          <ac:spMkLst>
            <pc:docMk/>
            <pc:sldMk cId="1198264924" sldId="351"/>
            <ac:spMk id="3" creationId="{4427EE15-2E8E-4D70-8F6F-7B92824D2DBE}"/>
          </ac:spMkLst>
        </pc:spChg>
      </pc:sldChg>
      <pc:sldChg chg="add del ord">
        <pc:chgData name="Rui Costa" userId="3a2e054e-4720-4130-a729-7446f90c0726" providerId="ADAL" clId="{41C43D4B-799D-4CD8-AB17-FEFD8E258A40}" dt="2022-01-20T17:09:23.887" v="1121" actId="47"/>
        <pc:sldMkLst>
          <pc:docMk/>
          <pc:sldMk cId="2040606126" sldId="351"/>
        </pc:sldMkLst>
      </pc:sldChg>
      <pc:sldChg chg="modSp add del mod">
        <pc:chgData name="Rui Costa" userId="3a2e054e-4720-4130-a729-7446f90c0726" providerId="ADAL" clId="{41C43D4B-799D-4CD8-AB17-FEFD8E258A40}" dt="2022-01-20T17:00:30.943" v="1008" actId="2696"/>
        <pc:sldMkLst>
          <pc:docMk/>
          <pc:sldMk cId="3930215890" sldId="351"/>
        </pc:sldMkLst>
        <pc:spChg chg="mod">
          <ac:chgData name="Rui Costa" userId="3a2e054e-4720-4130-a729-7446f90c0726" providerId="ADAL" clId="{41C43D4B-799D-4CD8-AB17-FEFD8E258A40}" dt="2022-01-20T17:00:03.166" v="998" actId="27636"/>
          <ac:spMkLst>
            <pc:docMk/>
            <pc:sldMk cId="3930215890" sldId="351"/>
            <ac:spMk id="3" creationId="{4427EE15-2E8E-4D70-8F6F-7B92824D2DBE}"/>
          </ac:spMkLst>
        </pc:spChg>
      </pc:sldChg>
      <pc:sldChg chg="modSp add del mod">
        <pc:chgData name="Rui Costa" userId="3a2e054e-4720-4130-a729-7446f90c0726" providerId="ADAL" clId="{41C43D4B-799D-4CD8-AB17-FEFD8E258A40}" dt="2022-01-20T17:00:40.967" v="1017"/>
        <pc:sldMkLst>
          <pc:docMk/>
          <pc:sldMk cId="1296786504" sldId="352"/>
        </pc:sldMkLst>
        <pc:spChg chg="mod">
          <ac:chgData name="Rui Costa" userId="3a2e054e-4720-4130-a729-7446f90c0726" providerId="ADAL" clId="{41C43D4B-799D-4CD8-AB17-FEFD8E258A40}" dt="2022-01-20T17:00:40.967" v="1017"/>
          <ac:spMkLst>
            <pc:docMk/>
            <pc:sldMk cId="1296786504" sldId="352"/>
            <ac:spMk id="3" creationId="{4427EE15-2E8E-4D70-8F6F-7B92824D2DBE}"/>
          </ac:spMkLst>
        </pc:spChg>
      </pc:sldChg>
      <pc:sldChg chg="add del ord">
        <pc:chgData name="Rui Costa" userId="3a2e054e-4720-4130-a729-7446f90c0726" providerId="ADAL" clId="{41C43D4B-799D-4CD8-AB17-FEFD8E258A40}" dt="2022-01-20T17:09:26.032" v="1122" actId="47"/>
        <pc:sldMkLst>
          <pc:docMk/>
          <pc:sldMk cId="2687253580" sldId="352"/>
        </pc:sldMkLst>
      </pc:sldChg>
      <pc:sldChg chg="modSp add del mod">
        <pc:chgData name="Rui Costa" userId="3a2e054e-4720-4130-a729-7446f90c0726" providerId="ADAL" clId="{41C43D4B-799D-4CD8-AB17-FEFD8E258A40}" dt="2022-01-20T17:00:30.943" v="1008" actId="2696"/>
        <pc:sldMkLst>
          <pc:docMk/>
          <pc:sldMk cId="4079676005" sldId="352"/>
        </pc:sldMkLst>
        <pc:spChg chg="mod">
          <ac:chgData name="Rui Costa" userId="3a2e054e-4720-4130-a729-7446f90c0726" providerId="ADAL" clId="{41C43D4B-799D-4CD8-AB17-FEFD8E258A40}" dt="2022-01-20T17:00:03.182" v="999" actId="27636"/>
          <ac:spMkLst>
            <pc:docMk/>
            <pc:sldMk cId="4079676005" sldId="352"/>
            <ac:spMk id="3" creationId="{4427EE15-2E8E-4D70-8F6F-7B92824D2DBE}"/>
          </ac:spMkLst>
        </pc:spChg>
      </pc:sldChg>
      <pc:sldChg chg="modSp add del mod">
        <pc:chgData name="Rui Costa" userId="3a2e054e-4720-4130-a729-7446f90c0726" providerId="ADAL" clId="{41C43D4B-799D-4CD8-AB17-FEFD8E258A40}" dt="2022-01-20T17:00:30.943" v="1008" actId="2696"/>
        <pc:sldMkLst>
          <pc:docMk/>
          <pc:sldMk cId="176527943" sldId="353"/>
        </pc:sldMkLst>
        <pc:spChg chg="mod">
          <ac:chgData name="Rui Costa" userId="3a2e054e-4720-4130-a729-7446f90c0726" providerId="ADAL" clId="{41C43D4B-799D-4CD8-AB17-FEFD8E258A40}" dt="2022-01-20T17:00:03.194" v="1000" actId="27636"/>
          <ac:spMkLst>
            <pc:docMk/>
            <pc:sldMk cId="176527943" sldId="353"/>
            <ac:spMk id="3" creationId="{4427EE15-2E8E-4D70-8F6F-7B92824D2DBE}"/>
          </ac:spMkLst>
        </pc:spChg>
      </pc:sldChg>
      <pc:sldChg chg="add del ord">
        <pc:chgData name="Rui Costa" userId="3a2e054e-4720-4130-a729-7446f90c0726" providerId="ADAL" clId="{41C43D4B-799D-4CD8-AB17-FEFD8E258A40}" dt="2022-01-20T17:09:30.517" v="1123" actId="47"/>
        <pc:sldMkLst>
          <pc:docMk/>
          <pc:sldMk cId="801103943" sldId="353"/>
        </pc:sldMkLst>
      </pc:sldChg>
      <pc:sldChg chg="modSp add del mod">
        <pc:chgData name="Rui Costa" userId="3a2e054e-4720-4130-a729-7446f90c0726" providerId="ADAL" clId="{41C43D4B-799D-4CD8-AB17-FEFD8E258A40}" dt="2022-01-20T17:00:40.967" v="1017"/>
        <pc:sldMkLst>
          <pc:docMk/>
          <pc:sldMk cId="1489152139" sldId="353"/>
        </pc:sldMkLst>
        <pc:spChg chg="mod">
          <ac:chgData name="Rui Costa" userId="3a2e054e-4720-4130-a729-7446f90c0726" providerId="ADAL" clId="{41C43D4B-799D-4CD8-AB17-FEFD8E258A40}" dt="2022-01-20T17:00:40.967" v="1017"/>
          <ac:spMkLst>
            <pc:docMk/>
            <pc:sldMk cId="1489152139" sldId="353"/>
            <ac:spMk id="3" creationId="{4427EE15-2E8E-4D70-8F6F-7B92824D2DBE}"/>
          </ac:spMkLst>
        </pc:spChg>
      </pc:sldChg>
      <pc:sldChg chg="add del">
        <pc:chgData name="Rui Costa" userId="3a2e054e-4720-4130-a729-7446f90c0726" providerId="ADAL" clId="{41C43D4B-799D-4CD8-AB17-FEFD8E258A40}" dt="2022-01-20T17:00:40.967" v="1017"/>
        <pc:sldMkLst>
          <pc:docMk/>
          <pc:sldMk cId="2285017407" sldId="354"/>
        </pc:sldMkLst>
      </pc:sldChg>
      <pc:sldChg chg="add del">
        <pc:chgData name="Rui Costa" userId="3a2e054e-4720-4130-a729-7446f90c0726" providerId="ADAL" clId="{41C43D4B-799D-4CD8-AB17-FEFD8E258A40}" dt="2022-01-20T17:00:30.943" v="1008" actId="2696"/>
        <pc:sldMkLst>
          <pc:docMk/>
          <pc:sldMk cId="3867563136" sldId="354"/>
        </pc:sldMkLst>
      </pc:sldChg>
      <pc:sldChg chg="addSp delSp modSp add mod ord modTransition modNotesTx">
        <pc:chgData name="Rui Costa" userId="3a2e054e-4720-4130-a729-7446f90c0726" providerId="ADAL" clId="{41C43D4B-799D-4CD8-AB17-FEFD8E258A40}" dt="2022-01-21T12:47:23.304" v="2684" actId="14100"/>
        <pc:sldMkLst>
          <pc:docMk/>
          <pc:sldMk cId="4263446186" sldId="354"/>
        </pc:sldMkLst>
        <pc:spChg chg="mod">
          <ac:chgData name="Rui Costa" userId="3a2e054e-4720-4130-a729-7446f90c0726" providerId="ADAL" clId="{41C43D4B-799D-4CD8-AB17-FEFD8E258A40}" dt="2022-01-20T17:01:26.893" v="1029" actId="6549"/>
          <ac:spMkLst>
            <pc:docMk/>
            <pc:sldMk cId="4263446186" sldId="354"/>
            <ac:spMk id="2" creationId="{D6817828-42FB-4485-AC53-3DA4F675FA60}"/>
          </ac:spMkLst>
        </pc:spChg>
        <pc:spChg chg="add mod">
          <ac:chgData name="Rui Costa" userId="3a2e054e-4720-4130-a729-7446f90c0726" providerId="ADAL" clId="{41C43D4B-799D-4CD8-AB17-FEFD8E258A40}" dt="2022-01-21T11:09:17.864" v="2639" actId="1076"/>
          <ac:spMkLst>
            <pc:docMk/>
            <pc:sldMk cId="4263446186" sldId="354"/>
            <ac:spMk id="5" creationId="{634374EE-A67E-4372-B898-F6EBE176DDFC}"/>
          </ac:spMkLst>
        </pc:spChg>
        <pc:graphicFrameChg chg="mod modGraphic">
          <ac:chgData name="Rui Costa" userId="3a2e054e-4720-4130-a729-7446f90c0726" providerId="ADAL" clId="{41C43D4B-799D-4CD8-AB17-FEFD8E258A40}" dt="2022-01-21T11:11:00.939" v="2642" actId="948"/>
          <ac:graphicFrameMkLst>
            <pc:docMk/>
            <pc:sldMk cId="4263446186" sldId="354"/>
            <ac:graphicFrameMk id="4" creationId="{356AED63-4017-447C-88A9-299813D17BF0}"/>
          </ac:graphicFrameMkLst>
        </pc:graphicFrameChg>
        <pc:picChg chg="add mod">
          <ac:chgData name="Rui Costa" userId="3a2e054e-4720-4130-a729-7446f90c0726" providerId="ADAL" clId="{41C43D4B-799D-4CD8-AB17-FEFD8E258A40}" dt="2022-01-21T12:47:23.304" v="2684" actId="14100"/>
          <ac:picMkLst>
            <pc:docMk/>
            <pc:sldMk cId="4263446186" sldId="354"/>
            <ac:picMk id="6" creationId="{B7EA4772-9E77-4021-AFD6-331EEE623427}"/>
          </ac:picMkLst>
        </pc:picChg>
        <pc:picChg chg="add mod">
          <ac:chgData name="Rui Costa" userId="3a2e054e-4720-4130-a729-7446f90c0726" providerId="ADAL" clId="{41C43D4B-799D-4CD8-AB17-FEFD8E258A40}" dt="2022-01-20T17:37:54.894" v="1373" actId="14100"/>
          <ac:picMkLst>
            <pc:docMk/>
            <pc:sldMk cId="4263446186" sldId="354"/>
            <ac:picMk id="7" creationId="{F6006F27-3228-410F-B575-62EDDFB323F9}"/>
          </ac:picMkLst>
        </pc:picChg>
        <pc:picChg chg="add del mod">
          <ac:chgData name="Rui Costa" userId="3a2e054e-4720-4130-a729-7446f90c0726" providerId="ADAL" clId="{41C43D4B-799D-4CD8-AB17-FEFD8E258A40}" dt="2022-01-20T17:36:25.387" v="1360" actId="478"/>
          <ac:picMkLst>
            <pc:docMk/>
            <pc:sldMk cId="4263446186" sldId="354"/>
            <ac:picMk id="9" creationId="{00D95E8D-4659-468F-8820-03357FA300BA}"/>
          </ac:picMkLst>
        </pc:picChg>
      </pc:sldChg>
      <pc:sldChg chg="addSp delSp modSp add mod modTransition">
        <pc:chgData name="Rui Costa" userId="3a2e054e-4720-4130-a729-7446f90c0726" providerId="ADAL" clId="{41C43D4B-799D-4CD8-AB17-FEFD8E258A40}" dt="2022-01-21T15:44:10.986" v="2912" actId="20577"/>
        <pc:sldMkLst>
          <pc:docMk/>
          <pc:sldMk cId="4033837778" sldId="355"/>
        </pc:sldMkLst>
        <pc:spChg chg="add mod">
          <ac:chgData name="Rui Costa" userId="3a2e054e-4720-4130-a729-7446f90c0726" providerId="ADAL" clId="{41C43D4B-799D-4CD8-AB17-FEFD8E258A40}" dt="2022-01-20T17:26:30.492" v="1264"/>
          <ac:spMkLst>
            <pc:docMk/>
            <pc:sldMk cId="4033837778" sldId="355"/>
            <ac:spMk id="6" creationId="{B4B61F5D-5637-4029-AD0B-8A799D6BFF63}"/>
          </ac:spMkLst>
        </pc:spChg>
        <pc:spChg chg="add mod ord">
          <ac:chgData name="Rui Costa" userId="3a2e054e-4720-4130-a729-7446f90c0726" providerId="ADAL" clId="{41C43D4B-799D-4CD8-AB17-FEFD8E258A40}" dt="2022-01-20T17:27:47.109" v="1273" actId="207"/>
          <ac:spMkLst>
            <pc:docMk/>
            <pc:sldMk cId="4033837778" sldId="355"/>
            <ac:spMk id="8" creationId="{747BAAC6-810A-439F-A402-202CCA5985B6}"/>
          </ac:spMkLst>
        </pc:spChg>
        <pc:graphicFrameChg chg="add mod">
          <ac:chgData name="Rui Costa" userId="3a2e054e-4720-4130-a729-7446f90c0726" providerId="ADAL" clId="{41C43D4B-799D-4CD8-AB17-FEFD8E258A40}" dt="2022-01-21T15:44:10.986" v="2912" actId="20577"/>
          <ac:graphicFrameMkLst>
            <pc:docMk/>
            <pc:sldMk cId="4033837778" sldId="355"/>
            <ac:graphicFrameMk id="7" creationId="{5D302BDE-601E-403A-858E-89A20C17D455}"/>
          </ac:graphicFrameMkLst>
        </pc:graphicFrameChg>
        <pc:picChg chg="del">
          <ac:chgData name="Rui Costa" userId="3a2e054e-4720-4130-a729-7446f90c0726" providerId="ADAL" clId="{41C43D4B-799D-4CD8-AB17-FEFD8E258A40}" dt="2022-01-20T17:26:20.655" v="1263" actId="478"/>
          <ac:picMkLst>
            <pc:docMk/>
            <pc:sldMk cId="4033837778" sldId="355"/>
            <ac:picMk id="5" creationId="{CAC0D9A9-1C28-4F1E-A08F-9ABFA8CA53F5}"/>
          </ac:picMkLst>
        </pc:picChg>
        <pc:picChg chg="add mod">
          <ac:chgData name="Rui Costa" userId="3a2e054e-4720-4130-a729-7446f90c0726" providerId="ADAL" clId="{41C43D4B-799D-4CD8-AB17-FEFD8E258A40}" dt="2022-01-21T12:47:40.951" v="2686" actId="1076"/>
          <ac:picMkLst>
            <pc:docMk/>
            <pc:sldMk cId="4033837778" sldId="355"/>
            <ac:picMk id="9" creationId="{82414E09-1487-44A3-890B-25EA0046011A}"/>
          </ac:picMkLst>
        </pc:picChg>
      </pc:sldChg>
      <pc:sldChg chg="addSp delSp modSp add mod modTransition setBg delDesignElem">
        <pc:chgData name="Rui Costa" userId="3a2e054e-4720-4130-a729-7446f90c0726" providerId="ADAL" clId="{41C43D4B-799D-4CD8-AB17-FEFD8E258A40}" dt="2022-01-21T12:45:21.294" v="2682"/>
        <pc:sldMkLst>
          <pc:docMk/>
          <pc:sldMk cId="2694482104" sldId="356"/>
        </pc:sldMkLst>
        <pc:spChg chg="mod">
          <ac:chgData name="Rui Costa" userId="3a2e054e-4720-4130-a729-7446f90c0726" providerId="ADAL" clId="{41C43D4B-799D-4CD8-AB17-FEFD8E258A40}" dt="2022-01-20T17:33:04.416" v="1317" actId="207"/>
          <ac:spMkLst>
            <pc:docMk/>
            <pc:sldMk cId="2694482104" sldId="356"/>
            <ac:spMk id="2" creationId="{D6817828-42FB-4485-AC53-3DA4F675FA60}"/>
          </ac:spMkLst>
        </pc:spChg>
        <pc:spChg chg="mod">
          <ac:chgData name="Rui Costa" userId="3a2e054e-4720-4130-a729-7446f90c0726" providerId="ADAL" clId="{41C43D4B-799D-4CD8-AB17-FEFD8E258A40}" dt="2022-01-20T17:34:52.759" v="1342" actId="27636"/>
          <ac:spMkLst>
            <pc:docMk/>
            <pc:sldMk cId="2694482104" sldId="356"/>
            <ac:spMk id="3" creationId="{4427EE15-2E8E-4D70-8F6F-7B92824D2DBE}"/>
          </ac:spMkLst>
        </pc:spChg>
        <pc:spChg chg="del">
          <ac:chgData name="Rui Costa" userId="3a2e054e-4720-4130-a729-7446f90c0726" providerId="ADAL" clId="{41C43D4B-799D-4CD8-AB17-FEFD8E258A40}" dt="2022-01-20T17:32:54.709" v="1316"/>
          <ac:spMkLst>
            <pc:docMk/>
            <pc:sldMk cId="2694482104" sldId="356"/>
            <ac:spMk id="9" creationId="{C5E6CFF1-2F42-4E10-9A97-F116F46F53FE}"/>
          </ac:spMkLst>
        </pc:spChg>
        <pc:picChg chg="add mod">
          <ac:chgData name="Rui Costa" userId="3a2e054e-4720-4130-a729-7446f90c0726" providerId="ADAL" clId="{41C43D4B-799D-4CD8-AB17-FEFD8E258A40}" dt="2022-01-21T12:45:21.294" v="2682"/>
          <ac:picMkLst>
            <pc:docMk/>
            <pc:sldMk cId="2694482104" sldId="356"/>
            <ac:picMk id="6" creationId="{A221C6BD-9FF6-4C7C-B88E-5C8B491E8C81}"/>
          </ac:picMkLst>
        </pc:picChg>
        <pc:cxnChg chg="del">
          <ac:chgData name="Rui Costa" userId="3a2e054e-4720-4130-a729-7446f90c0726" providerId="ADAL" clId="{41C43D4B-799D-4CD8-AB17-FEFD8E258A40}" dt="2022-01-20T17:32:54.709" v="1316"/>
          <ac:cxnSpMkLst>
            <pc:docMk/>
            <pc:sldMk cId="2694482104" sldId="356"/>
            <ac:cxnSpMk id="11" creationId="{67182200-4859-4C8D-BCBB-55B245C28BA3}"/>
          </ac:cxnSpMkLst>
        </pc:cxnChg>
      </pc:sldChg>
      <pc:sldChg chg="addSp delSp modSp new del mod setBg">
        <pc:chgData name="Rui Costa" userId="3a2e054e-4720-4130-a729-7446f90c0726" providerId="ADAL" clId="{41C43D4B-799D-4CD8-AB17-FEFD8E258A40}" dt="2022-01-20T17:38:08.310" v="1374" actId="47"/>
        <pc:sldMkLst>
          <pc:docMk/>
          <pc:sldMk cId="2413856260" sldId="357"/>
        </pc:sldMkLst>
        <pc:spChg chg="mod">
          <ac:chgData name="Rui Costa" userId="3a2e054e-4720-4130-a729-7446f90c0726" providerId="ADAL" clId="{41C43D4B-799D-4CD8-AB17-FEFD8E258A40}" dt="2022-01-20T17:35:29.952" v="1355" actId="26606"/>
          <ac:spMkLst>
            <pc:docMk/>
            <pc:sldMk cId="2413856260" sldId="357"/>
            <ac:spMk id="2" creationId="{7538EB76-97F1-41BC-BDFA-82A12C4CF884}"/>
          </ac:spMkLst>
        </pc:spChg>
        <pc:spChg chg="del">
          <ac:chgData name="Rui Costa" userId="3a2e054e-4720-4130-a729-7446f90c0726" providerId="ADAL" clId="{41C43D4B-799D-4CD8-AB17-FEFD8E258A40}" dt="2022-01-20T17:35:29.952" v="1355" actId="26606"/>
          <ac:spMkLst>
            <pc:docMk/>
            <pc:sldMk cId="2413856260" sldId="357"/>
            <ac:spMk id="3" creationId="{C60DAE64-E8FD-4AC2-B890-B4843B35C07F}"/>
          </ac:spMkLst>
        </pc:spChg>
        <pc:spChg chg="add">
          <ac:chgData name="Rui Costa" userId="3a2e054e-4720-4130-a729-7446f90c0726" providerId="ADAL" clId="{41C43D4B-799D-4CD8-AB17-FEFD8E258A40}" dt="2022-01-20T17:35:29.952" v="1355" actId="26606"/>
          <ac:spMkLst>
            <pc:docMk/>
            <pc:sldMk cId="2413856260" sldId="357"/>
            <ac:spMk id="10" creationId="{A3363022-C969-41E9-8EB2-E4C94908C1FA}"/>
          </ac:spMkLst>
        </pc:spChg>
        <pc:spChg chg="add">
          <ac:chgData name="Rui Costa" userId="3a2e054e-4720-4130-a729-7446f90c0726" providerId="ADAL" clId="{41C43D4B-799D-4CD8-AB17-FEFD8E258A40}" dt="2022-01-20T17:35:29.952" v="1355" actId="26606"/>
          <ac:spMkLst>
            <pc:docMk/>
            <pc:sldMk cId="2413856260" sldId="357"/>
            <ac:spMk id="12" creationId="{8D1AD6B3-BE88-4CEB-BA17-790657CC4729}"/>
          </ac:spMkLst>
        </pc:spChg>
        <pc:grpChg chg="add">
          <ac:chgData name="Rui Costa" userId="3a2e054e-4720-4130-a729-7446f90c0726" providerId="ADAL" clId="{41C43D4B-799D-4CD8-AB17-FEFD8E258A40}" dt="2022-01-20T17:35:29.952" v="1355" actId="26606"/>
          <ac:grpSpMkLst>
            <pc:docMk/>
            <pc:sldMk cId="2413856260" sldId="357"/>
            <ac:grpSpMk id="14" creationId="{89D1390B-7E13-4B4F-9CB2-391063412E54}"/>
          </ac:grpSpMkLst>
        </pc:grpChg>
        <pc:picChg chg="add">
          <ac:chgData name="Rui Costa" userId="3a2e054e-4720-4130-a729-7446f90c0726" providerId="ADAL" clId="{41C43D4B-799D-4CD8-AB17-FEFD8E258A40}" dt="2022-01-20T17:35:29.952" v="1355" actId="26606"/>
          <ac:picMkLst>
            <pc:docMk/>
            <pc:sldMk cId="2413856260" sldId="357"/>
            <ac:picMk id="7" creationId="{FD1F6163-2CAE-4327-B6D8-354C39C9565F}"/>
          </ac:picMkLst>
        </pc:picChg>
      </pc:sldChg>
      <pc:sldChg chg="modSp add modAnim">
        <pc:chgData name="Rui Costa" userId="3a2e054e-4720-4130-a729-7446f90c0726" providerId="ADAL" clId="{41C43D4B-799D-4CD8-AB17-FEFD8E258A40}" dt="2022-01-21T15:36:51.292" v="2895" actId="20577"/>
        <pc:sldMkLst>
          <pc:docMk/>
          <pc:sldMk cId="2988204991" sldId="357"/>
        </pc:sldMkLst>
        <pc:spChg chg="mod">
          <ac:chgData name="Rui Costa" userId="3a2e054e-4720-4130-a729-7446f90c0726" providerId="ADAL" clId="{41C43D4B-799D-4CD8-AB17-FEFD8E258A40}" dt="2022-01-21T15:36:04.551" v="2837" actId="20577"/>
          <ac:spMkLst>
            <pc:docMk/>
            <pc:sldMk cId="2988204991" sldId="357"/>
            <ac:spMk id="5" creationId="{00000000-0000-0000-0000-000000000000}"/>
          </ac:spMkLst>
        </pc:spChg>
        <pc:spChg chg="mod">
          <ac:chgData name="Rui Costa" userId="3a2e054e-4720-4130-a729-7446f90c0726" providerId="ADAL" clId="{41C43D4B-799D-4CD8-AB17-FEFD8E258A40}" dt="2022-01-21T15:36:14.302" v="2858" actId="20577"/>
          <ac:spMkLst>
            <pc:docMk/>
            <pc:sldMk cId="2988204991" sldId="357"/>
            <ac:spMk id="22" creationId="{00000000-0000-0000-0000-000000000000}"/>
          </ac:spMkLst>
        </pc:spChg>
        <pc:spChg chg="mod">
          <ac:chgData name="Rui Costa" userId="3a2e054e-4720-4130-a729-7446f90c0726" providerId="ADAL" clId="{41C43D4B-799D-4CD8-AB17-FEFD8E258A40}" dt="2022-01-21T15:36:30.820" v="2871" actId="20577"/>
          <ac:spMkLst>
            <pc:docMk/>
            <pc:sldMk cId="2988204991" sldId="357"/>
            <ac:spMk id="24" creationId="{00000000-0000-0000-0000-000000000000}"/>
          </ac:spMkLst>
        </pc:spChg>
        <pc:spChg chg="mod">
          <ac:chgData name="Rui Costa" userId="3a2e054e-4720-4130-a729-7446f90c0726" providerId="ADAL" clId="{41C43D4B-799D-4CD8-AB17-FEFD8E258A40}" dt="2022-01-21T15:36:44.951" v="2882" actId="20577"/>
          <ac:spMkLst>
            <pc:docMk/>
            <pc:sldMk cId="2988204991" sldId="357"/>
            <ac:spMk id="26" creationId="{00000000-0000-0000-0000-000000000000}"/>
          </ac:spMkLst>
        </pc:spChg>
        <pc:spChg chg="mod">
          <ac:chgData name="Rui Costa" userId="3a2e054e-4720-4130-a729-7446f90c0726" providerId="ADAL" clId="{41C43D4B-799D-4CD8-AB17-FEFD8E258A40}" dt="2022-01-21T15:36:51.292" v="2895" actId="20577"/>
          <ac:spMkLst>
            <pc:docMk/>
            <pc:sldMk cId="2988204991" sldId="357"/>
            <ac:spMk id="31" creationId="{8405D2AE-FE94-4720-A7EE-7888A772BA68}"/>
          </ac:spMkLst>
        </pc:spChg>
      </pc:sldChg>
    </pc:docChg>
  </pc:docChgLst>
  <pc:docChgLst>
    <pc:chgData name="Rui Costa" userId="3a2e054e-4720-4130-a729-7446f90c0726" providerId="ADAL" clId="{C0B302BF-E284-4D32-8D08-1EE6ADDF6EBE}"/>
    <pc:docChg chg="undo redo custSel addSld delSld modSld sldOrd modSection">
      <pc:chgData name="Rui Costa" userId="3a2e054e-4720-4130-a729-7446f90c0726" providerId="ADAL" clId="{C0B302BF-E284-4D32-8D08-1EE6ADDF6EBE}" dt="2023-01-25T19:55:59.565" v="297" actId="113"/>
      <pc:docMkLst>
        <pc:docMk/>
      </pc:docMkLst>
      <pc:sldChg chg="delSp modSp mod">
        <pc:chgData name="Rui Costa" userId="3a2e054e-4720-4130-a729-7446f90c0726" providerId="ADAL" clId="{C0B302BF-E284-4D32-8D08-1EE6ADDF6EBE}" dt="2023-01-25T19:43:06.185" v="186" actId="478"/>
        <pc:sldMkLst>
          <pc:docMk/>
          <pc:sldMk cId="1570191225" sldId="260"/>
        </pc:sldMkLst>
        <pc:spChg chg="del mod">
          <ac:chgData name="Rui Costa" userId="3a2e054e-4720-4130-a729-7446f90c0726" providerId="ADAL" clId="{C0B302BF-E284-4D32-8D08-1EE6ADDF6EBE}" dt="2023-01-25T19:43:06.185" v="186" actId="478"/>
          <ac:spMkLst>
            <pc:docMk/>
            <pc:sldMk cId="1570191225" sldId="260"/>
            <ac:spMk id="8" creationId="{BBB8CEC5-CE89-810E-F63B-91DCC3728DAD}"/>
          </ac:spMkLst>
        </pc:spChg>
        <pc:graphicFrameChg chg="mod">
          <ac:chgData name="Rui Costa" userId="3a2e054e-4720-4130-a729-7446f90c0726" providerId="ADAL" clId="{C0B302BF-E284-4D32-8D08-1EE6ADDF6EBE}" dt="2023-01-25T19:12:54.522" v="128" actId="20577"/>
          <ac:graphicFrameMkLst>
            <pc:docMk/>
            <pc:sldMk cId="1570191225" sldId="260"/>
            <ac:graphicFrameMk id="7" creationId="{78C200BB-272C-4BD1-8282-CAD1CE9E25D6}"/>
          </ac:graphicFrameMkLst>
        </pc:graphicFrameChg>
      </pc:sldChg>
      <pc:sldChg chg="addSp delSp modSp mod">
        <pc:chgData name="Rui Costa" userId="3a2e054e-4720-4130-a729-7446f90c0726" providerId="ADAL" clId="{C0B302BF-E284-4D32-8D08-1EE6ADDF6EBE}" dt="2023-01-25T19:43:24.649" v="189"/>
        <pc:sldMkLst>
          <pc:docMk/>
          <pc:sldMk cId="2156798844" sldId="274"/>
        </pc:sldMkLst>
        <pc:spChg chg="add mod">
          <ac:chgData name="Rui Costa" userId="3a2e054e-4720-4130-a729-7446f90c0726" providerId="ADAL" clId="{C0B302BF-E284-4D32-8D08-1EE6ADDF6EBE}" dt="2023-01-25T19:43:24.649" v="189"/>
          <ac:spMkLst>
            <pc:docMk/>
            <pc:sldMk cId="2156798844" sldId="274"/>
            <ac:spMk id="4" creationId="{DF02915B-2908-353E-7D64-CA45AB5B74ED}"/>
          </ac:spMkLst>
        </pc:spChg>
        <pc:spChg chg="del">
          <ac:chgData name="Rui Costa" userId="3a2e054e-4720-4130-a729-7446f90c0726" providerId="ADAL" clId="{C0B302BF-E284-4D32-8D08-1EE6ADDF6EBE}" dt="2023-01-25T19:43:17.322" v="188" actId="478"/>
          <ac:spMkLst>
            <pc:docMk/>
            <pc:sldMk cId="2156798844" sldId="274"/>
            <ac:spMk id="8" creationId="{E393E222-E1F8-13C3-7713-DF6CDDE4C62E}"/>
          </ac:spMkLst>
        </pc:spChg>
      </pc:sldChg>
      <pc:sldChg chg="addSp delSp modSp mod">
        <pc:chgData name="Rui Costa" userId="3a2e054e-4720-4130-a729-7446f90c0726" providerId="ADAL" clId="{C0B302BF-E284-4D32-8D08-1EE6ADDF6EBE}" dt="2023-01-25T19:44:07.949" v="201"/>
        <pc:sldMkLst>
          <pc:docMk/>
          <pc:sldMk cId="1016108961" sldId="280"/>
        </pc:sldMkLst>
        <pc:spChg chg="add mod">
          <ac:chgData name="Rui Costa" userId="3a2e054e-4720-4130-a729-7446f90c0726" providerId="ADAL" clId="{C0B302BF-E284-4D32-8D08-1EE6ADDF6EBE}" dt="2023-01-25T19:44:07.949" v="201"/>
          <ac:spMkLst>
            <pc:docMk/>
            <pc:sldMk cId="1016108961" sldId="280"/>
            <ac:spMk id="8" creationId="{4E05042B-4405-6DC4-9B3A-5D66C8021F6B}"/>
          </ac:spMkLst>
        </pc:spChg>
        <pc:spChg chg="del">
          <ac:chgData name="Rui Costa" userId="3a2e054e-4720-4130-a729-7446f90c0726" providerId="ADAL" clId="{C0B302BF-E284-4D32-8D08-1EE6ADDF6EBE}" dt="2023-01-25T19:40:58.915" v="158" actId="478"/>
          <ac:spMkLst>
            <pc:docMk/>
            <pc:sldMk cId="1016108961" sldId="280"/>
            <ac:spMk id="13" creationId="{CF7C1B84-3B38-1FA9-3B78-A5E34984D1C1}"/>
          </ac:spMkLst>
        </pc:spChg>
      </pc:sldChg>
      <pc:sldChg chg="addSp delSp modSp mod">
        <pc:chgData name="Rui Costa" userId="3a2e054e-4720-4130-a729-7446f90c0726" providerId="ADAL" clId="{C0B302BF-E284-4D32-8D08-1EE6ADDF6EBE}" dt="2023-01-25T19:43:40.962" v="193"/>
        <pc:sldMkLst>
          <pc:docMk/>
          <pc:sldMk cId="1101927241" sldId="316"/>
        </pc:sldMkLst>
        <pc:spChg chg="add mod">
          <ac:chgData name="Rui Costa" userId="3a2e054e-4720-4130-a729-7446f90c0726" providerId="ADAL" clId="{C0B302BF-E284-4D32-8D08-1EE6ADDF6EBE}" dt="2023-01-25T19:43:40.962" v="193"/>
          <ac:spMkLst>
            <pc:docMk/>
            <pc:sldMk cId="1101927241" sldId="316"/>
            <ac:spMk id="12" creationId="{191EAA79-A4D0-A59B-AE60-8CB775D6741E}"/>
          </ac:spMkLst>
        </pc:spChg>
        <pc:spChg chg="del">
          <ac:chgData name="Rui Costa" userId="3a2e054e-4720-4130-a729-7446f90c0726" providerId="ADAL" clId="{C0B302BF-E284-4D32-8D08-1EE6ADDF6EBE}" dt="2023-01-25T19:42:01.088" v="169" actId="478"/>
          <ac:spMkLst>
            <pc:docMk/>
            <pc:sldMk cId="1101927241" sldId="316"/>
            <ac:spMk id="17" creationId="{D71E348B-BD54-FA77-BCAD-75D0AD63ADAE}"/>
          </ac:spMkLst>
        </pc:spChg>
      </pc:sldChg>
      <pc:sldChg chg="addSp delSp modSp mod">
        <pc:chgData name="Rui Costa" userId="3a2e054e-4720-4130-a729-7446f90c0726" providerId="ADAL" clId="{C0B302BF-E284-4D32-8D08-1EE6ADDF6EBE}" dt="2023-01-25T19:44:53.158" v="209"/>
        <pc:sldMkLst>
          <pc:docMk/>
          <pc:sldMk cId="2255004968" sldId="318"/>
        </pc:sldMkLst>
        <pc:spChg chg="add mod">
          <ac:chgData name="Rui Costa" userId="3a2e054e-4720-4130-a729-7446f90c0726" providerId="ADAL" clId="{C0B302BF-E284-4D32-8D08-1EE6ADDF6EBE}" dt="2023-01-25T19:44:53.158" v="209"/>
          <ac:spMkLst>
            <pc:docMk/>
            <pc:sldMk cId="2255004968" sldId="318"/>
            <ac:spMk id="3" creationId="{662D052F-8B47-7DC6-B82A-89E29328CF15}"/>
          </ac:spMkLst>
        </pc:spChg>
        <pc:spChg chg="del">
          <ac:chgData name="Rui Costa" userId="3a2e054e-4720-4130-a729-7446f90c0726" providerId="ADAL" clId="{C0B302BF-E284-4D32-8D08-1EE6ADDF6EBE}" dt="2023-01-25T19:42:55.654" v="183" actId="478"/>
          <ac:spMkLst>
            <pc:docMk/>
            <pc:sldMk cId="2255004968" sldId="318"/>
            <ac:spMk id="24" creationId="{5C4520B0-D1C5-E039-3F3C-48D55EC7591E}"/>
          </ac:spMkLst>
        </pc:spChg>
      </pc:sldChg>
      <pc:sldChg chg="modNotesTx">
        <pc:chgData name="Rui Costa" userId="3a2e054e-4720-4130-a729-7446f90c0726" providerId="ADAL" clId="{C0B302BF-E284-4D32-8D08-1EE6ADDF6EBE}" dt="2023-01-25T19:54:54.379" v="272" actId="6549"/>
        <pc:sldMkLst>
          <pc:docMk/>
          <pc:sldMk cId="1118422884" sldId="322"/>
        </pc:sldMkLst>
      </pc:sldChg>
      <pc:sldChg chg="addSp delSp modSp mod">
        <pc:chgData name="Rui Costa" userId="3a2e054e-4720-4130-a729-7446f90c0726" providerId="ADAL" clId="{C0B302BF-E284-4D32-8D08-1EE6ADDF6EBE}" dt="2023-01-25T19:43:27.446" v="190"/>
        <pc:sldMkLst>
          <pc:docMk/>
          <pc:sldMk cId="851072003" sldId="328"/>
        </pc:sldMkLst>
        <pc:spChg chg="add mod">
          <ac:chgData name="Rui Costa" userId="3a2e054e-4720-4130-a729-7446f90c0726" providerId="ADAL" clId="{C0B302BF-E284-4D32-8D08-1EE6ADDF6EBE}" dt="2023-01-25T19:43:27.446" v="190"/>
          <ac:spMkLst>
            <pc:docMk/>
            <pc:sldMk cId="851072003" sldId="328"/>
            <ac:spMk id="3" creationId="{EA7C62FF-233C-801A-7E93-68E034B18162}"/>
          </ac:spMkLst>
        </pc:spChg>
        <pc:spChg chg="del">
          <ac:chgData name="Rui Costa" userId="3a2e054e-4720-4130-a729-7446f90c0726" providerId="ADAL" clId="{C0B302BF-E284-4D32-8D08-1EE6ADDF6EBE}" dt="2023-01-25T19:43:09.982" v="187" actId="478"/>
          <ac:spMkLst>
            <pc:docMk/>
            <pc:sldMk cId="851072003" sldId="328"/>
            <ac:spMk id="21" creationId="{1D914972-9866-A33F-50B2-B0D6CDADC94F}"/>
          </ac:spMkLst>
        </pc:spChg>
        <pc:spChg chg="mod">
          <ac:chgData name="Rui Costa" userId="3a2e054e-4720-4130-a729-7446f90c0726" providerId="ADAL" clId="{C0B302BF-E284-4D32-8D08-1EE6ADDF6EBE}" dt="2023-01-25T19:12:22.788" v="111" actId="1076"/>
          <ac:spMkLst>
            <pc:docMk/>
            <pc:sldMk cId="851072003" sldId="328"/>
            <ac:spMk id="26" creationId="{00000000-0000-0000-0000-000000000000}"/>
          </ac:spMkLst>
        </pc:spChg>
        <pc:grpChg chg="mod">
          <ac:chgData name="Rui Costa" userId="3a2e054e-4720-4130-a729-7446f90c0726" providerId="ADAL" clId="{C0B302BF-E284-4D32-8D08-1EE6ADDF6EBE}" dt="2023-01-25T19:12:22.788" v="111" actId="1076"/>
          <ac:grpSpMkLst>
            <pc:docMk/>
            <pc:sldMk cId="851072003" sldId="328"/>
            <ac:grpSpMk id="13" creationId="{00000000-0000-0000-0000-000000000000}"/>
          </ac:grpSpMkLst>
        </pc:grpChg>
      </pc:sldChg>
      <pc:sldChg chg="addSp delSp modSp mod">
        <pc:chgData name="Rui Costa" userId="3a2e054e-4720-4130-a729-7446f90c0726" providerId="ADAL" clId="{C0B302BF-E284-4D32-8D08-1EE6ADDF6EBE}" dt="2023-01-25T19:43:38.553" v="192"/>
        <pc:sldMkLst>
          <pc:docMk/>
          <pc:sldMk cId="1683886732" sldId="334"/>
        </pc:sldMkLst>
        <pc:spChg chg="add mod">
          <ac:chgData name="Rui Costa" userId="3a2e054e-4720-4130-a729-7446f90c0726" providerId="ADAL" clId="{C0B302BF-E284-4D32-8D08-1EE6ADDF6EBE}" dt="2023-01-25T19:43:38.553" v="192"/>
          <ac:spMkLst>
            <pc:docMk/>
            <pc:sldMk cId="1683886732" sldId="334"/>
            <ac:spMk id="2" creationId="{0105625B-953D-08A9-F3D8-C6C74ED30B25}"/>
          </ac:spMkLst>
        </pc:spChg>
        <pc:spChg chg="del mod">
          <ac:chgData name="Rui Costa" userId="3a2e054e-4720-4130-a729-7446f90c0726" providerId="ADAL" clId="{C0B302BF-E284-4D32-8D08-1EE6ADDF6EBE}" dt="2023-01-25T19:42:06.415" v="171" actId="478"/>
          <ac:spMkLst>
            <pc:docMk/>
            <pc:sldMk cId="1683886732" sldId="334"/>
            <ac:spMk id="9" creationId="{17E5B30A-5E08-9703-AAD7-C72CF540DC0E}"/>
          </ac:spMkLst>
        </pc:spChg>
      </pc:sldChg>
      <pc:sldChg chg="addSp delSp modSp mod">
        <pc:chgData name="Rui Costa" userId="3a2e054e-4720-4130-a729-7446f90c0726" providerId="ADAL" clId="{C0B302BF-E284-4D32-8D08-1EE6ADDF6EBE}" dt="2023-01-25T19:43:46.914" v="194"/>
        <pc:sldMkLst>
          <pc:docMk/>
          <pc:sldMk cId="2326100586" sldId="337"/>
        </pc:sldMkLst>
        <pc:spChg chg="add mod">
          <ac:chgData name="Rui Costa" userId="3a2e054e-4720-4130-a729-7446f90c0726" providerId="ADAL" clId="{C0B302BF-E284-4D32-8D08-1EE6ADDF6EBE}" dt="2023-01-25T19:43:46.914" v="194"/>
          <ac:spMkLst>
            <pc:docMk/>
            <pc:sldMk cId="2326100586" sldId="337"/>
            <ac:spMk id="2" creationId="{017E3CB8-49D1-D2A8-6BA2-719A6F33ACD6}"/>
          </ac:spMkLst>
        </pc:spChg>
        <pc:spChg chg="del">
          <ac:chgData name="Rui Costa" userId="3a2e054e-4720-4130-a729-7446f90c0726" providerId="ADAL" clId="{C0B302BF-E284-4D32-8D08-1EE6ADDF6EBE}" dt="2023-01-25T19:41:51.667" v="167" actId="478"/>
          <ac:spMkLst>
            <pc:docMk/>
            <pc:sldMk cId="2326100586" sldId="337"/>
            <ac:spMk id="9" creationId="{A9AA51F8-CAF9-4E14-401A-F73AD3E260DA}"/>
          </ac:spMkLst>
        </pc:spChg>
      </pc:sldChg>
      <pc:sldChg chg="addSp delSp modSp mod">
        <pc:chgData name="Rui Costa" userId="3a2e054e-4720-4130-a729-7446f90c0726" providerId="ADAL" clId="{C0B302BF-E284-4D32-8D08-1EE6ADDF6EBE}" dt="2023-01-25T19:43:54.141" v="197"/>
        <pc:sldMkLst>
          <pc:docMk/>
          <pc:sldMk cId="2206620928" sldId="342"/>
        </pc:sldMkLst>
        <pc:spChg chg="add mod">
          <ac:chgData name="Rui Costa" userId="3a2e054e-4720-4130-a729-7446f90c0726" providerId="ADAL" clId="{C0B302BF-E284-4D32-8D08-1EE6ADDF6EBE}" dt="2023-01-25T19:43:54.141" v="197"/>
          <ac:spMkLst>
            <pc:docMk/>
            <pc:sldMk cId="2206620928" sldId="342"/>
            <ac:spMk id="4" creationId="{D53E56C0-1189-EE5E-1A19-BACD47A2D502}"/>
          </ac:spMkLst>
        </pc:spChg>
        <pc:spChg chg="del">
          <ac:chgData name="Rui Costa" userId="3a2e054e-4720-4130-a729-7446f90c0726" providerId="ADAL" clId="{C0B302BF-E284-4D32-8D08-1EE6ADDF6EBE}" dt="2023-01-25T19:41:38.729" v="164" actId="478"/>
          <ac:spMkLst>
            <pc:docMk/>
            <pc:sldMk cId="2206620928" sldId="342"/>
            <ac:spMk id="11" creationId="{D823E367-90EC-0FCC-954F-363EE0C2C046}"/>
          </ac:spMkLst>
        </pc:spChg>
        <pc:picChg chg="add del">
          <ac:chgData name="Rui Costa" userId="3a2e054e-4720-4130-a729-7446f90c0726" providerId="ADAL" clId="{C0B302BF-E284-4D32-8D08-1EE6ADDF6EBE}" dt="2023-01-25T19:41:36.242" v="163" actId="478"/>
          <ac:picMkLst>
            <pc:docMk/>
            <pc:sldMk cId="2206620928" sldId="342"/>
            <ac:picMk id="5" creationId="{5E29D42B-0017-4354-A2B9-D464C8AC44FC}"/>
          </ac:picMkLst>
        </pc:picChg>
      </pc:sldChg>
      <pc:sldChg chg="modNotesTx">
        <pc:chgData name="Rui Costa" userId="3a2e054e-4720-4130-a729-7446f90c0726" providerId="ADAL" clId="{C0B302BF-E284-4D32-8D08-1EE6ADDF6EBE}" dt="2023-01-25T19:55:09.005" v="290" actId="6549"/>
        <pc:sldMkLst>
          <pc:docMk/>
          <pc:sldMk cId="2605335894" sldId="355"/>
        </pc:sldMkLst>
      </pc:sldChg>
      <pc:sldChg chg="addSp delSp modSp mod">
        <pc:chgData name="Rui Costa" userId="3a2e054e-4720-4130-a729-7446f90c0726" providerId="ADAL" clId="{C0B302BF-E284-4D32-8D08-1EE6ADDF6EBE}" dt="2023-01-25T19:44:04.694" v="200"/>
        <pc:sldMkLst>
          <pc:docMk/>
          <pc:sldMk cId="662458626" sldId="362"/>
        </pc:sldMkLst>
        <pc:spChg chg="add mod">
          <ac:chgData name="Rui Costa" userId="3a2e054e-4720-4130-a729-7446f90c0726" providerId="ADAL" clId="{C0B302BF-E284-4D32-8D08-1EE6ADDF6EBE}" dt="2023-01-25T19:44:04.694" v="200"/>
          <ac:spMkLst>
            <pc:docMk/>
            <pc:sldMk cId="662458626" sldId="362"/>
            <ac:spMk id="2" creationId="{B730813F-76F3-DDF2-90D3-4146F7F276CA}"/>
          </ac:spMkLst>
        </pc:spChg>
        <pc:spChg chg="del">
          <ac:chgData name="Rui Costa" userId="3a2e054e-4720-4130-a729-7446f90c0726" providerId="ADAL" clId="{C0B302BF-E284-4D32-8D08-1EE6ADDF6EBE}" dt="2023-01-25T19:41:04.084" v="159" actId="478"/>
          <ac:spMkLst>
            <pc:docMk/>
            <pc:sldMk cId="662458626" sldId="362"/>
            <ac:spMk id="30" creationId="{495F8E6A-F3C5-4095-5F68-045A35E2119A}"/>
          </ac:spMkLst>
        </pc:spChg>
      </pc:sldChg>
      <pc:sldChg chg="modSp mod">
        <pc:chgData name="Rui Costa" userId="3a2e054e-4720-4130-a729-7446f90c0726" providerId="ADAL" clId="{C0B302BF-E284-4D32-8D08-1EE6ADDF6EBE}" dt="2023-01-25T19:11:54.401" v="110" actId="122"/>
        <pc:sldMkLst>
          <pc:docMk/>
          <pc:sldMk cId="4127923025" sldId="363"/>
        </pc:sldMkLst>
        <pc:spChg chg="mod">
          <ac:chgData name="Rui Costa" userId="3a2e054e-4720-4130-a729-7446f90c0726" providerId="ADAL" clId="{C0B302BF-E284-4D32-8D08-1EE6ADDF6EBE}" dt="2023-01-25T19:11:54.401" v="110" actId="122"/>
          <ac:spMkLst>
            <pc:docMk/>
            <pc:sldMk cId="4127923025" sldId="363"/>
            <ac:spMk id="8" creationId="{87061A30-3829-4840-F6A2-A26EB0952966}"/>
          </ac:spMkLst>
        </pc:spChg>
      </pc:sldChg>
      <pc:sldChg chg="addSp delSp modSp mod">
        <pc:chgData name="Rui Costa" userId="3a2e054e-4720-4130-a729-7446f90c0726" providerId="ADAL" clId="{C0B302BF-E284-4D32-8D08-1EE6ADDF6EBE}" dt="2023-01-25T19:43:57.926" v="198"/>
        <pc:sldMkLst>
          <pc:docMk/>
          <pc:sldMk cId="369524950" sldId="395"/>
        </pc:sldMkLst>
        <pc:spChg chg="add mod">
          <ac:chgData name="Rui Costa" userId="3a2e054e-4720-4130-a729-7446f90c0726" providerId="ADAL" clId="{C0B302BF-E284-4D32-8D08-1EE6ADDF6EBE}" dt="2023-01-25T19:43:57.926" v="198"/>
          <ac:spMkLst>
            <pc:docMk/>
            <pc:sldMk cId="369524950" sldId="395"/>
            <ac:spMk id="6" creationId="{24DDF499-1A31-F919-EAE7-BE320AF56401}"/>
          </ac:spMkLst>
        </pc:spChg>
        <pc:spChg chg="del">
          <ac:chgData name="Rui Costa" userId="3a2e054e-4720-4130-a729-7446f90c0726" providerId="ADAL" clId="{C0B302BF-E284-4D32-8D08-1EE6ADDF6EBE}" dt="2023-01-25T19:41:15.578" v="161" actId="478"/>
          <ac:spMkLst>
            <pc:docMk/>
            <pc:sldMk cId="369524950" sldId="395"/>
            <ac:spMk id="13" creationId="{F39671CE-321B-7EAF-E847-D9F16C62CCBF}"/>
          </ac:spMkLst>
        </pc:spChg>
      </pc:sldChg>
      <pc:sldChg chg="addSp delSp modSp mod">
        <pc:chgData name="Rui Costa" userId="3a2e054e-4720-4130-a729-7446f90c0726" providerId="ADAL" clId="{C0B302BF-E284-4D32-8D08-1EE6ADDF6EBE}" dt="2023-01-25T19:49:21.391" v="253" actId="113"/>
        <pc:sldMkLst>
          <pc:docMk/>
          <pc:sldMk cId="76270890" sldId="399"/>
        </pc:sldMkLst>
        <pc:spChg chg="add mod">
          <ac:chgData name="Rui Costa" userId="3a2e054e-4720-4130-a729-7446f90c0726" providerId="ADAL" clId="{C0B302BF-E284-4D32-8D08-1EE6ADDF6EBE}" dt="2023-01-25T19:48:13.272" v="235"/>
          <ac:spMkLst>
            <pc:docMk/>
            <pc:sldMk cId="76270890" sldId="399"/>
            <ac:spMk id="3" creationId="{7756D3D6-A597-88E0-E216-5F66A2E4027A}"/>
          </ac:spMkLst>
        </pc:spChg>
        <pc:spChg chg="mod">
          <ac:chgData name="Rui Costa" userId="3a2e054e-4720-4130-a729-7446f90c0726" providerId="ADAL" clId="{C0B302BF-E284-4D32-8D08-1EE6ADDF6EBE}" dt="2023-01-25T19:49:21.391" v="253" actId="113"/>
          <ac:spMkLst>
            <pc:docMk/>
            <pc:sldMk cId="76270890" sldId="399"/>
            <ac:spMk id="9" creationId="{00000000-0000-0000-0000-000000000000}"/>
          </ac:spMkLst>
        </pc:spChg>
        <pc:spChg chg="del">
          <ac:chgData name="Rui Costa" userId="3a2e054e-4720-4130-a729-7446f90c0726" providerId="ADAL" clId="{C0B302BF-E284-4D32-8D08-1EE6ADDF6EBE}" dt="2023-01-25T19:41:56.755" v="168" actId="478"/>
          <ac:spMkLst>
            <pc:docMk/>
            <pc:sldMk cId="76270890" sldId="399"/>
            <ac:spMk id="16" creationId="{51F5D0C0-BFE8-C6D1-5C93-1535A6C488BD}"/>
          </ac:spMkLst>
        </pc:spChg>
      </pc:sldChg>
      <pc:sldChg chg="addSp delSp modSp mod">
        <pc:chgData name="Rui Costa" userId="3a2e054e-4720-4130-a729-7446f90c0726" providerId="ADAL" clId="{C0B302BF-E284-4D32-8D08-1EE6ADDF6EBE}" dt="2023-01-25T19:44:00.542" v="199"/>
        <pc:sldMkLst>
          <pc:docMk/>
          <pc:sldMk cId="2374563971" sldId="404"/>
        </pc:sldMkLst>
        <pc:spChg chg="add mod">
          <ac:chgData name="Rui Costa" userId="3a2e054e-4720-4130-a729-7446f90c0726" providerId="ADAL" clId="{C0B302BF-E284-4D32-8D08-1EE6ADDF6EBE}" dt="2023-01-25T19:44:00.542" v="199"/>
          <ac:spMkLst>
            <pc:docMk/>
            <pc:sldMk cId="2374563971" sldId="404"/>
            <ac:spMk id="4" creationId="{EA6F329C-5537-C2B5-F25E-37F541785C4A}"/>
          </ac:spMkLst>
        </pc:spChg>
        <pc:spChg chg="del">
          <ac:chgData name="Rui Costa" userId="3a2e054e-4720-4130-a729-7446f90c0726" providerId="ADAL" clId="{C0B302BF-E284-4D32-8D08-1EE6ADDF6EBE}" dt="2023-01-25T19:41:10.956" v="160" actId="478"/>
          <ac:spMkLst>
            <pc:docMk/>
            <pc:sldMk cId="2374563971" sldId="404"/>
            <ac:spMk id="18" creationId="{C6B1155B-70F5-0DA8-3788-87D6EB7CCE38}"/>
          </ac:spMkLst>
        </pc:spChg>
      </pc:sldChg>
      <pc:sldChg chg="addSp delSp modSp mod modNotesTx">
        <pc:chgData name="Rui Costa" userId="3a2e054e-4720-4130-a729-7446f90c0726" providerId="ADAL" clId="{C0B302BF-E284-4D32-8D08-1EE6ADDF6EBE}" dt="2023-01-25T19:54:45.875" v="271" actId="6549"/>
        <pc:sldMkLst>
          <pc:docMk/>
          <pc:sldMk cId="1896286891" sldId="405"/>
        </pc:sldMkLst>
        <pc:spChg chg="add mod">
          <ac:chgData name="Rui Costa" userId="3a2e054e-4720-4130-a729-7446f90c0726" providerId="ADAL" clId="{C0B302BF-E284-4D32-8D08-1EE6ADDF6EBE}" dt="2023-01-25T19:43:49.512" v="195"/>
          <ac:spMkLst>
            <pc:docMk/>
            <pc:sldMk cId="1896286891" sldId="405"/>
            <ac:spMk id="2" creationId="{0DC58FF3-193D-A5DD-B1F7-50B288FB31BE}"/>
          </ac:spMkLst>
        </pc:spChg>
        <pc:spChg chg="mod">
          <ac:chgData name="Rui Costa" userId="3a2e054e-4720-4130-a729-7446f90c0726" providerId="ADAL" clId="{C0B302BF-E284-4D32-8D08-1EE6ADDF6EBE}" dt="2023-01-25T19:54:05.315" v="270" actId="404"/>
          <ac:spMkLst>
            <pc:docMk/>
            <pc:sldMk cId="1896286891" sldId="405"/>
            <ac:spMk id="21" creationId="{5B5F292C-9CF0-5081-C995-545C06B870E1}"/>
          </ac:spMkLst>
        </pc:spChg>
        <pc:spChg chg="del">
          <ac:chgData name="Rui Costa" userId="3a2e054e-4720-4130-a729-7446f90c0726" providerId="ADAL" clId="{C0B302BF-E284-4D32-8D08-1EE6ADDF6EBE}" dt="2023-01-25T19:41:46.321" v="166" actId="478"/>
          <ac:spMkLst>
            <pc:docMk/>
            <pc:sldMk cId="1896286891" sldId="405"/>
            <ac:spMk id="25" creationId="{BAC12E35-C743-E25A-EE77-DCE37BD3DDDA}"/>
          </ac:spMkLst>
        </pc:spChg>
      </pc:sldChg>
      <pc:sldChg chg="addSp delSp modSp mod">
        <pc:chgData name="Rui Costa" userId="3a2e054e-4720-4130-a729-7446f90c0726" providerId="ADAL" clId="{C0B302BF-E284-4D32-8D08-1EE6ADDF6EBE}" dt="2023-01-25T19:43:29.693" v="191"/>
        <pc:sldMkLst>
          <pc:docMk/>
          <pc:sldMk cId="266691664" sldId="406"/>
        </pc:sldMkLst>
        <pc:spChg chg="add mod">
          <ac:chgData name="Rui Costa" userId="3a2e054e-4720-4130-a729-7446f90c0726" providerId="ADAL" clId="{C0B302BF-E284-4D32-8D08-1EE6ADDF6EBE}" dt="2023-01-25T19:43:29.693" v="191"/>
          <ac:spMkLst>
            <pc:docMk/>
            <pc:sldMk cId="266691664" sldId="406"/>
            <ac:spMk id="2" creationId="{F0E6F184-C8A0-0447-30FB-35CD0051681A}"/>
          </ac:spMkLst>
        </pc:spChg>
        <pc:spChg chg="del">
          <ac:chgData name="Rui Costa" userId="3a2e054e-4720-4130-a729-7446f90c0726" providerId="ADAL" clId="{C0B302BF-E284-4D32-8D08-1EE6ADDF6EBE}" dt="2023-01-25T19:43:00.469" v="184" actId="478"/>
          <ac:spMkLst>
            <pc:docMk/>
            <pc:sldMk cId="266691664" sldId="406"/>
            <ac:spMk id="9" creationId="{23432390-9EB4-2114-07E6-BA485652F585}"/>
          </ac:spMkLst>
        </pc:spChg>
      </pc:sldChg>
      <pc:sldChg chg="addSp delSp modSp mod">
        <pc:chgData name="Rui Costa" userId="3a2e054e-4720-4130-a729-7446f90c0726" providerId="ADAL" clId="{C0B302BF-E284-4D32-8D08-1EE6ADDF6EBE}" dt="2023-01-25T19:43:51.890" v="196"/>
        <pc:sldMkLst>
          <pc:docMk/>
          <pc:sldMk cId="1380133241" sldId="410"/>
        </pc:sldMkLst>
        <pc:spChg chg="del">
          <ac:chgData name="Rui Costa" userId="3a2e054e-4720-4130-a729-7446f90c0726" providerId="ADAL" clId="{C0B302BF-E284-4D32-8D08-1EE6ADDF6EBE}" dt="2023-01-25T19:41:42.740" v="165" actId="478"/>
          <ac:spMkLst>
            <pc:docMk/>
            <pc:sldMk cId="1380133241" sldId="410"/>
            <ac:spMk id="6" creationId="{6120C47B-DC6C-1938-3F63-99207768E341}"/>
          </ac:spMkLst>
        </pc:spChg>
        <pc:spChg chg="add mod">
          <ac:chgData name="Rui Costa" userId="3a2e054e-4720-4130-a729-7446f90c0726" providerId="ADAL" clId="{C0B302BF-E284-4D32-8D08-1EE6ADDF6EBE}" dt="2023-01-25T19:43:51.890" v="196"/>
          <ac:spMkLst>
            <pc:docMk/>
            <pc:sldMk cId="1380133241" sldId="410"/>
            <ac:spMk id="8" creationId="{1C015BFC-2EAB-D857-5C1B-78D0A2240A01}"/>
          </ac:spMkLst>
        </pc:spChg>
      </pc:sldChg>
      <pc:sldChg chg="addSp delSp modSp mod">
        <pc:chgData name="Rui Costa" userId="3a2e054e-4720-4130-a729-7446f90c0726" providerId="ADAL" clId="{C0B302BF-E284-4D32-8D08-1EE6ADDF6EBE}" dt="2023-01-25T19:44:12.451" v="203"/>
        <pc:sldMkLst>
          <pc:docMk/>
          <pc:sldMk cId="1431204095" sldId="411"/>
        </pc:sldMkLst>
        <pc:spChg chg="add mod">
          <ac:chgData name="Rui Costa" userId="3a2e054e-4720-4130-a729-7446f90c0726" providerId="ADAL" clId="{C0B302BF-E284-4D32-8D08-1EE6ADDF6EBE}" dt="2023-01-25T19:44:12.451" v="203"/>
          <ac:spMkLst>
            <pc:docMk/>
            <pc:sldMk cId="1431204095" sldId="411"/>
            <ac:spMk id="5" creationId="{22E6BADC-E8EB-89A4-DCDD-A650970F0D39}"/>
          </ac:spMkLst>
        </pc:spChg>
        <pc:spChg chg="del mod">
          <ac:chgData name="Rui Costa" userId="3a2e054e-4720-4130-a729-7446f90c0726" providerId="ADAL" clId="{C0B302BF-E284-4D32-8D08-1EE6ADDF6EBE}" dt="2023-01-25T19:40:41.724" v="155" actId="478"/>
          <ac:spMkLst>
            <pc:docMk/>
            <pc:sldMk cId="1431204095" sldId="411"/>
            <ac:spMk id="10" creationId="{278F9597-77A3-F006-C23B-B1A2575F44A7}"/>
          </ac:spMkLst>
        </pc:spChg>
      </pc:sldChg>
      <pc:sldChg chg="addSp modSp mod modNotesTx">
        <pc:chgData name="Rui Costa" userId="3a2e054e-4720-4130-a729-7446f90c0726" providerId="ADAL" clId="{C0B302BF-E284-4D32-8D08-1EE6ADDF6EBE}" dt="2023-01-25T19:55:59.565" v="297" actId="113"/>
        <pc:sldMkLst>
          <pc:docMk/>
          <pc:sldMk cId="1972671686" sldId="412"/>
        </pc:sldMkLst>
        <pc:spChg chg="mod">
          <ac:chgData name="Rui Costa" userId="3a2e054e-4720-4130-a729-7446f90c0726" providerId="ADAL" clId="{C0B302BF-E284-4D32-8D08-1EE6ADDF6EBE}" dt="2023-01-25T19:55:59.565" v="297" actId="113"/>
          <ac:spMkLst>
            <pc:docMk/>
            <pc:sldMk cId="1972671686" sldId="412"/>
            <ac:spMk id="5" creationId="{A14FB20E-36F0-CC43-7A1B-210D45F31A77}"/>
          </ac:spMkLst>
        </pc:spChg>
        <pc:spChg chg="add mod">
          <ac:chgData name="Rui Costa" userId="3a2e054e-4720-4130-a729-7446f90c0726" providerId="ADAL" clId="{C0B302BF-E284-4D32-8D08-1EE6ADDF6EBE}" dt="2023-01-25T19:44:33.050" v="204"/>
          <ac:spMkLst>
            <pc:docMk/>
            <pc:sldMk cId="1972671686" sldId="412"/>
            <ac:spMk id="11" creationId="{F8F15610-B153-5727-A052-69A465337288}"/>
          </ac:spMkLst>
        </pc:spChg>
        <pc:picChg chg="add mod">
          <ac:chgData name="Rui Costa" userId="3a2e054e-4720-4130-a729-7446f90c0726" providerId="ADAL" clId="{C0B302BF-E284-4D32-8D08-1EE6ADDF6EBE}" dt="2023-01-25T19:44:33.050" v="204"/>
          <ac:picMkLst>
            <pc:docMk/>
            <pc:sldMk cId="1972671686" sldId="412"/>
            <ac:picMk id="4" creationId="{7E2A6954-3700-1A71-8ED6-87B2C665F60E}"/>
          </ac:picMkLst>
        </pc:picChg>
        <pc:picChg chg="add mod">
          <ac:chgData name="Rui Costa" userId="3a2e054e-4720-4130-a729-7446f90c0726" providerId="ADAL" clId="{C0B302BF-E284-4D32-8D08-1EE6ADDF6EBE}" dt="2023-01-25T19:44:33.050" v="204"/>
          <ac:picMkLst>
            <pc:docMk/>
            <pc:sldMk cId="1972671686" sldId="412"/>
            <ac:picMk id="6" creationId="{421B4BD8-6521-6516-AA15-FD839ACF8AD3}"/>
          </ac:picMkLst>
        </pc:picChg>
        <pc:picChg chg="add mod">
          <ac:chgData name="Rui Costa" userId="3a2e054e-4720-4130-a729-7446f90c0726" providerId="ADAL" clId="{C0B302BF-E284-4D32-8D08-1EE6ADDF6EBE}" dt="2023-01-25T19:44:33.050" v="204"/>
          <ac:picMkLst>
            <pc:docMk/>
            <pc:sldMk cId="1972671686" sldId="412"/>
            <ac:picMk id="7" creationId="{A38FABD7-709E-24AE-8B16-3411A031FE6F}"/>
          </ac:picMkLst>
        </pc:picChg>
        <pc:picChg chg="add mod">
          <ac:chgData name="Rui Costa" userId="3a2e054e-4720-4130-a729-7446f90c0726" providerId="ADAL" clId="{C0B302BF-E284-4D32-8D08-1EE6ADDF6EBE}" dt="2023-01-25T19:44:33.050" v="204"/>
          <ac:picMkLst>
            <pc:docMk/>
            <pc:sldMk cId="1972671686" sldId="412"/>
            <ac:picMk id="8" creationId="{4B1FB1DB-9BC3-5050-52E4-8900EAC2BEAF}"/>
          </ac:picMkLst>
        </pc:picChg>
        <pc:picChg chg="mod">
          <ac:chgData name="Rui Costa" userId="3a2e054e-4720-4130-a729-7446f90c0726" providerId="ADAL" clId="{C0B302BF-E284-4D32-8D08-1EE6ADDF6EBE}" dt="2023-01-25T19:55:40.655" v="294" actId="1076"/>
          <ac:picMkLst>
            <pc:docMk/>
            <pc:sldMk cId="1972671686" sldId="412"/>
            <ac:picMk id="10" creationId="{E7C91C90-F7B1-4DAC-1FDA-DAE61E6A84F9}"/>
          </ac:picMkLst>
        </pc:picChg>
      </pc:sldChg>
      <pc:sldChg chg="add del">
        <pc:chgData name="Rui Costa" userId="3a2e054e-4720-4130-a729-7446f90c0726" providerId="ADAL" clId="{C0B302BF-E284-4D32-8D08-1EE6ADDF6EBE}" dt="2023-01-25T19:18:39.529" v="137" actId="47"/>
        <pc:sldMkLst>
          <pc:docMk/>
          <pc:sldMk cId="2343543670" sldId="413"/>
        </pc:sldMkLst>
      </pc:sldChg>
      <pc:sldChg chg="addSp modSp mod">
        <pc:chgData name="Rui Costa" userId="3a2e054e-4720-4130-a729-7446f90c0726" providerId="ADAL" clId="{C0B302BF-E284-4D32-8D08-1EE6ADDF6EBE}" dt="2023-01-25T19:46:22.497" v="223" actId="1076"/>
        <pc:sldMkLst>
          <pc:docMk/>
          <pc:sldMk cId="3086989560" sldId="414"/>
        </pc:sldMkLst>
        <pc:spChg chg="add mod">
          <ac:chgData name="Rui Costa" userId="3a2e054e-4720-4130-a729-7446f90c0726" providerId="ADAL" clId="{C0B302BF-E284-4D32-8D08-1EE6ADDF6EBE}" dt="2023-01-25T19:44:43.133" v="208"/>
          <ac:spMkLst>
            <pc:docMk/>
            <pc:sldMk cId="3086989560" sldId="414"/>
            <ac:spMk id="9" creationId="{E416417B-6AC2-EB36-ABFB-A306087A1CCB}"/>
          </ac:spMkLst>
        </pc:spChg>
        <pc:picChg chg="mod">
          <ac:chgData name="Rui Costa" userId="3a2e054e-4720-4130-a729-7446f90c0726" providerId="ADAL" clId="{C0B302BF-E284-4D32-8D08-1EE6ADDF6EBE}" dt="2023-01-25T19:46:22.497" v="223" actId="1076"/>
          <ac:picMkLst>
            <pc:docMk/>
            <pc:sldMk cId="3086989560" sldId="414"/>
            <ac:picMk id="4" creationId="{358300DD-2036-0A72-8044-AAAB8107668D}"/>
          </ac:picMkLst>
        </pc:picChg>
        <pc:picChg chg="add mod">
          <ac:chgData name="Rui Costa" userId="3a2e054e-4720-4130-a729-7446f90c0726" providerId="ADAL" clId="{C0B302BF-E284-4D32-8D08-1EE6ADDF6EBE}" dt="2023-01-25T19:44:43.133" v="208"/>
          <ac:picMkLst>
            <pc:docMk/>
            <pc:sldMk cId="3086989560" sldId="414"/>
            <ac:picMk id="5" creationId="{6690B636-6223-C1DE-39EE-95758546E9D2}"/>
          </ac:picMkLst>
        </pc:picChg>
        <pc:picChg chg="add mod">
          <ac:chgData name="Rui Costa" userId="3a2e054e-4720-4130-a729-7446f90c0726" providerId="ADAL" clId="{C0B302BF-E284-4D32-8D08-1EE6ADDF6EBE}" dt="2023-01-25T19:44:43.133" v="208"/>
          <ac:picMkLst>
            <pc:docMk/>
            <pc:sldMk cId="3086989560" sldId="414"/>
            <ac:picMk id="6" creationId="{0B961895-11C4-7406-4B63-66D4597887A6}"/>
          </ac:picMkLst>
        </pc:picChg>
        <pc:picChg chg="add mod">
          <ac:chgData name="Rui Costa" userId="3a2e054e-4720-4130-a729-7446f90c0726" providerId="ADAL" clId="{C0B302BF-E284-4D32-8D08-1EE6ADDF6EBE}" dt="2023-01-25T19:44:43.133" v="208"/>
          <ac:picMkLst>
            <pc:docMk/>
            <pc:sldMk cId="3086989560" sldId="414"/>
            <ac:picMk id="7" creationId="{DA8AC0ED-E9B8-7BD5-C6B9-7281604054F7}"/>
          </ac:picMkLst>
        </pc:picChg>
        <pc:picChg chg="add mod">
          <ac:chgData name="Rui Costa" userId="3a2e054e-4720-4130-a729-7446f90c0726" providerId="ADAL" clId="{C0B302BF-E284-4D32-8D08-1EE6ADDF6EBE}" dt="2023-01-25T19:44:43.133" v="208"/>
          <ac:picMkLst>
            <pc:docMk/>
            <pc:sldMk cId="3086989560" sldId="414"/>
            <ac:picMk id="8" creationId="{B7235AD3-2710-AAC8-6100-B94D693A78FA}"/>
          </ac:picMkLst>
        </pc:picChg>
      </pc:sldChg>
      <pc:sldChg chg="del">
        <pc:chgData name="Rui Costa" userId="3a2e054e-4720-4130-a729-7446f90c0726" providerId="ADAL" clId="{C0B302BF-E284-4D32-8D08-1EE6ADDF6EBE}" dt="2023-01-25T19:16:42.468" v="129" actId="47"/>
        <pc:sldMkLst>
          <pc:docMk/>
          <pc:sldMk cId="1925778159" sldId="415"/>
        </pc:sldMkLst>
      </pc:sldChg>
      <pc:sldChg chg="del">
        <pc:chgData name="Rui Costa" userId="3a2e054e-4720-4130-a729-7446f90c0726" providerId="ADAL" clId="{C0B302BF-E284-4D32-8D08-1EE6ADDF6EBE}" dt="2023-01-25T19:16:48.073" v="130" actId="47"/>
        <pc:sldMkLst>
          <pc:docMk/>
          <pc:sldMk cId="2151962511" sldId="416"/>
        </pc:sldMkLst>
      </pc:sldChg>
      <pc:sldChg chg="addSp modSp">
        <pc:chgData name="Rui Costa" userId="3a2e054e-4720-4130-a729-7446f90c0726" providerId="ADAL" clId="{C0B302BF-E284-4D32-8D08-1EE6ADDF6EBE}" dt="2023-01-25T19:45:48.570" v="213" actId="1076"/>
        <pc:sldMkLst>
          <pc:docMk/>
          <pc:sldMk cId="1201069928" sldId="417"/>
        </pc:sldMkLst>
        <pc:spChg chg="add mod">
          <ac:chgData name="Rui Costa" userId="3a2e054e-4720-4130-a729-7446f90c0726" providerId="ADAL" clId="{C0B302BF-E284-4D32-8D08-1EE6ADDF6EBE}" dt="2023-01-25T19:44:36.038" v="205"/>
          <ac:spMkLst>
            <pc:docMk/>
            <pc:sldMk cId="1201069928" sldId="417"/>
            <ac:spMk id="8" creationId="{266DA431-3146-C267-8EA3-312640A50476}"/>
          </ac:spMkLst>
        </pc:spChg>
        <pc:picChg chg="add mod">
          <ac:chgData name="Rui Costa" userId="3a2e054e-4720-4130-a729-7446f90c0726" providerId="ADAL" clId="{C0B302BF-E284-4D32-8D08-1EE6ADDF6EBE}" dt="2023-01-25T19:44:36.038" v="205"/>
          <ac:picMkLst>
            <pc:docMk/>
            <pc:sldMk cId="1201069928" sldId="417"/>
            <ac:picMk id="4" creationId="{7B444EB9-9382-A1AD-6FA3-4656C0435CAD}"/>
          </ac:picMkLst>
        </pc:picChg>
        <pc:picChg chg="add mod">
          <ac:chgData name="Rui Costa" userId="3a2e054e-4720-4130-a729-7446f90c0726" providerId="ADAL" clId="{C0B302BF-E284-4D32-8D08-1EE6ADDF6EBE}" dt="2023-01-25T19:44:36.038" v="205"/>
          <ac:picMkLst>
            <pc:docMk/>
            <pc:sldMk cId="1201069928" sldId="417"/>
            <ac:picMk id="5" creationId="{A7441C35-206F-9105-4E38-60BEC0B2516B}"/>
          </ac:picMkLst>
        </pc:picChg>
        <pc:picChg chg="add mod">
          <ac:chgData name="Rui Costa" userId="3a2e054e-4720-4130-a729-7446f90c0726" providerId="ADAL" clId="{C0B302BF-E284-4D32-8D08-1EE6ADDF6EBE}" dt="2023-01-25T19:44:36.038" v="205"/>
          <ac:picMkLst>
            <pc:docMk/>
            <pc:sldMk cId="1201069928" sldId="417"/>
            <ac:picMk id="6" creationId="{13E1A1B2-C6E4-274B-7CB4-E4A93C840D5F}"/>
          </ac:picMkLst>
        </pc:picChg>
        <pc:picChg chg="add mod">
          <ac:chgData name="Rui Costa" userId="3a2e054e-4720-4130-a729-7446f90c0726" providerId="ADAL" clId="{C0B302BF-E284-4D32-8D08-1EE6ADDF6EBE}" dt="2023-01-25T19:44:36.038" v="205"/>
          <ac:picMkLst>
            <pc:docMk/>
            <pc:sldMk cId="1201069928" sldId="417"/>
            <ac:picMk id="7" creationId="{27DFD9C7-9BCC-AC7A-315F-74C6D0DBD6B4}"/>
          </ac:picMkLst>
        </pc:picChg>
        <pc:picChg chg="mod">
          <ac:chgData name="Rui Costa" userId="3a2e054e-4720-4130-a729-7446f90c0726" providerId="ADAL" clId="{C0B302BF-E284-4D32-8D08-1EE6ADDF6EBE}" dt="2023-01-25T19:45:48.570" v="213" actId="1076"/>
          <ac:picMkLst>
            <pc:docMk/>
            <pc:sldMk cId="1201069928" sldId="417"/>
            <ac:picMk id="1026" creationId="{B4F1E0C8-4832-4056-84D1-6943D4DDD6EE}"/>
          </ac:picMkLst>
        </pc:picChg>
      </pc:sldChg>
      <pc:sldChg chg="addSp modSp ord">
        <pc:chgData name="Rui Costa" userId="3a2e054e-4720-4130-a729-7446f90c0726" providerId="ADAL" clId="{C0B302BF-E284-4D32-8D08-1EE6ADDF6EBE}" dt="2023-01-25T19:46:00.034" v="216" actId="1076"/>
        <pc:sldMkLst>
          <pc:docMk/>
          <pc:sldMk cId="173752694" sldId="418"/>
        </pc:sldMkLst>
        <pc:spChg chg="add mod">
          <ac:chgData name="Rui Costa" userId="3a2e054e-4720-4130-a729-7446f90c0726" providerId="ADAL" clId="{C0B302BF-E284-4D32-8D08-1EE6ADDF6EBE}" dt="2023-01-25T19:44:38.218" v="206"/>
          <ac:spMkLst>
            <pc:docMk/>
            <pc:sldMk cId="173752694" sldId="418"/>
            <ac:spMk id="8" creationId="{E325CBD6-EA55-D467-4FCA-02812F1B60D3}"/>
          </ac:spMkLst>
        </pc:spChg>
        <pc:picChg chg="add mod">
          <ac:chgData name="Rui Costa" userId="3a2e054e-4720-4130-a729-7446f90c0726" providerId="ADAL" clId="{C0B302BF-E284-4D32-8D08-1EE6ADDF6EBE}" dt="2023-01-25T19:44:38.218" v="206"/>
          <ac:picMkLst>
            <pc:docMk/>
            <pc:sldMk cId="173752694" sldId="418"/>
            <ac:picMk id="4" creationId="{FE137EE8-B81F-6328-3A44-C3B1F0BF40E4}"/>
          </ac:picMkLst>
        </pc:picChg>
        <pc:picChg chg="add mod">
          <ac:chgData name="Rui Costa" userId="3a2e054e-4720-4130-a729-7446f90c0726" providerId="ADAL" clId="{C0B302BF-E284-4D32-8D08-1EE6ADDF6EBE}" dt="2023-01-25T19:44:38.218" v="206"/>
          <ac:picMkLst>
            <pc:docMk/>
            <pc:sldMk cId="173752694" sldId="418"/>
            <ac:picMk id="5" creationId="{E0C107D9-9D95-EF79-6E3D-8787344F5FB7}"/>
          </ac:picMkLst>
        </pc:picChg>
        <pc:picChg chg="add mod">
          <ac:chgData name="Rui Costa" userId="3a2e054e-4720-4130-a729-7446f90c0726" providerId="ADAL" clId="{C0B302BF-E284-4D32-8D08-1EE6ADDF6EBE}" dt="2023-01-25T19:44:38.218" v="206"/>
          <ac:picMkLst>
            <pc:docMk/>
            <pc:sldMk cId="173752694" sldId="418"/>
            <ac:picMk id="6" creationId="{4F10982F-E969-082A-A804-F49415B3BEDA}"/>
          </ac:picMkLst>
        </pc:picChg>
        <pc:picChg chg="add mod">
          <ac:chgData name="Rui Costa" userId="3a2e054e-4720-4130-a729-7446f90c0726" providerId="ADAL" clId="{C0B302BF-E284-4D32-8D08-1EE6ADDF6EBE}" dt="2023-01-25T19:44:38.218" v="206"/>
          <ac:picMkLst>
            <pc:docMk/>
            <pc:sldMk cId="173752694" sldId="418"/>
            <ac:picMk id="7" creationId="{83D22A98-D511-A43A-C813-D384783CF608}"/>
          </ac:picMkLst>
        </pc:picChg>
        <pc:picChg chg="mod">
          <ac:chgData name="Rui Costa" userId="3a2e054e-4720-4130-a729-7446f90c0726" providerId="ADAL" clId="{C0B302BF-E284-4D32-8D08-1EE6ADDF6EBE}" dt="2023-01-25T19:46:00.034" v="216" actId="1076"/>
          <ac:picMkLst>
            <pc:docMk/>
            <pc:sldMk cId="173752694" sldId="418"/>
            <ac:picMk id="2050" creationId="{886444DC-CB20-22B1-E533-97B4C1EE9EE7}"/>
          </ac:picMkLst>
        </pc:picChg>
      </pc:sldChg>
      <pc:sldChg chg="addSp modSp mod">
        <pc:chgData name="Rui Costa" userId="3a2e054e-4720-4130-a729-7446f90c0726" providerId="ADAL" clId="{C0B302BF-E284-4D32-8D08-1EE6ADDF6EBE}" dt="2023-01-25T19:46:12.147" v="219" actId="1076"/>
        <pc:sldMkLst>
          <pc:docMk/>
          <pc:sldMk cId="3062890794" sldId="419"/>
        </pc:sldMkLst>
        <pc:spChg chg="add mod">
          <ac:chgData name="Rui Costa" userId="3a2e054e-4720-4130-a729-7446f90c0726" providerId="ADAL" clId="{C0B302BF-E284-4D32-8D08-1EE6ADDF6EBE}" dt="2023-01-25T19:44:41.159" v="207"/>
          <ac:spMkLst>
            <pc:docMk/>
            <pc:sldMk cId="3062890794" sldId="419"/>
            <ac:spMk id="9" creationId="{F0893BAA-90D2-A8B9-E3F8-733A50523C4A}"/>
          </ac:spMkLst>
        </pc:spChg>
        <pc:picChg chg="mod">
          <ac:chgData name="Rui Costa" userId="3a2e054e-4720-4130-a729-7446f90c0726" providerId="ADAL" clId="{C0B302BF-E284-4D32-8D08-1EE6ADDF6EBE}" dt="2023-01-25T19:46:12.147" v="219" actId="1076"/>
          <ac:picMkLst>
            <pc:docMk/>
            <pc:sldMk cId="3062890794" sldId="419"/>
            <ac:picMk id="4" creationId="{1D83E57C-C47B-0822-060C-A3CC6E9793DB}"/>
          </ac:picMkLst>
        </pc:picChg>
        <pc:picChg chg="add mod">
          <ac:chgData name="Rui Costa" userId="3a2e054e-4720-4130-a729-7446f90c0726" providerId="ADAL" clId="{C0B302BF-E284-4D32-8D08-1EE6ADDF6EBE}" dt="2023-01-25T19:44:41.159" v="207"/>
          <ac:picMkLst>
            <pc:docMk/>
            <pc:sldMk cId="3062890794" sldId="419"/>
            <ac:picMk id="5" creationId="{58506B2F-77A5-2032-2E09-12122AFCFF59}"/>
          </ac:picMkLst>
        </pc:picChg>
        <pc:picChg chg="add mod">
          <ac:chgData name="Rui Costa" userId="3a2e054e-4720-4130-a729-7446f90c0726" providerId="ADAL" clId="{C0B302BF-E284-4D32-8D08-1EE6ADDF6EBE}" dt="2023-01-25T19:44:41.159" v="207"/>
          <ac:picMkLst>
            <pc:docMk/>
            <pc:sldMk cId="3062890794" sldId="419"/>
            <ac:picMk id="6" creationId="{CFB36854-AA78-CD1B-24AE-0324BE9246F8}"/>
          </ac:picMkLst>
        </pc:picChg>
        <pc:picChg chg="add mod">
          <ac:chgData name="Rui Costa" userId="3a2e054e-4720-4130-a729-7446f90c0726" providerId="ADAL" clId="{C0B302BF-E284-4D32-8D08-1EE6ADDF6EBE}" dt="2023-01-25T19:44:41.159" v="207"/>
          <ac:picMkLst>
            <pc:docMk/>
            <pc:sldMk cId="3062890794" sldId="419"/>
            <ac:picMk id="7" creationId="{56736353-0AF8-E561-2141-33A0CB484E4B}"/>
          </ac:picMkLst>
        </pc:picChg>
        <pc:picChg chg="add mod">
          <ac:chgData name="Rui Costa" userId="3a2e054e-4720-4130-a729-7446f90c0726" providerId="ADAL" clId="{C0B302BF-E284-4D32-8D08-1EE6ADDF6EBE}" dt="2023-01-25T19:44:41.159" v="207"/>
          <ac:picMkLst>
            <pc:docMk/>
            <pc:sldMk cId="3062890794" sldId="419"/>
            <ac:picMk id="8" creationId="{07EFCBD8-5228-1D79-C901-B9D350940EC8}"/>
          </ac:picMkLst>
        </pc:picChg>
      </pc:sldChg>
      <pc:sldChg chg="addSp delSp modSp mod modNotesTx">
        <pc:chgData name="Rui Costa" userId="3a2e054e-4720-4130-a729-7446f90c0726" providerId="ADAL" clId="{C0B302BF-E284-4D32-8D08-1EE6ADDF6EBE}" dt="2023-01-25T19:52:02.406" v="254" actId="6549"/>
        <pc:sldMkLst>
          <pc:docMk/>
          <pc:sldMk cId="1741769248" sldId="420"/>
        </pc:sldMkLst>
        <pc:spChg chg="add mod">
          <ac:chgData name="Rui Costa" userId="3a2e054e-4720-4130-a729-7446f90c0726" providerId="ADAL" clId="{C0B302BF-E284-4D32-8D08-1EE6ADDF6EBE}" dt="2023-01-25T19:44:10.395" v="202"/>
          <ac:spMkLst>
            <pc:docMk/>
            <pc:sldMk cId="1741769248" sldId="420"/>
            <ac:spMk id="3" creationId="{BE593AE6-D2E7-9E4E-1505-5C09C29B1E31}"/>
          </ac:spMkLst>
        </pc:spChg>
        <pc:spChg chg="del mod">
          <ac:chgData name="Rui Costa" userId="3a2e054e-4720-4130-a729-7446f90c0726" providerId="ADAL" clId="{C0B302BF-E284-4D32-8D08-1EE6ADDF6EBE}" dt="2023-01-25T19:40:54.539" v="157" actId="478"/>
          <ac:spMkLst>
            <pc:docMk/>
            <pc:sldMk cId="1741769248" sldId="420"/>
            <ac:spMk id="13" creationId="{CF7C1B84-3B38-1FA9-3B78-A5E34984D1C1}"/>
          </ac:spMkLst>
        </pc:spChg>
        <pc:graphicFrameChg chg="mod">
          <ac:chgData name="Rui Costa" userId="3a2e054e-4720-4130-a729-7446f90c0726" providerId="ADAL" clId="{C0B302BF-E284-4D32-8D08-1EE6ADDF6EBE}" dt="2023-01-25T19:26:54.865" v="153" actId="20577"/>
          <ac:graphicFrameMkLst>
            <pc:docMk/>
            <pc:sldMk cId="1741769248" sldId="420"/>
            <ac:graphicFrameMk id="8" creationId="{273EEB9B-B5C6-451A-8F7C-5DB94501BD73}"/>
          </ac:graphicFrameMkLst>
        </pc:graphicFrameChg>
      </pc:sldChg>
    </pc:docChg>
  </pc:docChgLst>
  <pc:docChgLst>
    <pc:chgData name="Rui Costa" userId="3a2e054e-4720-4130-a729-7446f90c0726" providerId="ADAL" clId="{E50088CB-2945-4F2C-9459-A5D806F67119}"/>
    <pc:docChg chg="undo custSel addSld delSld modSld sldOrd">
      <pc:chgData name="Rui Costa" userId="3a2e054e-4720-4130-a729-7446f90c0726" providerId="ADAL" clId="{E50088CB-2945-4F2C-9459-A5D806F67119}" dt="2022-01-18T13:23:26.198" v="327" actId="6549"/>
      <pc:docMkLst>
        <pc:docMk/>
      </pc:docMkLst>
      <pc:sldChg chg="addSp modSp mod">
        <pc:chgData name="Rui Costa" userId="3a2e054e-4720-4130-a729-7446f90c0726" providerId="ADAL" clId="{E50088CB-2945-4F2C-9459-A5D806F67119}" dt="2022-01-18T13:08:36.844" v="81" actId="1076"/>
        <pc:sldMkLst>
          <pc:docMk/>
          <pc:sldMk cId="1570191225" sldId="260"/>
        </pc:sldMkLst>
        <pc:spChg chg="mod">
          <ac:chgData name="Rui Costa" userId="3a2e054e-4720-4130-a729-7446f90c0726" providerId="ADAL" clId="{E50088CB-2945-4F2C-9459-A5D806F67119}" dt="2022-01-18T13:08:27.755" v="79" actId="6549"/>
          <ac:spMkLst>
            <pc:docMk/>
            <pc:sldMk cId="1570191225" sldId="260"/>
            <ac:spMk id="5" creationId="{00000000-0000-0000-0000-000000000000}"/>
          </ac:spMkLst>
        </pc:spChg>
        <pc:graphicFrameChg chg="add mod">
          <ac:chgData name="Rui Costa" userId="3a2e054e-4720-4130-a729-7446f90c0726" providerId="ADAL" clId="{E50088CB-2945-4F2C-9459-A5D806F67119}" dt="2022-01-18T13:08:36.844" v="81" actId="1076"/>
          <ac:graphicFrameMkLst>
            <pc:docMk/>
            <pc:sldMk cId="1570191225" sldId="260"/>
            <ac:graphicFrameMk id="7" creationId="{78C200BB-272C-4BD1-8282-CAD1CE9E25D6}"/>
          </ac:graphicFrameMkLst>
        </pc:graphicFrameChg>
      </pc:sldChg>
      <pc:sldChg chg="addSp modSp mod">
        <pc:chgData name="Rui Costa" userId="3a2e054e-4720-4130-a729-7446f90c0726" providerId="ADAL" clId="{E50088CB-2945-4F2C-9459-A5D806F67119}" dt="2022-01-18T13:23:26.198" v="327" actId="6549"/>
        <pc:sldMkLst>
          <pc:docMk/>
          <pc:sldMk cId="3160698517" sldId="300"/>
        </pc:sldMkLst>
        <pc:spChg chg="mod">
          <ac:chgData name="Rui Costa" userId="3a2e054e-4720-4130-a729-7446f90c0726" providerId="ADAL" clId="{E50088CB-2945-4F2C-9459-A5D806F67119}" dt="2022-01-18T13:23:26.198" v="327" actId="6549"/>
          <ac:spMkLst>
            <pc:docMk/>
            <pc:sldMk cId="3160698517" sldId="300"/>
            <ac:spMk id="2" creationId="{1C7D5714-64DB-46E8-8313-1368F160F7A3}"/>
          </ac:spMkLst>
        </pc:spChg>
        <pc:spChg chg="mod">
          <ac:chgData name="Rui Costa" userId="3a2e054e-4720-4130-a729-7446f90c0726" providerId="ADAL" clId="{E50088CB-2945-4F2C-9459-A5D806F67119}" dt="2022-01-18T13:22:52.658" v="323" actId="27636"/>
          <ac:spMkLst>
            <pc:docMk/>
            <pc:sldMk cId="3160698517" sldId="300"/>
            <ac:spMk id="3" creationId="{B368126E-9B40-489C-8D1E-69D01527C273}"/>
          </ac:spMkLst>
        </pc:spChg>
        <pc:spChg chg="add mod">
          <ac:chgData name="Rui Costa" userId="3a2e054e-4720-4130-a729-7446f90c0726" providerId="ADAL" clId="{E50088CB-2945-4F2C-9459-A5D806F67119}" dt="2022-01-18T13:23:21.974" v="326" actId="1076"/>
          <ac:spMkLst>
            <pc:docMk/>
            <pc:sldMk cId="3160698517" sldId="300"/>
            <ac:spMk id="9" creationId="{39D610D9-B412-4678-B4A6-2DDA4A167C43}"/>
          </ac:spMkLst>
        </pc:spChg>
        <pc:picChg chg="mod">
          <ac:chgData name="Rui Costa" userId="3a2e054e-4720-4130-a729-7446f90c0726" providerId="ADAL" clId="{E50088CB-2945-4F2C-9459-A5D806F67119}" dt="2022-01-18T13:23:00.142" v="324" actId="1076"/>
          <ac:picMkLst>
            <pc:docMk/>
            <pc:sldMk cId="3160698517" sldId="300"/>
            <ac:picMk id="7" creationId="{7010F435-6DAF-4E34-AF89-12079AD550FA}"/>
          </ac:picMkLst>
        </pc:picChg>
      </pc:sldChg>
      <pc:sldChg chg="addSp delSp modSp mod">
        <pc:chgData name="Rui Costa" userId="3a2e054e-4720-4130-a729-7446f90c0726" providerId="ADAL" clId="{E50088CB-2945-4F2C-9459-A5D806F67119}" dt="2022-01-18T13:17:34.069" v="204" actId="1076"/>
        <pc:sldMkLst>
          <pc:docMk/>
          <pc:sldMk cId="3775703547" sldId="301"/>
        </pc:sldMkLst>
        <pc:spChg chg="mod">
          <ac:chgData name="Rui Costa" userId="3a2e054e-4720-4130-a729-7446f90c0726" providerId="ADAL" clId="{E50088CB-2945-4F2C-9459-A5D806F67119}" dt="2022-01-18T13:16:57.597" v="191" actId="6549"/>
          <ac:spMkLst>
            <pc:docMk/>
            <pc:sldMk cId="3775703547" sldId="301"/>
            <ac:spMk id="2" creationId="{0DB820AB-E3A5-4B7E-A6E6-7DDC78E3F48B}"/>
          </ac:spMkLst>
        </pc:spChg>
        <pc:spChg chg="add del">
          <ac:chgData name="Rui Costa" userId="3a2e054e-4720-4130-a729-7446f90c0726" providerId="ADAL" clId="{E50088CB-2945-4F2C-9459-A5D806F67119}" dt="2022-01-18T13:17:08.070" v="196" actId="478"/>
          <ac:spMkLst>
            <pc:docMk/>
            <pc:sldMk cId="3775703547" sldId="301"/>
            <ac:spMk id="15" creationId="{6FB3337D-58F5-498B-B3C0-833840873E30}"/>
          </ac:spMkLst>
        </pc:spChg>
        <pc:spChg chg="add mod">
          <ac:chgData name="Rui Costa" userId="3a2e054e-4720-4130-a729-7446f90c0726" providerId="ADAL" clId="{E50088CB-2945-4F2C-9459-A5D806F67119}" dt="2022-01-18T13:17:34.069" v="204" actId="1076"/>
          <ac:spMkLst>
            <pc:docMk/>
            <pc:sldMk cId="3775703547" sldId="301"/>
            <ac:spMk id="16" creationId="{3B8175C9-8908-4A03-AA99-AD3B66172702}"/>
          </ac:spMkLst>
        </pc:spChg>
        <pc:picChg chg="add mod">
          <ac:chgData name="Rui Costa" userId="3a2e054e-4720-4130-a729-7446f90c0726" providerId="ADAL" clId="{E50088CB-2945-4F2C-9459-A5D806F67119}" dt="2022-01-18T13:16:26.482" v="186" actId="1076"/>
          <ac:picMkLst>
            <pc:docMk/>
            <pc:sldMk cId="3775703547" sldId="301"/>
            <ac:picMk id="5" creationId="{72AAEFE8-9A26-4848-882C-C02606941306}"/>
          </ac:picMkLst>
        </pc:picChg>
        <pc:picChg chg="add del mod">
          <ac:chgData name="Rui Costa" userId="3a2e054e-4720-4130-a729-7446f90c0726" providerId="ADAL" clId="{E50088CB-2945-4F2C-9459-A5D806F67119}" dt="2022-01-18T13:16:20.894" v="184"/>
          <ac:picMkLst>
            <pc:docMk/>
            <pc:sldMk cId="3775703547" sldId="301"/>
            <ac:picMk id="14" creationId="{C894BC8E-9044-4616-8EFE-EAE536B56825}"/>
          </ac:picMkLst>
        </pc:picChg>
      </pc:sldChg>
      <pc:sldChg chg="del">
        <pc:chgData name="Rui Costa" userId="3a2e054e-4720-4130-a729-7446f90c0726" providerId="ADAL" clId="{E50088CB-2945-4F2C-9459-A5D806F67119}" dt="2022-01-18T13:22:28.431" v="322" actId="47"/>
        <pc:sldMkLst>
          <pc:docMk/>
          <pc:sldMk cId="2043845868" sldId="302"/>
        </pc:sldMkLst>
      </pc:sldChg>
      <pc:sldChg chg="add del">
        <pc:chgData name="Rui Costa" userId="3a2e054e-4720-4130-a729-7446f90c0726" providerId="ADAL" clId="{E50088CB-2945-4F2C-9459-A5D806F67119}" dt="2022-01-18T13:22:21.142" v="321" actId="47"/>
        <pc:sldMkLst>
          <pc:docMk/>
          <pc:sldMk cId="1805164046" sldId="303"/>
        </pc:sldMkLst>
      </pc:sldChg>
      <pc:sldChg chg="addSp modSp mod ord">
        <pc:chgData name="Rui Costa" userId="3a2e054e-4720-4130-a729-7446f90c0726" providerId="ADAL" clId="{E50088CB-2945-4F2C-9459-A5D806F67119}" dt="2022-01-18T13:15:19.305" v="180" actId="14100"/>
        <pc:sldMkLst>
          <pc:docMk/>
          <pc:sldMk cId="1030746474" sldId="312"/>
        </pc:sldMkLst>
        <pc:spChg chg="mod">
          <ac:chgData name="Rui Costa" userId="3a2e054e-4720-4130-a729-7446f90c0726" providerId="ADAL" clId="{E50088CB-2945-4F2C-9459-A5D806F67119}" dt="2022-01-18T13:15:01.353" v="178" actId="207"/>
          <ac:spMkLst>
            <pc:docMk/>
            <pc:sldMk cId="1030746474" sldId="312"/>
            <ac:spMk id="23" creationId="{00000000-0000-0000-0000-000000000000}"/>
          </ac:spMkLst>
        </pc:spChg>
        <pc:picChg chg="add mod modCrop">
          <ac:chgData name="Rui Costa" userId="3a2e054e-4720-4130-a729-7446f90c0726" providerId="ADAL" clId="{E50088CB-2945-4F2C-9459-A5D806F67119}" dt="2022-01-18T13:15:19.305" v="180" actId="14100"/>
          <ac:picMkLst>
            <pc:docMk/>
            <pc:sldMk cId="1030746474" sldId="312"/>
            <ac:picMk id="5" creationId="{83CA13C0-7128-441E-B436-F8CE9CC388FB}"/>
          </ac:picMkLst>
        </pc:picChg>
      </pc:sldChg>
      <pc:sldChg chg="addSp delSp modSp add mod delAnim modAnim">
        <pc:chgData name="Rui Costa" userId="3a2e054e-4720-4130-a729-7446f90c0726" providerId="ADAL" clId="{E50088CB-2945-4F2C-9459-A5D806F67119}" dt="2022-01-18T13:22:12.324" v="320"/>
        <pc:sldMkLst>
          <pc:docMk/>
          <pc:sldMk cId="851072003" sldId="328"/>
        </pc:sldMkLst>
        <pc:spChg chg="mod">
          <ac:chgData name="Rui Costa" userId="3a2e054e-4720-4130-a729-7446f90c0726" providerId="ADAL" clId="{E50088CB-2945-4F2C-9459-A5D806F67119}" dt="2022-01-18T13:19:15.147" v="244" actId="14100"/>
          <ac:spMkLst>
            <pc:docMk/>
            <pc:sldMk cId="851072003" sldId="328"/>
            <ac:spMk id="5" creationId="{00000000-0000-0000-0000-000000000000}"/>
          </ac:spMkLst>
        </pc:spChg>
        <pc:spChg chg="mod">
          <ac:chgData name="Rui Costa" userId="3a2e054e-4720-4130-a729-7446f90c0726" providerId="ADAL" clId="{E50088CB-2945-4F2C-9459-A5D806F67119}" dt="2022-01-18T13:22:12.324" v="320"/>
          <ac:spMkLst>
            <pc:docMk/>
            <pc:sldMk cId="851072003" sldId="328"/>
            <ac:spMk id="8" creationId="{00000000-0000-0000-0000-000000000000}"/>
          </ac:spMkLst>
        </pc:spChg>
        <pc:spChg chg="mod">
          <ac:chgData name="Rui Costa" userId="3a2e054e-4720-4130-a729-7446f90c0726" providerId="ADAL" clId="{E50088CB-2945-4F2C-9459-A5D806F67119}" dt="2022-01-18T13:21:00.768" v="265" actId="1076"/>
          <ac:spMkLst>
            <pc:docMk/>
            <pc:sldMk cId="851072003" sldId="328"/>
            <ac:spMk id="12" creationId="{00000000-0000-0000-0000-000000000000}"/>
          </ac:spMkLst>
        </pc:spChg>
        <pc:spChg chg="mod">
          <ac:chgData name="Rui Costa" userId="3a2e054e-4720-4130-a729-7446f90c0726" providerId="ADAL" clId="{E50088CB-2945-4F2C-9459-A5D806F67119}" dt="2022-01-18T13:21:07.468" v="266" actId="1076"/>
          <ac:spMkLst>
            <pc:docMk/>
            <pc:sldMk cId="851072003" sldId="328"/>
            <ac:spMk id="16" creationId="{00000000-0000-0000-0000-000000000000}"/>
          </ac:spMkLst>
        </pc:spChg>
        <pc:spChg chg="mod">
          <ac:chgData name="Rui Costa" userId="3a2e054e-4720-4130-a729-7446f90c0726" providerId="ADAL" clId="{E50088CB-2945-4F2C-9459-A5D806F67119}" dt="2022-01-18T13:19:28.859" v="247"/>
          <ac:spMkLst>
            <pc:docMk/>
            <pc:sldMk cId="851072003" sldId="328"/>
            <ac:spMk id="22" creationId="{00000000-0000-0000-0000-000000000000}"/>
          </ac:spMkLst>
        </pc:spChg>
        <pc:spChg chg="del mod">
          <ac:chgData name="Rui Costa" userId="3a2e054e-4720-4130-a729-7446f90c0726" providerId="ADAL" clId="{E50088CB-2945-4F2C-9459-A5D806F67119}" dt="2022-01-18T13:18:46.195" v="240" actId="478"/>
          <ac:spMkLst>
            <pc:docMk/>
            <pc:sldMk cId="851072003" sldId="328"/>
            <ac:spMk id="23" creationId="{00000000-0000-0000-0000-000000000000}"/>
          </ac:spMkLst>
        </pc:spChg>
        <pc:spChg chg="mod">
          <ac:chgData name="Rui Costa" userId="3a2e054e-4720-4130-a729-7446f90c0726" providerId="ADAL" clId="{E50088CB-2945-4F2C-9459-A5D806F67119}" dt="2022-01-18T13:21:00.768" v="265" actId="1076"/>
          <ac:spMkLst>
            <pc:docMk/>
            <pc:sldMk cId="851072003" sldId="328"/>
            <ac:spMk id="24" creationId="{00000000-0000-0000-0000-000000000000}"/>
          </ac:spMkLst>
        </pc:spChg>
        <pc:spChg chg="mod">
          <ac:chgData name="Rui Costa" userId="3a2e054e-4720-4130-a729-7446f90c0726" providerId="ADAL" clId="{E50088CB-2945-4F2C-9459-A5D806F67119}" dt="2022-01-18T13:21:07.468" v="266" actId="1076"/>
          <ac:spMkLst>
            <pc:docMk/>
            <pc:sldMk cId="851072003" sldId="328"/>
            <ac:spMk id="26" creationId="{00000000-0000-0000-0000-000000000000}"/>
          </ac:spMkLst>
        </pc:spChg>
        <pc:spChg chg="add mod">
          <ac:chgData name="Rui Costa" userId="3a2e054e-4720-4130-a729-7446f90c0726" providerId="ADAL" clId="{E50088CB-2945-4F2C-9459-A5D806F67119}" dt="2022-01-18T13:21:20.138" v="268" actId="1076"/>
          <ac:spMkLst>
            <pc:docMk/>
            <pc:sldMk cId="851072003" sldId="328"/>
            <ac:spMk id="27" creationId="{126A072A-B208-48ED-8CA3-381A0330963A}"/>
          </ac:spMkLst>
        </pc:spChg>
        <pc:spChg chg="mod">
          <ac:chgData name="Rui Costa" userId="3a2e054e-4720-4130-a729-7446f90c0726" providerId="ADAL" clId="{E50088CB-2945-4F2C-9459-A5D806F67119}" dt="2022-01-18T13:21:12.551" v="267"/>
          <ac:spMkLst>
            <pc:docMk/>
            <pc:sldMk cId="851072003" sldId="328"/>
            <ac:spMk id="29" creationId="{EAD28AA3-7C9F-42E3-A1F6-A305557CF05A}"/>
          </ac:spMkLst>
        </pc:spChg>
        <pc:spChg chg="mod">
          <ac:chgData name="Rui Costa" userId="3a2e054e-4720-4130-a729-7446f90c0726" providerId="ADAL" clId="{E50088CB-2945-4F2C-9459-A5D806F67119}" dt="2022-01-18T13:21:24.352" v="270" actId="6549"/>
          <ac:spMkLst>
            <pc:docMk/>
            <pc:sldMk cId="851072003" sldId="328"/>
            <ac:spMk id="30" creationId="{F186F060-41C3-4033-9303-888AF6FF6086}"/>
          </ac:spMkLst>
        </pc:spChg>
        <pc:spChg chg="add mod">
          <ac:chgData name="Rui Costa" userId="3a2e054e-4720-4130-a729-7446f90c0726" providerId="ADAL" clId="{E50088CB-2945-4F2C-9459-A5D806F67119}" dt="2022-01-18T13:21:46.527" v="317" actId="20577"/>
          <ac:spMkLst>
            <pc:docMk/>
            <pc:sldMk cId="851072003" sldId="328"/>
            <ac:spMk id="31" creationId="{8405D2AE-FE94-4720-A7EE-7888A772BA68}"/>
          </ac:spMkLst>
        </pc:spChg>
        <pc:grpChg chg="mod">
          <ac:chgData name="Rui Costa" userId="3a2e054e-4720-4130-a729-7446f90c0726" providerId="ADAL" clId="{E50088CB-2945-4F2C-9459-A5D806F67119}" dt="2022-01-18T13:21:00.768" v="265" actId="1076"/>
          <ac:grpSpMkLst>
            <pc:docMk/>
            <pc:sldMk cId="851072003" sldId="328"/>
            <ac:grpSpMk id="13" creationId="{00000000-0000-0000-0000-000000000000}"/>
          </ac:grpSpMkLst>
        </pc:grpChg>
        <pc:grpChg chg="mod">
          <ac:chgData name="Rui Costa" userId="3a2e054e-4720-4130-a729-7446f90c0726" providerId="ADAL" clId="{E50088CB-2945-4F2C-9459-A5D806F67119}" dt="2022-01-18T13:21:07.468" v="266" actId="1076"/>
          <ac:grpSpMkLst>
            <pc:docMk/>
            <pc:sldMk cId="851072003" sldId="328"/>
            <ac:grpSpMk id="17" creationId="{00000000-0000-0000-0000-000000000000}"/>
          </ac:grpSpMkLst>
        </pc:grpChg>
        <pc:grpChg chg="add mod">
          <ac:chgData name="Rui Costa" userId="3a2e054e-4720-4130-a729-7446f90c0726" providerId="ADAL" clId="{E50088CB-2945-4F2C-9459-A5D806F67119}" dt="2022-01-18T13:21:20.138" v="268" actId="1076"/>
          <ac:grpSpMkLst>
            <pc:docMk/>
            <pc:sldMk cId="851072003" sldId="328"/>
            <ac:grpSpMk id="28" creationId="{91C0833F-F4A2-4ABA-8ED0-2A5AD6553A73}"/>
          </ac:grpSpMkLst>
        </pc:grpChg>
        <pc:cxnChg chg="mod">
          <ac:chgData name="Rui Costa" userId="3a2e054e-4720-4130-a729-7446f90c0726" providerId="ADAL" clId="{E50088CB-2945-4F2C-9459-A5D806F67119}" dt="2022-01-18T13:20:42.609" v="264" actId="1038"/>
          <ac:cxnSpMkLst>
            <pc:docMk/>
            <pc:sldMk cId="851072003" sldId="328"/>
            <ac:cxnSpMk id="20" creationId="{00000000-0000-0000-0000-000000000000}"/>
          </ac:cxnSpMkLst>
        </pc:cxnChg>
      </pc:sldChg>
    </pc:docChg>
  </pc:docChgLst>
  <pc:docChgLst>
    <pc:chgData name="Rui Costa" userId="3a2e054e-4720-4130-a729-7446f90c0726" providerId="ADAL" clId="{742D62C2-32C4-4BFE-81C9-905A9FF33721}"/>
    <pc:docChg chg="undo redo custSel addSld delSld modSld sldOrd modSection">
      <pc:chgData name="Rui Costa" userId="3a2e054e-4720-4130-a729-7446f90c0726" providerId="ADAL" clId="{742D62C2-32C4-4BFE-81C9-905A9FF33721}" dt="2022-12-16T10:09:33.030" v="1409" actId="20577"/>
      <pc:docMkLst>
        <pc:docMk/>
      </pc:docMkLst>
      <pc:sldChg chg="del">
        <pc:chgData name="Rui Costa" userId="3a2e054e-4720-4130-a729-7446f90c0726" providerId="ADAL" clId="{742D62C2-32C4-4BFE-81C9-905A9FF33721}" dt="2022-12-15T18:45:12.691" v="171" actId="47"/>
        <pc:sldMkLst>
          <pc:docMk/>
          <pc:sldMk cId="3789691426" sldId="257"/>
        </pc:sldMkLst>
      </pc:sldChg>
      <pc:sldChg chg="del ord">
        <pc:chgData name="Rui Costa" userId="3a2e054e-4720-4130-a729-7446f90c0726" providerId="ADAL" clId="{742D62C2-32C4-4BFE-81C9-905A9FF33721}" dt="2022-12-15T19:19:47.638" v="1035" actId="47"/>
        <pc:sldMkLst>
          <pc:docMk/>
          <pc:sldMk cId="2637092871" sldId="258"/>
        </pc:sldMkLst>
      </pc:sldChg>
      <pc:sldChg chg="addSp delSp modSp mod">
        <pc:chgData name="Rui Costa" userId="3a2e054e-4720-4130-a729-7446f90c0726" providerId="ADAL" clId="{742D62C2-32C4-4BFE-81C9-905A9FF33721}" dt="2022-12-15T19:58:59.826" v="1396"/>
        <pc:sldMkLst>
          <pc:docMk/>
          <pc:sldMk cId="1570191225" sldId="260"/>
        </pc:sldMkLst>
        <pc:spChg chg="mod">
          <ac:chgData name="Rui Costa" userId="3a2e054e-4720-4130-a729-7446f90c0726" providerId="ADAL" clId="{742D62C2-32C4-4BFE-81C9-905A9FF33721}" dt="2022-12-15T19:11:41.700" v="957" actId="14100"/>
          <ac:spMkLst>
            <pc:docMk/>
            <pc:sldMk cId="1570191225" sldId="260"/>
            <ac:spMk id="5" creationId="{00000000-0000-0000-0000-000000000000}"/>
          </ac:spMkLst>
        </pc:spChg>
        <pc:spChg chg="add mod">
          <ac:chgData name="Rui Costa" userId="3a2e054e-4720-4130-a729-7446f90c0726" providerId="ADAL" clId="{742D62C2-32C4-4BFE-81C9-905A9FF33721}" dt="2022-12-15T19:52:56.236" v="1347"/>
          <ac:spMkLst>
            <pc:docMk/>
            <pc:sldMk cId="1570191225" sldId="260"/>
            <ac:spMk id="8" creationId="{BBB8CEC5-CE89-810E-F63B-91DCC3728DAD}"/>
          </ac:spMkLst>
        </pc:spChg>
        <pc:graphicFrameChg chg="mod modGraphic">
          <ac:chgData name="Rui Costa" userId="3a2e054e-4720-4130-a729-7446f90c0726" providerId="ADAL" clId="{742D62C2-32C4-4BFE-81C9-905A9FF33721}" dt="2022-12-15T19:52:18.510" v="1344" actId="404"/>
          <ac:graphicFrameMkLst>
            <pc:docMk/>
            <pc:sldMk cId="1570191225" sldId="260"/>
            <ac:graphicFrameMk id="7" creationId="{78C200BB-272C-4BD1-8282-CAD1CE9E25D6}"/>
          </ac:graphicFrameMkLst>
        </pc:graphicFrameChg>
        <pc:picChg chg="add del mod">
          <ac:chgData name="Rui Costa" userId="3a2e054e-4720-4130-a729-7446f90c0726" providerId="ADAL" clId="{742D62C2-32C4-4BFE-81C9-905A9FF33721}" dt="2022-12-15T19:58:31.626" v="1391" actId="478"/>
          <ac:picMkLst>
            <pc:docMk/>
            <pc:sldMk cId="1570191225" sldId="260"/>
            <ac:picMk id="2" creationId="{2130B9B8-FFA3-9B53-D8EC-C9012BACB036}"/>
          </ac:picMkLst>
        </pc:picChg>
        <pc:picChg chg="add mod">
          <ac:chgData name="Rui Costa" userId="3a2e054e-4720-4130-a729-7446f90c0726" providerId="ADAL" clId="{742D62C2-32C4-4BFE-81C9-905A9FF33721}" dt="2022-12-15T19:52:56.236" v="1347"/>
          <ac:picMkLst>
            <pc:docMk/>
            <pc:sldMk cId="1570191225" sldId="260"/>
            <ac:picMk id="3" creationId="{24D90F77-74DF-300A-3A19-E6EB4500869B}"/>
          </ac:picMkLst>
        </pc:picChg>
        <pc:picChg chg="add mod">
          <ac:chgData name="Rui Costa" userId="3a2e054e-4720-4130-a729-7446f90c0726" providerId="ADAL" clId="{742D62C2-32C4-4BFE-81C9-905A9FF33721}" dt="2022-12-15T19:52:56.236" v="1347"/>
          <ac:picMkLst>
            <pc:docMk/>
            <pc:sldMk cId="1570191225" sldId="260"/>
            <ac:picMk id="4" creationId="{DD885762-C431-D6E8-46F4-51922060CF5D}"/>
          </ac:picMkLst>
        </pc:picChg>
        <pc:picChg chg="add mod">
          <ac:chgData name="Rui Costa" userId="3a2e054e-4720-4130-a729-7446f90c0726" providerId="ADAL" clId="{742D62C2-32C4-4BFE-81C9-905A9FF33721}" dt="2022-12-15T19:52:56.236" v="1347"/>
          <ac:picMkLst>
            <pc:docMk/>
            <pc:sldMk cId="1570191225" sldId="260"/>
            <ac:picMk id="9" creationId="{5F4A1195-A032-4801-7329-C8B8BD084F34}"/>
          </ac:picMkLst>
        </pc:picChg>
        <pc:picChg chg="add mod">
          <ac:chgData name="Rui Costa" userId="3a2e054e-4720-4130-a729-7446f90c0726" providerId="ADAL" clId="{742D62C2-32C4-4BFE-81C9-905A9FF33721}" dt="2022-12-15T19:58:59.826" v="1396"/>
          <ac:picMkLst>
            <pc:docMk/>
            <pc:sldMk cId="1570191225" sldId="260"/>
            <ac:picMk id="10" creationId="{8F79DEFF-8628-27E8-1E25-60DC27EAF8F6}"/>
          </ac:picMkLst>
        </pc:picChg>
      </pc:sldChg>
      <pc:sldChg chg="addSp delSp modSp mod modTransition">
        <pc:chgData name="Rui Costa" userId="3a2e054e-4720-4130-a729-7446f90c0726" providerId="ADAL" clId="{742D62C2-32C4-4BFE-81C9-905A9FF33721}" dt="2022-12-15T20:02:09.224" v="1399"/>
        <pc:sldMkLst>
          <pc:docMk/>
          <pc:sldMk cId="2156798844" sldId="274"/>
        </pc:sldMkLst>
        <pc:spChg chg="mod">
          <ac:chgData name="Rui Costa" userId="3a2e054e-4720-4130-a729-7446f90c0726" providerId="ADAL" clId="{742D62C2-32C4-4BFE-81C9-905A9FF33721}" dt="2022-12-15T19:50:45.386" v="1318" actId="20577"/>
          <ac:spMkLst>
            <pc:docMk/>
            <pc:sldMk cId="2156798844" sldId="274"/>
            <ac:spMk id="8" creationId="{E393E222-E1F8-13C3-7713-DF6CDDE4C62E}"/>
          </ac:spMkLst>
        </pc:spChg>
        <pc:picChg chg="del">
          <ac:chgData name="Rui Costa" userId="3a2e054e-4720-4130-a729-7446f90c0726" providerId="ADAL" clId="{742D62C2-32C4-4BFE-81C9-905A9FF33721}" dt="2022-12-15T19:34:24.522" v="1135" actId="478"/>
          <ac:picMkLst>
            <pc:docMk/>
            <pc:sldMk cId="2156798844" sldId="274"/>
            <ac:picMk id="4" creationId="{DD7DB1E3-60AE-48C6-B9BB-296D4FE682C2}"/>
          </ac:picMkLst>
        </pc:picChg>
        <pc:picChg chg="mod">
          <ac:chgData name="Rui Costa" userId="3a2e054e-4720-4130-a729-7446f90c0726" providerId="ADAL" clId="{742D62C2-32C4-4BFE-81C9-905A9FF33721}" dt="2022-12-15T19:50:58.600" v="1337" actId="1038"/>
          <ac:picMkLst>
            <pc:docMk/>
            <pc:sldMk cId="2156798844" sldId="274"/>
            <ac:picMk id="6" creationId="{2FE2C084-008F-4283-066D-8EEE7C11F502}"/>
          </ac:picMkLst>
        </pc:picChg>
        <pc:picChg chg="mod">
          <ac:chgData name="Rui Costa" userId="3a2e054e-4720-4130-a729-7446f90c0726" providerId="ADAL" clId="{742D62C2-32C4-4BFE-81C9-905A9FF33721}" dt="2022-12-15T19:50:58.600" v="1337" actId="1038"/>
          <ac:picMkLst>
            <pc:docMk/>
            <pc:sldMk cId="2156798844" sldId="274"/>
            <ac:picMk id="7" creationId="{F5FCB11E-3684-C33A-F109-0F93C191EED3}"/>
          </ac:picMkLst>
        </pc:picChg>
        <pc:picChg chg="add mod modCrop">
          <ac:chgData name="Rui Costa" userId="3a2e054e-4720-4130-a729-7446f90c0726" providerId="ADAL" clId="{742D62C2-32C4-4BFE-81C9-905A9FF33721}" dt="2022-12-15T19:35:12.278" v="1144" actId="732"/>
          <ac:picMkLst>
            <pc:docMk/>
            <pc:sldMk cId="2156798844" sldId="274"/>
            <ac:picMk id="11" creationId="{33EE4380-EDC0-47AB-1FED-E238B389F2D9}"/>
          </ac:picMkLst>
        </pc:picChg>
      </pc:sldChg>
      <pc:sldChg chg="addSp delSp modSp mod addAnim delAnim modAnim">
        <pc:chgData name="Rui Costa" userId="3a2e054e-4720-4130-a729-7446f90c0726" providerId="ADAL" clId="{742D62C2-32C4-4BFE-81C9-905A9FF33721}" dt="2022-12-15T19:53:38.064" v="1362"/>
        <pc:sldMkLst>
          <pc:docMk/>
          <pc:sldMk cId="1016108961" sldId="280"/>
        </pc:sldMkLst>
        <pc:spChg chg="del">
          <ac:chgData name="Rui Costa" userId="3a2e054e-4720-4130-a729-7446f90c0726" providerId="ADAL" clId="{742D62C2-32C4-4BFE-81C9-905A9FF33721}" dt="2022-12-15T19:47:28.449" v="1270" actId="478"/>
          <ac:spMkLst>
            <pc:docMk/>
            <pc:sldMk cId="1016108961" sldId="280"/>
            <ac:spMk id="11" creationId="{1FBAF323-B5A5-2492-3EB8-D2F36A38A7C6}"/>
          </ac:spMkLst>
        </pc:spChg>
        <pc:spChg chg="add mod">
          <ac:chgData name="Rui Costa" userId="3a2e054e-4720-4130-a729-7446f90c0726" providerId="ADAL" clId="{742D62C2-32C4-4BFE-81C9-905A9FF33721}" dt="2022-12-15T19:53:38.064" v="1362"/>
          <ac:spMkLst>
            <pc:docMk/>
            <pc:sldMk cId="1016108961" sldId="280"/>
            <ac:spMk id="13" creationId="{CF7C1B84-3B38-1FA9-3B78-A5E34984D1C1}"/>
          </ac:spMkLst>
        </pc:spChg>
        <pc:spChg chg="mod">
          <ac:chgData name="Rui Costa" userId="3a2e054e-4720-4130-a729-7446f90c0726" providerId="ADAL" clId="{742D62C2-32C4-4BFE-81C9-905A9FF33721}" dt="2022-12-15T19:21:48.786" v="1040" actId="14100"/>
          <ac:spMkLst>
            <pc:docMk/>
            <pc:sldMk cId="1016108961" sldId="280"/>
            <ac:spMk id="19" creationId="{00000000-0000-0000-0000-000000000000}"/>
          </ac:spMkLst>
        </pc:spChg>
        <pc:spChg chg="mod">
          <ac:chgData name="Rui Costa" userId="3a2e054e-4720-4130-a729-7446f90c0726" providerId="ADAL" clId="{742D62C2-32C4-4BFE-81C9-905A9FF33721}" dt="2022-12-15T19:22:43.562" v="1045" actId="6549"/>
          <ac:spMkLst>
            <pc:docMk/>
            <pc:sldMk cId="1016108961" sldId="280"/>
            <ac:spMk id="21" creationId="{00000000-0000-0000-0000-000000000000}"/>
          </ac:spMkLst>
        </pc:spChg>
        <pc:spChg chg="mod">
          <ac:chgData name="Rui Costa" userId="3a2e054e-4720-4130-a729-7446f90c0726" providerId="ADAL" clId="{742D62C2-32C4-4BFE-81C9-905A9FF33721}" dt="2022-12-15T19:27:42.470" v="1092" actId="20577"/>
          <ac:spMkLst>
            <pc:docMk/>
            <pc:sldMk cId="1016108961" sldId="280"/>
            <ac:spMk id="26" creationId="{39713B7D-7065-EEBE-7713-9DC8B0E1D547}"/>
          </ac:spMkLst>
        </pc:spChg>
        <pc:spChg chg="mod ord">
          <ac:chgData name="Rui Costa" userId="3a2e054e-4720-4130-a729-7446f90c0726" providerId="ADAL" clId="{742D62C2-32C4-4BFE-81C9-905A9FF33721}" dt="2022-12-15T19:24:24.545" v="1059" actId="167"/>
          <ac:spMkLst>
            <pc:docMk/>
            <pc:sldMk cId="1016108961" sldId="280"/>
            <ac:spMk id="28" creationId="{C5D9C9E2-FF5D-67E3-F213-B0745A631AB8}"/>
          </ac:spMkLst>
        </pc:spChg>
        <pc:spChg chg="mod">
          <ac:chgData name="Rui Costa" userId="3a2e054e-4720-4130-a729-7446f90c0726" providerId="ADAL" clId="{742D62C2-32C4-4BFE-81C9-905A9FF33721}" dt="2022-12-15T19:24:48.117" v="1064" actId="1076"/>
          <ac:spMkLst>
            <pc:docMk/>
            <pc:sldMk cId="1016108961" sldId="280"/>
            <ac:spMk id="29" creationId="{9823F45C-DFD3-F3C9-BA7C-D0B6F54E7E43}"/>
          </ac:spMkLst>
        </pc:spChg>
        <pc:grpChg chg="add del mod ord">
          <ac:chgData name="Rui Costa" userId="3a2e054e-4720-4130-a729-7446f90c0726" providerId="ADAL" clId="{742D62C2-32C4-4BFE-81C9-905A9FF33721}" dt="2022-12-15T19:27:11.112" v="1082" actId="1036"/>
          <ac:grpSpMkLst>
            <pc:docMk/>
            <pc:sldMk cId="1016108961" sldId="280"/>
            <ac:grpSpMk id="35" creationId="{D7A3EF3F-A2CE-13C7-CA57-17BCA8B69811}"/>
          </ac:grpSpMkLst>
        </pc:grpChg>
        <pc:grpChg chg="mod ord">
          <ac:chgData name="Rui Costa" userId="3a2e054e-4720-4130-a729-7446f90c0726" providerId="ADAL" clId="{742D62C2-32C4-4BFE-81C9-905A9FF33721}" dt="2022-12-15T19:27:14.785" v="1083" actId="1035"/>
          <ac:grpSpMkLst>
            <pc:docMk/>
            <pc:sldMk cId="1016108961" sldId="280"/>
            <ac:grpSpMk id="36" creationId="{255F7A7F-9F30-247C-3DF0-9502F02201E9}"/>
          </ac:grpSpMkLst>
        </pc:grpChg>
        <pc:picChg chg="add mod">
          <ac:chgData name="Rui Costa" userId="3a2e054e-4720-4130-a729-7446f90c0726" providerId="ADAL" clId="{742D62C2-32C4-4BFE-81C9-905A9FF33721}" dt="2022-12-15T19:25:39.319" v="1076" actId="1076"/>
          <ac:picMkLst>
            <pc:docMk/>
            <pc:sldMk cId="1016108961" sldId="280"/>
            <ac:picMk id="2" creationId="{61C45C47-A2D8-3E63-AA6A-9C85847A2BF3}"/>
          </ac:picMkLst>
        </pc:picChg>
        <pc:picChg chg="add del mod">
          <ac:chgData name="Rui Costa" userId="3a2e054e-4720-4130-a729-7446f90c0726" providerId="ADAL" clId="{742D62C2-32C4-4BFE-81C9-905A9FF33721}" dt="2022-12-15T19:25:34.085" v="1075" actId="478"/>
          <ac:picMkLst>
            <pc:docMk/>
            <pc:sldMk cId="1016108961" sldId="280"/>
            <ac:picMk id="3" creationId="{A5025015-AE6C-5363-BFD6-40AFB81CEC62}"/>
          </ac:picMkLst>
        </pc:picChg>
        <pc:picChg chg="add mod">
          <ac:chgData name="Rui Costa" userId="3a2e054e-4720-4130-a729-7446f90c0726" providerId="ADAL" clId="{742D62C2-32C4-4BFE-81C9-905A9FF33721}" dt="2022-12-15T19:53:38.064" v="1362"/>
          <ac:picMkLst>
            <pc:docMk/>
            <pc:sldMk cId="1016108961" sldId="280"/>
            <ac:picMk id="4" creationId="{DAF629D5-6307-D45D-2A12-049BFFE75F87}"/>
          </ac:picMkLst>
        </pc:picChg>
        <pc:picChg chg="add mod">
          <ac:chgData name="Rui Costa" userId="3a2e054e-4720-4130-a729-7446f90c0726" providerId="ADAL" clId="{742D62C2-32C4-4BFE-81C9-905A9FF33721}" dt="2022-12-15T19:53:38.064" v="1362"/>
          <ac:picMkLst>
            <pc:docMk/>
            <pc:sldMk cId="1016108961" sldId="280"/>
            <ac:picMk id="6" creationId="{EE2F2798-5572-E478-E7B8-FDDABA8CFB0A}"/>
          </ac:picMkLst>
        </pc:picChg>
        <pc:picChg chg="add mod">
          <ac:chgData name="Rui Costa" userId="3a2e054e-4720-4130-a729-7446f90c0726" providerId="ADAL" clId="{742D62C2-32C4-4BFE-81C9-905A9FF33721}" dt="2022-12-15T19:53:38.064" v="1362"/>
          <ac:picMkLst>
            <pc:docMk/>
            <pc:sldMk cId="1016108961" sldId="280"/>
            <ac:picMk id="7" creationId="{8C171804-7A63-3672-0DFF-5E83ABE0C142}"/>
          </ac:picMkLst>
        </pc:picChg>
        <pc:picChg chg="del">
          <ac:chgData name="Rui Costa" userId="3a2e054e-4720-4130-a729-7446f90c0726" providerId="ADAL" clId="{742D62C2-32C4-4BFE-81C9-905A9FF33721}" dt="2022-12-15T19:47:28.449" v="1270" actId="478"/>
          <ac:picMkLst>
            <pc:docMk/>
            <pc:sldMk cId="1016108961" sldId="280"/>
            <ac:picMk id="8" creationId="{0FE84F22-0F4B-A2F6-43DB-0084595CA2F3}"/>
          </ac:picMkLst>
        </pc:picChg>
        <pc:picChg chg="del">
          <ac:chgData name="Rui Costa" userId="3a2e054e-4720-4130-a729-7446f90c0726" providerId="ADAL" clId="{742D62C2-32C4-4BFE-81C9-905A9FF33721}" dt="2022-12-15T19:47:28.449" v="1270" actId="478"/>
          <ac:picMkLst>
            <pc:docMk/>
            <pc:sldMk cId="1016108961" sldId="280"/>
            <ac:picMk id="9" creationId="{9162E51E-AB08-D066-A3B8-9FEB01A0CA3B}"/>
          </ac:picMkLst>
        </pc:picChg>
        <pc:picChg chg="del">
          <ac:chgData name="Rui Costa" userId="3a2e054e-4720-4130-a729-7446f90c0726" providerId="ADAL" clId="{742D62C2-32C4-4BFE-81C9-905A9FF33721}" dt="2022-12-15T19:47:28.449" v="1270" actId="478"/>
          <ac:picMkLst>
            <pc:docMk/>
            <pc:sldMk cId="1016108961" sldId="280"/>
            <ac:picMk id="10" creationId="{F5ED5596-9B07-F523-47EB-9116D21232DE}"/>
          </ac:picMkLst>
        </pc:picChg>
        <pc:picChg chg="del">
          <ac:chgData name="Rui Costa" userId="3a2e054e-4720-4130-a729-7446f90c0726" providerId="ADAL" clId="{742D62C2-32C4-4BFE-81C9-905A9FF33721}" dt="2022-12-15T19:47:28.449" v="1270" actId="478"/>
          <ac:picMkLst>
            <pc:docMk/>
            <pc:sldMk cId="1016108961" sldId="280"/>
            <ac:picMk id="12" creationId="{0E1D6B3B-55E9-8966-5571-9E1F878AF94E}"/>
          </ac:picMkLst>
        </pc:picChg>
        <pc:picChg chg="add mod">
          <ac:chgData name="Rui Costa" userId="3a2e054e-4720-4130-a729-7446f90c0726" providerId="ADAL" clId="{742D62C2-32C4-4BFE-81C9-905A9FF33721}" dt="2022-12-15T19:53:38.064" v="1362"/>
          <ac:picMkLst>
            <pc:docMk/>
            <pc:sldMk cId="1016108961" sldId="280"/>
            <ac:picMk id="16" creationId="{4A2190A6-0BEF-FC1B-C911-FDFA8C577BA3}"/>
          </ac:picMkLst>
        </pc:picChg>
        <pc:picChg chg="del mod ord">
          <ac:chgData name="Rui Costa" userId="3a2e054e-4720-4130-a729-7446f90c0726" providerId="ADAL" clId="{742D62C2-32C4-4BFE-81C9-905A9FF33721}" dt="2022-12-15T19:25:23.305" v="1072" actId="478"/>
          <ac:picMkLst>
            <pc:docMk/>
            <pc:sldMk cId="1016108961" sldId="280"/>
            <ac:picMk id="30" creationId="{89E66FF3-335C-F646-59BD-FDA65FC102C9}"/>
          </ac:picMkLst>
        </pc:picChg>
        <pc:picChg chg="mod">
          <ac:chgData name="Rui Costa" userId="3a2e054e-4720-4130-a729-7446f90c0726" providerId="ADAL" clId="{742D62C2-32C4-4BFE-81C9-905A9FF33721}" dt="2022-12-15T19:24:43.887" v="1063" actId="1076"/>
          <ac:picMkLst>
            <pc:docMk/>
            <pc:sldMk cId="1016108961" sldId="280"/>
            <ac:picMk id="31" creationId="{7CA7C8FC-E5C5-CE75-F321-A1164B0D9306}"/>
          </ac:picMkLst>
        </pc:picChg>
        <pc:picChg chg="mod">
          <ac:chgData name="Rui Costa" userId="3a2e054e-4720-4130-a729-7446f90c0726" providerId="ADAL" clId="{742D62C2-32C4-4BFE-81C9-905A9FF33721}" dt="2022-12-15T19:25:54.020" v="1077" actId="1076"/>
          <ac:picMkLst>
            <pc:docMk/>
            <pc:sldMk cId="1016108961" sldId="280"/>
            <ac:picMk id="32" creationId="{25C1D4D3-DE30-65CD-7B63-778B9EA827C6}"/>
          </ac:picMkLst>
        </pc:picChg>
      </pc:sldChg>
      <pc:sldChg chg="addSp delSp modSp mod modNotesTx">
        <pc:chgData name="Rui Costa" userId="3a2e054e-4720-4130-a729-7446f90c0726" providerId="ADAL" clId="{742D62C2-32C4-4BFE-81C9-905A9FF33721}" dt="2022-12-15T20:48:30.624" v="1401" actId="6549"/>
        <pc:sldMkLst>
          <pc:docMk/>
          <pc:sldMk cId="1030746474" sldId="312"/>
        </pc:sldMkLst>
        <pc:spChg chg="mod">
          <ac:chgData name="Rui Costa" userId="3a2e054e-4720-4130-a729-7446f90c0726" providerId="ADAL" clId="{742D62C2-32C4-4BFE-81C9-905A9FF33721}" dt="2022-12-15T19:31:54.212" v="1103" actId="20577"/>
          <ac:spMkLst>
            <pc:docMk/>
            <pc:sldMk cId="1030746474" sldId="312"/>
            <ac:spMk id="23" creationId="{00000000-0000-0000-0000-000000000000}"/>
          </ac:spMkLst>
        </pc:spChg>
        <pc:picChg chg="del">
          <ac:chgData name="Rui Costa" userId="3a2e054e-4720-4130-a729-7446f90c0726" providerId="ADAL" clId="{742D62C2-32C4-4BFE-81C9-905A9FF33721}" dt="2022-12-15T18:35:22.930" v="0" actId="478"/>
          <ac:picMkLst>
            <pc:docMk/>
            <pc:sldMk cId="1030746474" sldId="312"/>
            <ac:picMk id="10" creationId="{B7C2AF55-A91D-5CDC-00B5-B3C416796A66}"/>
          </ac:picMkLst>
        </pc:picChg>
        <pc:picChg chg="add mod modCrop">
          <ac:chgData name="Rui Costa" userId="3a2e054e-4720-4130-a729-7446f90c0726" providerId="ADAL" clId="{742D62C2-32C4-4BFE-81C9-905A9FF33721}" dt="2022-12-15T19:32:55.673" v="1109" actId="1076"/>
          <ac:picMkLst>
            <pc:docMk/>
            <pc:sldMk cId="1030746474" sldId="312"/>
            <ac:picMk id="11" creationId="{CC2FFE27-2767-65F1-EA96-03C05C7FD57E}"/>
          </ac:picMkLst>
        </pc:picChg>
        <pc:picChg chg="add mod">
          <ac:chgData name="Rui Costa" userId="3a2e054e-4720-4130-a729-7446f90c0726" providerId="ADAL" clId="{742D62C2-32C4-4BFE-81C9-905A9FF33721}" dt="2022-12-15T19:51:41.121" v="1342" actId="1076"/>
          <ac:picMkLst>
            <pc:docMk/>
            <pc:sldMk cId="1030746474" sldId="312"/>
            <ac:picMk id="12" creationId="{D8F3B289-61AA-708E-7E91-44C72C717ACE}"/>
          </ac:picMkLst>
        </pc:picChg>
        <pc:picChg chg="del">
          <ac:chgData name="Rui Costa" userId="3a2e054e-4720-4130-a729-7446f90c0726" providerId="ADAL" clId="{742D62C2-32C4-4BFE-81C9-905A9FF33721}" dt="2022-12-15T19:51:24.497" v="1338" actId="478"/>
          <ac:picMkLst>
            <pc:docMk/>
            <pc:sldMk cId="1030746474" sldId="312"/>
            <ac:picMk id="26" creationId="{043039B6-C114-074F-B232-697459084BFC}"/>
          </ac:picMkLst>
        </pc:picChg>
      </pc:sldChg>
      <pc:sldChg chg="addSp delSp modSp mod ord modNotesTx">
        <pc:chgData name="Rui Costa" userId="3a2e054e-4720-4130-a729-7446f90c0726" providerId="ADAL" clId="{742D62C2-32C4-4BFE-81C9-905A9FF33721}" dt="2022-12-15T20:49:52.412" v="1404" actId="6549"/>
        <pc:sldMkLst>
          <pc:docMk/>
          <pc:sldMk cId="1101927241" sldId="316"/>
        </pc:sldMkLst>
        <pc:spChg chg="del">
          <ac:chgData name="Rui Costa" userId="3a2e054e-4720-4130-a729-7446f90c0726" providerId="ADAL" clId="{742D62C2-32C4-4BFE-81C9-905A9FF33721}" dt="2022-12-15T19:48:15.286" v="1279" actId="478"/>
          <ac:spMkLst>
            <pc:docMk/>
            <pc:sldMk cId="1101927241" sldId="316"/>
            <ac:spMk id="15" creationId="{3F2C4504-FAC4-8D3F-2379-BFE84626932F}"/>
          </ac:spMkLst>
        </pc:spChg>
        <pc:spChg chg="add mod">
          <ac:chgData name="Rui Costa" userId="3a2e054e-4720-4130-a729-7446f90c0726" providerId="ADAL" clId="{742D62C2-32C4-4BFE-81C9-905A9FF33721}" dt="2022-12-15T19:53:12.521" v="1352"/>
          <ac:spMkLst>
            <pc:docMk/>
            <pc:sldMk cId="1101927241" sldId="316"/>
            <ac:spMk id="17" creationId="{D71E348B-BD54-FA77-BCAD-75D0AD63ADAE}"/>
          </ac:spMkLst>
        </pc:spChg>
        <pc:picChg chg="add mod">
          <ac:chgData name="Rui Costa" userId="3a2e054e-4720-4130-a729-7446f90c0726" providerId="ADAL" clId="{742D62C2-32C4-4BFE-81C9-905A9FF33721}" dt="2022-12-15T19:53:12.521" v="1352"/>
          <ac:picMkLst>
            <pc:docMk/>
            <pc:sldMk cId="1101927241" sldId="316"/>
            <ac:picMk id="9" creationId="{E6FC057C-0159-8380-2D05-E8BB3A377E96}"/>
          </ac:picMkLst>
        </pc:picChg>
        <pc:picChg chg="add mod">
          <ac:chgData name="Rui Costa" userId="3a2e054e-4720-4130-a729-7446f90c0726" providerId="ADAL" clId="{742D62C2-32C4-4BFE-81C9-905A9FF33721}" dt="2022-12-15T19:53:12.521" v="1352"/>
          <ac:picMkLst>
            <pc:docMk/>
            <pc:sldMk cId="1101927241" sldId="316"/>
            <ac:picMk id="10" creationId="{24379C64-B491-1D1B-9E1D-4697A98ED6F9}"/>
          </ac:picMkLst>
        </pc:picChg>
        <pc:picChg chg="add mod">
          <ac:chgData name="Rui Costa" userId="3a2e054e-4720-4130-a729-7446f90c0726" providerId="ADAL" clId="{742D62C2-32C4-4BFE-81C9-905A9FF33721}" dt="2022-12-15T19:53:12.521" v="1352"/>
          <ac:picMkLst>
            <pc:docMk/>
            <pc:sldMk cId="1101927241" sldId="316"/>
            <ac:picMk id="11" creationId="{30AEDB3D-C5ED-FAA9-BD60-D84986BC4E95}"/>
          </ac:picMkLst>
        </pc:picChg>
        <pc:picChg chg="del">
          <ac:chgData name="Rui Costa" userId="3a2e054e-4720-4130-a729-7446f90c0726" providerId="ADAL" clId="{742D62C2-32C4-4BFE-81C9-905A9FF33721}" dt="2022-12-15T19:48:15.286" v="1279" actId="478"/>
          <ac:picMkLst>
            <pc:docMk/>
            <pc:sldMk cId="1101927241" sldId="316"/>
            <ac:picMk id="12" creationId="{F85C301A-481D-6A25-2BD3-2BFFBB4459F8}"/>
          </ac:picMkLst>
        </pc:picChg>
        <pc:picChg chg="del">
          <ac:chgData name="Rui Costa" userId="3a2e054e-4720-4130-a729-7446f90c0726" providerId="ADAL" clId="{742D62C2-32C4-4BFE-81C9-905A9FF33721}" dt="2022-12-15T19:48:15.286" v="1279" actId="478"/>
          <ac:picMkLst>
            <pc:docMk/>
            <pc:sldMk cId="1101927241" sldId="316"/>
            <ac:picMk id="13" creationId="{18191B6B-2C5A-5B52-DF20-2E9C6DB68C8E}"/>
          </ac:picMkLst>
        </pc:picChg>
        <pc:picChg chg="del">
          <ac:chgData name="Rui Costa" userId="3a2e054e-4720-4130-a729-7446f90c0726" providerId="ADAL" clId="{742D62C2-32C4-4BFE-81C9-905A9FF33721}" dt="2022-12-15T19:48:15.286" v="1279" actId="478"/>
          <ac:picMkLst>
            <pc:docMk/>
            <pc:sldMk cId="1101927241" sldId="316"/>
            <ac:picMk id="14" creationId="{F7BFA4B8-EF16-FFD1-BAAD-644DC63FBF9A}"/>
          </ac:picMkLst>
        </pc:picChg>
        <pc:picChg chg="del">
          <ac:chgData name="Rui Costa" userId="3a2e054e-4720-4130-a729-7446f90c0726" providerId="ADAL" clId="{742D62C2-32C4-4BFE-81C9-905A9FF33721}" dt="2022-12-15T19:48:15.286" v="1279" actId="478"/>
          <ac:picMkLst>
            <pc:docMk/>
            <pc:sldMk cId="1101927241" sldId="316"/>
            <ac:picMk id="16" creationId="{FB26C190-7DCB-3005-0E8A-A7D0072F460A}"/>
          </ac:picMkLst>
        </pc:picChg>
        <pc:picChg chg="add mod">
          <ac:chgData name="Rui Costa" userId="3a2e054e-4720-4130-a729-7446f90c0726" providerId="ADAL" clId="{742D62C2-32C4-4BFE-81C9-905A9FF33721}" dt="2022-12-15T19:53:12.521" v="1352"/>
          <ac:picMkLst>
            <pc:docMk/>
            <pc:sldMk cId="1101927241" sldId="316"/>
            <ac:picMk id="18" creationId="{543FA4FA-8AE4-578D-D70A-30BBB27BD648}"/>
          </ac:picMkLst>
        </pc:picChg>
      </pc:sldChg>
      <pc:sldChg chg="addSp delSp modSp mod modAnim">
        <pc:chgData name="Rui Costa" userId="3a2e054e-4720-4130-a729-7446f90c0726" providerId="ADAL" clId="{742D62C2-32C4-4BFE-81C9-905A9FF33721}" dt="2022-12-15T19:58:55.309" v="1394"/>
        <pc:sldMkLst>
          <pc:docMk/>
          <pc:sldMk cId="2255004968" sldId="318"/>
        </pc:sldMkLst>
        <pc:spChg chg="add del mod">
          <ac:chgData name="Rui Costa" userId="3a2e054e-4720-4130-a729-7446f90c0726" providerId="ADAL" clId="{742D62C2-32C4-4BFE-81C9-905A9FF33721}" dt="2022-12-15T18:59:29.475" v="794"/>
          <ac:spMkLst>
            <pc:docMk/>
            <pc:sldMk cId="2255004968" sldId="318"/>
            <ac:spMk id="3" creationId="{B51F7342-511B-5138-ACB6-64695C4EA15D}"/>
          </ac:spMkLst>
        </pc:spChg>
        <pc:spChg chg="del">
          <ac:chgData name="Rui Costa" userId="3a2e054e-4720-4130-a729-7446f90c0726" providerId="ADAL" clId="{742D62C2-32C4-4BFE-81C9-905A9FF33721}" dt="2022-12-15T19:48:27.222" v="1281" actId="478"/>
          <ac:spMkLst>
            <pc:docMk/>
            <pc:sldMk cId="2255004968" sldId="318"/>
            <ac:spMk id="7" creationId="{95DAA70E-60A0-CF49-3458-2CBD90AB06B5}"/>
          </ac:spMkLst>
        </pc:spChg>
        <pc:spChg chg="add del mod">
          <ac:chgData name="Rui Costa" userId="3a2e054e-4720-4130-a729-7446f90c0726" providerId="ADAL" clId="{742D62C2-32C4-4BFE-81C9-905A9FF33721}" dt="2022-12-15T19:39:07.889" v="1173" actId="478"/>
          <ac:spMkLst>
            <pc:docMk/>
            <pc:sldMk cId="2255004968" sldId="318"/>
            <ac:spMk id="10" creationId="{8CB84F1E-17B8-4814-49D2-C4BE2D31BBBE}"/>
          </ac:spMkLst>
        </pc:spChg>
        <pc:spChg chg="mod">
          <ac:chgData name="Rui Costa" userId="3a2e054e-4720-4130-a729-7446f90c0726" providerId="ADAL" clId="{742D62C2-32C4-4BFE-81C9-905A9FF33721}" dt="2022-12-15T18:59:39.863" v="796"/>
          <ac:spMkLst>
            <pc:docMk/>
            <pc:sldMk cId="2255004968" sldId="318"/>
            <ac:spMk id="12" creationId="{5E048E2A-BE4B-08B7-6E08-F7C411BAB608}"/>
          </ac:spMkLst>
        </pc:spChg>
        <pc:spChg chg="mod">
          <ac:chgData name="Rui Costa" userId="3a2e054e-4720-4130-a729-7446f90c0726" providerId="ADAL" clId="{742D62C2-32C4-4BFE-81C9-905A9FF33721}" dt="2022-12-15T18:59:39.863" v="796"/>
          <ac:spMkLst>
            <pc:docMk/>
            <pc:sldMk cId="2255004968" sldId="318"/>
            <ac:spMk id="13" creationId="{E51ACE43-9DAD-0F50-CFEB-D6628D971B90}"/>
          </ac:spMkLst>
        </pc:spChg>
        <pc:spChg chg="add del mod">
          <ac:chgData name="Rui Costa" userId="3a2e054e-4720-4130-a729-7446f90c0726" providerId="ADAL" clId="{742D62C2-32C4-4BFE-81C9-905A9FF33721}" dt="2022-12-15T19:39:04.936" v="1172"/>
          <ac:spMkLst>
            <pc:docMk/>
            <pc:sldMk cId="2255004968" sldId="318"/>
            <ac:spMk id="14" creationId="{DFEDE745-9F16-B474-ADF3-3E2573E838AA}"/>
          </ac:spMkLst>
        </pc:spChg>
        <pc:spChg chg="add mod">
          <ac:chgData name="Rui Costa" userId="3a2e054e-4720-4130-a729-7446f90c0726" providerId="ADAL" clId="{742D62C2-32C4-4BFE-81C9-905A9FF33721}" dt="2022-12-15T19:53:03.565" v="1350"/>
          <ac:spMkLst>
            <pc:docMk/>
            <pc:sldMk cId="2255004968" sldId="318"/>
            <ac:spMk id="24" creationId="{5C4520B0-D1C5-E039-3F3C-48D55EC7591E}"/>
          </ac:spMkLst>
        </pc:spChg>
        <pc:grpChg chg="add del mod">
          <ac:chgData name="Rui Costa" userId="3a2e054e-4720-4130-a729-7446f90c0726" providerId="ADAL" clId="{742D62C2-32C4-4BFE-81C9-905A9FF33721}" dt="2022-12-15T19:08:37.912" v="894" actId="478"/>
          <ac:grpSpMkLst>
            <pc:docMk/>
            <pc:sldMk cId="2255004968" sldId="318"/>
            <ac:grpSpMk id="11" creationId="{230BED2D-B35F-77D2-A0FE-87B34B5939F9}"/>
          </ac:grpSpMkLst>
        </pc:grpChg>
        <pc:picChg chg="del">
          <ac:chgData name="Rui Costa" userId="3a2e054e-4720-4130-a729-7446f90c0726" providerId="ADAL" clId="{742D62C2-32C4-4BFE-81C9-905A9FF33721}" dt="2022-12-15T19:48:27.222" v="1281" actId="478"/>
          <ac:picMkLst>
            <pc:docMk/>
            <pc:sldMk cId="2255004968" sldId="318"/>
            <ac:picMk id="4" creationId="{F0684BE2-04FD-3EBB-E7D6-37DB7F2BABC2}"/>
          </ac:picMkLst>
        </pc:picChg>
        <pc:picChg chg="mod">
          <ac:chgData name="Rui Costa" userId="3a2e054e-4720-4130-a729-7446f90c0726" providerId="ADAL" clId="{742D62C2-32C4-4BFE-81C9-905A9FF33721}" dt="2022-12-15T19:39:02.896" v="1171" actId="1076"/>
          <ac:picMkLst>
            <pc:docMk/>
            <pc:sldMk cId="2255004968" sldId="318"/>
            <ac:picMk id="5" creationId="{CA0A738C-21B6-4CB4-A981-4B8ACE736E6D}"/>
          </ac:picMkLst>
        </pc:picChg>
        <pc:picChg chg="del">
          <ac:chgData name="Rui Costa" userId="3a2e054e-4720-4130-a729-7446f90c0726" providerId="ADAL" clId="{742D62C2-32C4-4BFE-81C9-905A9FF33721}" dt="2022-12-15T19:48:27.222" v="1281" actId="478"/>
          <ac:picMkLst>
            <pc:docMk/>
            <pc:sldMk cId="2255004968" sldId="318"/>
            <ac:picMk id="6" creationId="{DA98F5E2-0441-CB66-0495-0D9D27A9AC57}"/>
          </ac:picMkLst>
        </pc:picChg>
        <pc:picChg chg="del">
          <ac:chgData name="Rui Costa" userId="3a2e054e-4720-4130-a729-7446f90c0726" providerId="ADAL" clId="{742D62C2-32C4-4BFE-81C9-905A9FF33721}" dt="2022-12-15T19:48:27.222" v="1281" actId="478"/>
          <ac:picMkLst>
            <pc:docMk/>
            <pc:sldMk cId="2255004968" sldId="318"/>
            <ac:picMk id="8" creationId="{D87371C2-6EE7-739D-FF55-FACA4AB0B13B}"/>
          </ac:picMkLst>
        </pc:picChg>
        <pc:picChg chg="del">
          <ac:chgData name="Rui Costa" userId="3a2e054e-4720-4130-a729-7446f90c0726" providerId="ADAL" clId="{742D62C2-32C4-4BFE-81C9-905A9FF33721}" dt="2022-12-15T19:48:27.222" v="1281" actId="478"/>
          <ac:picMkLst>
            <pc:docMk/>
            <pc:sldMk cId="2255004968" sldId="318"/>
            <ac:picMk id="9" creationId="{B1307A75-45CB-4206-4753-0AD8B1B9F570}"/>
          </ac:picMkLst>
        </pc:picChg>
        <pc:picChg chg="add del mod">
          <ac:chgData name="Rui Costa" userId="3a2e054e-4720-4130-a729-7446f90c0726" providerId="ADAL" clId="{742D62C2-32C4-4BFE-81C9-905A9FF33721}" dt="2022-12-15T19:58:22.356" v="1388" actId="478"/>
          <ac:picMkLst>
            <pc:docMk/>
            <pc:sldMk cId="2255004968" sldId="318"/>
            <ac:picMk id="16" creationId="{35507EB7-C41E-212D-0A09-E7599606CAD3}"/>
          </ac:picMkLst>
        </pc:picChg>
        <pc:picChg chg="add mod">
          <ac:chgData name="Rui Costa" userId="3a2e054e-4720-4130-a729-7446f90c0726" providerId="ADAL" clId="{742D62C2-32C4-4BFE-81C9-905A9FF33721}" dt="2022-12-15T19:53:03.565" v="1350"/>
          <ac:picMkLst>
            <pc:docMk/>
            <pc:sldMk cId="2255004968" sldId="318"/>
            <ac:picMk id="18" creationId="{FA5AFC98-0CDE-2FCF-1EF8-BB2C251CEB38}"/>
          </ac:picMkLst>
        </pc:picChg>
        <pc:picChg chg="add mod">
          <ac:chgData name="Rui Costa" userId="3a2e054e-4720-4130-a729-7446f90c0726" providerId="ADAL" clId="{742D62C2-32C4-4BFE-81C9-905A9FF33721}" dt="2022-12-15T19:53:03.565" v="1350"/>
          <ac:picMkLst>
            <pc:docMk/>
            <pc:sldMk cId="2255004968" sldId="318"/>
            <ac:picMk id="23" creationId="{E89FC6C4-5DD2-37D2-C903-17F0A1BAC33C}"/>
          </ac:picMkLst>
        </pc:picChg>
        <pc:picChg chg="add mod">
          <ac:chgData name="Rui Costa" userId="3a2e054e-4720-4130-a729-7446f90c0726" providerId="ADAL" clId="{742D62C2-32C4-4BFE-81C9-905A9FF33721}" dt="2022-12-15T19:53:03.565" v="1350"/>
          <ac:picMkLst>
            <pc:docMk/>
            <pc:sldMk cId="2255004968" sldId="318"/>
            <ac:picMk id="25" creationId="{9CA13213-FF70-0904-05A6-43D204FE9FAF}"/>
          </ac:picMkLst>
        </pc:picChg>
        <pc:picChg chg="add mod">
          <ac:chgData name="Rui Costa" userId="3a2e054e-4720-4130-a729-7446f90c0726" providerId="ADAL" clId="{742D62C2-32C4-4BFE-81C9-905A9FF33721}" dt="2022-12-15T19:58:55.309" v="1394"/>
          <ac:picMkLst>
            <pc:docMk/>
            <pc:sldMk cId="2255004968" sldId="318"/>
            <ac:picMk id="26" creationId="{1CD9E996-EE18-3093-5EE4-F196F9329B7D}"/>
          </ac:picMkLst>
        </pc:picChg>
      </pc:sldChg>
      <pc:sldChg chg="delSp modSp add mod setBg delDesignElem">
        <pc:chgData name="Rui Costa" userId="3a2e054e-4720-4130-a729-7446f90c0726" providerId="ADAL" clId="{742D62C2-32C4-4BFE-81C9-905A9FF33721}" dt="2022-12-15T19:16:17.379" v="1012" actId="1076"/>
        <pc:sldMkLst>
          <pc:docMk/>
          <pc:sldMk cId="1118422884" sldId="322"/>
        </pc:sldMkLst>
        <pc:spChg chg="mod">
          <ac:chgData name="Rui Costa" userId="3a2e054e-4720-4130-a729-7446f90c0726" providerId="ADAL" clId="{742D62C2-32C4-4BFE-81C9-905A9FF33721}" dt="2022-12-15T19:16:17.379" v="1012" actId="1076"/>
          <ac:spMkLst>
            <pc:docMk/>
            <pc:sldMk cId="1118422884" sldId="322"/>
            <ac:spMk id="2" creationId="{D6817828-42FB-4485-AC53-3DA4F675FA60}"/>
          </ac:spMkLst>
        </pc:spChg>
        <pc:spChg chg="mod ord">
          <ac:chgData name="Rui Costa" userId="3a2e054e-4720-4130-a729-7446f90c0726" providerId="ADAL" clId="{742D62C2-32C4-4BFE-81C9-905A9FF33721}" dt="2022-12-15T19:16:10.742" v="1011" actId="207"/>
          <ac:spMkLst>
            <pc:docMk/>
            <pc:sldMk cId="1118422884" sldId="322"/>
            <ac:spMk id="3" creationId="{4427EE15-2E8E-4D70-8F6F-7B92824D2DBE}"/>
          </ac:spMkLst>
        </pc:spChg>
        <pc:spChg chg="del">
          <ac:chgData name="Rui Costa" userId="3a2e054e-4720-4130-a729-7446f90c0726" providerId="ADAL" clId="{742D62C2-32C4-4BFE-81C9-905A9FF33721}" dt="2022-12-15T19:14:50.520" v="1000"/>
          <ac:spMkLst>
            <pc:docMk/>
            <pc:sldMk cId="1118422884" sldId="322"/>
            <ac:spMk id="20" creationId="{3CD9DF72-87A3-404E-A828-84CBF11A8303}"/>
          </ac:spMkLst>
        </pc:spChg>
        <pc:cxnChg chg="del">
          <ac:chgData name="Rui Costa" userId="3a2e054e-4720-4130-a729-7446f90c0726" providerId="ADAL" clId="{742D62C2-32C4-4BFE-81C9-905A9FF33721}" dt="2022-12-15T19:14:50.520" v="1000"/>
          <ac:cxnSpMkLst>
            <pc:docMk/>
            <pc:sldMk cId="1118422884" sldId="322"/>
            <ac:cxnSpMk id="22" creationId="{20E3A342-4D61-4E3F-AF90-1AB42AEB96CC}"/>
          </ac:cxnSpMkLst>
        </pc:cxnChg>
      </pc:sldChg>
      <pc:sldChg chg="del mod modShow">
        <pc:chgData name="Rui Costa" userId="3a2e054e-4720-4130-a729-7446f90c0726" providerId="ADAL" clId="{742D62C2-32C4-4BFE-81C9-905A9FF33721}" dt="2022-12-15T19:14:43.258" v="998" actId="2696"/>
        <pc:sldMkLst>
          <pc:docMk/>
          <pc:sldMk cId="2397548704" sldId="322"/>
        </pc:sldMkLst>
      </pc:sldChg>
      <pc:sldChg chg="del">
        <pc:chgData name="Rui Costa" userId="3a2e054e-4720-4130-a729-7446f90c0726" providerId="ADAL" clId="{742D62C2-32C4-4BFE-81C9-905A9FF33721}" dt="2022-12-15T19:21:14.190" v="1036" actId="47"/>
        <pc:sldMkLst>
          <pc:docMk/>
          <pc:sldMk cId="3575483905" sldId="325"/>
        </pc:sldMkLst>
      </pc:sldChg>
      <pc:sldChg chg="ord modNotesTx">
        <pc:chgData name="Rui Costa" userId="3a2e054e-4720-4130-a729-7446f90c0726" providerId="ADAL" clId="{742D62C2-32C4-4BFE-81C9-905A9FF33721}" dt="2022-12-15T20:50:03.245" v="1405" actId="6549"/>
        <pc:sldMkLst>
          <pc:docMk/>
          <pc:sldMk cId="293836408" sldId="326"/>
        </pc:sldMkLst>
      </pc:sldChg>
      <pc:sldChg chg="del">
        <pc:chgData name="Rui Costa" userId="3a2e054e-4720-4130-a729-7446f90c0726" providerId="ADAL" clId="{742D62C2-32C4-4BFE-81C9-905A9FF33721}" dt="2022-12-15T19:06:47.099" v="852" actId="2696"/>
        <pc:sldMkLst>
          <pc:docMk/>
          <pc:sldMk cId="968158290" sldId="326"/>
        </pc:sldMkLst>
      </pc:sldChg>
      <pc:sldChg chg="addSp delSp modSp mod delAnim">
        <pc:chgData name="Rui Costa" userId="3a2e054e-4720-4130-a729-7446f90c0726" providerId="ADAL" clId="{742D62C2-32C4-4BFE-81C9-905A9FF33721}" dt="2022-12-15T19:52:52.950" v="1346"/>
        <pc:sldMkLst>
          <pc:docMk/>
          <pc:sldMk cId="851072003" sldId="328"/>
        </pc:sldMkLst>
        <pc:spChg chg="del">
          <ac:chgData name="Rui Costa" userId="3a2e054e-4720-4130-a729-7446f90c0726" providerId="ADAL" clId="{742D62C2-32C4-4BFE-81C9-905A9FF33721}" dt="2022-12-15T19:48:48.074" v="1285" actId="478"/>
          <ac:spMkLst>
            <pc:docMk/>
            <pc:sldMk cId="851072003" sldId="328"/>
            <ac:spMk id="8" creationId="{C515CCEF-86B5-FEBA-AAA7-E8F513C32EFA}"/>
          </ac:spMkLst>
        </pc:spChg>
        <pc:spChg chg="add mod">
          <ac:chgData name="Rui Costa" userId="3a2e054e-4720-4130-a729-7446f90c0726" providerId="ADAL" clId="{742D62C2-32C4-4BFE-81C9-905A9FF33721}" dt="2022-12-15T19:52:52.950" v="1346"/>
          <ac:spMkLst>
            <pc:docMk/>
            <pc:sldMk cId="851072003" sldId="328"/>
            <ac:spMk id="21" creationId="{1D914972-9866-A33F-50B2-B0D6CDADC94F}"/>
          </ac:spMkLst>
        </pc:spChg>
        <pc:spChg chg="mod">
          <ac:chgData name="Rui Costa" userId="3a2e054e-4720-4130-a729-7446f90c0726" providerId="ADAL" clId="{742D62C2-32C4-4BFE-81C9-905A9FF33721}" dt="2022-12-15T19:35:54.520" v="1146" actId="14100"/>
          <ac:spMkLst>
            <pc:docMk/>
            <pc:sldMk cId="851072003" sldId="328"/>
            <ac:spMk id="22" creationId="{00000000-0000-0000-0000-000000000000}"/>
          </ac:spMkLst>
        </pc:spChg>
        <pc:spChg chg="mod">
          <ac:chgData name="Rui Costa" userId="3a2e054e-4720-4130-a729-7446f90c0726" providerId="ADAL" clId="{742D62C2-32C4-4BFE-81C9-905A9FF33721}" dt="2022-12-15T18:38:31.054" v="66" actId="1076"/>
          <ac:spMkLst>
            <pc:docMk/>
            <pc:sldMk cId="851072003" sldId="328"/>
            <ac:spMk id="26" creationId="{00000000-0000-0000-0000-000000000000}"/>
          </ac:spMkLst>
        </pc:spChg>
        <pc:spChg chg="mod">
          <ac:chgData name="Rui Costa" userId="3a2e054e-4720-4130-a729-7446f90c0726" providerId="ADAL" clId="{742D62C2-32C4-4BFE-81C9-905A9FF33721}" dt="2022-12-15T18:38:31.054" v="66" actId="1076"/>
          <ac:spMkLst>
            <pc:docMk/>
            <pc:sldMk cId="851072003" sldId="328"/>
            <ac:spMk id="31" creationId="{8405D2AE-FE94-4720-A7EE-7888A772BA68}"/>
          </ac:spMkLst>
        </pc:spChg>
        <pc:spChg chg="del mod">
          <ac:chgData name="Rui Costa" userId="3a2e054e-4720-4130-a729-7446f90c0726" providerId="ADAL" clId="{742D62C2-32C4-4BFE-81C9-905A9FF33721}" dt="2022-12-15T18:38:23.439" v="65" actId="478"/>
          <ac:spMkLst>
            <pc:docMk/>
            <pc:sldMk cId="851072003" sldId="328"/>
            <ac:spMk id="33" creationId="{C8619F7A-2E83-C473-25FF-29B3A91CEB50}"/>
          </ac:spMkLst>
        </pc:spChg>
        <pc:grpChg chg="mod">
          <ac:chgData name="Rui Costa" userId="3a2e054e-4720-4130-a729-7446f90c0726" providerId="ADAL" clId="{742D62C2-32C4-4BFE-81C9-905A9FF33721}" dt="2022-12-15T18:38:31.054" v="66" actId="1076"/>
          <ac:grpSpMkLst>
            <pc:docMk/>
            <pc:sldMk cId="851072003" sldId="328"/>
            <ac:grpSpMk id="13" creationId="{00000000-0000-0000-0000-000000000000}"/>
          </ac:grpSpMkLst>
        </pc:grpChg>
        <pc:grpChg chg="mod">
          <ac:chgData name="Rui Costa" userId="3a2e054e-4720-4130-a729-7446f90c0726" providerId="ADAL" clId="{742D62C2-32C4-4BFE-81C9-905A9FF33721}" dt="2022-12-15T18:38:31.054" v="66" actId="1076"/>
          <ac:grpSpMkLst>
            <pc:docMk/>
            <pc:sldMk cId="851072003" sldId="328"/>
            <ac:grpSpMk id="17" creationId="{00000000-0000-0000-0000-000000000000}"/>
          </ac:grpSpMkLst>
        </pc:grpChg>
        <pc:grpChg chg="mod">
          <ac:chgData name="Rui Costa" userId="3a2e054e-4720-4130-a729-7446f90c0726" providerId="ADAL" clId="{742D62C2-32C4-4BFE-81C9-905A9FF33721}" dt="2022-12-15T18:38:31.054" v="66" actId="1076"/>
          <ac:grpSpMkLst>
            <pc:docMk/>
            <pc:sldMk cId="851072003" sldId="328"/>
            <ac:grpSpMk id="25" creationId="{00000000-0000-0000-0000-000000000000}"/>
          </ac:grpSpMkLst>
        </pc:grpChg>
        <pc:grpChg chg="del">
          <ac:chgData name="Rui Costa" userId="3a2e054e-4720-4130-a729-7446f90c0726" providerId="ADAL" clId="{742D62C2-32C4-4BFE-81C9-905A9FF33721}" dt="2022-12-15T18:38:23.439" v="65" actId="478"/>
          <ac:grpSpMkLst>
            <pc:docMk/>
            <pc:sldMk cId="851072003" sldId="328"/>
            <ac:grpSpMk id="28" creationId="{91C0833F-F4A2-4ABA-8ED0-2A5AD6553A73}"/>
          </ac:grpSpMkLst>
        </pc:grpChg>
        <pc:picChg chg="add mod">
          <ac:chgData name="Rui Costa" userId="3a2e054e-4720-4130-a729-7446f90c0726" providerId="ADAL" clId="{742D62C2-32C4-4BFE-81C9-905A9FF33721}" dt="2022-12-15T19:52:52.950" v="1346"/>
          <ac:picMkLst>
            <pc:docMk/>
            <pc:sldMk cId="851072003" sldId="328"/>
            <ac:picMk id="2" creationId="{B9F29294-8911-DCCD-DA58-01A00EA08C64}"/>
          </ac:picMkLst>
        </pc:picChg>
        <pc:picChg chg="del">
          <ac:chgData name="Rui Costa" userId="3a2e054e-4720-4130-a729-7446f90c0726" providerId="ADAL" clId="{742D62C2-32C4-4BFE-81C9-905A9FF33721}" dt="2022-12-15T19:48:48.074" v="1285" actId="478"/>
          <ac:picMkLst>
            <pc:docMk/>
            <pc:sldMk cId="851072003" sldId="328"/>
            <ac:picMk id="3" creationId="{670B4CF6-B94D-FA97-4C68-EBA78B3132F3}"/>
          </ac:picMkLst>
        </pc:picChg>
        <pc:picChg chg="del">
          <ac:chgData name="Rui Costa" userId="3a2e054e-4720-4130-a729-7446f90c0726" providerId="ADAL" clId="{742D62C2-32C4-4BFE-81C9-905A9FF33721}" dt="2022-12-15T19:48:48.074" v="1285" actId="478"/>
          <ac:picMkLst>
            <pc:docMk/>
            <pc:sldMk cId="851072003" sldId="328"/>
            <ac:picMk id="6" creationId="{2060F697-D24B-C5C1-20A5-0553918FD5FA}"/>
          </ac:picMkLst>
        </pc:picChg>
        <pc:picChg chg="del">
          <ac:chgData name="Rui Costa" userId="3a2e054e-4720-4130-a729-7446f90c0726" providerId="ADAL" clId="{742D62C2-32C4-4BFE-81C9-905A9FF33721}" dt="2022-12-15T19:48:48.074" v="1285" actId="478"/>
          <ac:picMkLst>
            <pc:docMk/>
            <pc:sldMk cId="851072003" sldId="328"/>
            <ac:picMk id="7" creationId="{2DDE6960-D184-5D40-7A21-A1AD3CC998DB}"/>
          </ac:picMkLst>
        </pc:picChg>
        <pc:picChg chg="del">
          <ac:chgData name="Rui Costa" userId="3a2e054e-4720-4130-a729-7446f90c0726" providerId="ADAL" clId="{742D62C2-32C4-4BFE-81C9-905A9FF33721}" dt="2022-12-15T19:48:48.074" v="1285" actId="478"/>
          <ac:picMkLst>
            <pc:docMk/>
            <pc:sldMk cId="851072003" sldId="328"/>
            <ac:picMk id="9" creationId="{BC7DEDAC-6BDE-386B-33A6-AD759421F9D7}"/>
          </ac:picMkLst>
        </pc:picChg>
        <pc:picChg chg="add mod">
          <ac:chgData name="Rui Costa" userId="3a2e054e-4720-4130-a729-7446f90c0726" providerId="ADAL" clId="{742D62C2-32C4-4BFE-81C9-905A9FF33721}" dt="2022-12-15T19:52:52.950" v="1346"/>
          <ac:picMkLst>
            <pc:docMk/>
            <pc:sldMk cId="851072003" sldId="328"/>
            <ac:picMk id="12" creationId="{01093F76-FC4D-838A-EB35-9ABCCE0B1711}"/>
          </ac:picMkLst>
        </pc:picChg>
        <pc:picChg chg="add mod">
          <ac:chgData name="Rui Costa" userId="3a2e054e-4720-4130-a729-7446f90c0726" providerId="ADAL" clId="{742D62C2-32C4-4BFE-81C9-905A9FF33721}" dt="2022-12-15T19:52:52.950" v="1346"/>
          <ac:picMkLst>
            <pc:docMk/>
            <pc:sldMk cId="851072003" sldId="328"/>
            <ac:picMk id="16" creationId="{499EEDE6-3154-3B5D-E8CA-CA7A2BE911D7}"/>
          </ac:picMkLst>
        </pc:picChg>
        <pc:picChg chg="add mod">
          <ac:chgData name="Rui Costa" userId="3a2e054e-4720-4130-a729-7446f90c0726" providerId="ADAL" clId="{742D62C2-32C4-4BFE-81C9-905A9FF33721}" dt="2022-12-15T19:52:52.950" v="1346"/>
          <ac:picMkLst>
            <pc:docMk/>
            <pc:sldMk cId="851072003" sldId="328"/>
            <ac:picMk id="23" creationId="{15BF57DE-1955-0317-0FB0-E7DFA285BF71}"/>
          </ac:picMkLst>
        </pc:picChg>
      </pc:sldChg>
      <pc:sldChg chg="addSp delSp modSp mod modTransition modAnim modNotesTx">
        <pc:chgData name="Rui Costa" userId="3a2e054e-4720-4130-a729-7446f90c0726" providerId="ADAL" clId="{742D62C2-32C4-4BFE-81C9-905A9FF33721}" dt="2022-12-15T20:48:42.999" v="1402" actId="6549"/>
        <pc:sldMkLst>
          <pc:docMk/>
          <pc:sldMk cId="1840594005" sldId="329"/>
        </pc:sldMkLst>
        <pc:spChg chg="add mod">
          <ac:chgData name="Rui Costa" userId="3a2e054e-4720-4130-a729-7446f90c0726" providerId="ADAL" clId="{742D62C2-32C4-4BFE-81C9-905A9FF33721}" dt="2022-12-15T18:54:58.764" v="751"/>
          <ac:spMkLst>
            <pc:docMk/>
            <pc:sldMk cId="1840594005" sldId="329"/>
            <ac:spMk id="3" creationId="{997F7537-18FE-5BD8-1BC6-6B3A953A87F4}"/>
          </ac:spMkLst>
        </pc:spChg>
        <pc:spChg chg="add mod">
          <ac:chgData name="Rui Costa" userId="3a2e054e-4720-4130-a729-7446f90c0726" providerId="ADAL" clId="{742D62C2-32C4-4BFE-81C9-905A9FF33721}" dt="2022-12-15T18:54:58.764" v="751"/>
          <ac:spMkLst>
            <pc:docMk/>
            <pc:sldMk cId="1840594005" sldId="329"/>
            <ac:spMk id="7" creationId="{BD2521C1-8CA7-AC90-A4F3-183DE90C2F4B}"/>
          </ac:spMkLst>
        </pc:spChg>
        <pc:spChg chg="add mod">
          <ac:chgData name="Rui Costa" userId="3a2e054e-4720-4130-a729-7446f90c0726" providerId="ADAL" clId="{742D62C2-32C4-4BFE-81C9-905A9FF33721}" dt="2022-12-15T18:55:05.682" v="754"/>
          <ac:spMkLst>
            <pc:docMk/>
            <pc:sldMk cId="1840594005" sldId="329"/>
            <ac:spMk id="11" creationId="{5AD4B3B9-1FEE-5CF6-779F-855BA77C6850}"/>
          </ac:spMkLst>
        </pc:spChg>
        <pc:spChg chg="add mod">
          <ac:chgData name="Rui Costa" userId="3a2e054e-4720-4130-a729-7446f90c0726" providerId="ADAL" clId="{742D62C2-32C4-4BFE-81C9-905A9FF33721}" dt="2022-12-15T18:55:05.682" v="754"/>
          <ac:spMkLst>
            <pc:docMk/>
            <pc:sldMk cId="1840594005" sldId="329"/>
            <ac:spMk id="12" creationId="{7B8EAB20-9D94-D32D-7B31-572410D78560}"/>
          </ac:spMkLst>
        </pc:spChg>
        <pc:spChg chg="del">
          <ac:chgData name="Rui Costa" userId="3a2e054e-4720-4130-a729-7446f90c0726" providerId="ADAL" clId="{742D62C2-32C4-4BFE-81C9-905A9FF33721}" dt="2022-12-15T19:48:34.412" v="1282" actId="478"/>
          <ac:spMkLst>
            <pc:docMk/>
            <pc:sldMk cId="1840594005" sldId="329"/>
            <ac:spMk id="14" creationId="{63DEE783-A47E-5370-EE9D-953F7259C675}"/>
          </ac:spMkLst>
        </pc:spChg>
        <pc:spChg chg="mod">
          <ac:chgData name="Rui Costa" userId="3a2e054e-4720-4130-a729-7446f90c0726" providerId="ADAL" clId="{742D62C2-32C4-4BFE-81C9-905A9FF33721}" dt="2022-12-15T19:38:34.365" v="1166" actId="1076"/>
          <ac:spMkLst>
            <pc:docMk/>
            <pc:sldMk cId="1840594005" sldId="329"/>
            <ac:spMk id="16" creationId="{00000000-0000-0000-0000-000000000000}"/>
          </ac:spMkLst>
        </pc:spChg>
        <pc:spChg chg="add del mod">
          <ac:chgData name="Rui Costa" userId="3a2e054e-4720-4130-a729-7446f90c0726" providerId="ADAL" clId="{742D62C2-32C4-4BFE-81C9-905A9FF33721}" dt="2022-12-15T19:38:21.757" v="1163"/>
          <ac:spMkLst>
            <pc:docMk/>
            <pc:sldMk cId="1840594005" sldId="329"/>
            <ac:spMk id="18" creationId="{2FD7B888-2C77-E91D-B51B-BAB682F52135}"/>
          </ac:spMkLst>
        </pc:spChg>
        <pc:spChg chg="add mod">
          <ac:chgData name="Rui Costa" userId="3a2e054e-4720-4130-a729-7446f90c0726" providerId="ADAL" clId="{742D62C2-32C4-4BFE-81C9-905A9FF33721}" dt="2022-12-15T19:38:24.038" v="1164"/>
          <ac:spMkLst>
            <pc:docMk/>
            <pc:sldMk cId="1840594005" sldId="329"/>
            <ac:spMk id="19" creationId="{5191874C-B05F-D5B4-DACF-866681B1C6F9}"/>
          </ac:spMkLst>
        </pc:spChg>
        <pc:spChg chg="add mod">
          <ac:chgData name="Rui Costa" userId="3a2e054e-4720-4130-a729-7446f90c0726" providerId="ADAL" clId="{742D62C2-32C4-4BFE-81C9-905A9FF33721}" dt="2022-12-15T19:52:59.634" v="1349"/>
          <ac:spMkLst>
            <pc:docMk/>
            <pc:sldMk cId="1840594005" sldId="329"/>
            <ac:spMk id="23" creationId="{B633A7C0-A2EE-2228-88ED-3751E7C0D319}"/>
          </ac:spMkLst>
        </pc:spChg>
        <pc:grpChg chg="add mod">
          <ac:chgData name="Rui Costa" userId="3a2e054e-4720-4130-a729-7446f90c0726" providerId="ADAL" clId="{742D62C2-32C4-4BFE-81C9-905A9FF33721}" dt="2022-12-15T18:54:58.764" v="751"/>
          <ac:grpSpMkLst>
            <pc:docMk/>
            <pc:sldMk cId="1840594005" sldId="329"/>
            <ac:grpSpMk id="2" creationId="{060160DF-4AF6-2361-0271-999BD7BF7D1E}"/>
          </ac:grpSpMkLst>
        </pc:grpChg>
        <pc:grpChg chg="add del mod">
          <ac:chgData name="Rui Costa" userId="3a2e054e-4720-4130-a729-7446f90c0726" providerId="ADAL" clId="{742D62C2-32C4-4BFE-81C9-905A9FF33721}" dt="2022-12-15T19:08:34.888" v="893" actId="478"/>
          <ac:grpSpMkLst>
            <pc:docMk/>
            <pc:sldMk cId="1840594005" sldId="329"/>
            <ac:grpSpMk id="10" creationId="{9A1469BF-1522-D338-20CB-78F04AB61346}"/>
          </ac:grpSpMkLst>
        </pc:grpChg>
        <pc:picChg chg="mod">
          <ac:chgData name="Rui Costa" userId="3a2e054e-4720-4130-a729-7446f90c0726" providerId="ADAL" clId="{742D62C2-32C4-4BFE-81C9-905A9FF33721}" dt="2022-12-15T19:38:27.532" v="1165" actId="1076"/>
          <ac:picMkLst>
            <pc:docMk/>
            <pc:sldMk cId="1840594005" sldId="329"/>
            <ac:picMk id="5" creationId="{3311FC90-6755-EF82-96D0-F6E5102B5890}"/>
          </ac:picMkLst>
        </pc:picChg>
        <pc:picChg chg="mod">
          <ac:chgData name="Rui Costa" userId="3a2e054e-4720-4130-a729-7446f90c0726" providerId="ADAL" clId="{742D62C2-32C4-4BFE-81C9-905A9FF33721}" dt="2022-12-15T19:38:34.365" v="1166" actId="1076"/>
          <ac:picMkLst>
            <pc:docMk/>
            <pc:sldMk cId="1840594005" sldId="329"/>
            <ac:picMk id="6" creationId="{255C3A3E-D4F8-0E3C-94BE-605D3ABA6DCF}"/>
          </ac:picMkLst>
        </pc:picChg>
        <pc:picChg chg="del">
          <ac:chgData name="Rui Costa" userId="3a2e054e-4720-4130-a729-7446f90c0726" providerId="ADAL" clId="{742D62C2-32C4-4BFE-81C9-905A9FF33721}" dt="2022-12-15T19:48:34.412" v="1282" actId="478"/>
          <ac:picMkLst>
            <pc:docMk/>
            <pc:sldMk cId="1840594005" sldId="329"/>
            <ac:picMk id="8" creationId="{E1FCC54E-2967-BB53-5EDE-84835D8A022E}"/>
          </ac:picMkLst>
        </pc:picChg>
        <pc:picChg chg="add del">
          <ac:chgData name="Rui Costa" userId="3a2e054e-4720-4130-a729-7446f90c0726" providerId="ADAL" clId="{742D62C2-32C4-4BFE-81C9-905A9FF33721}" dt="2022-12-15T18:55:03.548" v="753"/>
          <ac:picMkLst>
            <pc:docMk/>
            <pc:sldMk cId="1840594005" sldId="329"/>
            <ac:picMk id="9" creationId="{BAA82005-1AA0-926B-2DCA-5EB39B0ACA05}"/>
          </ac:picMkLst>
        </pc:picChg>
        <pc:picChg chg="del">
          <ac:chgData name="Rui Costa" userId="3a2e054e-4720-4130-a729-7446f90c0726" providerId="ADAL" clId="{742D62C2-32C4-4BFE-81C9-905A9FF33721}" dt="2022-12-15T19:48:36.660" v="1283" actId="478"/>
          <ac:picMkLst>
            <pc:docMk/>
            <pc:sldMk cId="1840594005" sldId="329"/>
            <ac:picMk id="13" creationId="{FA98DFD5-1F7B-9A08-B872-AFBDD8FD4B45}"/>
          </ac:picMkLst>
        </pc:picChg>
        <pc:picChg chg="del">
          <ac:chgData name="Rui Costa" userId="3a2e054e-4720-4130-a729-7446f90c0726" providerId="ADAL" clId="{742D62C2-32C4-4BFE-81C9-905A9FF33721}" dt="2022-12-15T19:48:34.412" v="1282" actId="478"/>
          <ac:picMkLst>
            <pc:docMk/>
            <pc:sldMk cId="1840594005" sldId="329"/>
            <ac:picMk id="15" creationId="{47D768F8-B5DD-2A38-AE26-C0BAFC3EB212}"/>
          </ac:picMkLst>
        </pc:picChg>
        <pc:picChg chg="add del mod">
          <ac:chgData name="Rui Costa" userId="3a2e054e-4720-4130-a729-7446f90c0726" providerId="ADAL" clId="{742D62C2-32C4-4BFE-81C9-905A9FF33721}" dt="2022-12-15T19:58:25.323" v="1389" actId="478"/>
          <ac:picMkLst>
            <pc:docMk/>
            <pc:sldMk cId="1840594005" sldId="329"/>
            <ac:picMk id="20" creationId="{7D4B08F8-73A0-63A0-B3FC-6AACF7745697}"/>
          </ac:picMkLst>
        </pc:picChg>
        <pc:picChg chg="add mod">
          <ac:chgData name="Rui Costa" userId="3a2e054e-4720-4130-a729-7446f90c0726" providerId="ADAL" clId="{742D62C2-32C4-4BFE-81C9-905A9FF33721}" dt="2022-12-15T19:52:59.634" v="1349"/>
          <ac:picMkLst>
            <pc:docMk/>
            <pc:sldMk cId="1840594005" sldId="329"/>
            <ac:picMk id="21" creationId="{E2B40541-F359-94E5-999B-A1FB7846FFA1}"/>
          </ac:picMkLst>
        </pc:picChg>
        <pc:picChg chg="add mod">
          <ac:chgData name="Rui Costa" userId="3a2e054e-4720-4130-a729-7446f90c0726" providerId="ADAL" clId="{742D62C2-32C4-4BFE-81C9-905A9FF33721}" dt="2022-12-15T19:52:59.634" v="1349"/>
          <ac:picMkLst>
            <pc:docMk/>
            <pc:sldMk cId="1840594005" sldId="329"/>
            <ac:picMk id="22" creationId="{F933D9E8-AAA0-322D-50C5-59A812B537BC}"/>
          </ac:picMkLst>
        </pc:picChg>
        <pc:picChg chg="add mod">
          <ac:chgData name="Rui Costa" userId="3a2e054e-4720-4130-a729-7446f90c0726" providerId="ADAL" clId="{742D62C2-32C4-4BFE-81C9-905A9FF33721}" dt="2022-12-15T19:52:59.634" v="1349"/>
          <ac:picMkLst>
            <pc:docMk/>
            <pc:sldMk cId="1840594005" sldId="329"/>
            <ac:picMk id="24" creationId="{A122473E-8BC5-83AE-B43F-9F481700DE41}"/>
          </ac:picMkLst>
        </pc:picChg>
      </pc:sldChg>
      <pc:sldChg chg="del ord">
        <pc:chgData name="Rui Costa" userId="3a2e054e-4720-4130-a729-7446f90c0726" providerId="ADAL" clId="{742D62C2-32C4-4BFE-81C9-905A9FF33721}" dt="2022-12-15T19:12:21.988" v="958" actId="47"/>
        <pc:sldMkLst>
          <pc:docMk/>
          <pc:sldMk cId="2969930458" sldId="332"/>
        </pc:sldMkLst>
      </pc:sldChg>
      <pc:sldChg chg="del">
        <pc:chgData name="Rui Costa" userId="3a2e054e-4720-4130-a729-7446f90c0726" providerId="ADAL" clId="{742D62C2-32C4-4BFE-81C9-905A9FF33721}" dt="2022-12-15T18:44:57.190" v="154" actId="47"/>
        <pc:sldMkLst>
          <pc:docMk/>
          <pc:sldMk cId="2247335806" sldId="333"/>
        </pc:sldMkLst>
      </pc:sldChg>
      <pc:sldChg chg="addSp delSp modSp mod">
        <pc:chgData name="Rui Costa" userId="3a2e054e-4720-4130-a729-7446f90c0726" providerId="ADAL" clId="{742D62C2-32C4-4BFE-81C9-905A9FF33721}" dt="2022-12-15T19:58:52.365" v="1393"/>
        <pc:sldMkLst>
          <pc:docMk/>
          <pc:sldMk cId="1683886732" sldId="334"/>
        </pc:sldMkLst>
        <pc:spChg chg="mod">
          <ac:chgData name="Rui Costa" userId="3a2e054e-4720-4130-a729-7446f90c0726" providerId="ADAL" clId="{742D62C2-32C4-4BFE-81C9-905A9FF33721}" dt="2022-12-15T18:45:07.342" v="170" actId="20577"/>
          <ac:spMkLst>
            <pc:docMk/>
            <pc:sldMk cId="1683886732" sldId="334"/>
            <ac:spMk id="5" creationId="{00000000-0000-0000-0000-000000000000}"/>
          </ac:spMkLst>
        </pc:spChg>
        <pc:spChg chg="add mod">
          <ac:chgData name="Rui Costa" userId="3a2e054e-4720-4130-a729-7446f90c0726" providerId="ADAL" clId="{742D62C2-32C4-4BFE-81C9-905A9FF33721}" dt="2022-12-15T19:53:09.589" v="1351"/>
          <ac:spMkLst>
            <pc:docMk/>
            <pc:sldMk cId="1683886732" sldId="334"/>
            <ac:spMk id="9" creationId="{17E5B30A-5E08-9703-AAD7-C72CF540DC0E}"/>
          </ac:spMkLst>
        </pc:spChg>
        <pc:spChg chg="del">
          <ac:chgData name="Rui Costa" userId="3a2e054e-4720-4130-a729-7446f90c0726" providerId="ADAL" clId="{742D62C2-32C4-4BFE-81C9-905A9FF33721}" dt="2022-12-15T19:48:20.960" v="1280" actId="478"/>
          <ac:spMkLst>
            <pc:docMk/>
            <pc:sldMk cId="1683886732" sldId="334"/>
            <ac:spMk id="10" creationId="{BB607328-2BF4-DF36-ACE9-E2E35B551CF6}"/>
          </ac:spMkLst>
        </pc:spChg>
        <pc:picChg chg="add del mod">
          <ac:chgData name="Rui Costa" userId="3a2e054e-4720-4130-a729-7446f90c0726" providerId="ADAL" clId="{742D62C2-32C4-4BFE-81C9-905A9FF33721}" dt="2022-12-15T19:58:18.413" v="1387" actId="478"/>
          <ac:picMkLst>
            <pc:docMk/>
            <pc:sldMk cId="1683886732" sldId="334"/>
            <ac:picMk id="2" creationId="{B0C39816-EAAB-B8A0-4E5B-97CECE958518}"/>
          </ac:picMkLst>
        </pc:picChg>
        <pc:picChg chg="del">
          <ac:chgData name="Rui Costa" userId="3a2e054e-4720-4130-a729-7446f90c0726" providerId="ADAL" clId="{742D62C2-32C4-4BFE-81C9-905A9FF33721}" dt="2022-12-15T19:48:20.960" v="1280" actId="478"/>
          <ac:picMkLst>
            <pc:docMk/>
            <pc:sldMk cId="1683886732" sldId="334"/>
            <ac:picMk id="3" creationId="{AB283CD5-0017-2224-26AB-70B3B238861B}"/>
          </ac:picMkLst>
        </pc:picChg>
        <pc:picChg chg="del">
          <ac:chgData name="Rui Costa" userId="3a2e054e-4720-4130-a729-7446f90c0726" providerId="ADAL" clId="{742D62C2-32C4-4BFE-81C9-905A9FF33721}" dt="2022-12-15T19:48:20.960" v="1280" actId="478"/>
          <ac:picMkLst>
            <pc:docMk/>
            <pc:sldMk cId="1683886732" sldId="334"/>
            <ac:picMk id="4" creationId="{290C44D0-E37E-6E51-4DB5-EEC87BC103FC}"/>
          </ac:picMkLst>
        </pc:picChg>
        <pc:picChg chg="add mod">
          <ac:chgData name="Rui Costa" userId="3a2e054e-4720-4130-a729-7446f90c0726" providerId="ADAL" clId="{742D62C2-32C4-4BFE-81C9-905A9FF33721}" dt="2022-12-15T19:53:09.589" v="1351"/>
          <ac:picMkLst>
            <pc:docMk/>
            <pc:sldMk cId="1683886732" sldId="334"/>
            <ac:picMk id="7" creationId="{B180D076-85AD-D388-4B58-56C51E53E69D}"/>
          </ac:picMkLst>
        </pc:picChg>
        <pc:picChg chg="add mod">
          <ac:chgData name="Rui Costa" userId="3a2e054e-4720-4130-a729-7446f90c0726" providerId="ADAL" clId="{742D62C2-32C4-4BFE-81C9-905A9FF33721}" dt="2022-12-15T19:53:09.589" v="1351"/>
          <ac:picMkLst>
            <pc:docMk/>
            <pc:sldMk cId="1683886732" sldId="334"/>
            <ac:picMk id="8" creationId="{B931A0D9-E2F0-AE98-0A93-C9043B7F3744}"/>
          </ac:picMkLst>
        </pc:picChg>
        <pc:picChg chg="del">
          <ac:chgData name="Rui Costa" userId="3a2e054e-4720-4130-a729-7446f90c0726" providerId="ADAL" clId="{742D62C2-32C4-4BFE-81C9-905A9FF33721}" dt="2022-12-15T19:48:20.960" v="1280" actId="478"/>
          <ac:picMkLst>
            <pc:docMk/>
            <pc:sldMk cId="1683886732" sldId="334"/>
            <ac:picMk id="11" creationId="{A45E4CCC-6922-0257-E8A2-1EAE054729CA}"/>
          </ac:picMkLst>
        </pc:picChg>
        <pc:picChg chg="del">
          <ac:chgData name="Rui Costa" userId="3a2e054e-4720-4130-a729-7446f90c0726" providerId="ADAL" clId="{742D62C2-32C4-4BFE-81C9-905A9FF33721}" dt="2022-12-15T19:48:20.960" v="1280" actId="478"/>
          <ac:picMkLst>
            <pc:docMk/>
            <pc:sldMk cId="1683886732" sldId="334"/>
            <ac:picMk id="13" creationId="{4271E0A4-A655-CB97-C16D-7AC85E5EA42E}"/>
          </ac:picMkLst>
        </pc:picChg>
        <pc:picChg chg="add mod">
          <ac:chgData name="Rui Costa" userId="3a2e054e-4720-4130-a729-7446f90c0726" providerId="ADAL" clId="{742D62C2-32C4-4BFE-81C9-905A9FF33721}" dt="2022-12-15T19:53:09.589" v="1351"/>
          <ac:picMkLst>
            <pc:docMk/>
            <pc:sldMk cId="1683886732" sldId="334"/>
            <ac:picMk id="14" creationId="{6B0B56D6-3D5B-DABF-3891-EE2CBF71C0EB}"/>
          </ac:picMkLst>
        </pc:picChg>
        <pc:picChg chg="add mod">
          <ac:chgData name="Rui Costa" userId="3a2e054e-4720-4130-a729-7446f90c0726" providerId="ADAL" clId="{742D62C2-32C4-4BFE-81C9-905A9FF33721}" dt="2022-12-15T19:58:52.365" v="1393"/>
          <ac:picMkLst>
            <pc:docMk/>
            <pc:sldMk cId="1683886732" sldId="334"/>
            <ac:picMk id="15" creationId="{63CE97BC-3442-2C2F-B644-1936E7F03349}"/>
          </ac:picMkLst>
        </pc:picChg>
      </pc:sldChg>
      <pc:sldChg chg="addSp delSp modSp mod">
        <pc:chgData name="Rui Costa" userId="3a2e054e-4720-4130-a729-7446f90c0726" providerId="ADAL" clId="{742D62C2-32C4-4BFE-81C9-905A9FF33721}" dt="2022-12-15T19:58:48.194" v="1392"/>
        <pc:sldMkLst>
          <pc:docMk/>
          <pc:sldMk cId="2326100586" sldId="337"/>
        </pc:sldMkLst>
        <pc:spChg chg="mod">
          <ac:chgData name="Rui Costa" userId="3a2e054e-4720-4130-a729-7446f90c0726" providerId="ADAL" clId="{742D62C2-32C4-4BFE-81C9-905A9FF33721}" dt="2022-12-15T18:45:50.538" v="185" actId="20577"/>
          <ac:spMkLst>
            <pc:docMk/>
            <pc:sldMk cId="2326100586" sldId="337"/>
            <ac:spMk id="5" creationId="{00000000-0000-0000-0000-000000000000}"/>
          </ac:spMkLst>
        </pc:spChg>
        <pc:spChg chg="add mod">
          <ac:chgData name="Rui Costa" userId="3a2e054e-4720-4130-a729-7446f90c0726" providerId="ADAL" clId="{742D62C2-32C4-4BFE-81C9-905A9FF33721}" dt="2022-12-15T19:53:16.437" v="1354"/>
          <ac:spMkLst>
            <pc:docMk/>
            <pc:sldMk cId="2326100586" sldId="337"/>
            <ac:spMk id="9" creationId="{A9AA51F8-CAF9-4E14-401A-F73AD3E260DA}"/>
          </ac:spMkLst>
        </pc:spChg>
        <pc:spChg chg="del">
          <ac:chgData name="Rui Costa" userId="3a2e054e-4720-4130-a729-7446f90c0726" providerId="ADAL" clId="{742D62C2-32C4-4BFE-81C9-905A9FF33721}" dt="2022-12-15T19:47:59.782" v="1276" actId="478"/>
          <ac:spMkLst>
            <pc:docMk/>
            <pc:sldMk cId="2326100586" sldId="337"/>
            <ac:spMk id="10" creationId="{FB90DBAB-7A90-9A59-349A-AEAF3C631E7B}"/>
          </ac:spMkLst>
        </pc:spChg>
        <pc:picChg chg="add del mod">
          <ac:chgData name="Rui Costa" userId="3a2e054e-4720-4130-a729-7446f90c0726" providerId="ADAL" clId="{742D62C2-32C4-4BFE-81C9-905A9FF33721}" dt="2022-12-15T19:58:14.634" v="1386" actId="478"/>
          <ac:picMkLst>
            <pc:docMk/>
            <pc:sldMk cId="2326100586" sldId="337"/>
            <ac:picMk id="2" creationId="{2596C338-F856-6E12-9FCB-5C579B2D4F17}"/>
          </ac:picMkLst>
        </pc:picChg>
        <pc:picChg chg="del">
          <ac:chgData name="Rui Costa" userId="3a2e054e-4720-4130-a729-7446f90c0726" providerId="ADAL" clId="{742D62C2-32C4-4BFE-81C9-905A9FF33721}" dt="2022-12-15T19:47:59.782" v="1276" actId="478"/>
          <ac:picMkLst>
            <pc:docMk/>
            <pc:sldMk cId="2326100586" sldId="337"/>
            <ac:picMk id="3" creationId="{2486B79A-4D23-15C6-1D4C-89F219A69B51}"/>
          </ac:picMkLst>
        </pc:picChg>
        <pc:picChg chg="del">
          <ac:chgData name="Rui Costa" userId="3a2e054e-4720-4130-a729-7446f90c0726" providerId="ADAL" clId="{742D62C2-32C4-4BFE-81C9-905A9FF33721}" dt="2022-12-15T19:47:59.782" v="1276" actId="478"/>
          <ac:picMkLst>
            <pc:docMk/>
            <pc:sldMk cId="2326100586" sldId="337"/>
            <ac:picMk id="4" creationId="{FE2FBE1D-950A-3281-45A3-601B474F2776}"/>
          </ac:picMkLst>
        </pc:picChg>
        <pc:picChg chg="add mod">
          <ac:chgData name="Rui Costa" userId="3a2e054e-4720-4130-a729-7446f90c0726" providerId="ADAL" clId="{742D62C2-32C4-4BFE-81C9-905A9FF33721}" dt="2022-12-15T19:53:16.437" v="1354"/>
          <ac:picMkLst>
            <pc:docMk/>
            <pc:sldMk cId="2326100586" sldId="337"/>
            <ac:picMk id="7" creationId="{3552B818-D04A-2ABA-CB16-8C0630B7CB21}"/>
          </ac:picMkLst>
        </pc:picChg>
        <pc:picChg chg="add mod">
          <ac:chgData name="Rui Costa" userId="3a2e054e-4720-4130-a729-7446f90c0726" providerId="ADAL" clId="{742D62C2-32C4-4BFE-81C9-905A9FF33721}" dt="2022-12-15T19:53:16.437" v="1354"/>
          <ac:picMkLst>
            <pc:docMk/>
            <pc:sldMk cId="2326100586" sldId="337"/>
            <ac:picMk id="8" creationId="{8CB05937-5B5C-C5DE-B4D2-4EF88DEF5065}"/>
          </ac:picMkLst>
        </pc:picChg>
        <pc:picChg chg="del">
          <ac:chgData name="Rui Costa" userId="3a2e054e-4720-4130-a729-7446f90c0726" providerId="ADAL" clId="{742D62C2-32C4-4BFE-81C9-905A9FF33721}" dt="2022-12-15T19:47:59.782" v="1276" actId="478"/>
          <ac:picMkLst>
            <pc:docMk/>
            <pc:sldMk cId="2326100586" sldId="337"/>
            <ac:picMk id="11" creationId="{39BCF0DB-B3D3-A198-99E2-7F1807CC8F28}"/>
          </ac:picMkLst>
        </pc:picChg>
        <pc:picChg chg="del">
          <ac:chgData name="Rui Costa" userId="3a2e054e-4720-4130-a729-7446f90c0726" providerId="ADAL" clId="{742D62C2-32C4-4BFE-81C9-905A9FF33721}" dt="2022-12-15T19:47:59.782" v="1276" actId="478"/>
          <ac:picMkLst>
            <pc:docMk/>
            <pc:sldMk cId="2326100586" sldId="337"/>
            <ac:picMk id="13" creationId="{63A473E0-71D4-53D0-0330-B4391B81D33E}"/>
          </ac:picMkLst>
        </pc:picChg>
        <pc:picChg chg="add mod">
          <ac:chgData name="Rui Costa" userId="3a2e054e-4720-4130-a729-7446f90c0726" providerId="ADAL" clId="{742D62C2-32C4-4BFE-81C9-905A9FF33721}" dt="2022-12-15T19:53:16.437" v="1354"/>
          <ac:picMkLst>
            <pc:docMk/>
            <pc:sldMk cId="2326100586" sldId="337"/>
            <ac:picMk id="14" creationId="{38547222-2097-99EF-AEC4-EF94E124C26D}"/>
          </ac:picMkLst>
        </pc:picChg>
        <pc:picChg chg="add mod">
          <ac:chgData name="Rui Costa" userId="3a2e054e-4720-4130-a729-7446f90c0726" providerId="ADAL" clId="{742D62C2-32C4-4BFE-81C9-905A9FF33721}" dt="2022-12-15T19:58:48.194" v="1392"/>
          <ac:picMkLst>
            <pc:docMk/>
            <pc:sldMk cId="2326100586" sldId="337"/>
            <ac:picMk id="15" creationId="{7A504168-CDFA-16CB-0B94-E4257BF2B24B}"/>
          </ac:picMkLst>
        </pc:picChg>
      </pc:sldChg>
      <pc:sldChg chg="modSp mod ord">
        <pc:chgData name="Rui Costa" userId="3a2e054e-4720-4130-a729-7446f90c0726" providerId="ADAL" clId="{742D62C2-32C4-4BFE-81C9-905A9FF33721}" dt="2022-12-16T10:09:33.030" v="1409" actId="20577"/>
        <pc:sldMkLst>
          <pc:docMk/>
          <pc:sldMk cId="314414256" sldId="338"/>
        </pc:sldMkLst>
        <pc:spChg chg="mod">
          <ac:chgData name="Rui Costa" userId="3a2e054e-4720-4130-a729-7446f90c0726" providerId="ADAL" clId="{742D62C2-32C4-4BFE-81C9-905A9FF33721}" dt="2022-12-16T10:09:33.030" v="1409" actId="20577"/>
          <ac:spMkLst>
            <pc:docMk/>
            <pc:sldMk cId="314414256" sldId="338"/>
            <ac:spMk id="2" creationId="{D6817828-42FB-4485-AC53-3DA4F675FA60}"/>
          </ac:spMkLst>
        </pc:spChg>
      </pc:sldChg>
      <pc:sldChg chg="addSp delSp modSp add del mod">
        <pc:chgData name="Rui Costa" userId="3a2e054e-4720-4130-a729-7446f90c0726" providerId="ADAL" clId="{742D62C2-32C4-4BFE-81C9-905A9FF33721}" dt="2022-12-15T18:53:14.978" v="711" actId="47"/>
        <pc:sldMkLst>
          <pc:docMk/>
          <pc:sldMk cId="3871539883" sldId="339"/>
        </pc:sldMkLst>
        <pc:spChg chg="add del mod">
          <ac:chgData name="Rui Costa" userId="3a2e054e-4720-4130-a729-7446f90c0726" providerId="ADAL" clId="{742D62C2-32C4-4BFE-81C9-905A9FF33721}" dt="2022-12-15T18:46:22.854" v="189" actId="478"/>
          <ac:spMkLst>
            <pc:docMk/>
            <pc:sldMk cId="3871539883" sldId="339"/>
            <ac:spMk id="3" creationId="{788AA462-038F-A9FA-FD91-3C4562542A73}"/>
          </ac:spMkLst>
        </pc:spChg>
      </pc:sldChg>
      <pc:sldChg chg="del mod modShow">
        <pc:chgData name="Rui Costa" userId="3a2e054e-4720-4130-a729-7446f90c0726" providerId="ADAL" clId="{742D62C2-32C4-4BFE-81C9-905A9FF33721}" dt="2022-12-15T19:18:49.789" v="1034" actId="2696"/>
        <pc:sldMkLst>
          <pc:docMk/>
          <pc:sldMk cId="1726188523" sldId="342"/>
        </pc:sldMkLst>
      </pc:sldChg>
      <pc:sldChg chg="addSp delSp modSp mod">
        <pc:chgData name="Rui Costa" userId="3a2e054e-4720-4130-a729-7446f90c0726" providerId="ADAL" clId="{742D62C2-32C4-4BFE-81C9-905A9FF33721}" dt="2022-12-15T19:59:12.347" v="1398"/>
        <pc:sldMkLst>
          <pc:docMk/>
          <pc:sldMk cId="2206620928" sldId="342"/>
        </pc:sldMkLst>
        <pc:spChg chg="add mod">
          <ac:chgData name="Rui Costa" userId="3a2e054e-4720-4130-a729-7446f90c0726" providerId="ADAL" clId="{742D62C2-32C4-4BFE-81C9-905A9FF33721}" dt="2022-12-15T19:53:24.862" v="1357"/>
          <ac:spMkLst>
            <pc:docMk/>
            <pc:sldMk cId="2206620928" sldId="342"/>
            <ac:spMk id="11" creationId="{D823E367-90EC-0FCC-954F-363EE0C2C046}"/>
          </ac:spMkLst>
        </pc:spChg>
        <pc:spChg chg="del">
          <ac:chgData name="Rui Costa" userId="3a2e054e-4720-4130-a729-7446f90c0726" providerId="ADAL" clId="{742D62C2-32C4-4BFE-81C9-905A9FF33721}" dt="2022-12-15T19:47:54.646" v="1275" actId="478"/>
          <ac:spMkLst>
            <pc:docMk/>
            <pc:sldMk cId="2206620928" sldId="342"/>
            <ac:spMk id="12" creationId="{AE3BE8F6-427C-26BC-0274-545FA3874F90}"/>
          </ac:spMkLst>
        </pc:spChg>
        <pc:picChg chg="add del mod">
          <ac:chgData name="Rui Costa" userId="3a2e054e-4720-4130-a729-7446f90c0726" providerId="ADAL" clId="{742D62C2-32C4-4BFE-81C9-905A9FF33721}" dt="2022-12-15T19:59:11.468" v="1397" actId="478"/>
          <ac:picMkLst>
            <pc:docMk/>
            <pc:sldMk cId="2206620928" sldId="342"/>
            <ac:picMk id="4" creationId="{0377A0DB-6410-4BA0-B5F4-7F9F7671038C}"/>
          </ac:picMkLst>
        </pc:picChg>
        <pc:picChg chg="del">
          <ac:chgData name="Rui Costa" userId="3a2e054e-4720-4130-a729-7446f90c0726" providerId="ADAL" clId="{742D62C2-32C4-4BFE-81C9-905A9FF33721}" dt="2022-12-15T19:47:54.646" v="1275" actId="478"/>
          <ac:picMkLst>
            <pc:docMk/>
            <pc:sldMk cId="2206620928" sldId="342"/>
            <ac:picMk id="6" creationId="{D66D2D98-E769-F8AD-3749-6C56E3AE87FB}"/>
          </ac:picMkLst>
        </pc:picChg>
        <pc:picChg chg="del">
          <ac:chgData name="Rui Costa" userId="3a2e054e-4720-4130-a729-7446f90c0726" providerId="ADAL" clId="{742D62C2-32C4-4BFE-81C9-905A9FF33721}" dt="2022-12-15T19:47:54.646" v="1275" actId="478"/>
          <ac:picMkLst>
            <pc:docMk/>
            <pc:sldMk cId="2206620928" sldId="342"/>
            <ac:picMk id="7" creationId="{2753181D-E3CB-2378-2F5A-87E52B79D015}"/>
          </ac:picMkLst>
        </pc:picChg>
        <pc:picChg chg="add mod">
          <ac:chgData name="Rui Costa" userId="3a2e054e-4720-4130-a729-7446f90c0726" providerId="ADAL" clId="{742D62C2-32C4-4BFE-81C9-905A9FF33721}" dt="2022-12-15T19:53:24.862" v="1357"/>
          <ac:picMkLst>
            <pc:docMk/>
            <pc:sldMk cId="2206620928" sldId="342"/>
            <ac:picMk id="8" creationId="{1EEA0990-62A7-9175-50F8-4CA6CCFE4D63}"/>
          </ac:picMkLst>
        </pc:picChg>
        <pc:picChg chg="add mod">
          <ac:chgData name="Rui Costa" userId="3a2e054e-4720-4130-a729-7446f90c0726" providerId="ADAL" clId="{742D62C2-32C4-4BFE-81C9-905A9FF33721}" dt="2022-12-15T19:53:24.862" v="1357"/>
          <ac:picMkLst>
            <pc:docMk/>
            <pc:sldMk cId="2206620928" sldId="342"/>
            <ac:picMk id="10" creationId="{D1DB588D-445B-176A-7E08-17879D0D589F}"/>
          </ac:picMkLst>
        </pc:picChg>
        <pc:picChg chg="del">
          <ac:chgData name="Rui Costa" userId="3a2e054e-4720-4130-a729-7446f90c0726" providerId="ADAL" clId="{742D62C2-32C4-4BFE-81C9-905A9FF33721}" dt="2022-12-15T19:47:54.646" v="1275" actId="478"/>
          <ac:picMkLst>
            <pc:docMk/>
            <pc:sldMk cId="2206620928" sldId="342"/>
            <ac:picMk id="13" creationId="{92B5A9BA-8F64-BFF8-E654-EE9A5ABCE5C4}"/>
          </ac:picMkLst>
        </pc:picChg>
        <pc:picChg chg="del">
          <ac:chgData name="Rui Costa" userId="3a2e054e-4720-4130-a729-7446f90c0726" providerId="ADAL" clId="{742D62C2-32C4-4BFE-81C9-905A9FF33721}" dt="2022-12-15T19:47:54.646" v="1275" actId="478"/>
          <ac:picMkLst>
            <pc:docMk/>
            <pc:sldMk cId="2206620928" sldId="342"/>
            <ac:picMk id="14" creationId="{49F2308F-6069-2407-AE97-308368300EB2}"/>
          </ac:picMkLst>
        </pc:picChg>
        <pc:picChg chg="add mod">
          <ac:chgData name="Rui Costa" userId="3a2e054e-4720-4130-a729-7446f90c0726" providerId="ADAL" clId="{742D62C2-32C4-4BFE-81C9-905A9FF33721}" dt="2022-12-15T19:53:24.862" v="1357"/>
          <ac:picMkLst>
            <pc:docMk/>
            <pc:sldMk cId="2206620928" sldId="342"/>
            <ac:picMk id="15" creationId="{6C405BBB-2C2A-A24C-DAF3-FDC4D74C4210}"/>
          </ac:picMkLst>
        </pc:picChg>
        <pc:picChg chg="add mod">
          <ac:chgData name="Rui Costa" userId="3a2e054e-4720-4130-a729-7446f90c0726" providerId="ADAL" clId="{742D62C2-32C4-4BFE-81C9-905A9FF33721}" dt="2022-12-15T19:59:12.347" v="1398"/>
          <ac:picMkLst>
            <pc:docMk/>
            <pc:sldMk cId="2206620928" sldId="342"/>
            <ac:picMk id="16" creationId="{181307BB-A603-E51D-6DDD-CC7157DB6160}"/>
          </ac:picMkLst>
        </pc:picChg>
      </pc:sldChg>
      <pc:sldChg chg="delSp mod">
        <pc:chgData name="Rui Costa" userId="3a2e054e-4720-4130-a729-7446f90c0726" providerId="ADAL" clId="{742D62C2-32C4-4BFE-81C9-905A9FF33721}" dt="2022-12-15T19:47:10.939" v="1268" actId="478"/>
        <pc:sldMkLst>
          <pc:docMk/>
          <pc:sldMk cId="435860803" sldId="345"/>
        </pc:sldMkLst>
        <pc:spChg chg="del">
          <ac:chgData name="Rui Costa" userId="3a2e054e-4720-4130-a729-7446f90c0726" providerId="ADAL" clId="{742D62C2-32C4-4BFE-81C9-905A9FF33721}" dt="2022-12-15T19:47:10.939" v="1268" actId="478"/>
          <ac:spMkLst>
            <pc:docMk/>
            <pc:sldMk cId="435860803" sldId="345"/>
            <ac:spMk id="10" creationId="{E0D717CD-9993-B177-C0A3-EA4B5F974805}"/>
          </ac:spMkLst>
        </pc:spChg>
        <pc:picChg chg="del">
          <ac:chgData name="Rui Costa" userId="3a2e054e-4720-4130-a729-7446f90c0726" providerId="ADAL" clId="{742D62C2-32C4-4BFE-81C9-905A9FF33721}" dt="2022-12-15T19:47:10.939" v="1268" actId="478"/>
          <ac:picMkLst>
            <pc:docMk/>
            <pc:sldMk cId="435860803" sldId="345"/>
            <ac:picMk id="8" creationId="{7096FD4A-A970-D61C-145A-466B57D287C5}"/>
          </ac:picMkLst>
        </pc:picChg>
        <pc:picChg chg="del">
          <ac:chgData name="Rui Costa" userId="3a2e054e-4720-4130-a729-7446f90c0726" providerId="ADAL" clId="{742D62C2-32C4-4BFE-81C9-905A9FF33721}" dt="2022-12-15T19:47:10.939" v="1268" actId="478"/>
          <ac:picMkLst>
            <pc:docMk/>
            <pc:sldMk cId="435860803" sldId="345"/>
            <ac:picMk id="9" creationId="{52BEAF9A-3352-9B6A-0C36-62F7DEBF1B8A}"/>
          </ac:picMkLst>
        </pc:picChg>
      </pc:sldChg>
      <pc:sldChg chg="add">
        <pc:chgData name="Rui Costa" userId="3a2e054e-4720-4130-a729-7446f90c0726" providerId="ADAL" clId="{742D62C2-32C4-4BFE-81C9-905A9FF33721}" dt="2022-12-15T19:14:34.386" v="997"/>
        <pc:sldMkLst>
          <pc:docMk/>
          <pc:sldMk cId="2605335894" sldId="355"/>
        </pc:sldMkLst>
      </pc:sldChg>
      <pc:sldChg chg="del mod modShow">
        <pc:chgData name="Rui Costa" userId="3a2e054e-4720-4130-a729-7446f90c0726" providerId="ADAL" clId="{742D62C2-32C4-4BFE-81C9-905A9FF33721}" dt="2022-12-15T19:14:25.561" v="996" actId="2696"/>
        <pc:sldMkLst>
          <pc:docMk/>
          <pc:sldMk cId="4033837778" sldId="355"/>
        </pc:sldMkLst>
      </pc:sldChg>
      <pc:sldChg chg="delSp mod">
        <pc:chgData name="Rui Costa" userId="3a2e054e-4720-4130-a729-7446f90c0726" providerId="ADAL" clId="{742D62C2-32C4-4BFE-81C9-905A9FF33721}" dt="2022-12-15T19:47:18.558" v="1269" actId="478"/>
        <pc:sldMkLst>
          <pc:docMk/>
          <pc:sldMk cId="3796798812" sldId="356"/>
        </pc:sldMkLst>
        <pc:picChg chg="del">
          <ac:chgData name="Rui Costa" userId="3a2e054e-4720-4130-a729-7446f90c0726" providerId="ADAL" clId="{742D62C2-32C4-4BFE-81C9-905A9FF33721}" dt="2022-12-15T19:47:18.558" v="1269" actId="478"/>
          <ac:picMkLst>
            <pc:docMk/>
            <pc:sldMk cId="3796798812" sldId="356"/>
            <ac:picMk id="6" creationId="{DACB5CC6-F283-C883-50AD-D48FA2BB0C99}"/>
          </ac:picMkLst>
        </pc:picChg>
      </pc:sldChg>
      <pc:sldChg chg="addSp delSp modSp mod modAnim">
        <pc:chgData name="Rui Costa" userId="3a2e054e-4720-4130-a729-7446f90c0726" providerId="ADAL" clId="{742D62C2-32C4-4BFE-81C9-905A9FF33721}" dt="2022-12-15T19:57:30.042" v="1379" actId="1076"/>
        <pc:sldMkLst>
          <pc:docMk/>
          <pc:sldMk cId="662458626" sldId="362"/>
        </pc:sldMkLst>
        <pc:spChg chg="mod">
          <ac:chgData name="Rui Costa" userId="3a2e054e-4720-4130-a729-7446f90c0726" providerId="ADAL" clId="{742D62C2-32C4-4BFE-81C9-905A9FF33721}" dt="2022-12-15T19:21:25.972" v="1037"/>
          <ac:spMkLst>
            <pc:docMk/>
            <pc:sldMk cId="662458626" sldId="362"/>
            <ac:spMk id="3" creationId="{853BAF2F-CF47-3FBC-2534-36D78FBEB8E4}"/>
          </ac:spMkLst>
        </pc:spChg>
        <pc:spChg chg="mod">
          <ac:chgData name="Rui Costa" userId="3a2e054e-4720-4130-a729-7446f90c0726" providerId="ADAL" clId="{742D62C2-32C4-4BFE-81C9-905A9FF33721}" dt="2022-12-15T19:21:25.972" v="1037"/>
          <ac:spMkLst>
            <pc:docMk/>
            <pc:sldMk cId="662458626" sldId="362"/>
            <ac:spMk id="4" creationId="{45B6542C-D904-17B9-299C-8B504459E1D9}"/>
          </ac:spMkLst>
        </pc:spChg>
        <pc:spChg chg="mod">
          <ac:chgData name="Rui Costa" userId="3a2e054e-4720-4130-a729-7446f90c0726" providerId="ADAL" clId="{742D62C2-32C4-4BFE-81C9-905A9FF33721}" dt="2022-12-15T19:21:25.972" v="1037"/>
          <ac:spMkLst>
            <pc:docMk/>
            <pc:sldMk cId="662458626" sldId="362"/>
            <ac:spMk id="9" creationId="{BCAF18A1-B753-2923-BCE7-A998A1414610}"/>
          </ac:spMkLst>
        </pc:spChg>
        <pc:spChg chg="mod">
          <ac:chgData name="Rui Costa" userId="3a2e054e-4720-4130-a729-7446f90c0726" providerId="ADAL" clId="{742D62C2-32C4-4BFE-81C9-905A9FF33721}" dt="2022-12-15T19:21:25.972" v="1037"/>
          <ac:spMkLst>
            <pc:docMk/>
            <pc:sldMk cId="662458626" sldId="362"/>
            <ac:spMk id="10" creationId="{9FA17E32-3A63-AF67-5A50-013F10FAB37E}"/>
          </ac:spMkLst>
        </pc:spChg>
        <pc:spChg chg="del">
          <ac:chgData name="Rui Costa" userId="3a2e054e-4720-4130-a729-7446f90c0726" providerId="ADAL" clId="{742D62C2-32C4-4BFE-81C9-905A9FF33721}" dt="2022-12-15T19:47:33.030" v="1271" actId="478"/>
          <ac:spMkLst>
            <pc:docMk/>
            <pc:sldMk cId="662458626" sldId="362"/>
            <ac:spMk id="16" creationId="{FB9363D0-2F20-E15A-E6D8-3BA443ECB459}"/>
          </ac:spMkLst>
        </pc:spChg>
        <pc:spChg chg="mod">
          <ac:chgData name="Rui Costa" userId="3a2e054e-4720-4130-a729-7446f90c0726" providerId="ADAL" clId="{742D62C2-32C4-4BFE-81C9-905A9FF33721}" dt="2022-12-15T19:21:25.972" v="1037"/>
          <ac:spMkLst>
            <pc:docMk/>
            <pc:sldMk cId="662458626" sldId="362"/>
            <ac:spMk id="20" creationId="{1D78C7C9-F093-8774-C2A2-25450B36C9D9}"/>
          </ac:spMkLst>
        </pc:spChg>
        <pc:spChg chg="mod">
          <ac:chgData name="Rui Costa" userId="3a2e054e-4720-4130-a729-7446f90c0726" providerId="ADAL" clId="{742D62C2-32C4-4BFE-81C9-905A9FF33721}" dt="2022-12-15T19:21:25.972" v="1037"/>
          <ac:spMkLst>
            <pc:docMk/>
            <pc:sldMk cId="662458626" sldId="362"/>
            <ac:spMk id="21" creationId="{4791031C-0990-3122-D365-ABA26A13DD6E}"/>
          </ac:spMkLst>
        </pc:spChg>
        <pc:spChg chg="mod">
          <ac:chgData name="Rui Costa" userId="3a2e054e-4720-4130-a729-7446f90c0726" providerId="ADAL" clId="{742D62C2-32C4-4BFE-81C9-905A9FF33721}" dt="2022-12-15T19:21:25.972" v="1037"/>
          <ac:spMkLst>
            <pc:docMk/>
            <pc:sldMk cId="662458626" sldId="362"/>
            <ac:spMk id="24" creationId="{C37EF0C3-F5B5-6F59-5365-B4C41C238780}"/>
          </ac:spMkLst>
        </pc:spChg>
        <pc:spChg chg="mod">
          <ac:chgData name="Rui Costa" userId="3a2e054e-4720-4130-a729-7446f90c0726" providerId="ADAL" clId="{742D62C2-32C4-4BFE-81C9-905A9FF33721}" dt="2022-12-15T19:21:25.972" v="1037"/>
          <ac:spMkLst>
            <pc:docMk/>
            <pc:sldMk cId="662458626" sldId="362"/>
            <ac:spMk id="25" creationId="{13828EBA-FEB8-2CEE-D145-3AE27DF52E20}"/>
          </ac:spMkLst>
        </pc:spChg>
        <pc:spChg chg="add mod">
          <ac:chgData name="Rui Costa" userId="3a2e054e-4720-4130-a729-7446f90c0726" providerId="ADAL" clId="{742D62C2-32C4-4BFE-81C9-905A9FF33721}" dt="2022-12-15T19:53:35.587" v="1361"/>
          <ac:spMkLst>
            <pc:docMk/>
            <pc:sldMk cId="662458626" sldId="362"/>
            <ac:spMk id="30" creationId="{495F8E6A-F3C5-4095-5F68-045A35E2119A}"/>
          </ac:spMkLst>
        </pc:spChg>
        <pc:grpChg chg="add del mod">
          <ac:chgData name="Rui Costa" userId="3a2e054e-4720-4130-a729-7446f90c0726" providerId="ADAL" clId="{742D62C2-32C4-4BFE-81C9-905A9FF33721}" dt="2022-12-15T19:21:33.379" v="1038"/>
          <ac:grpSpMkLst>
            <pc:docMk/>
            <pc:sldMk cId="662458626" sldId="362"/>
            <ac:grpSpMk id="2" creationId="{0AA2571A-7EDA-767D-CA06-0B1AACDF0F08}"/>
          </ac:grpSpMkLst>
        </pc:grpChg>
        <pc:grpChg chg="add del mod">
          <ac:chgData name="Rui Costa" userId="3a2e054e-4720-4130-a729-7446f90c0726" providerId="ADAL" clId="{742D62C2-32C4-4BFE-81C9-905A9FF33721}" dt="2022-12-15T19:21:33.379" v="1038"/>
          <ac:grpSpMkLst>
            <pc:docMk/>
            <pc:sldMk cId="662458626" sldId="362"/>
            <ac:grpSpMk id="8" creationId="{B32333B9-D2C4-B5D6-1E6F-EF4433A96A7C}"/>
          </ac:grpSpMkLst>
        </pc:grpChg>
        <pc:grpChg chg="add del mod">
          <ac:chgData name="Rui Costa" userId="3a2e054e-4720-4130-a729-7446f90c0726" providerId="ADAL" clId="{742D62C2-32C4-4BFE-81C9-905A9FF33721}" dt="2022-12-15T19:21:33.379" v="1038"/>
          <ac:grpSpMkLst>
            <pc:docMk/>
            <pc:sldMk cId="662458626" sldId="362"/>
            <ac:grpSpMk id="13" creationId="{8C8C4244-7138-CF4D-BE4C-4098F6324B7E}"/>
          </ac:grpSpMkLst>
        </pc:grpChg>
        <pc:grpChg chg="add del mod">
          <ac:chgData name="Rui Costa" userId="3a2e054e-4720-4130-a729-7446f90c0726" providerId="ADAL" clId="{742D62C2-32C4-4BFE-81C9-905A9FF33721}" dt="2022-12-15T19:21:33.379" v="1038"/>
          <ac:grpSpMkLst>
            <pc:docMk/>
            <pc:sldMk cId="662458626" sldId="362"/>
            <ac:grpSpMk id="23" creationId="{515F9041-78D9-8D9F-04C3-A71A028FF162}"/>
          </ac:grpSpMkLst>
        </pc:grpChg>
        <pc:picChg chg="mod">
          <ac:chgData name="Rui Costa" userId="3a2e054e-4720-4130-a729-7446f90c0726" providerId="ADAL" clId="{742D62C2-32C4-4BFE-81C9-905A9FF33721}" dt="2022-12-15T19:21:25.972" v="1037"/>
          <ac:picMkLst>
            <pc:docMk/>
            <pc:sldMk cId="662458626" sldId="362"/>
            <ac:picMk id="7" creationId="{6D3CF989-80FA-4DCF-2FB4-375D1F39DC35}"/>
          </ac:picMkLst>
        </pc:picChg>
        <pc:picChg chg="mod">
          <ac:chgData name="Rui Costa" userId="3a2e054e-4720-4130-a729-7446f90c0726" providerId="ADAL" clId="{742D62C2-32C4-4BFE-81C9-905A9FF33721}" dt="2022-12-15T19:21:25.972" v="1037"/>
          <ac:picMkLst>
            <pc:docMk/>
            <pc:sldMk cId="662458626" sldId="362"/>
            <ac:picMk id="11" creationId="{8BC3FDDD-EB60-FD40-BEBA-326DB3380BF8}"/>
          </ac:picMkLst>
        </pc:picChg>
        <pc:picChg chg="del">
          <ac:chgData name="Rui Costa" userId="3a2e054e-4720-4130-a729-7446f90c0726" providerId="ADAL" clId="{742D62C2-32C4-4BFE-81C9-905A9FF33721}" dt="2022-12-15T19:47:33.030" v="1271" actId="478"/>
          <ac:picMkLst>
            <pc:docMk/>
            <pc:sldMk cId="662458626" sldId="362"/>
            <ac:picMk id="14" creationId="{F41CEE8C-D14E-9A6C-114C-FAA88EFBCFCD}"/>
          </ac:picMkLst>
        </pc:picChg>
        <pc:picChg chg="del">
          <ac:chgData name="Rui Costa" userId="3a2e054e-4720-4130-a729-7446f90c0726" providerId="ADAL" clId="{742D62C2-32C4-4BFE-81C9-905A9FF33721}" dt="2022-12-15T19:47:33.030" v="1271" actId="478"/>
          <ac:picMkLst>
            <pc:docMk/>
            <pc:sldMk cId="662458626" sldId="362"/>
            <ac:picMk id="15" creationId="{8C6C3161-096B-FB73-993E-E3376EBC4CF4}"/>
          </ac:picMkLst>
        </pc:picChg>
        <pc:picChg chg="del">
          <ac:chgData name="Rui Costa" userId="3a2e054e-4720-4130-a729-7446f90c0726" providerId="ADAL" clId="{742D62C2-32C4-4BFE-81C9-905A9FF33721}" dt="2022-12-15T19:47:33.030" v="1271" actId="478"/>
          <ac:picMkLst>
            <pc:docMk/>
            <pc:sldMk cId="662458626" sldId="362"/>
            <ac:picMk id="17" creationId="{B5E29248-251F-4FF3-57AE-0C3211EDF255}"/>
          </ac:picMkLst>
        </pc:picChg>
        <pc:picChg chg="del">
          <ac:chgData name="Rui Costa" userId="3a2e054e-4720-4130-a729-7446f90c0726" providerId="ADAL" clId="{742D62C2-32C4-4BFE-81C9-905A9FF33721}" dt="2022-12-15T19:47:33.030" v="1271" actId="478"/>
          <ac:picMkLst>
            <pc:docMk/>
            <pc:sldMk cId="662458626" sldId="362"/>
            <ac:picMk id="18" creationId="{CB197E23-1BC5-CBBF-7DA4-AC032A63042E}"/>
          </ac:picMkLst>
        </pc:picChg>
        <pc:picChg chg="mod">
          <ac:chgData name="Rui Costa" userId="3a2e054e-4720-4130-a729-7446f90c0726" providerId="ADAL" clId="{742D62C2-32C4-4BFE-81C9-905A9FF33721}" dt="2022-12-15T19:21:25.972" v="1037"/>
          <ac:picMkLst>
            <pc:docMk/>
            <pc:sldMk cId="662458626" sldId="362"/>
            <ac:picMk id="19" creationId="{772B671A-727E-3A32-D56D-5B24D3765669}"/>
          </ac:picMkLst>
        </pc:picChg>
        <pc:picChg chg="mod">
          <ac:chgData name="Rui Costa" userId="3a2e054e-4720-4130-a729-7446f90c0726" providerId="ADAL" clId="{742D62C2-32C4-4BFE-81C9-905A9FF33721}" dt="2022-12-15T19:21:25.972" v="1037"/>
          <ac:picMkLst>
            <pc:docMk/>
            <pc:sldMk cId="662458626" sldId="362"/>
            <ac:picMk id="22" creationId="{4F09526D-158F-2992-3053-10DC2BA571A7}"/>
          </ac:picMkLst>
        </pc:picChg>
        <pc:picChg chg="mod">
          <ac:chgData name="Rui Costa" userId="3a2e054e-4720-4130-a729-7446f90c0726" providerId="ADAL" clId="{742D62C2-32C4-4BFE-81C9-905A9FF33721}" dt="2022-12-15T19:21:25.972" v="1037"/>
          <ac:picMkLst>
            <pc:docMk/>
            <pc:sldMk cId="662458626" sldId="362"/>
            <ac:picMk id="26" creationId="{5E3B3583-0FCE-C0FB-BC90-9F495781F4A1}"/>
          </ac:picMkLst>
        </pc:picChg>
        <pc:picChg chg="add del mod">
          <ac:chgData name="Rui Costa" userId="3a2e054e-4720-4130-a729-7446f90c0726" providerId="ADAL" clId="{742D62C2-32C4-4BFE-81C9-905A9FF33721}" dt="2022-12-15T19:57:24.952" v="1378" actId="478"/>
          <ac:picMkLst>
            <pc:docMk/>
            <pc:sldMk cId="662458626" sldId="362"/>
            <ac:picMk id="27" creationId="{7C71DF4E-02F8-65EB-7D05-FDD08FC2E807}"/>
          </ac:picMkLst>
        </pc:picChg>
        <pc:picChg chg="add mod">
          <ac:chgData name="Rui Costa" userId="3a2e054e-4720-4130-a729-7446f90c0726" providerId="ADAL" clId="{742D62C2-32C4-4BFE-81C9-905A9FF33721}" dt="2022-12-15T19:53:35.587" v="1361"/>
          <ac:picMkLst>
            <pc:docMk/>
            <pc:sldMk cId="662458626" sldId="362"/>
            <ac:picMk id="28" creationId="{0556F464-04EB-E50D-65B2-5EE5C64B7F86}"/>
          </ac:picMkLst>
        </pc:picChg>
        <pc:picChg chg="add mod">
          <ac:chgData name="Rui Costa" userId="3a2e054e-4720-4130-a729-7446f90c0726" providerId="ADAL" clId="{742D62C2-32C4-4BFE-81C9-905A9FF33721}" dt="2022-12-15T19:53:35.587" v="1361"/>
          <ac:picMkLst>
            <pc:docMk/>
            <pc:sldMk cId="662458626" sldId="362"/>
            <ac:picMk id="29" creationId="{5034F42A-297F-D5BC-3309-1D73FC9C8501}"/>
          </ac:picMkLst>
        </pc:picChg>
        <pc:picChg chg="add mod">
          <ac:chgData name="Rui Costa" userId="3a2e054e-4720-4130-a729-7446f90c0726" providerId="ADAL" clId="{742D62C2-32C4-4BFE-81C9-905A9FF33721}" dt="2022-12-15T19:53:35.587" v="1361"/>
          <ac:picMkLst>
            <pc:docMk/>
            <pc:sldMk cId="662458626" sldId="362"/>
            <ac:picMk id="31" creationId="{E7283A32-6BE3-3F88-610C-2CF2D1558161}"/>
          </ac:picMkLst>
        </pc:picChg>
        <pc:picChg chg="add mod">
          <ac:chgData name="Rui Costa" userId="3a2e054e-4720-4130-a729-7446f90c0726" providerId="ADAL" clId="{742D62C2-32C4-4BFE-81C9-905A9FF33721}" dt="2022-12-15T19:57:30.042" v="1379" actId="1076"/>
          <ac:picMkLst>
            <pc:docMk/>
            <pc:sldMk cId="662458626" sldId="362"/>
            <ac:picMk id="33" creationId="{D6C5FEAD-C2EB-C6FA-B486-ADA3BEBC7753}"/>
          </ac:picMkLst>
        </pc:picChg>
      </pc:sldChg>
      <pc:sldChg chg="addSp modSp modTransition">
        <pc:chgData name="Rui Costa" userId="3a2e054e-4720-4130-a729-7446f90c0726" providerId="ADAL" clId="{742D62C2-32C4-4BFE-81C9-905A9FF33721}" dt="2022-12-15T20:02:20.906" v="1400"/>
        <pc:sldMkLst>
          <pc:docMk/>
          <pc:sldMk cId="4127923025" sldId="363"/>
        </pc:sldMkLst>
        <pc:spChg chg="add mod">
          <ac:chgData name="Rui Costa" userId="3a2e054e-4720-4130-a729-7446f90c0726" providerId="ADAL" clId="{742D62C2-32C4-4BFE-81C9-905A9FF33721}" dt="2022-12-15T19:52:50.412" v="1345"/>
          <ac:spMkLst>
            <pc:docMk/>
            <pc:sldMk cId="4127923025" sldId="363"/>
            <ac:spMk id="8" creationId="{87061A30-3829-4840-F6A2-A26EB0952966}"/>
          </ac:spMkLst>
        </pc:spChg>
        <pc:picChg chg="add mod">
          <ac:chgData name="Rui Costa" userId="3a2e054e-4720-4130-a729-7446f90c0726" providerId="ADAL" clId="{742D62C2-32C4-4BFE-81C9-905A9FF33721}" dt="2022-12-15T19:52:50.412" v="1345"/>
          <ac:picMkLst>
            <pc:docMk/>
            <pc:sldMk cId="4127923025" sldId="363"/>
            <ac:picMk id="3" creationId="{CF4CDE08-77C8-4B28-EF51-93575C81D491}"/>
          </ac:picMkLst>
        </pc:picChg>
        <pc:picChg chg="add mod">
          <ac:chgData name="Rui Costa" userId="3a2e054e-4720-4130-a729-7446f90c0726" providerId="ADAL" clId="{742D62C2-32C4-4BFE-81C9-905A9FF33721}" dt="2022-12-15T19:52:50.412" v="1345"/>
          <ac:picMkLst>
            <pc:docMk/>
            <pc:sldMk cId="4127923025" sldId="363"/>
            <ac:picMk id="4" creationId="{5C03DA2F-C067-C955-D41B-C8E7933E36B9}"/>
          </ac:picMkLst>
        </pc:picChg>
        <pc:picChg chg="add mod">
          <ac:chgData name="Rui Costa" userId="3a2e054e-4720-4130-a729-7446f90c0726" providerId="ADAL" clId="{742D62C2-32C4-4BFE-81C9-905A9FF33721}" dt="2022-12-15T19:52:50.412" v="1345"/>
          <ac:picMkLst>
            <pc:docMk/>
            <pc:sldMk cId="4127923025" sldId="363"/>
            <ac:picMk id="6" creationId="{6D92B099-7B78-B6A3-0BB6-164124278E4A}"/>
          </ac:picMkLst>
        </pc:picChg>
        <pc:picChg chg="add mod">
          <ac:chgData name="Rui Costa" userId="3a2e054e-4720-4130-a729-7446f90c0726" providerId="ADAL" clId="{742D62C2-32C4-4BFE-81C9-905A9FF33721}" dt="2022-12-15T19:52:50.412" v="1345"/>
          <ac:picMkLst>
            <pc:docMk/>
            <pc:sldMk cId="4127923025" sldId="363"/>
            <ac:picMk id="10" creationId="{FB4BD8D5-FF9B-D81D-2F01-D92E795E6F56}"/>
          </ac:picMkLst>
        </pc:picChg>
      </pc:sldChg>
      <pc:sldChg chg="del">
        <pc:chgData name="Rui Costa" userId="3a2e054e-4720-4130-a729-7446f90c0726" providerId="ADAL" clId="{742D62C2-32C4-4BFE-81C9-905A9FF33721}" dt="2022-12-15T19:18:39.665" v="1033" actId="47"/>
        <pc:sldMkLst>
          <pc:docMk/>
          <pc:sldMk cId="3529117086" sldId="370"/>
        </pc:sldMkLst>
      </pc:sldChg>
      <pc:sldChg chg="addSp delSp modSp mod modNotesTx">
        <pc:chgData name="Rui Costa" userId="3a2e054e-4720-4130-a729-7446f90c0726" providerId="ADAL" clId="{742D62C2-32C4-4BFE-81C9-905A9FF33721}" dt="2022-12-15T20:50:09.815" v="1406" actId="6549"/>
        <pc:sldMkLst>
          <pc:docMk/>
          <pc:sldMk cId="369524950" sldId="395"/>
        </pc:sldMkLst>
        <pc:spChg chg="del">
          <ac:chgData name="Rui Costa" userId="3a2e054e-4720-4130-a729-7446f90c0726" providerId="ADAL" clId="{742D62C2-32C4-4BFE-81C9-905A9FF33721}" dt="2022-12-15T19:47:44.853" v="1273" actId="478"/>
          <ac:spMkLst>
            <pc:docMk/>
            <pc:sldMk cId="369524950" sldId="395"/>
            <ac:spMk id="10" creationId="{23D5F6CB-3801-B029-9697-F8F01D7E041F}"/>
          </ac:spMkLst>
        </pc:spChg>
        <pc:spChg chg="add mod">
          <ac:chgData name="Rui Costa" userId="3a2e054e-4720-4130-a729-7446f90c0726" providerId="ADAL" clId="{742D62C2-32C4-4BFE-81C9-905A9FF33721}" dt="2022-12-15T19:53:30.080" v="1359"/>
          <ac:spMkLst>
            <pc:docMk/>
            <pc:sldMk cId="369524950" sldId="395"/>
            <ac:spMk id="13" creationId="{F39671CE-321B-7EAF-E847-D9F16C62CCBF}"/>
          </ac:spMkLst>
        </pc:spChg>
        <pc:picChg chg="add mod">
          <ac:chgData name="Rui Costa" userId="3a2e054e-4720-4130-a729-7446f90c0726" providerId="ADAL" clId="{742D62C2-32C4-4BFE-81C9-905A9FF33721}" dt="2022-12-15T19:53:30.080" v="1359"/>
          <ac:picMkLst>
            <pc:docMk/>
            <pc:sldMk cId="369524950" sldId="395"/>
            <ac:picMk id="3" creationId="{E73BE5D6-3E5C-7C72-31AD-0D9A9D1FE358}"/>
          </ac:picMkLst>
        </pc:picChg>
        <pc:picChg chg="del">
          <ac:chgData name="Rui Costa" userId="3a2e054e-4720-4130-a729-7446f90c0726" providerId="ADAL" clId="{742D62C2-32C4-4BFE-81C9-905A9FF33721}" dt="2022-12-15T19:47:44.853" v="1273" actId="478"/>
          <ac:picMkLst>
            <pc:docMk/>
            <pc:sldMk cId="369524950" sldId="395"/>
            <ac:picMk id="6" creationId="{A7BA8FAC-90C8-E310-8B1E-F36FF7D64DF3}"/>
          </ac:picMkLst>
        </pc:picChg>
        <pc:picChg chg="del">
          <ac:chgData name="Rui Costa" userId="3a2e054e-4720-4130-a729-7446f90c0726" providerId="ADAL" clId="{742D62C2-32C4-4BFE-81C9-905A9FF33721}" dt="2022-12-15T19:47:44.853" v="1273" actId="478"/>
          <ac:picMkLst>
            <pc:docMk/>
            <pc:sldMk cId="369524950" sldId="395"/>
            <ac:picMk id="8" creationId="{7B1C41BD-60F3-C12A-6B83-4D8B3CDE475A}"/>
          </ac:picMkLst>
        </pc:picChg>
        <pc:picChg chg="del">
          <ac:chgData name="Rui Costa" userId="3a2e054e-4720-4130-a729-7446f90c0726" providerId="ADAL" clId="{742D62C2-32C4-4BFE-81C9-905A9FF33721}" dt="2022-12-15T19:47:44.853" v="1273" actId="478"/>
          <ac:picMkLst>
            <pc:docMk/>
            <pc:sldMk cId="369524950" sldId="395"/>
            <ac:picMk id="9" creationId="{12248A46-453C-6EB5-EF62-2B12FC09B1C9}"/>
          </ac:picMkLst>
        </pc:picChg>
        <pc:picChg chg="add mod">
          <ac:chgData name="Rui Costa" userId="3a2e054e-4720-4130-a729-7446f90c0726" providerId="ADAL" clId="{742D62C2-32C4-4BFE-81C9-905A9FF33721}" dt="2022-12-15T19:53:30.080" v="1359"/>
          <ac:picMkLst>
            <pc:docMk/>
            <pc:sldMk cId="369524950" sldId="395"/>
            <ac:picMk id="11" creationId="{722E01C1-2C46-401A-D53E-B3134D3463B7}"/>
          </ac:picMkLst>
        </pc:picChg>
        <pc:picChg chg="add mod">
          <ac:chgData name="Rui Costa" userId="3a2e054e-4720-4130-a729-7446f90c0726" providerId="ADAL" clId="{742D62C2-32C4-4BFE-81C9-905A9FF33721}" dt="2022-12-15T19:53:30.080" v="1359"/>
          <ac:picMkLst>
            <pc:docMk/>
            <pc:sldMk cId="369524950" sldId="395"/>
            <ac:picMk id="12" creationId="{D28DAE84-2461-DEEE-EEB7-4AC319361BF7}"/>
          </ac:picMkLst>
        </pc:picChg>
        <pc:picChg chg="add mod">
          <ac:chgData name="Rui Costa" userId="3a2e054e-4720-4130-a729-7446f90c0726" providerId="ADAL" clId="{742D62C2-32C4-4BFE-81C9-905A9FF33721}" dt="2022-12-15T19:53:30.080" v="1359"/>
          <ac:picMkLst>
            <pc:docMk/>
            <pc:sldMk cId="369524950" sldId="395"/>
            <ac:picMk id="14" creationId="{CD3C890D-9A11-F91B-4FEA-878421805F9B}"/>
          </ac:picMkLst>
        </pc:picChg>
        <pc:picChg chg="del">
          <ac:chgData name="Rui Costa" userId="3a2e054e-4720-4130-a729-7446f90c0726" providerId="ADAL" clId="{742D62C2-32C4-4BFE-81C9-905A9FF33721}" dt="2022-12-15T19:47:44.853" v="1273" actId="478"/>
          <ac:picMkLst>
            <pc:docMk/>
            <pc:sldMk cId="369524950" sldId="395"/>
            <ac:picMk id="15" creationId="{EE452F9F-72A8-53F0-DE82-EDB1AA9BDC1A}"/>
          </ac:picMkLst>
        </pc:picChg>
      </pc:sldChg>
      <pc:sldChg chg="del mod modShow">
        <pc:chgData name="Rui Costa" userId="3a2e054e-4720-4130-a729-7446f90c0726" providerId="ADAL" clId="{742D62C2-32C4-4BFE-81C9-905A9FF33721}" dt="2022-12-15T19:17:04.578" v="1013" actId="2696"/>
        <pc:sldMkLst>
          <pc:docMk/>
          <pc:sldMk cId="3310900103" sldId="395"/>
        </pc:sldMkLst>
      </pc:sldChg>
      <pc:sldChg chg="addSp delSp modSp mod ord modNotesTx">
        <pc:chgData name="Rui Costa" userId="3a2e054e-4720-4130-a729-7446f90c0726" providerId="ADAL" clId="{742D62C2-32C4-4BFE-81C9-905A9FF33721}" dt="2022-12-15T20:49:48.764" v="1403" actId="6549"/>
        <pc:sldMkLst>
          <pc:docMk/>
          <pc:sldMk cId="76270890" sldId="399"/>
        </pc:sldMkLst>
        <pc:spChg chg="del">
          <ac:chgData name="Rui Costa" userId="3a2e054e-4720-4130-a729-7446f90c0726" providerId="ADAL" clId="{742D62C2-32C4-4BFE-81C9-905A9FF33721}" dt="2022-12-15T19:48:07.589" v="1277" actId="478"/>
          <ac:spMkLst>
            <pc:docMk/>
            <pc:sldMk cId="76270890" sldId="399"/>
            <ac:spMk id="3" creationId="{00F76F04-2574-7542-B41B-7933FDC68D0B}"/>
          </ac:spMkLst>
        </pc:spChg>
        <pc:spChg chg="del">
          <ac:chgData name="Rui Costa" userId="3a2e054e-4720-4130-a729-7446f90c0726" providerId="ADAL" clId="{742D62C2-32C4-4BFE-81C9-905A9FF33721}" dt="2022-12-15T19:48:07.589" v="1277" actId="478"/>
          <ac:spMkLst>
            <pc:docMk/>
            <pc:sldMk cId="76270890" sldId="399"/>
            <ac:spMk id="8" creationId="{0452DADA-48DC-5FD5-B487-564A35DE0FDB}"/>
          </ac:spMkLst>
        </pc:spChg>
        <pc:spChg chg="add mod">
          <ac:chgData name="Rui Costa" userId="3a2e054e-4720-4130-a729-7446f90c0726" providerId="ADAL" clId="{742D62C2-32C4-4BFE-81C9-905A9FF33721}" dt="2022-12-15T19:53:13.585" v="1353"/>
          <ac:spMkLst>
            <pc:docMk/>
            <pc:sldMk cId="76270890" sldId="399"/>
            <ac:spMk id="16" creationId="{51F5D0C0-BFE8-C6D1-5C93-1535A6C488BD}"/>
          </ac:spMkLst>
        </pc:spChg>
        <pc:picChg chg="del">
          <ac:chgData name="Rui Costa" userId="3a2e054e-4720-4130-a729-7446f90c0726" providerId="ADAL" clId="{742D62C2-32C4-4BFE-81C9-905A9FF33721}" dt="2022-12-15T19:48:07.589" v="1277" actId="478"/>
          <ac:picMkLst>
            <pc:docMk/>
            <pc:sldMk cId="76270890" sldId="399"/>
            <ac:picMk id="4" creationId="{A61AF109-A4BC-EB5E-1743-46D9704376C6}"/>
          </ac:picMkLst>
        </pc:picChg>
        <pc:picChg chg="del">
          <ac:chgData name="Rui Costa" userId="3a2e054e-4720-4130-a729-7446f90c0726" providerId="ADAL" clId="{742D62C2-32C4-4BFE-81C9-905A9FF33721}" dt="2022-12-15T19:48:07.589" v="1277" actId="478"/>
          <ac:picMkLst>
            <pc:docMk/>
            <pc:sldMk cId="76270890" sldId="399"/>
            <ac:picMk id="6" creationId="{D3E20751-7363-96C9-2846-34C5734529AC}"/>
          </ac:picMkLst>
        </pc:picChg>
        <pc:picChg chg="del">
          <ac:chgData name="Rui Costa" userId="3a2e054e-4720-4130-a729-7446f90c0726" providerId="ADAL" clId="{742D62C2-32C4-4BFE-81C9-905A9FF33721}" dt="2022-12-15T19:48:07.589" v="1277" actId="478"/>
          <ac:picMkLst>
            <pc:docMk/>
            <pc:sldMk cId="76270890" sldId="399"/>
            <ac:picMk id="7" creationId="{D07BB1B8-ED97-E1DC-7AE3-AD34AF476720}"/>
          </ac:picMkLst>
        </pc:picChg>
        <pc:picChg chg="del">
          <ac:chgData name="Rui Costa" userId="3a2e054e-4720-4130-a729-7446f90c0726" providerId="ADAL" clId="{742D62C2-32C4-4BFE-81C9-905A9FF33721}" dt="2022-12-15T19:48:09.440" v="1278" actId="478"/>
          <ac:picMkLst>
            <pc:docMk/>
            <pc:sldMk cId="76270890" sldId="399"/>
            <ac:picMk id="10" creationId="{4896ED15-35F1-4C11-8A36-F65FEF06A766}"/>
          </ac:picMkLst>
        </pc:picChg>
        <pc:picChg chg="add mod">
          <ac:chgData name="Rui Costa" userId="3a2e054e-4720-4130-a729-7446f90c0726" providerId="ADAL" clId="{742D62C2-32C4-4BFE-81C9-905A9FF33721}" dt="2022-12-15T19:53:13.585" v="1353"/>
          <ac:picMkLst>
            <pc:docMk/>
            <pc:sldMk cId="76270890" sldId="399"/>
            <ac:picMk id="12" creationId="{4ACD7DFB-0193-5AFB-263F-94E8432113E8}"/>
          </ac:picMkLst>
        </pc:picChg>
        <pc:picChg chg="add mod">
          <ac:chgData name="Rui Costa" userId="3a2e054e-4720-4130-a729-7446f90c0726" providerId="ADAL" clId="{742D62C2-32C4-4BFE-81C9-905A9FF33721}" dt="2022-12-15T19:53:13.585" v="1353"/>
          <ac:picMkLst>
            <pc:docMk/>
            <pc:sldMk cId="76270890" sldId="399"/>
            <ac:picMk id="13" creationId="{8D70B0EC-1422-4526-7A18-50779760F3F6}"/>
          </ac:picMkLst>
        </pc:picChg>
        <pc:picChg chg="add mod">
          <ac:chgData name="Rui Costa" userId="3a2e054e-4720-4130-a729-7446f90c0726" providerId="ADAL" clId="{742D62C2-32C4-4BFE-81C9-905A9FF33721}" dt="2022-12-15T19:53:13.585" v="1353"/>
          <ac:picMkLst>
            <pc:docMk/>
            <pc:sldMk cId="76270890" sldId="399"/>
            <ac:picMk id="14" creationId="{2184018E-1A0B-7762-09BA-524D7DF386C0}"/>
          </ac:picMkLst>
        </pc:picChg>
        <pc:picChg chg="del">
          <ac:chgData name="Rui Costa" userId="3a2e054e-4720-4130-a729-7446f90c0726" providerId="ADAL" clId="{742D62C2-32C4-4BFE-81C9-905A9FF33721}" dt="2022-12-15T19:48:07.589" v="1277" actId="478"/>
          <ac:picMkLst>
            <pc:docMk/>
            <pc:sldMk cId="76270890" sldId="399"/>
            <ac:picMk id="15" creationId="{03C46E3B-53B6-83C9-975D-85556FF2A742}"/>
          </ac:picMkLst>
        </pc:picChg>
        <pc:picChg chg="add mod">
          <ac:chgData name="Rui Costa" userId="3a2e054e-4720-4130-a729-7446f90c0726" providerId="ADAL" clId="{742D62C2-32C4-4BFE-81C9-905A9FF33721}" dt="2022-12-15T19:53:13.585" v="1353"/>
          <ac:picMkLst>
            <pc:docMk/>
            <pc:sldMk cId="76270890" sldId="399"/>
            <ac:picMk id="17" creationId="{C7FA80A5-5EB6-85C7-25BF-7618F65AE36A}"/>
          </ac:picMkLst>
        </pc:picChg>
      </pc:sldChg>
      <pc:sldChg chg="del">
        <pc:chgData name="Rui Costa" userId="3a2e054e-4720-4130-a729-7446f90c0726" providerId="ADAL" clId="{742D62C2-32C4-4BFE-81C9-905A9FF33721}" dt="2022-12-15T18:37:43.215" v="20" actId="47"/>
        <pc:sldMkLst>
          <pc:docMk/>
          <pc:sldMk cId="3922753893" sldId="400"/>
        </pc:sldMkLst>
      </pc:sldChg>
      <pc:sldChg chg="del">
        <pc:chgData name="Rui Costa" userId="3a2e054e-4720-4130-a729-7446f90c0726" providerId="ADAL" clId="{742D62C2-32C4-4BFE-81C9-905A9FF33721}" dt="2022-12-15T18:53:18.622" v="712" actId="47"/>
        <pc:sldMkLst>
          <pc:docMk/>
          <pc:sldMk cId="351333675" sldId="401"/>
        </pc:sldMkLst>
      </pc:sldChg>
      <pc:sldChg chg="del">
        <pc:chgData name="Rui Costa" userId="3a2e054e-4720-4130-a729-7446f90c0726" providerId="ADAL" clId="{742D62C2-32C4-4BFE-81C9-905A9FF33721}" dt="2022-12-15T18:53:19.437" v="713" actId="47"/>
        <pc:sldMkLst>
          <pc:docMk/>
          <pc:sldMk cId="3430247602" sldId="402"/>
        </pc:sldMkLst>
      </pc:sldChg>
      <pc:sldChg chg="addSp delSp modSp mod">
        <pc:chgData name="Rui Costa" userId="3a2e054e-4720-4130-a729-7446f90c0726" providerId="ADAL" clId="{742D62C2-32C4-4BFE-81C9-905A9FF33721}" dt="2022-12-15T19:53:32.326" v="1360"/>
        <pc:sldMkLst>
          <pc:docMk/>
          <pc:sldMk cId="2374563971" sldId="404"/>
        </pc:sldMkLst>
        <pc:spChg chg="mod">
          <ac:chgData name="Rui Costa" userId="3a2e054e-4720-4130-a729-7446f90c0726" providerId="ADAL" clId="{742D62C2-32C4-4BFE-81C9-905A9FF33721}" dt="2022-12-15T19:43:50.671" v="1263" actId="20577"/>
          <ac:spMkLst>
            <pc:docMk/>
            <pc:sldMk cId="2374563971" sldId="404"/>
            <ac:spMk id="2" creationId="{7FFAE1B4-8636-4CB7-A7A0-D9F9738237AC}"/>
          </ac:spMkLst>
        </pc:spChg>
        <pc:spChg chg="add del mod">
          <ac:chgData name="Rui Costa" userId="3a2e054e-4720-4130-a729-7446f90c0726" providerId="ADAL" clId="{742D62C2-32C4-4BFE-81C9-905A9FF33721}" dt="2022-12-15T19:18:20.875" v="1026" actId="478"/>
          <ac:spMkLst>
            <pc:docMk/>
            <pc:sldMk cId="2374563971" sldId="404"/>
            <ac:spMk id="8" creationId="{D0320BF9-B6C2-2F9B-CCEC-27E9F7128FB8}"/>
          </ac:spMkLst>
        </pc:spChg>
        <pc:spChg chg="del">
          <ac:chgData name="Rui Costa" userId="3a2e054e-4720-4130-a729-7446f90c0726" providerId="ADAL" clId="{742D62C2-32C4-4BFE-81C9-905A9FF33721}" dt="2022-12-15T19:47:40.229" v="1272" actId="478"/>
          <ac:spMkLst>
            <pc:docMk/>
            <pc:sldMk cId="2374563971" sldId="404"/>
            <ac:spMk id="12" creationId="{58F848ED-DB35-A4F4-47F6-87A1DCB3D8D0}"/>
          </ac:spMkLst>
        </pc:spChg>
        <pc:spChg chg="add mod">
          <ac:chgData name="Rui Costa" userId="3a2e054e-4720-4130-a729-7446f90c0726" providerId="ADAL" clId="{742D62C2-32C4-4BFE-81C9-905A9FF33721}" dt="2022-12-15T19:53:32.326" v="1360"/>
          <ac:spMkLst>
            <pc:docMk/>
            <pc:sldMk cId="2374563971" sldId="404"/>
            <ac:spMk id="18" creationId="{C6B1155B-70F5-0DA8-3788-87D6EB7CCE38}"/>
          </ac:spMkLst>
        </pc:spChg>
        <pc:graphicFrameChg chg="del mod">
          <ac:chgData name="Rui Costa" userId="3a2e054e-4720-4130-a729-7446f90c0726" providerId="ADAL" clId="{742D62C2-32C4-4BFE-81C9-905A9FF33721}" dt="2022-12-15T19:18:18.903" v="1025" actId="478"/>
          <ac:graphicFrameMkLst>
            <pc:docMk/>
            <pc:sldMk cId="2374563971" sldId="404"/>
            <ac:graphicFrameMk id="5" creationId="{A6AEDFA8-5605-4A4B-88D0-AA95AA00463D}"/>
          </ac:graphicFrameMkLst>
        </pc:graphicFrameChg>
        <pc:picChg chg="del mod">
          <ac:chgData name="Rui Costa" userId="3a2e054e-4720-4130-a729-7446f90c0726" providerId="ADAL" clId="{742D62C2-32C4-4BFE-81C9-905A9FF33721}" dt="2022-12-15T19:44:16.770" v="1264" actId="478"/>
          <ac:picMkLst>
            <pc:docMk/>
            <pc:sldMk cId="2374563971" sldId="404"/>
            <ac:picMk id="4" creationId="{C05F417D-6FE9-4158-BE4A-8CF9EEBE932E}"/>
          </ac:picMkLst>
        </pc:picChg>
        <pc:picChg chg="del">
          <ac:chgData name="Rui Costa" userId="3a2e054e-4720-4130-a729-7446f90c0726" providerId="ADAL" clId="{742D62C2-32C4-4BFE-81C9-905A9FF33721}" dt="2022-12-15T19:17:19.801" v="1014" actId="478"/>
          <ac:picMkLst>
            <pc:docMk/>
            <pc:sldMk cId="2374563971" sldId="404"/>
            <ac:picMk id="6" creationId="{367C11FE-7ACD-9533-6969-EFA5F5462E2E}"/>
          </ac:picMkLst>
        </pc:picChg>
        <pc:picChg chg="del">
          <ac:chgData name="Rui Costa" userId="3a2e054e-4720-4130-a729-7446f90c0726" providerId="ADAL" clId="{742D62C2-32C4-4BFE-81C9-905A9FF33721}" dt="2022-12-15T19:47:40.229" v="1272" actId="478"/>
          <ac:picMkLst>
            <pc:docMk/>
            <pc:sldMk cId="2374563971" sldId="404"/>
            <ac:picMk id="9" creationId="{6806FB80-9D88-691A-0DAA-1203141BB4CD}"/>
          </ac:picMkLst>
        </pc:picChg>
        <pc:picChg chg="del">
          <ac:chgData name="Rui Costa" userId="3a2e054e-4720-4130-a729-7446f90c0726" providerId="ADAL" clId="{742D62C2-32C4-4BFE-81C9-905A9FF33721}" dt="2022-12-15T19:47:40.229" v="1272" actId="478"/>
          <ac:picMkLst>
            <pc:docMk/>
            <pc:sldMk cId="2374563971" sldId="404"/>
            <ac:picMk id="10" creationId="{E0635B3C-86DB-B64D-05A7-1E51E0DF62D3}"/>
          </ac:picMkLst>
        </pc:picChg>
        <pc:picChg chg="del">
          <ac:chgData name="Rui Costa" userId="3a2e054e-4720-4130-a729-7446f90c0726" providerId="ADAL" clId="{742D62C2-32C4-4BFE-81C9-905A9FF33721}" dt="2022-12-15T19:47:40.229" v="1272" actId="478"/>
          <ac:picMkLst>
            <pc:docMk/>
            <pc:sldMk cId="2374563971" sldId="404"/>
            <ac:picMk id="11" creationId="{A6F3B85B-1E6F-A817-621B-6C0775B05703}"/>
          </ac:picMkLst>
        </pc:picChg>
        <pc:picChg chg="del">
          <ac:chgData name="Rui Costa" userId="3a2e054e-4720-4130-a729-7446f90c0726" providerId="ADAL" clId="{742D62C2-32C4-4BFE-81C9-905A9FF33721}" dt="2022-12-15T19:47:40.229" v="1272" actId="478"/>
          <ac:picMkLst>
            <pc:docMk/>
            <pc:sldMk cId="2374563971" sldId="404"/>
            <ac:picMk id="13" creationId="{2272E5E6-032E-CE02-8963-EEE6472D1005}"/>
          </ac:picMkLst>
        </pc:picChg>
        <pc:picChg chg="add mod">
          <ac:chgData name="Rui Costa" userId="3a2e054e-4720-4130-a729-7446f90c0726" providerId="ADAL" clId="{742D62C2-32C4-4BFE-81C9-905A9FF33721}" dt="2022-12-15T19:44:23.445" v="1267" actId="1076"/>
          <ac:picMkLst>
            <pc:docMk/>
            <pc:sldMk cId="2374563971" sldId="404"/>
            <ac:picMk id="14" creationId="{4272A547-A88E-CEA9-5DC4-FCE97ACD2576}"/>
          </ac:picMkLst>
        </pc:picChg>
        <pc:picChg chg="add mod">
          <ac:chgData name="Rui Costa" userId="3a2e054e-4720-4130-a729-7446f90c0726" providerId="ADAL" clId="{742D62C2-32C4-4BFE-81C9-905A9FF33721}" dt="2022-12-15T19:53:32.326" v="1360"/>
          <ac:picMkLst>
            <pc:docMk/>
            <pc:sldMk cId="2374563971" sldId="404"/>
            <ac:picMk id="15" creationId="{97ED9513-0E1E-EC9F-0CDA-9139233767E2}"/>
          </ac:picMkLst>
        </pc:picChg>
        <pc:picChg chg="add mod">
          <ac:chgData name="Rui Costa" userId="3a2e054e-4720-4130-a729-7446f90c0726" providerId="ADAL" clId="{742D62C2-32C4-4BFE-81C9-905A9FF33721}" dt="2022-12-15T19:53:32.326" v="1360"/>
          <ac:picMkLst>
            <pc:docMk/>
            <pc:sldMk cId="2374563971" sldId="404"/>
            <ac:picMk id="16" creationId="{49D68CFB-72EB-1B95-3B2C-B4EE317A911D}"/>
          </ac:picMkLst>
        </pc:picChg>
        <pc:picChg chg="add mod">
          <ac:chgData name="Rui Costa" userId="3a2e054e-4720-4130-a729-7446f90c0726" providerId="ADAL" clId="{742D62C2-32C4-4BFE-81C9-905A9FF33721}" dt="2022-12-15T19:53:32.326" v="1360"/>
          <ac:picMkLst>
            <pc:docMk/>
            <pc:sldMk cId="2374563971" sldId="404"/>
            <ac:picMk id="17" creationId="{79DFA15F-4AA5-3882-B3DA-C0C74C99A0E3}"/>
          </ac:picMkLst>
        </pc:picChg>
        <pc:picChg chg="add mod">
          <ac:chgData name="Rui Costa" userId="3a2e054e-4720-4130-a729-7446f90c0726" providerId="ADAL" clId="{742D62C2-32C4-4BFE-81C9-905A9FF33721}" dt="2022-12-15T19:53:32.326" v="1360"/>
          <ac:picMkLst>
            <pc:docMk/>
            <pc:sldMk cId="2374563971" sldId="404"/>
            <ac:picMk id="19" creationId="{FCF23CC8-F832-FE17-32FA-0B6CB0F850C6}"/>
          </ac:picMkLst>
        </pc:picChg>
      </pc:sldChg>
      <pc:sldChg chg="addSp delSp modSp new mod modClrScheme modAnim chgLayout">
        <pc:chgData name="Rui Costa" userId="3a2e054e-4720-4130-a729-7446f90c0726" providerId="ADAL" clId="{742D62C2-32C4-4BFE-81C9-905A9FF33721}" dt="2022-12-15T19:53:19.060" v="1355"/>
        <pc:sldMkLst>
          <pc:docMk/>
          <pc:sldMk cId="1896286891" sldId="405"/>
        </pc:sldMkLst>
        <pc:spChg chg="del mod ord">
          <ac:chgData name="Rui Costa" userId="3a2e054e-4720-4130-a729-7446f90c0726" providerId="ADAL" clId="{742D62C2-32C4-4BFE-81C9-905A9FF33721}" dt="2022-12-15T18:47:04.966" v="191" actId="700"/>
          <ac:spMkLst>
            <pc:docMk/>
            <pc:sldMk cId="1896286891" sldId="405"/>
            <ac:spMk id="2" creationId="{AD7EBB66-6EA3-2A64-FE14-976A46E8AABB}"/>
          </ac:spMkLst>
        </pc:spChg>
        <pc:spChg chg="del">
          <ac:chgData name="Rui Costa" userId="3a2e054e-4720-4130-a729-7446f90c0726" providerId="ADAL" clId="{742D62C2-32C4-4BFE-81C9-905A9FF33721}" dt="2022-12-15T18:47:04.966" v="191" actId="700"/>
          <ac:spMkLst>
            <pc:docMk/>
            <pc:sldMk cId="1896286891" sldId="405"/>
            <ac:spMk id="3" creationId="{AA32520C-956F-0A8B-963C-D2AFE5543E55}"/>
          </ac:spMkLst>
        </pc:spChg>
        <pc:spChg chg="del">
          <ac:chgData name="Rui Costa" userId="3a2e054e-4720-4130-a729-7446f90c0726" providerId="ADAL" clId="{742D62C2-32C4-4BFE-81C9-905A9FF33721}" dt="2022-12-15T18:47:04.966" v="191" actId="700"/>
          <ac:spMkLst>
            <pc:docMk/>
            <pc:sldMk cId="1896286891" sldId="405"/>
            <ac:spMk id="4" creationId="{DA7A1784-024A-3810-1824-80A4E3F89122}"/>
          </ac:spMkLst>
        </pc:spChg>
        <pc:spChg chg="add del mod ord">
          <ac:chgData name="Rui Costa" userId="3a2e054e-4720-4130-a729-7446f90c0726" providerId="ADAL" clId="{742D62C2-32C4-4BFE-81C9-905A9FF33721}" dt="2022-12-15T18:52:22.702" v="695" actId="478"/>
          <ac:spMkLst>
            <pc:docMk/>
            <pc:sldMk cId="1896286891" sldId="405"/>
            <ac:spMk id="5" creationId="{E1166782-634A-5F69-7F9E-264102E316E7}"/>
          </ac:spMkLst>
        </pc:spChg>
        <pc:spChg chg="add del mod">
          <ac:chgData name="Rui Costa" userId="3a2e054e-4720-4130-a729-7446f90c0726" providerId="ADAL" clId="{742D62C2-32C4-4BFE-81C9-905A9FF33721}" dt="2022-12-15T18:47:20.541" v="194"/>
          <ac:spMkLst>
            <pc:docMk/>
            <pc:sldMk cId="1896286891" sldId="405"/>
            <ac:spMk id="6" creationId="{1879EE95-AF6D-1BA1-0497-4D7A4F66C903}"/>
          </ac:spMkLst>
        </pc:spChg>
        <pc:spChg chg="add del mod">
          <ac:chgData name="Rui Costa" userId="3a2e054e-4720-4130-a729-7446f90c0726" providerId="ADAL" clId="{742D62C2-32C4-4BFE-81C9-905A9FF33721}" dt="2022-12-15T18:51:46.518" v="687" actId="12084"/>
          <ac:spMkLst>
            <pc:docMk/>
            <pc:sldMk cId="1896286891" sldId="405"/>
            <ac:spMk id="9" creationId="{FD0E51DC-AF3F-6742-4415-537F38A3A971}"/>
          </ac:spMkLst>
        </pc:spChg>
        <pc:spChg chg="add mod">
          <ac:chgData name="Rui Costa" userId="3a2e054e-4720-4130-a729-7446f90c0726" providerId="ADAL" clId="{742D62C2-32C4-4BFE-81C9-905A9FF33721}" dt="2022-12-15T18:52:51.070" v="708" actId="20577"/>
          <ac:spMkLst>
            <pc:docMk/>
            <pc:sldMk cId="1896286891" sldId="405"/>
            <ac:spMk id="11" creationId="{45D50292-D648-517D-BF50-F4D24D9BB825}"/>
          </ac:spMkLst>
        </pc:spChg>
        <pc:spChg chg="mod topLvl">
          <ac:chgData name="Rui Costa" userId="3a2e054e-4720-4130-a729-7446f90c0726" providerId="ADAL" clId="{742D62C2-32C4-4BFE-81C9-905A9FF33721}" dt="2022-12-15T19:13:21.965" v="985" actId="165"/>
          <ac:spMkLst>
            <pc:docMk/>
            <pc:sldMk cId="1896286891" sldId="405"/>
            <ac:spMk id="13" creationId="{A4C1B803-C1FB-3B6C-6B9B-2F53E7531A49}"/>
          </ac:spMkLst>
        </pc:spChg>
        <pc:spChg chg="mod topLvl">
          <ac:chgData name="Rui Costa" userId="3a2e054e-4720-4130-a729-7446f90c0726" providerId="ADAL" clId="{742D62C2-32C4-4BFE-81C9-905A9FF33721}" dt="2022-12-15T19:13:21.965" v="985" actId="165"/>
          <ac:spMkLst>
            <pc:docMk/>
            <pc:sldMk cId="1896286891" sldId="405"/>
            <ac:spMk id="14" creationId="{32A6B327-3A16-EFC7-89BA-2CF88D4F73EA}"/>
          </ac:spMkLst>
        </pc:spChg>
        <pc:spChg chg="mod topLvl">
          <ac:chgData name="Rui Costa" userId="3a2e054e-4720-4130-a729-7446f90c0726" providerId="ADAL" clId="{742D62C2-32C4-4BFE-81C9-905A9FF33721}" dt="2022-12-15T19:13:21.965" v="985" actId="165"/>
          <ac:spMkLst>
            <pc:docMk/>
            <pc:sldMk cId="1896286891" sldId="405"/>
            <ac:spMk id="15" creationId="{CAB7F19B-C071-D862-B8E6-4B68B07490F7}"/>
          </ac:spMkLst>
        </pc:spChg>
        <pc:spChg chg="mod topLvl">
          <ac:chgData name="Rui Costa" userId="3a2e054e-4720-4130-a729-7446f90c0726" providerId="ADAL" clId="{742D62C2-32C4-4BFE-81C9-905A9FF33721}" dt="2022-12-15T19:13:21.965" v="985" actId="165"/>
          <ac:spMkLst>
            <pc:docMk/>
            <pc:sldMk cId="1896286891" sldId="405"/>
            <ac:spMk id="16" creationId="{07BBD37C-9FB4-E5CF-3FC8-261B6BCC9004}"/>
          </ac:spMkLst>
        </pc:spChg>
        <pc:spChg chg="mod topLvl">
          <ac:chgData name="Rui Costa" userId="3a2e054e-4720-4130-a729-7446f90c0726" providerId="ADAL" clId="{742D62C2-32C4-4BFE-81C9-905A9FF33721}" dt="2022-12-15T19:13:21.965" v="985" actId="165"/>
          <ac:spMkLst>
            <pc:docMk/>
            <pc:sldMk cId="1896286891" sldId="405"/>
            <ac:spMk id="17" creationId="{1135F979-5B20-E22F-E680-DA01A1A1897B}"/>
          </ac:spMkLst>
        </pc:spChg>
        <pc:spChg chg="mod topLvl">
          <ac:chgData name="Rui Costa" userId="3a2e054e-4720-4130-a729-7446f90c0726" providerId="ADAL" clId="{742D62C2-32C4-4BFE-81C9-905A9FF33721}" dt="2022-12-15T19:13:21.965" v="985" actId="165"/>
          <ac:spMkLst>
            <pc:docMk/>
            <pc:sldMk cId="1896286891" sldId="405"/>
            <ac:spMk id="18" creationId="{C3CED0D0-34C1-9552-DA10-1F6F6EBA74DA}"/>
          </ac:spMkLst>
        </pc:spChg>
        <pc:spChg chg="mod topLvl">
          <ac:chgData name="Rui Costa" userId="3a2e054e-4720-4130-a729-7446f90c0726" providerId="ADAL" clId="{742D62C2-32C4-4BFE-81C9-905A9FF33721}" dt="2022-12-15T19:13:50.283" v="992" actId="1037"/>
          <ac:spMkLst>
            <pc:docMk/>
            <pc:sldMk cId="1896286891" sldId="405"/>
            <ac:spMk id="19" creationId="{DF4E6FBA-AC6B-B557-A11C-3AB7F035F5FB}"/>
          </ac:spMkLst>
        </pc:spChg>
        <pc:spChg chg="mod topLvl">
          <ac:chgData name="Rui Costa" userId="3a2e054e-4720-4130-a729-7446f90c0726" providerId="ADAL" clId="{742D62C2-32C4-4BFE-81C9-905A9FF33721}" dt="2022-12-15T19:13:21.965" v="985" actId="165"/>
          <ac:spMkLst>
            <pc:docMk/>
            <pc:sldMk cId="1896286891" sldId="405"/>
            <ac:spMk id="20" creationId="{B0D077A7-3322-EA2B-D3F7-B6D408368DA0}"/>
          </ac:spMkLst>
        </pc:spChg>
        <pc:spChg chg="add mod">
          <ac:chgData name="Rui Costa" userId="3a2e054e-4720-4130-a729-7446f90c0726" providerId="ADAL" clId="{742D62C2-32C4-4BFE-81C9-905A9FF33721}" dt="2022-12-15T19:42:01.565" v="1215" actId="1076"/>
          <ac:spMkLst>
            <pc:docMk/>
            <pc:sldMk cId="1896286891" sldId="405"/>
            <ac:spMk id="21" creationId="{5B5F292C-9CF0-5081-C995-545C06B870E1}"/>
          </ac:spMkLst>
        </pc:spChg>
        <pc:spChg chg="add mod">
          <ac:chgData name="Rui Costa" userId="3a2e054e-4720-4130-a729-7446f90c0726" providerId="ADAL" clId="{742D62C2-32C4-4BFE-81C9-905A9FF33721}" dt="2022-12-15T19:53:19.060" v="1355"/>
          <ac:spMkLst>
            <pc:docMk/>
            <pc:sldMk cId="1896286891" sldId="405"/>
            <ac:spMk id="25" creationId="{BAC12E35-C743-E25A-EE77-DCE37BD3DDDA}"/>
          </ac:spMkLst>
        </pc:spChg>
        <pc:grpChg chg="del mod">
          <ac:chgData name="Rui Costa" userId="3a2e054e-4720-4130-a729-7446f90c0726" providerId="ADAL" clId="{742D62C2-32C4-4BFE-81C9-905A9FF33721}" dt="2022-12-15T19:13:21.965" v="985" actId="165"/>
          <ac:grpSpMkLst>
            <pc:docMk/>
            <pc:sldMk cId="1896286891" sldId="405"/>
            <ac:grpSpMk id="12" creationId="{6426B38C-412A-4776-A746-296B5371A44C}"/>
          </ac:grpSpMkLst>
        </pc:grpChg>
        <pc:graphicFrameChg chg="add del mod modGraphic">
          <ac:chgData name="Rui Costa" userId="3a2e054e-4720-4130-a729-7446f90c0726" providerId="ADAL" clId="{742D62C2-32C4-4BFE-81C9-905A9FF33721}" dt="2022-12-15T19:13:14.315" v="984" actId="18245"/>
          <ac:graphicFrameMkLst>
            <pc:docMk/>
            <pc:sldMk cId="1896286891" sldId="405"/>
            <ac:graphicFrameMk id="10" creationId="{139A6B37-5E8A-E7BF-69EA-CBC0279422E8}"/>
          </ac:graphicFrameMkLst>
        </pc:graphicFrameChg>
        <pc:picChg chg="add del mod">
          <ac:chgData name="Rui Costa" userId="3a2e054e-4720-4130-a729-7446f90c0726" providerId="ADAL" clId="{742D62C2-32C4-4BFE-81C9-905A9FF33721}" dt="2022-12-15T18:47:38.337" v="196"/>
          <ac:picMkLst>
            <pc:docMk/>
            <pc:sldMk cId="1896286891" sldId="405"/>
            <ac:picMk id="7" creationId="{E1E9E8E3-6854-D98F-1CBE-E2C7DB70091E}"/>
          </ac:picMkLst>
        </pc:picChg>
        <pc:picChg chg="add del mod">
          <ac:chgData name="Rui Costa" userId="3a2e054e-4720-4130-a729-7446f90c0726" providerId="ADAL" clId="{742D62C2-32C4-4BFE-81C9-905A9FF33721}" dt="2022-12-15T18:51:54.572" v="689" actId="478"/>
          <ac:picMkLst>
            <pc:docMk/>
            <pc:sldMk cId="1896286891" sldId="405"/>
            <ac:picMk id="8" creationId="{7F89C5C8-A7F4-BE9C-297F-6CAF0FBDBB92}"/>
          </ac:picMkLst>
        </pc:picChg>
        <pc:picChg chg="add mod">
          <ac:chgData name="Rui Costa" userId="3a2e054e-4720-4130-a729-7446f90c0726" providerId="ADAL" clId="{742D62C2-32C4-4BFE-81C9-905A9FF33721}" dt="2022-12-15T19:53:19.060" v="1355"/>
          <ac:picMkLst>
            <pc:docMk/>
            <pc:sldMk cId="1896286891" sldId="405"/>
            <ac:picMk id="22" creationId="{FA39E42C-C793-B1AA-3BAE-D0F53A437145}"/>
          </ac:picMkLst>
        </pc:picChg>
        <pc:picChg chg="add mod">
          <ac:chgData name="Rui Costa" userId="3a2e054e-4720-4130-a729-7446f90c0726" providerId="ADAL" clId="{742D62C2-32C4-4BFE-81C9-905A9FF33721}" dt="2022-12-15T19:53:19.060" v="1355"/>
          <ac:picMkLst>
            <pc:docMk/>
            <pc:sldMk cId="1896286891" sldId="405"/>
            <ac:picMk id="23" creationId="{A4F254AA-958B-AB49-69DF-583BDED6E11D}"/>
          </ac:picMkLst>
        </pc:picChg>
        <pc:picChg chg="add mod">
          <ac:chgData name="Rui Costa" userId="3a2e054e-4720-4130-a729-7446f90c0726" providerId="ADAL" clId="{742D62C2-32C4-4BFE-81C9-905A9FF33721}" dt="2022-12-15T19:53:19.060" v="1355"/>
          <ac:picMkLst>
            <pc:docMk/>
            <pc:sldMk cId="1896286891" sldId="405"/>
            <ac:picMk id="24" creationId="{F51A92AB-0DD8-AE85-6495-C552D8FAA653}"/>
          </ac:picMkLst>
        </pc:picChg>
        <pc:picChg chg="add mod">
          <ac:chgData name="Rui Costa" userId="3a2e054e-4720-4130-a729-7446f90c0726" providerId="ADAL" clId="{742D62C2-32C4-4BFE-81C9-905A9FF33721}" dt="2022-12-15T19:53:19.060" v="1355"/>
          <ac:picMkLst>
            <pc:docMk/>
            <pc:sldMk cId="1896286891" sldId="405"/>
            <ac:picMk id="26" creationId="{4FB1A38A-661C-3F21-C23A-F0EEEA0BD6F1}"/>
          </ac:picMkLst>
        </pc:picChg>
      </pc:sldChg>
      <pc:sldChg chg="addSp delSp modSp add mod ord">
        <pc:chgData name="Rui Costa" userId="3a2e054e-4720-4130-a729-7446f90c0726" providerId="ADAL" clId="{742D62C2-32C4-4BFE-81C9-905A9FF33721}" dt="2022-12-15T19:58:57.283" v="1395"/>
        <pc:sldMkLst>
          <pc:docMk/>
          <pc:sldMk cId="266691664" sldId="406"/>
        </pc:sldMkLst>
        <pc:spChg chg="mod">
          <ac:chgData name="Rui Costa" userId="3a2e054e-4720-4130-a729-7446f90c0726" providerId="ADAL" clId="{742D62C2-32C4-4BFE-81C9-905A9FF33721}" dt="2022-12-15T19:00:30.969" v="810" actId="20577"/>
          <ac:spMkLst>
            <pc:docMk/>
            <pc:sldMk cId="266691664" sldId="406"/>
            <ac:spMk id="5" creationId="{00000000-0000-0000-0000-000000000000}"/>
          </ac:spMkLst>
        </pc:spChg>
        <pc:spChg chg="add mod">
          <ac:chgData name="Rui Costa" userId="3a2e054e-4720-4130-a729-7446f90c0726" providerId="ADAL" clId="{742D62C2-32C4-4BFE-81C9-905A9FF33721}" dt="2022-12-15T19:52:58.273" v="1348"/>
          <ac:spMkLst>
            <pc:docMk/>
            <pc:sldMk cId="266691664" sldId="406"/>
            <ac:spMk id="9" creationId="{23432390-9EB4-2114-07E6-BA485652F585}"/>
          </ac:spMkLst>
        </pc:spChg>
        <pc:spChg chg="del">
          <ac:chgData name="Rui Costa" userId="3a2e054e-4720-4130-a729-7446f90c0726" providerId="ADAL" clId="{742D62C2-32C4-4BFE-81C9-905A9FF33721}" dt="2022-12-15T19:48:41.469" v="1284" actId="478"/>
          <ac:spMkLst>
            <pc:docMk/>
            <pc:sldMk cId="266691664" sldId="406"/>
            <ac:spMk id="10" creationId="{BB607328-2BF4-DF36-ACE9-E2E35B551CF6}"/>
          </ac:spMkLst>
        </pc:spChg>
        <pc:picChg chg="add del mod">
          <ac:chgData name="Rui Costa" userId="3a2e054e-4720-4130-a729-7446f90c0726" providerId="ADAL" clId="{742D62C2-32C4-4BFE-81C9-905A9FF33721}" dt="2022-12-15T19:58:28.865" v="1390" actId="478"/>
          <ac:picMkLst>
            <pc:docMk/>
            <pc:sldMk cId="266691664" sldId="406"/>
            <ac:picMk id="2" creationId="{45392E1D-F764-F7D7-A546-7451E4CC7599}"/>
          </ac:picMkLst>
        </pc:picChg>
        <pc:picChg chg="del">
          <ac:chgData name="Rui Costa" userId="3a2e054e-4720-4130-a729-7446f90c0726" providerId="ADAL" clId="{742D62C2-32C4-4BFE-81C9-905A9FF33721}" dt="2022-12-15T19:48:41.469" v="1284" actId="478"/>
          <ac:picMkLst>
            <pc:docMk/>
            <pc:sldMk cId="266691664" sldId="406"/>
            <ac:picMk id="3" creationId="{AB283CD5-0017-2224-26AB-70B3B238861B}"/>
          </ac:picMkLst>
        </pc:picChg>
        <pc:picChg chg="del">
          <ac:chgData name="Rui Costa" userId="3a2e054e-4720-4130-a729-7446f90c0726" providerId="ADAL" clId="{742D62C2-32C4-4BFE-81C9-905A9FF33721}" dt="2022-12-15T19:48:41.469" v="1284" actId="478"/>
          <ac:picMkLst>
            <pc:docMk/>
            <pc:sldMk cId="266691664" sldId="406"/>
            <ac:picMk id="4" creationId="{290C44D0-E37E-6E51-4DB5-EEC87BC103FC}"/>
          </ac:picMkLst>
        </pc:picChg>
        <pc:picChg chg="add mod">
          <ac:chgData name="Rui Costa" userId="3a2e054e-4720-4130-a729-7446f90c0726" providerId="ADAL" clId="{742D62C2-32C4-4BFE-81C9-905A9FF33721}" dt="2022-12-15T19:52:58.273" v="1348"/>
          <ac:picMkLst>
            <pc:docMk/>
            <pc:sldMk cId="266691664" sldId="406"/>
            <ac:picMk id="7" creationId="{685A4163-AB3C-6A1E-9B8F-A6E686B79506}"/>
          </ac:picMkLst>
        </pc:picChg>
        <pc:picChg chg="add mod">
          <ac:chgData name="Rui Costa" userId="3a2e054e-4720-4130-a729-7446f90c0726" providerId="ADAL" clId="{742D62C2-32C4-4BFE-81C9-905A9FF33721}" dt="2022-12-15T19:52:58.273" v="1348"/>
          <ac:picMkLst>
            <pc:docMk/>
            <pc:sldMk cId="266691664" sldId="406"/>
            <ac:picMk id="8" creationId="{D90A7941-3921-F83B-A390-ABBF8CE28A2B}"/>
          </ac:picMkLst>
        </pc:picChg>
        <pc:picChg chg="del">
          <ac:chgData name="Rui Costa" userId="3a2e054e-4720-4130-a729-7446f90c0726" providerId="ADAL" clId="{742D62C2-32C4-4BFE-81C9-905A9FF33721}" dt="2022-12-15T19:48:41.469" v="1284" actId="478"/>
          <ac:picMkLst>
            <pc:docMk/>
            <pc:sldMk cId="266691664" sldId="406"/>
            <ac:picMk id="11" creationId="{A45E4CCC-6922-0257-E8A2-1EAE054729CA}"/>
          </ac:picMkLst>
        </pc:picChg>
        <pc:picChg chg="del">
          <ac:chgData name="Rui Costa" userId="3a2e054e-4720-4130-a729-7446f90c0726" providerId="ADAL" clId="{742D62C2-32C4-4BFE-81C9-905A9FF33721}" dt="2022-12-15T19:48:41.469" v="1284" actId="478"/>
          <ac:picMkLst>
            <pc:docMk/>
            <pc:sldMk cId="266691664" sldId="406"/>
            <ac:picMk id="13" creationId="{4271E0A4-A655-CB97-C16D-7AC85E5EA42E}"/>
          </ac:picMkLst>
        </pc:picChg>
        <pc:picChg chg="add mod">
          <ac:chgData name="Rui Costa" userId="3a2e054e-4720-4130-a729-7446f90c0726" providerId="ADAL" clId="{742D62C2-32C4-4BFE-81C9-905A9FF33721}" dt="2022-12-15T19:52:58.273" v="1348"/>
          <ac:picMkLst>
            <pc:docMk/>
            <pc:sldMk cId="266691664" sldId="406"/>
            <ac:picMk id="14" creationId="{02AD93F7-B6F0-0A4D-C0D6-41BCF10C0DF8}"/>
          </ac:picMkLst>
        </pc:picChg>
        <pc:picChg chg="add mod">
          <ac:chgData name="Rui Costa" userId="3a2e054e-4720-4130-a729-7446f90c0726" providerId="ADAL" clId="{742D62C2-32C4-4BFE-81C9-905A9FF33721}" dt="2022-12-15T19:58:57.283" v="1395"/>
          <ac:picMkLst>
            <pc:docMk/>
            <pc:sldMk cId="266691664" sldId="406"/>
            <ac:picMk id="15" creationId="{A7827E6D-89C6-B83C-B812-182A33A07810}"/>
          </ac:picMkLst>
        </pc:picChg>
      </pc:sldChg>
      <pc:sldChg chg="addSp delSp modSp add del mod modTransition delAnim modAnim">
        <pc:chgData name="Rui Costa" userId="3a2e054e-4720-4130-a729-7446f90c0726" providerId="ADAL" clId="{742D62C2-32C4-4BFE-81C9-905A9FF33721}" dt="2022-12-15T18:59:17.864" v="792" actId="47"/>
        <pc:sldMkLst>
          <pc:docMk/>
          <pc:sldMk cId="2178891223" sldId="406"/>
        </pc:sldMkLst>
        <pc:spChg chg="mod topLvl">
          <ac:chgData name="Rui Costa" userId="3a2e054e-4720-4130-a729-7446f90c0726" providerId="ADAL" clId="{742D62C2-32C4-4BFE-81C9-905A9FF33721}" dt="2022-12-15T18:57:14.250" v="768" actId="478"/>
          <ac:spMkLst>
            <pc:docMk/>
            <pc:sldMk cId="2178891223" sldId="406"/>
            <ac:spMk id="3" creationId="{88DDEF2A-7B4B-5798-6D80-6A392D4AEA49}"/>
          </ac:spMkLst>
        </pc:spChg>
        <pc:spChg chg="del mod">
          <ac:chgData name="Rui Costa" userId="3a2e054e-4720-4130-a729-7446f90c0726" providerId="ADAL" clId="{742D62C2-32C4-4BFE-81C9-905A9FF33721}" dt="2022-12-15T18:57:10.473" v="766" actId="478"/>
          <ac:spMkLst>
            <pc:docMk/>
            <pc:sldMk cId="2178891223" sldId="406"/>
            <ac:spMk id="4" creationId="{97ED83E4-8392-E745-47A0-5C8DE83C6CF9}"/>
          </ac:spMkLst>
        </pc:spChg>
        <pc:spChg chg="del">
          <ac:chgData name="Rui Costa" userId="3a2e054e-4720-4130-a729-7446f90c0726" providerId="ADAL" clId="{742D62C2-32C4-4BFE-81C9-905A9FF33721}" dt="2022-12-15T18:57:00.088" v="763" actId="478"/>
          <ac:spMkLst>
            <pc:docMk/>
            <pc:sldMk cId="2178891223" sldId="406"/>
            <ac:spMk id="5" creationId="{00000000-0000-0000-0000-000000000000}"/>
          </ac:spMkLst>
        </pc:spChg>
        <pc:spChg chg="del mod topLvl">
          <ac:chgData name="Rui Costa" userId="3a2e054e-4720-4130-a729-7446f90c0726" providerId="ADAL" clId="{742D62C2-32C4-4BFE-81C9-905A9FF33721}" dt="2022-12-15T18:57:14.250" v="768" actId="478"/>
          <ac:spMkLst>
            <pc:docMk/>
            <pc:sldMk cId="2178891223" sldId="406"/>
            <ac:spMk id="8" creationId="{69958D16-A80E-8F8D-4E00-B0235006DD23}"/>
          </ac:spMkLst>
        </pc:spChg>
        <pc:spChg chg="del mod">
          <ac:chgData name="Rui Costa" userId="3a2e054e-4720-4130-a729-7446f90c0726" providerId="ADAL" clId="{742D62C2-32C4-4BFE-81C9-905A9FF33721}" dt="2022-12-15T18:57:12.524" v="767" actId="478"/>
          <ac:spMkLst>
            <pc:docMk/>
            <pc:sldMk cId="2178891223" sldId="406"/>
            <ac:spMk id="9" creationId="{566ED60D-F5FD-0657-DE82-8F11D6C52A19}"/>
          </ac:spMkLst>
        </pc:spChg>
        <pc:grpChg chg="del mod">
          <ac:chgData name="Rui Costa" userId="3a2e054e-4720-4130-a729-7446f90c0726" providerId="ADAL" clId="{742D62C2-32C4-4BFE-81C9-905A9FF33721}" dt="2022-12-15T18:57:14.250" v="768" actId="478"/>
          <ac:grpSpMkLst>
            <pc:docMk/>
            <pc:sldMk cId="2178891223" sldId="406"/>
            <ac:grpSpMk id="2" creationId="{25F153A8-201B-CEF8-41CA-1E59DA321715}"/>
          </ac:grpSpMkLst>
        </pc:grpChg>
        <pc:graphicFrameChg chg="del mod">
          <ac:chgData name="Rui Costa" userId="3a2e054e-4720-4130-a729-7446f90c0726" providerId="ADAL" clId="{742D62C2-32C4-4BFE-81C9-905A9FF33721}" dt="2022-12-15T18:56:51.835" v="761" actId="18245"/>
          <ac:graphicFrameMkLst>
            <pc:docMk/>
            <pc:sldMk cId="2178891223" sldId="406"/>
            <ac:graphicFrameMk id="7" creationId="{78C200BB-272C-4BD1-8282-CAD1CE9E25D6}"/>
          </ac:graphicFrameMkLst>
        </pc:graphicFrameChg>
        <pc:picChg chg="add mod">
          <ac:chgData name="Rui Costa" userId="3a2e054e-4720-4130-a729-7446f90c0726" providerId="ADAL" clId="{742D62C2-32C4-4BFE-81C9-905A9FF33721}" dt="2022-12-15T18:57:23.507" v="772" actId="1076"/>
          <ac:picMkLst>
            <pc:docMk/>
            <pc:sldMk cId="2178891223" sldId="406"/>
            <ac:picMk id="10" creationId="{2A152B02-034B-297B-8159-2FF1C407A2FC}"/>
          </ac:picMkLst>
        </pc:picChg>
        <pc:picChg chg="add mod">
          <ac:chgData name="Rui Costa" userId="3a2e054e-4720-4130-a729-7446f90c0726" providerId="ADAL" clId="{742D62C2-32C4-4BFE-81C9-905A9FF33721}" dt="2022-12-15T18:57:37.099" v="774" actId="1076"/>
          <ac:picMkLst>
            <pc:docMk/>
            <pc:sldMk cId="2178891223" sldId="406"/>
            <ac:picMk id="11" creationId="{C4494B4B-CEE2-0C82-04D2-AB16EFA95AC6}"/>
          </ac:picMkLst>
        </pc:picChg>
        <pc:picChg chg="mod">
          <ac:chgData name="Rui Costa" userId="3a2e054e-4720-4130-a729-7446f90c0726" providerId="ADAL" clId="{742D62C2-32C4-4BFE-81C9-905A9FF33721}" dt="2022-12-15T18:57:06.190" v="765" actId="1076"/>
          <ac:picMkLst>
            <pc:docMk/>
            <pc:sldMk cId="2178891223" sldId="406"/>
            <ac:picMk id="12" creationId="{1A7755A4-68E0-5941-9B45-CBD0AB4A6D41}"/>
          </ac:picMkLst>
        </pc:picChg>
      </pc:sldChg>
      <pc:sldChg chg="addSp delSp modSp new mod setBg">
        <pc:chgData name="Rui Costa" userId="3a2e054e-4720-4130-a729-7446f90c0726" providerId="ADAL" clId="{742D62C2-32C4-4BFE-81C9-905A9FF33721}" dt="2022-12-15T19:08:58.069" v="895"/>
        <pc:sldMkLst>
          <pc:docMk/>
          <pc:sldMk cId="309405395" sldId="407"/>
        </pc:sldMkLst>
        <pc:spChg chg="add mod">
          <ac:chgData name="Rui Costa" userId="3a2e054e-4720-4130-a729-7446f90c0726" providerId="ADAL" clId="{742D62C2-32C4-4BFE-81C9-905A9FF33721}" dt="2022-12-15T19:05:37.465" v="851" actId="1076"/>
          <ac:spMkLst>
            <pc:docMk/>
            <pc:sldMk cId="309405395" sldId="407"/>
            <ac:spMk id="7" creationId="{3011E082-3426-8F82-7111-8FE632C005EA}"/>
          </ac:spMkLst>
        </pc:spChg>
        <pc:picChg chg="add del mod">
          <ac:chgData name="Rui Costa" userId="3a2e054e-4720-4130-a729-7446f90c0726" providerId="ADAL" clId="{742D62C2-32C4-4BFE-81C9-905A9FF33721}" dt="2022-12-15T19:02:33.273" v="815" actId="478"/>
          <ac:picMkLst>
            <pc:docMk/>
            <pc:sldMk cId="309405395" sldId="407"/>
            <ac:picMk id="4" creationId="{E984900D-3ECB-9538-17FB-BD280614CF81}"/>
          </ac:picMkLst>
        </pc:picChg>
        <pc:picChg chg="add mod ord">
          <ac:chgData name="Rui Costa" userId="3a2e054e-4720-4130-a729-7446f90c0726" providerId="ADAL" clId="{742D62C2-32C4-4BFE-81C9-905A9FF33721}" dt="2022-12-15T19:05:25.733" v="844" actId="166"/>
          <ac:picMkLst>
            <pc:docMk/>
            <pc:sldMk cId="309405395" sldId="407"/>
            <ac:picMk id="5" creationId="{0296EEC1-4B26-4131-0750-662956932D84}"/>
          </ac:picMkLst>
        </pc:picChg>
        <pc:picChg chg="add mod">
          <ac:chgData name="Rui Costa" userId="3a2e054e-4720-4130-a729-7446f90c0726" providerId="ADAL" clId="{742D62C2-32C4-4BFE-81C9-905A9FF33721}" dt="2022-12-15T19:05:12.904" v="841" actId="14100"/>
          <ac:picMkLst>
            <pc:docMk/>
            <pc:sldMk cId="309405395" sldId="407"/>
            <ac:picMk id="1026" creationId="{CFFBDE19-93E3-19CE-2853-F22F56FCFCAC}"/>
          </ac:picMkLst>
        </pc:picChg>
        <pc:picChg chg="add mod">
          <ac:chgData name="Rui Costa" userId="3a2e054e-4720-4130-a729-7446f90c0726" providerId="ADAL" clId="{742D62C2-32C4-4BFE-81C9-905A9FF33721}" dt="2022-12-15T19:05:02.777" v="839" actId="14100"/>
          <ac:picMkLst>
            <pc:docMk/>
            <pc:sldMk cId="309405395" sldId="407"/>
            <ac:picMk id="1028" creationId="{143D3972-B7C0-CE38-E8A0-50CD6EE029AC}"/>
          </ac:picMkLst>
        </pc:picChg>
      </pc:sldChg>
      <pc:sldChg chg="addSp delSp modSp add mod">
        <pc:chgData name="Rui Costa" userId="3a2e054e-4720-4130-a729-7446f90c0726" providerId="ADAL" clId="{742D62C2-32C4-4BFE-81C9-905A9FF33721}" dt="2022-12-15T19:58:08.408" v="1385" actId="166"/>
        <pc:sldMkLst>
          <pc:docMk/>
          <pc:sldMk cId="271827808" sldId="408"/>
        </pc:sldMkLst>
        <pc:spChg chg="mod">
          <ac:chgData name="Rui Costa" userId="3a2e054e-4720-4130-a729-7446f90c0726" providerId="ADAL" clId="{742D62C2-32C4-4BFE-81C9-905A9FF33721}" dt="2022-12-15T19:07:19.196" v="864" actId="20577"/>
          <ac:spMkLst>
            <pc:docMk/>
            <pc:sldMk cId="271827808" sldId="408"/>
            <ac:spMk id="5" creationId="{00000000-0000-0000-0000-000000000000}"/>
          </ac:spMkLst>
        </pc:spChg>
        <pc:spChg chg="add mod">
          <ac:chgData name="Rui Costa" userId="3a2e054e-4720-4130-a729-7446f90c0726" providerId="ADAL" clId="{742D62C2-32C4-4BFE-81C9-905A9FF33721}" dt="2022-12-15T19:53:27.836" v="1358"/>
          <ac:spMkLst>
            <pc:docMk/>
            <pc:sldMk cId="271827808" sldId="408"/>
            <ac:spMk id="9" creationId="{BDD475A9-39F7-60F0-1901-50929DBC2F3A}"/>
          </ac:spMkLst>
        </pc:spChg>
        <pc:spChg chg="del">
          <ac:chgData name="Rui Costa" userId="3a2e054e-4720-4130-a729-7446f90c0726" providerId="ADAL" clId="{742D62C2-32C4-4BFE-81C9-905A9FF33721}" dt="2022-12-15T19:47:49.212" v="1274" actId="478"/>
          <ac:spMkLst>
            <pc:docMk/>
            <pc:sldMk cId="271827808" sldId="408"/>
            <ac:spMk id="10" creationId="{FB90DBAB-7A90-9A59-349A-AEAF3C631E7B}"/>
          </ac:spMkLst>
        </pc:spChg>
        <pc:picChg chg="add del mod">
          <ac:chgData name="Rui Costa" userId="3a2e054e-4720-4130-a729-7446f90c0726" providerId="ADAL" clId="{742D62C2-32C4-4BFE-81C9-905A9FF33721}" dt="2022-12-15T19:57:55.826" v="1384" actId="478"/>
          <ac:picMkLst>
            <pc:docMk/>
            <pc:sldMk cId="271827808" sldId="408"/>
            <ac:picMk id="2" creationId="{49BFFFD3-D8C0-0A72-907A-BDF9313D9324}"/>
          </ac:picMkLst>
        </pc:picChg>
        <pc:picChg chg="del">
          <ac:chgData name="Rui Costa" userId="3a2e054e-4720-4130-a729-7446f90c0726" providerId="ADAL" clId="{742D62C2-32C4-4BFE-81C9-905A9FF33721}" dt="2022-12-15T19:47:49.212" v="1274" actId="478"/>
          <ac:picMkLst>
            <pc:docMk/>
            <pc:sldMk cId="271827808" sldId="408"/>
            <ac:picMk id="3" creationId="{2486B79A-4D23-15C6-1D4C-89F219A69B51}"/>
          </ac:picMkLst>
        </pc:picChg>
        <pc:picChg chg="del">
          <ac:chgData name="Rui Costa" userId="3a2e054e-4720-4130-a729-7446f90c0726" providerId="ADAL" clId="{742D62C2-32C4-4BFE-81C9-905A9FF33721}" dt="2022-12-15T19:47:49.212" v="1274" actId="478"/>
          <ac:picMkLst>
            <pc:docMk/>
            <pc:sldMk cId="271827808" sldId="408"/>
            <ac:picMk id="4" creationId="{FE2FBE1D-950A-3281-45A3-601B474F2776}"/>
          </ac:picMkLst>
        </pc:picChg>
        <pc:picChg chg="add mod">
          <ac:chgData name="Rui Costa" userId="3a2e054e-4720-4130-a729-7446f90c0726" providerId="ADAL" clId="{742D62C2-32C4-4BFE-81C9-905A9FF33721}" dt="2022-12-15T19:53:27.836" v="1358"/>
          <ac:picMkLst>
            <pc:docMk/>
            <pc:sldMk cId="271827808" sldId="408"/>
            <ac:picMk id="7" creationId="{D14EA7DD-526D-1643-B9FF-1BB88780A097}"/>
          </ac:picMkLst>
        </pc:picChg>
        <pc:picChg chg="add mod">
          <ac:chgData name="Rui Costa" userId="3a2e054e-4720-4130-a729-7446f90c0726" providerId="ADAL" clId="{742D62C2-32C4-4BFE-81C9-905A9FF33721}" dt="2022-12-15T19:53:27.836" v="1358"/>
          <ac:picMkLst>
            <pc:docMk/>
            <pc:sldMk cId="271827808" sldId="408"/>
            <ac:picMk id="8" creationId="{1EFD2A60-A5BB-C1A8-715F-26B7D0B2E7C4}"/>
          </ac:picMkLst>
        </pc:picChg>
        <pc:picChg chg="del">
          <ac:chgData name="Rui Costa" userId="3a2e054e-4720-4130-a729-7446f90c0726" providerId="ADAL" clId="{742D62C2-32C4-4BFE-81C9-905A9FF33721}" dt="2022-12-15T19:47:49.212" v="1274" actId="478"/>
          <ac:picMkLst>
            <pc:docMk/>
            <pc:sldMk cId="271827808" sldId="408"/>
            <ac:picMk id="11" creationId="{39BCF0DB-B3D3-A198-99E2-7F1807CC8F28}"/>
          </ac:picMkLst>
        </pc:picChg>
        <pc:picChg chg="del">
          <ac:chgData name="Rui Costa" userId="3a2e054e-4720-4130-a729-7446f90c0726" providerId="ADAL" clId="{742D62C2-32C4-4BFE-81C9-905A9FF33721}" dt="2022-12-15T19:47:49.212" v="1274" actId="478"/>
          <ac:picMkLst>
            <pc:docMk/>
            <pc:sldMk cId="271827808" sldId="408"/>
            <ac:picMk id="13" creationId="{63A473E0-71D4-53D0-0330-B4391B81D33E}"/>
          </ac:picMkLst>
        </pc:picChg>
        <pc:picChg chg="add mod">
          <ac:chgData name="Rui Costa" userId="3a2e054e-4720-4130-a729-7446f90c0726" providerId="ADAL" clId="{742D62C2-32C4-4BFE-81C9-905A9FF33721}" dt="2022-12-15T19:53:27.836" v="1358"/>
          <ac:picMkLst>
            <pc:docMk/>
            <pc:sldMk cId="271827808" sldId="408"/>
            <ac:picMk id="14" creationId="{1BE68CF9-A53E-38C3-3803-1C89625A9495}"/>
          </ac:picMkLst>
        </pc:picChg>
        <pc:picChg chg="add mod ord">
          <ac:chgData name="Rui Costa" userId="3a2e054e-4720-4130-a729-7446f90c0726" providerId="ADAL" clId="{742D62C2-32C4-4BFE-81C9-905A9FF33721}" dt="2022-12-15T19:58:08.408" v="1385" actId="166"/>
          <ac:picMkLst>
            <pc:docMk/>
            <pc:sldMk cId="271827808" sldId="408"/>
            <ac:picMk id="15" creationId="{BD73B40D-FDED-5BAE-FAA1-A0927A7747CD}"/>
          </ac:picMkLst>
        </pc:picChg>
      </pc:sldChg>
      <pc:sldChg chg="addSp modSp new del mod">
        <pc:chgData name="Rui Costa" userId="3a2e054e-4720-4130-a729-7446f90c0726" providerId="ADAL" clId="{742D62C2-32C4-4BFE-81C9-905A9FF33721}" dt="2022-12-15T19:40:30.629" v="1174" actId="47"/>
        <pc:sldMkLst>
          <pc:docMk/>
          <pc:sldMk cId="1801932462" sldId="409"/>
        </pc:sldMkLst>
        <pc:spChg chg="add mod">
          <ac:chgData name="Rui Costa" userId="3a2e054e-4720-4130-a729-7446f90c0726" providerId="ADAL" clId="{742D62C2-32C4-4BFE-81C9-905A9FF33721}" dt="2022-12-15T19:12:38.309" v="981" actId="20577"/>
          <ac:spMkLst>
            <pc:docMk/>
            <pc:sldMk cId="1801932462" sldId="409"/>
            <ac:spMk id="3" creationId="{3C2CCCF5-1EC4-ED5D-94D8-86DBB569F4E7}"/>
          </ac:spMkLst>
        </pc:spChg>
      </pc:sldChg>
      <pc:sldChg chg="addSp delSp modSp add mod modTransition modAnim">
        <pc:chgData name="Rui Costa" userId="3a2e054e-4720-4130-a729-7446f90c0726" providerId="ADAL" clId="{742D62C2-32C4-4BFE-81C9-905A9FF33721}" dt="2022-12-15T19:53:22.197" v="1356"/>
        <pc:sldMkLst>
          <pc:docMk/>
          <pc:sldMk cId="1380133241" sldId="410"/>
        </pc:sldMkLst>
        <pc:spChg chg="add mod">
          <ac:chgData name="Rui Costa" userId="3a2e054e-4720-4130-a729-7446f90c0726" providerId="ADAL" clId="{742D62C2-32C4-4BFE-81C9-905A9FF33721}" dt="2022-12-15T19:42:05.684" v="1216"/>
          <ac:spMkLst>
            <pc:docMk/>
            <pc:sldMk cId="1380133241" sldId="410"/>
            <ac:spMk id="2" creationId="{5B725B2A-BB0E-26E9-FD9D-ED135F8C17F3}"/>
          </ac:spMkLst>
        </pc:spChg>
        <pc:spChg chg="add mod">
          <ac:chgData name="Rui Costa" userId="3a2e054e-4720-4130-a729-7446f90c0726" providerId="ADAL" clId="{742D62C2-32C4-4BFE-81C9-905A9FF33721}" dt="2022-12-15T19:53:22.197" v="1356"/>
          <ac:spMkLst>
            <pc:docMk/>
            <pc:sldMk cId="1380133241" sldId="410"/>
            <ac:spMk id="6" creationId="{6120C47B-DC6C-1938-3F63-99207768E341}"/>
          </ac:spMkLst>
        </pc:spChg>
        <pc:spChg chg="del">
          <ac:chgData name="Rui Costa" userId="3a2e054e-4720-4130-a729-7446f90c0726" providerId="ADAL" clId="{742D62C2-32C4-4BFE-81C9-905A9FF33721}" dt="2022-12-15T19:13:30.620" v="987" actId="478"/>
          <ac:spMkLst>
            <pc:docMk/>
            <pc:sldMk cId="1380133241" sldId="410"/>
            <ac:spMk id="13" creationId="{A4C1B803-C1FB-3B6C-6B9B-2F53E7531A49}"/>
          </ac:spMkLst>
        </pc:spChg>
        <pc:spChg chg="del">
          <ac:chgData name="Rui Costa" userId="3a2e054e-4720-4130-a729-7446f90c0726" providerId="ADAL" clId="{742D62C2-32C4-4BFE-81C9-905A9FF33721}" dt="2022-12-15T19:13:30.620" v="987" actId="478"/>
          <ac:spMkLst>
            <pc:docMk/>
            <pc:sldMk cId="1380133241" sldId="410"/>
            <ac:spMk id="14" creationId="{32A6B327-3A16-EFC7-89BA-2CF88D4F73EA}"/>
          </ac:spMkLst>
        </pc:spChg>
        <pc:spChg chg="del">
          <ac:chgData name="Rui Costa" userId="3a2e054e-4720-4130-a729-7446f90c0726" providerId="ADAL" clId="{742D62C2-32C4-4BFE-81C9-905A9FF33721}" dt="2022-12-15T19:13:30.620" v="987" actId="478"/>
          <ac:spMkLst>
            <pc:docMk/>
            <pc:sldMk cId="1380133241" sldId="410"/>
            <ac:spMk id="15" creationId="{CAB7F19B-C071-D862-B8E6-4B68B07490F7}"/>
          </ac:spMkLst>
        </pc:spChg>
        <pc:spChg chg="del">
          <ac:chgData name="Rui Costa" userId="3a2e054e-4720-4130-a729-7446f90c0726" providerId="ADAL" clId="{742D62C2-32C4-4BFE-81C9-905A9FF33721}" dt="2022-12-15T19:13:30.620" v="987" actId="478"/>
          <ac:spMkLst>
            <pc:docMk/>
            <pc:sldMk cId="1380133241" sldId="410"/>
            <ac:spMk id="16" creationId="{07BBD37C-9FB4-E5CF-3FC8-261B6BCC9004}"/>
          </ac:spMkLst>
        </pc:spChg>
        <pc:spChg chg="del">
          <ac:chgData name="Rui Costa" userId="3a2e054e-4720-4130-a729-7446f90c0726" providerId="ADAL" clId="{742D62C2-32C4-4BFE-81C9-905A9FF33721}" dt="2022-12-15T19:13:30.620" v="987" actId="478"/>
          <ac:spMkLst>
            <pc:docMk/>
            <pc:sldMk cId="1380133241" sldId="410"/>
            <ac:spMk id="17" creationId="{1135F979-5B20-E22F-E680-DA01A1A1897B}"/>
          </ac:spMkLst>
        </pc:spChg>
        <pc:spChg chg="del">
          <ac:chgData name="Rui Costa" userId="3a2e054e-4720-4130-a729-7446f90c0726" providerId="ADAL" clId="{742D62C2-32C4-4BFE-81C9-905A9FF33721}" dt="2022-12-15T19:13:30.620" v="987" actId="478"/>
          <ac:spMkLst>
            <pc:docMk/>
            <pc:sldMk cId="1380133241" sldId="410"/>
            <ac:spMk id="18" creationId="{C3CED0D0-34C1-9552-DA10-1F6F6EBA74DA}"/>
          </ac:spMkLst>
        </pc:spChg>
        <pc:spChg chg="mod">
          <ac:chgData name="Rui Costa" userId="3a2e054e-4720-4130-a729-7446f90c0726" providerId="ADAL" clId="{742D62C2-32C4-4BFE-81C9-905A9FF33721}" dt="2022-12-15T19:13:43.624" v="990" actId="1037"/>
          <ac:spMkLst>
            <pc:docMk/>
            <pc:sldMk cId="1380133241" sldId="410"/>
            <ac:spMk id="19" creationId="{DF4E6FBA-AC6B-B557-A11C-3AB7F035F5FB}"/>
          </ac:spMkLst>
        </pc:spChg>
        <pc:spChg chg="mod">
          <ac:chgData name="Rui Costa" userId="3a2e054e-4720-4130-a729-7446f90c0726" providerId="ADAL" clId="{742D62C2-32C4-4BFE-81C9-905A9FF33721}" dt="2022-12-15T19:13:35.605" v="988" actId="1076"/>
          <ac:spMkLst>
            <pc:docMk/>
            <pc:sldMk cId="1380133241" sldId="410"/>
            <ac:spMk id="20" creationId="{B0D077A7-3322-EA2B-D3F7-B6D408368DA0}"/>
          </ac:spMkLst>
        </pc:spChg>
        <pc:picChg chg="add mod">
          <ac:chgData name="Rui Costa" userId="3a2e054e-4720-4130-a729-7446f90c0726" providerId="ADAL" clId="{742D62C2-32C4-4BFE-81C9-905A9FF33721}" dt="2022-12-15T19:53:22.197" v="1356"/>
          <ac:picMkLst>
            <pc:docMk/>
            <pc:sldMk cId="1380133241" sldId="410"/>
            <ac:picMk id="3" creationId="{A4A823F6-6C03-4C60-B4B9-2E7E4810C313}"/>
          </ac:picMkLst>
        </pc:picChg>
        <pc:picChg chg="add mod">
          <ac:chgData name="Rui Costa" userId="3a2e054e-4720-4130-a729-7446f90c0726" providerId="ADAL" clId="{742D62C2-32C4-4BFE-81C9-905A9FF33721}" dt="2022-12-15T19:53:22.197" v="1356"/>
          <ac:picMkLst>
            <pc:docMk/>
            <pc:sldMk cId="1380133241" sldId="410"/>
            <ac:picMk id="4" creationId="{DC84E931-6B2C-B369-72B4-EA7F7391F3B3}"/>
          </ac:picMkLst>
        </pc:picChg>
        <pc:picChg chg="add mod">
          <ac:chgData name="Rui Costa" userId="3a2e054e-4720-4130-a729-7446f90c0726" providerId="ADAL" clId="{742D62C2-32C4-4BFE-81C9-905A9FF33721}" dt="2022-12-15T19:53:22.197" v="1356"/>
          <ac:picMkLst>
            <pc:docMk/>
            <pc:sldMk cId="1380133241" sldId="410"/>
            <ac:picMk id="5" creationId="{7EC22281-3845-4F01-F621-0EBE8B253F8A}"/>
          </ac:picMkLst>
        </pc:picChg>
        <pc:picChg chg="add mod">
          <ac:chgData name="Rui Costa" userId="3a2e054e-4720-4130-a729-7446f90c0726" providerId="ADAL" clId="{742D62C2-32C4-4BFE-81C9-905A9FF33721}" dt="2022-12-15T19:53:22.197" v="1356"/>
          <ac:picMkLst>
            <pc:docMk/>
            <pc:sldMk cId="1380133241" sldId="410"/>
            <ac:picMk id="7" creationId="{D5A8ED27-D319-E42D-E200-026CFDA1211C}"/>
          </ac:picMkLst>
        </pc:picChg>
      </pc:sldChg>
      <pc:sldChg chg="add del">
        <pc:chgData name="Rui Costa" userId="3a2e054e-4720-4130-a729-7446f90c0726" providerId="ADAL" clId="{742D62C2-32C4-4BFE-81C9-905A9FF33721}" dt="2022-12-15T19:13:04.550" v="983" actId="47"/>
        <pc:sldMkLst>
          <pc:docMk/>
          <pc:sldMk cId="2394483026" sldId="410"/>
        </pc:sldMkLst>
      </pc:sldChg>
      <pc:sldChg chg="addSp modSp new mod">
        <pc:chgData name="Rui Costa" userId="3a2e054e-4720-4130-a729-7446f90c0726" providerId="ADAL" clId="{742D62C2-32C4-4BFE-81C9-905A9FF33721}" dt="2022-12-15T19:53:40.685" v="1363"/>
        <pc:sldMkLst>
          <pc:docMk/>
          <pc:sldMk cId="1431204095" sldId="411"/>
        </pc:sldMkLst>
        <pc:spChg chg="add mod">
          <ac:chgData name="Rui Costa" userId="3a2e054e-4720-4130-a729-7446f90c0726" providerId="ADAL" clId="{742D62C2-32C4-4BFE-81C9-905A9FF33721}" dt="2022-12-15T19:53:40.685" v="1363"/>
          <ac:spMkLst>
            <pc:docMk/>
            <pc:sldMk cId="1431204095" sldId="411"/>
            <ac:spMk id="10" creationId="{278F9597-77A3-F006-C23B-B1A2575F44A7}"/>
          </ac:spMkLst>
        </pc:spChg>
        <pc:picChg chg="add mod modCrop">
          <ac:chgData name="Rui Costa" userId="3a2e054e-4720-4130-a729-7446f90c0726" providerId="ADAL" clId="{742D62C2-32C4-4BFE-81C9-905A9FF33721}" dt="2022-12-15T19:30:10.104" v="1100" actId="14100"/>
          <ac:picMkLst>
            <pc:docMk/>
            <pc:sldMk cId="1431204095" sldId="411"/>
            <ac:picMk id="6" creationId="{2BA81D2A-3492-3DB6-2750-8396F82EAE88}"/>
          </ac:picMkLst>
        </pc:picChg>
        <pc:picChg chg="add mod">
          <ac:chgData name="Rui Costa" userId="3a2e054e-4720-4130-a729-7446f90c0726" providerId="ADAL" clId="{742D62C2-32C4-4BFE-81C9-905A9FF33721}" dt="2022-12-15T19:53:40.685" v="1363"/>
          <ac:picMkLst>
            <pc:docMk/>
            <pc:sldMk cId="1431204095" sldId="411"/>
            <ac:picMk id="7" creationId="{3CB0D6C3-A61D-7591-9CC1-C616472D37C1}"/>
          </ac:picMkLst>
        </pc:picChg>
        <pc:picChg chg="add mod">
          <ac:chgData name="Rui Costa" userId="3a2e054e-4720-4130-a729-7446f90c0726" providerId="ADAL" clId="{742D62C2-32C4-4BFE-81C9-905A9FF33721}" dt="2022-12-15T19:53:40.685" v="1363"/>
          <ac:picMkLst>
            <pc:docMk/>
            <pc:sldMk cId="1431204095" sldId="411"/>
            <ac:picMk id="8" creationId="{676A3334-0CF9-A2B3-FCA8-53D2DC7A4094}"/>
          </ac:picMkLst>
        </pc:picChg>
        <pc:picChg chg="add mod">
          <ac:chgData name="Rui Costa" userId="3a2e054e-4720-4130-a729-7446f90c0726" providerId="ADAL" clId="{742D62C2-32C4-4BFE-81C9-905A9FF33721}" dt="2022-12-15T19:53:40.685" v="1363"/>
          <ac:picMkLst>
            <pc:docMk/>
            <pc:sldMk cId="1431204095" sldId="411"/>
            <ac:picMk id="9" creationId="{BAFB1F2E-0DAD-E46D-1335-2D9DC5F0F7AA}"/>
          </ac:picMkLst>
        </pc:picChg>
        <pc:picChg chg="add mod">
          <ac:chgData name="Rui Costa" userId="3a2e054e-4720-4130-a729-7446f90c0726" providerId="ADAL" clId="{742D62C2-32C4-4BFE-81C9-905A9FF33721}" dt="2022-12-15T19:53:40.685" v="1363"/>
          <ac:picMkLst>
            <pc:docMk/>
            <pc:sldMk cId="1431204095" sldId="411"/>
            <ac:picMk id="11" creationId="{36BF9AB6-2131-F8D4-D27C-15E30CF5236F}"/>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F1822-40E2-48C0-92FE-69A91B953A1D}"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pt-PT"/>
        </a:p>
      </dgm:t>
    </dgm:pt>
    <dgm:pt modelId="{8AFF1D1A-020C-4E44-A771-BBAD773D4C0E}">
      <dgm:prSet custT="1"/>
      <dgm:spPr/>
      <dgm:t>
        <a:bodyPr/>
        <a:lstStyle/>
        <a:p>
          <a:r>
            <a:rPr lang="pt-PT" sz="2400" dirty="0" err="1"/>
            <a:t>Plant</a:t>
          </a:r>
          <a:r>
            <a:rPr lang="pt-PT" sz="2400" dirty="0"/>
            <a:t> </a:t>
          </a:r>
          <a:r>
            <a:rPr lang="pt-PT" sz="2400" dirty="0" err="1"/>
            <a:t>based</a:t>
          </a:r>
          <a:endParaRPr lang="pt-PT" sz="2400" dirty="0"/>
        </a:p>
      </dgm:t>
    </dgm:pt>
    <dgm:pt modelId="{09B73676-1865-404B-963C-0B7A2497EC97}" type="parTrans" cxnId="{FB36B498-32D0-4944-A549-AA2B04588137}">
      <dgm:prSet/>
      <dgm:spPr/>
      <dgm:t>
        <a:bodyPr/>
        <a:lstStyle/>
        <a:p>
          <a:endParaRPr lang="pt-PT" sz="1400"/>
        </a:p>
      </dgm:t>
    </dgm:pt>
    <dgm:pt modelId="{C800D1F3-BD09-4BFB-B2D6-D3CC64CAA045}" type="sibTrans" cxnId="{FB36B498-32D0-4944-A549-AA2B04588137}">
      <dgm:prSet/>
      <dgm:spPr/>
      <dgm:t>
        <a:bodyPr/>
        <a:lstStyle/>
        <a:p>
          <a:endParaRPr lang="pt-PT" sz="1400"/>
        </a:p>
      </dgm:t>
    </dgm:pt>
    <dgm:pt modelId="{4E528779-0E09-4EF7-8C06-64472088CD6B}">
      <dgm:prSet custT="1"/>
      <dgm:spPr/>
      <dgm:t>
        <a:bodyPr/>
        <a:lstStyle/>
        <a:p>
          <a:r>
            <a:rPr lang="pt-PT" sz="2400" dirty="0" err="1"/>
            <a:t>Sustainability</a:t>
          </a:r>
          <a:endParaRPr lang="pt-PT" sz="2400" dirty="0"/>
        </a:p>
      </dgm:t>
    </dgm:pt>
    <dgm:pt modelId="{3293AD82-DCAA-4A71-B5B7-8DA5F7040BD9}" type="parTrans" cxnId="{9F3367B4-F474-4CFD-9394-F276E2B2F1CA}">
      <dgm:prSet/>
      <dgm:spPr/>
      <dgm:t>
        <a:bodyPr/>
        <a:lstStyle/>
        <a:p>
          <a:endParaRPr lang="pt-PT" sz="1400"/>
        </a:p>
      </dgm:t>
    </dgm:pt>
    <dgm:pt modelId="{ECD315F6-0144-42A6-8CFA-4F0499D6F6EE}" type="sibTrans" cxnId="{9F3367B4-F474-4CFD-9394-F276E2B2F1CA}">
      <dgm:prSet/>
      <dgm:spPr/>
      <dgm:t>
        <a:bodyPr/>
        <a:lstStyle/>
        <a:p>
          <a:endParaRPr lang="pt-PT" sz="1400"/>
        </a:p>
      </dgm:t>
    </dgm:pt>
    <dgm:pt modelId="{42B4D714-6B34-4044-BC2C-B7D110516874}">
      <dgm:prSet custT="1"/>
      <dgm:spPr/>
      <dgm:t>
        <a:bodyPr/>
        <a:lstStyle/>
        <a:p>
          <a:r>
            <a:rPr lang="pt-PT" sz="2400"/>
            <a:t>Soft skills</a:t>
          </a:r>
          <a:endParaRPr lang="pt-PT" sz="2400" dirty="0"/>
        </a:p>
      </dgm:t>
    </dgm:pt>
    <dgm:pt modelId="{449614A4-CF8E-4AE0-95F5-57E0EB34E44C}" type="parTrans" cxnId="{C6C67C55-5DED-4059-8501-136808C6E868}">
      <dgm:prSet/>
      <dgm:spPr/>
      <dgm:t>
        <a:bodyPr/>
        <a:lstStyle/>
        <a:p>
          <a:endParaRPr lang="pt-PT" sz="1400"/>
        </a:p>
      </dgm:t>
    </dgm:pt>
    <dgm:pt modelId="{7A85E14A-6FA5-49EC-9E87-174EDDF5D87E}" type="sibTrans" cxnId="{C6C67C55-5DED-4059-8501-136808C6E868}">
      <dgm:prSet/>
      <dgm:spPr/>
      <dgm:t>
        <a:bodyPr/>
        <a:lstStyle/>
        <a:p>
          <a:endParaRPr lang="pt-PT" sz="1400"/>
        </a:p>
      </dgm:t>
    </dgm:pt>
    <dgm:pt modelId="{EAAE1D02-67CF-464C-9AA6-9253AA4A2BB2}">
      <dgm:prSet custT="1"/>
      <dgm:spPr/>
      <dgm:t>
        <a:bodyPr/>
        <a:lstStyle/>
        <a:p>
          <a:r>
            <a:rPr lang="pt-PT" sz="2400" dirty="0" err="1"/>
            <a:t>Mobility</a:t>
          </a:r>
          <a:r>
            <a:rPr lang="pt-PT" sz="2400" dirty="0"/>
            <a:t>/</a:t>
          </a:r>
          <a:r>
            <a:rPr lang="pt-PT" sz="2400" dirty="0" err="1"/>
            <a:t>valorization</a:t>
          </a:r>
          <a:r>
            <a:rPr lang="pt-PT" sz="2400" dirty="0"/>
            <a:t> </a:t>
          </a:r>
          <a:r>
            <a:rPr lang="pt-PT" sz="2400" dirty="0" err="1"/>
            <a:t>of</a:t>
          </a:r>
          <a:r>
            <a:rPr lang="pt-PT" sz="2400" dirty="0"/>
            <a:t> </a:t>
          </a:r>
          <a:r>
            <a:rPr lang="pt-PT" sz="2400" dirty="0" err="1"/>
            <a:t>professionals</a:t>
          </a:r>
          <a:endParaRPr lang="pt-PT" sz="2400" dirty="0"/>
        </a:p>
      </dgm:t>
    </dgm:pt>
    <dgm:pt modelId="{B698EDBF-72AE-4FC2-B7B3-7CD662DFF13A}" type="parTrans" cxnId="{8F4A725B-A1ED-4C75-A90B-AD9B25DB4F7A}">
      <dgm:prSet/>
      <dgm:spPr/>
      <dgm:t>
        <a:bodyPr/>
        <a:lstStyle/>
        <a:p>
          <a:endParaRPr lang="pt-PT" sz="1400"/>
        </a:p>
      </dgm:t>
    </dgm:pt>
    <dgm:pt modelId="{93F718B7-9A3C-4621-9811-8761A743A616}" type="sibTrans" cxnId="{8F4A725B-A1ED-4C75-A90B-AD9B25DB4F7A}">
      <dgm:prSet/>
      <dgm:spPr/>
      <dgm:t>
        <a:bodyPr/>
        <a:lstStyle/>
        <a:p>
          <a:endParaRPr lang="pt-PT" sz="1400"/>
        </a:p>
      </dgm:t>
    </dgm:pt>
    <dgm:pt modelId="{073FF4AC-001D-4DB8-AC16-9A009E146B43}">
      <dgm:prSet custT="1"/>
      <dgm:spPr/>
      <dgm:t>
        <a:bodyPr/>
        <a:lstStyle/>
        <a:p>
          <a:r>
            <a:rPr lang="pt-PT" sz="2400" dirty="0" err="1"/>
            <a:t>Work-based</a:t>
          </a:r>
          <a:r>
            <a:rPr lang="pt-PT" sz="2400" dirty="0"/>
            <a:t> </a:t>
          </a:r>
          <a:r>
            <a:rPr lang="pt-PT" sz="2400" dirty="0" err="1"/>
            <a:t>learning</a:t>
          </a:r>
          <a:endParaRPr lang="pt-PT" sz="2400" dirty="0"/>
        </a:p>
      </dgm:t>
    </dgm:pt>
    <dgm:pt modelId="{8D9A5228-8F0D-4511-A407-0862166D41B7}" type="parTrans" cxnId="{B6463F77-205A-45C0-9B90-76AFCADF5EC6}">
      <dgm:prSet/>
      <dgm:spPr/>
      <dgm:t>
        <a:bodyPr/>
        <a:lstStyle/>
        <a:p>
          <a:endParaRPr lang="pt-PT" sz="1400"/>
        </a:p>
      </dgm:t>
    </dgm:pt>
    <dgm:pt modelId="{592A00D2-FD9E-48CC-8446-A44E9F651D0F}" type="sibTrans" cxnId="{B6463F77-205A-45C0-9B90-76AFCADF5EC6}">
      <dgm:prSet/>
      <dgm:spPr/>
      <dgm:t>
        <a:bodyPr/>
        <a:lstStyle/>
        <a:p>
          <a:endParaRPr lang="pt-PT" sz="1400"/>
        </a:p>
      </dgm:t>
    </dgm:pt>
    <dgm:pt modelId="{6B58AC74-0C19-4F1D-AC7E-9CE9942522A0}">
      <dgm:prSet custT="1"/>
      <dgm:spPr/>
      <dgm:t>
        <a:bodyPr/>
        <a:lstStyle/>
        <a:p>
          <a:r>
            <a:rPr lang="pt-PT" sz="2400"/>
            <a:t>Automation</a:t>
          </a:r>
          <a:endParaRPr lang="pt-PT" sz="2400" dirty="0"/>
        </a:p>
      </dgm:t>
    </dgm:pt>
    <dgm:pt modelId="{1D59490E-77E6-4AF7-A4C0-22AFBD1465F7}" type="parTrans" cxnId="{F4409FD9-0859-483D-A55D-DE64E18989D1}">
      <dgm:prSet/>
      <dgm:spPr/>
    </dgm:pt>
    <dgm:pt modelId="{88F796A6-5D2A-46E0-A1C5-98D61920B00C}" type="sibTrans" cxnId="{F4409FD9-0859-483D-A55D-DE64E18989D1}">
      <dgm:prSet/>
      <dgm:spPr/>
    </dgm:pt>
    <dgm:pt modelId="{E25733A9-A7A3-4E6D-85FD-78553B892D90}" type="pres">
      <dgm:prSet presAssocID="{95EF1822-40E2-48C0-92FE-69A91B953A1D}" presName="diagram" presStyleCnt="0">
        <dgm:presLayoutVars>
          <dgm:dir/>
          <dgm:resizeHandles val="exact"/>
        </dgm:presLayoutVars>
      </dgm:prSet>
      <dgm:spPr/>
    </dgm:pt>
    <dgm:pt modelId="{0193AAE4-45C4-445C-B702-6EDDAADB4D1E}" type="pres">
      <dgm:prSet presAssocID="{8AFF1D1A-020C-4E44-A771-BBAD773D4C0E}" presName="node" presStyleLbl="node1" presStyleIdx="0" presStyleCnt="6">
        <dgm:presLayoutVars>
          <dgm:bulletEnabled val="1"/>
        </dgm:presLayoutVars>
      </dgm:prSet>
      <dgm:spPr/>
    </dgm:pt>
    <dgm:pt modelId="{0B162908-0231-4BDB-9D60-771B4F7AF5F1}" type="pres">
      <dgm:prSet presAssocID="{C800D1F3-BD09-4BFB-B2D6-D3CC64CAA045}" presName="sibTrans" presStyleCnt="0"/>
      <dgm:spPr/>
    </dgm:pt>
    <dgm:pt modelId="{117B53FC-917C-4678-8DE2-65E5AA0B3ABE}" type="pres">
      <dgm:prSet presAssocID="{4E528779-0E09-4EF7-8C06-64472088CD6B}" presName="node" presStyleLbl="node1" presStyleIdx="1" presStyleCnt="6">
        <dgm:presLayoutVars>
          <dgm:bulletEnabled val="1"/>
        </dgm:presLayoutVars>
      </dgm:prSet>
      <dgm:spPr/>
    </dgm:pt>
    <dgm:pt modelId="{D210EA47-3855-4189-B56F-77B53D060610}" type="pres">
      <dgm:prSet presAssocID="{ECD315F6-0144-42A6-8CFA-4F0499D6F6EE}" presName="sibTrans" presStyleCnt="0"/>
      <dgm:spPr/>
    </dgm:pt>
    <dgm:pt modelId="{38459814-41C8-4EBA-B401-2B455543781D}" type="pres">
      <dgm:prSet presAssocID="{6B58AC74-0C19-4F1D-AC7E-9CE9942522A0}" presName="node" presStyleLbl="node1" presStyleIdx="2" presStyleCnt="6">
        <dgm:presLayoutVars>
          <dgm:bulletEnabled val="1"/>
        </dgm:presLayoutVars>
      </dgm:prSet>
      <dgm:spPr/>
    </dgm:pt>
    <dgm:pt modelId="{2894D7BB-FA0D-41B6-A597-AC2EC005FB72}" type="pres">
      <dgm:prSet presAssocID="{88F796A6-5D2A-46E0-A1C5-98D61920B00C}" presName="sibTrans" presStyleCnt="0"/>
      <dgm:spPr/>
    </dgm:pt>
    <dgm:pt modelId="{ECEA7367-16B7-4B4C-828F-EC9C93744690}" type="pres">
      <dgm:prSet presAssocID="{42B4D714-6B34-4044-BC2C-B7D110516874}" presName="node" presStyleLbl="node1" presStyleIdx="3" presStyleCnt="6">
        <dgm:presLayoutVars>
          <dgm:bulletEnabled val="1"/>
        </dgm:presLayoutVars>
      </dgm:prSet>
      <dgm:spPr/>
    </dgm:pt>
    <dgm:pt modelId="{143ACCF2-815C-4E9A-8ED7-50544DD77E35}" type="pres">
      <dgm:prSet presAssocID="{7A85E14A-6FA5-49EC-9E87-174EDDF5D87E}" presName="sibTrans" presStyleCnt="0"/>
      <dgm:spPr/>
    </dgm:pt>
    <dgm:pt modelId="{A1B57AA6-F9E3-42BA-8DE5-F1CE88231366}" type="pres">
      <dgm:prSet presAssocID="{073FF4AC-001D-4DB8-AC16-9A009E146B43}" presName="node" presStyleLbl="node1" presStyleIdx="4" presStyleCnt="6">
        <dgm:presLayoutVars>
          <dgm:bulletEnabled val="1"/>
        </dgm:presLayoutVars>
      </dgm:prSet>
      <dgm:spPr/>
    </dgm:pt>
    <dgm:pt modelId="{334E444E-E7CA-4D21-B21E-185E5FFF5DAF}" type="pres">
      <dgm:prSet presAssocID="{592A00D2-FD9E-48CC-8446-A44E9F651D0F}" presName="sibTrans" presStyleCnt="0"/>
      <dgm:spPr/>
    </dgm:pt>
    <dgm:pt modelId="{A119CADD-932D-4871-A7BE-DF87FC2B2CEB}" type="pres">
      <dgm:prSet presAssocID="{EAAE1D02-67CF-464C-9AA6-9253AA4A2BB2}" presName="node" presStyleLbl="node1" presStyleIdx="5" presStyleCnt="6">
        <dgm:presLayoutVars>
          <dgm:bulletEnabled val="1"/>
        </dgm:presLayoutVars>
      </dgm:prSet>
      <dgm:spPr/>
    </dgm:pt>
  </dgm:ptLst>
  <dgm:cxnLst>
    <dgm:cxn modelId="{F673E40E-C585-40B5-91B4-3ACC36E2A6A0}" type="presOf" srcId="{42B4D714-6B34-4044-BC2C-B7D110516874}" destId="{ECEA7367-16B7-4B4C-828F-EC9C93744690}" srcOrd="0" destOrd="0" presId="urn:microsoft.com/office/officeart/2005/8/layout/default"/>
    <dgm:cxn modelId="{7B025833-DBA4-4BF4-AE02-A6A90617F0CE}" type="presOf" srcId="{073FF4AC-001D-4DB8-AC16-9A009E146B43}" destId="{A1B57AA6-F9E3-42BA-8DE5-F1CE88231366}" srcOrd="0" destOrd="0" presId="urn:microsoft.com/office/officeart/2005/8/layout/default"/>
    <dgm:cxn modelId="{8F4A725B-A1ED-4C75-A90B-AD9B25DB4F7A}" srcId="{95EF1822-40E2-48C0-92FE-69A91B953A1D}" destId="{EAAE1D02-67CF-464C-9AA6-9253AA4A2BB2}" srcOrd="5" destOrd="0" parTransId="{B698EDBF-72AE-4FC2-B7B3-7CD662DFF13A}" sibTransId="{93F718B7-9A3C-4621-9811-8761A743A616}"/>
    <dgm:cxn modelId="{A4D9AB65-251C-4806-BCC1-10A89645A8A1}" type="presOf" srcId="{8AFF1D1A-020C-4E44-A771-BBAD773D4C0E}" destId="{0193AAE4-45C4-445C-B702-6EDDAADB4D1E}" srcOrd="0" destOrd="0" presId="urn:microsoft.com/office/officeart/2005/8/layout/default"/>
    <dgm:cxn modelId="{C6C67C55-5DED-4059-8501-136808C6E868}" srcId="{95EF1822-40E2-48C0-92FE-69A91B953A1D}" destId="{42B4D714-6B34-4044-BC2C-B7D110516874}" srcOrd="3" destOrd="0" parTransId="{449614A4-CF8E-4AE0-95F5-57E0EB34E44C}" sibTransId="{7A85E14A-6FA5-49EC-9E87-174EDDF5D87E}"/>
    <dgm:cxn modelId="{B6463F77-205A-45C0-9B90-76AFCADF5EC6}" srcId="{95EF1822-40E2-48C0-92FE-69A91B953A1D}" destId="{073FF4AC-001D-4DB8-AC16-9A009E146B43}" srcOrd="4" destOrd="0" parTransId="{8D9A5228-8F0D-4511-A407-0862166D41B7}" sibTransId="{592A00D2-FD9E-48CC-8446-A44E9F651D0F}"/>
    <dgm:cxn modelId="{71580495-3A90-4B9C-882B-99FE00EFDAD2}" type="presOf" srcId="{95EF1822-40E2-48C0-92FE-69A91B953A1D}" destId="{E25733A9-A7A3-4E6D-85FD-78553B892D90}" srcOrd="0" destOrd="0" presId="urn:microsoft.com/office/officeart/2005/8/layout/default"/>
    <dgm:cxn modelId="{FB36B498-32D0-4944-A549-AA2B04588137}" srcId="{95EF1822-40E2-48C0-92FE-69A91B953A1D}" destId="{8AFF1D1A-020C-4E44-A771-BBAD773D4C0E}" srcOrd="0" destOrd="0" parTransId="{09B73676-1865-404B-963C-0B7A2497EC97}" sibTransId="{C800D1F3-BD09-4BFB-B2D6-D3CC64CAA045}"/>
    <dgm:cxn modelId="{0C9A1CA3-D1D4-4C37-B0B3-EE073876B068}" type="presOf" srcId="{6B58AC74-0C19-4F1D-AC7E-9CE9942522A0}" destId="{38459814-41C8-4EBA-B401-2B455543781D}" srcOrd="0" destOrd="0" presId="urn:microsoft.com/office/officeart/2005/8/layout/default"/>
    <dgm:cxn modelId="{9F3367B4-F474-4CFD-9394-F276E2B2F1CA}" srcId="{95EF1822-40E2-48C0-92FE-69A91B953A1D}" destId="{4E528779-0E09-4EF7-8C06-64472088CD6B}" srcOrd="1" destOrd="0" parTransId="{3293AD82-DCAA-4A71-B5B7-8DA5F7040BD9}" sibTransId="{ECD315F6-0144-42A6-8CFA-4F0499D6F6EE}"/>
    <dgm:cxn modelId="{F4409FD9-0859-483D-A55D-DE64E18989D1}" srcId="{95EF1822-40E2-48C0-92FE-69A91B953A1D}" destId="{6B58AC74-0C19-4F1D-AC7E-9CE9942522A0}" srcOrd="2" destOrd="0" parTransId="{1D59490E-77E6-4AF7-A4C0-22AFBD1465F7}" sibTransId="{88F796A6-5D2A-46E0-A1C5-98D61920B00C}"/>
    <dgm:cxn modelId="{0DB6DDDB-407C-44DF-B30D-8EF9CBF151D9}" type="presOf" srcId="{4E528779-0E09-4EF7-8C06-64472088CD6B}" destId="{117B53FC-917C-4678-8DE2-65E5AA0B3ABE}" srcOrd="0" destOrd="0" presId="urn:microsoft.com/office/officeart/2005/8/layout/default"/>
    <dgm:cxn modelId="{F4C3CEFD-5068-4156-8ADA-59975C7027BD}" type="presOf" srcId="{EAAE1D02-67CF-464C-9AA6-9253AA4A2BB2}" destId="{A119CADD-932D-4871-A7BE-DF87FC2B2CEB}" srcOrd="0" destOrd="0" presId="urn:microsoft.com/office/officeart/2005/8/layout/default"/>
    <dgm:cxn modelId="{4B5D03AB-E50D-4355-B4E8-22C8D5D63E09}" type="presParOf" srcId="{E25733A9-A7A3-4E6D-85FD-78553B892D90}" destId="{0193AAE4-45C4-445C-B702-6EDDAADB4D1E}" srcOrd="0" destOrd="0" presId="urn:microsoft.com/office/officeart/2005/8/layout/default"/>
    <dgm:cxn modelId="{87ABA286-9B32-4844-A5E4-73FDFB14624B}" type="presParOf" srcId="{E25733A9-A7A3-4E6D-85FD-78553B892D90}" destId="{0B162908-0231-4BDB-9D60-771B4F7AF5F1}" srcOrd="1" destOrd="0" presId="urn:microsoft.com/office/officeart/2005/8/layout/default"/>
    <dgm:cxn modelId="{A46F96C2-CE25-42CC-987D-E52335377147}" type="presParOf" srcId="{E25733A9-A7A3-4E6D-85FD-78553B892D90}" destId="{117B53FC-917C-4678-8DE2-65E5AA0B3ABE}" srcOrd="2" destOrd="0" presId="urn:microsoft.com/office/officeart/2005/8/layout/default"/>
    <dgm:cxn modelId="{9F166F2A-5A26-4AC0-AFA2-9E6CBF6A08B8}" type="presParOf" srcId="{E25733A9-A7A3-4E6D-85FD-78553B892D90}" destId="{D210EA47-3855-4189-B56F-77B53D060610}" srcOrd="3" destOrd="0" presId="urn:microsoft.com/office/officeart/2005/8/layout/default"/>
    <dgm:cxn modelId="{0D1A1557-D2C8-4C63-A179-501BB592C440}" type="presParOf" srcId="{E25733A9-A7A3-4E6D-85FD-78553B892D90}" destId="{38459814-41C8-4EBA-B401-2B455543781D}" srcOrd="4" destOrd="0" presId="urn:microsoft.com/office/officeart/2005/8/layout/default"/>
    <dgm:cxn modelId="{63F7BF96-3ABE-4195-9101-3131EDF47E4E}" type="presParOf" srcId="{E25733A9-A7A3-4E6D-85FD-78553B892D90}" destId="{2894D7BB-FA0D-41B6-A597-AC2EC005FB72}" srcOrd="5" destOrd="0" presId="urn:microsoft.com/office/officeart/2005/8/layout/default"/>
    <dgm:cxn modelId="{98DD85AC-792A-489B-A4FB-D6D7882B1BBE}" type="presParOf" srcId="{E25733A9-A7A3-4E6D-85FD-78553B892D90}" destId="{ECEA7367-16B7-4B4C-828F-EC9C93744690}" srcOrd="6" destOrd="0" presId="urn:microsoft.com/office/officeart/2005/8/layout/default"/>
    <dgm:cxn modelId="{EE61C4D4-32E9-426D-96E2-40C55F4F59E0}" type="presParOf" srcId="{E25733A9-A7A3-4E6D-85FD-78553B892D90}" destId="{143ACCF2-815C-4E9A-8ED7-50544DD77E35}" srcOrd="7" destOrd="0" presId="urn:microsoft.com/office/officeart/2005/8/layout/default"/>
    <dgm:cxn modelId="{5677E2AD-C353-4F1B-A273-DF58463A9B5A}" type="presParOf" srcId="{E25733A9-A7A3-4E6D-85FD-78553B892D90}" destId="{A1B57AA6-F9E3-42BA-8DE5-F1CE88231366}" srcOrd="8" destOrd="0" presId="urn:microsoft.com/office/officeart/2005/8/layout/default"/>
    <dgm:cxn modelId="{537F568A-8447-4D19-9536-DF113F32BB26}" type="presParOf" srcId="{E25733A9-A7A3-4E6D-85FD-78553B892D90}" destId="{334E444E-E7CA-4D21-B21E-185E5FFF5DAF}" srcOrd="9" destOrd="0" presId="urn:microsoft.com/office/officeart/2005/8/layout/default"/>
    <dgm:cxn modelId="{C3DB05A2-FC82-4E78-8449-32A679C8DA8D}" type="presParOf" srcId="{E25733A9-A7A3-4E6D-85FD-78553B892D90}" destId="{A119CADD-932D-4871-A7BE-DF87FC2B2CE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D373FF-7341-4CDE-A072-AE0CF88616FB}"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0BF29858-344D-402B-9A76-828CE4FF3842}">
      <dgm:prSet/>
      <dgm:spPr/>
      <dgm:t>
        <a:bodyPr/>
        <a:lstStyle/>
        <a:p>
          <a:pPr>
            <a:defRPr b="1"/>
          </a:pPr>
          <a:r>
            <a:rPr lang="pt-PT"/>
            <a:t>Technology of…</a:t>
          </a:r>
          <a:endParaRPr lang="en-US"/>
        </a:p>
      </dgm:t>
    </dgm:pt>
    <dgm:pt modelId="{A9CD4F38-8C38-4938-B4B5-6172869BF9BD}" type="parTrans" cxnId="{18143ECF-9C09-47E3-B666-DB1FF581BD1C}">
      <dgm:prSet/>
      <dgm:spPr/>
      <dgm:t>
        <a:bodyPr/>
        <a:lstStyle/>
        <a:p>
          <a:endParaRPr lang="en-US"/>
        </a:p>
      </dgm:t>
    </dgm:pt>
    <dgm:pt modelId="{0CE180A3-F5B3-458D-A655-3BEEBA6992B7}" type="sibTrans" cxnId="{18143ECF-9C09-47E3-B666-DB1FF581BD1C}">
      <dgm:prSet/>
      <dgm:spPr/>
      <dgm:t>
        <a:bodyPr/>
        <a:lstStyle/>
        <a:p>
          <a:endParaRPr lang="en-US"/>
        </a:p>
      </dgm:t>
    </dgm:pt>
    <dgm:pt modelId="{315D71EF-89F4-4E2C-8B15-DC9C667975DE}">
      <dgm:prSet/>
      <dgm:spPr/>
      <dgm:t>
        <a:bodyPr/>
        <a:lstStyle/>
        <a:p>
          <a:r>
            <a:rPr lang="pt-PT"/>
            <a:t>Meat analogues</a:t>
          </a:r>
          <a:endParaRPr lang="en-US"/>
        </a:p>
      </dgm:t>
    </dgm:pt>
    <dgm:pt modelId="{C0787B23-8295-455E-A97A-BC71FAF97F2C}" type="parTrans" cxnId="{CB648D36-A1AE-4A9B-B1F4-2B9935769123}">
      <dgm:prSet/>
      <dgm:spPr/>
      <dgm:t>
        <a:bodyPr/>
        <a:lstStyle/>
        <a:p>
          <a:endParaRPr lang="en-US"/>
        </a:p>
      </dgm:t>
    </dgm:pt>
    <dgm:pt modelId="{4DC075E8-C316-49DA-9BB6-328CB8967280}" type="sibTrans" cxnId="{CB648D36-A1AE-4A9B-B1F4-2B9935769123}">
      <dgm:prSet/>
      <dgm:spPr/>
      <dgm:t>
        <a:bodyPr/>
        <a:lstStyle/>
        <a:p>
          <a:endParaRPr lang="en-US"/>
        </a:p>
      </dgm:t>
    </dgm:pt>
    <dgm:pt modelId="{F8B54C6E-E943-4C71-B806-6E6ABD494541}">
      <dgm:prSet/>
      <dgm:spPr/>
      <dgm:t>
        <a:bodyPr/>
        <a:lstStyle/>
        <a:p>
          <a:r>
            <a:rPr lang="pt-PT"/>
            <a:t>Fish analogues</a:t>
          </a:r>
          <a:endParaRPr lang="en-US"/>
        </a:p>
      </dgm:t>
    </dgm:pt>
    <dgm:pt modelId="{E4CD2C6E-C3A2-43B6-8C32-C6C53904BA67}" type="parTrans" cxnId="{8D5C8DC3-D8CD-4E6D-9C83-F4971F86B1EF}">
      <dgm:prSet/>
      <dgm:spPr/>
      <dgm:t>
        <a:bodyPr/>
        <a:lstStyle/>
        <a:p>
          <a:endParaRPr lang="en-US"/>
        </a:p>
      </dgm:t>
    </dgm:pt>
    <dgm:pt modelId="{DC5A2C54-4509-46E3-9BF8-7F5E6D0AA2B5}" type="sibTrans" cxnId="{8D5C8DC3-D8CD-4E6D-9C83-F4971F86B1EF}">
      <dgm:prSet/>
      <dgm:spPr/>
      <dgm:t>
        <a:bodyPr/>
        <a:lstStyle/>
        <a:p>
          <a:endParaRPr lang="en-US"/>
        </a:p>
      </dgm:t>
    </dgm:pt>
    <dgm:pt modelId="{E564364E-12EB-490D-ADA2-76905E6553EA}">
      <dgm:prSet/>
      <dgm:spPr/>
      <dgm:t>
        <a:bodyPr/>
        <a:lstStyle/>
        <a:p>
          <a:r>
            <a:rPr lang="pt-PT"/>
            <a:t>Dairy analogues</a:t>
          </a:r>
          <a:endParaRPr lang="en-US"/>
        </a:p>
      </dgm:t>
    </dgm:pt>
    <dgm:pt modelId="{C99BAC04-7145-4C54-9688-8C28D1002C78}" type="parTrans" cxnId="{BD0A1D94-6023-4E9F-93A6-1B4154FF2015}">
      <dgm:prSet/>
      <dgm:spPr/>
      <dgm:t>
        <a:bodyPr/>
        <a:lstStyle/>
        <a:p>
          <a:endParaRPr lang="en-US"/>
        </a:p>
      </dgm:t>
    </dgm:pt>
    <dgm:pt modelId="{5CB0BB0A-4273-49B8-B0F3-9ECB276DA7E4}" type="sibTrans" cxnId="{BD0A1D94-6023-4E9F-93A6-1B4154FF2015}">
      <dgm:prSet/>
      <dgm:spPr/>
      <dgm:t>
        <a:bodyPr/>
        <a:lstStyle/>
        <a:p>
          <a:endParaRPr lang="en-US"/>
        </a:p>
      </dgm:t>
    </dgm:pt>
    <dgm:pt modelId="{7A6D2E8F-3101-4AD3-AD5D-E5118847D2DF}">
      <dgm:prSet/>
      <dgm:spPr/>
      <dgm:t>
        <a:bodyPr/>
        <a:lstStyle/>
        <a:p>
          <a:r>
            <a:rPr lang="pt-PT"/>
            <a:t>Egg analogues</a:t>
          </a:r>
          <a:endParaRPr lang="en-US"/>
        </a:p>
      </dgm:t>
    </dgm:pt>
    <dgm:pt modelId="{7FB703D3-4B3F-4223-9EFE-5C7A2B73785C}" type="parTrans" cxnId="{88223158-7ACB-4E56-90E0-75DA9CD6808E}">
      <dgm:prSet/>
      <dgm:spPr/>
      <dgm:t>
        <a:bodyPr/>
        <a:lstStyle/>
        <a:p>
          <a:endParaRPr lang="en-US"/>
        </a:p>
      </dgm:t>
    </dgm:pt>
    <dgm:pt modelId="{E8C6FEFC-02BB-488B-AEBC-6B52BF4943CE}" type="sibTrans" cxnId="{88223158-7ACB-4E56-90E0-75DA9CD6808E}">
      <dgm:prSet/>
      <dgm:spPr/>
      <dgm:t>
        <a:bodyPr/>
        <a:lstStyle/>
        <a:p>
          <a:endParaRPr lang="en-US"/>
        </a:p>
      </dgm:t>
    </dgm:pt>
    <dgm:pt modelId="{CD55E34A-BA6E-43C8-AA20-43F237E28B93}">
      <dgm:prSet/>
      <dgm:spPr/>
      <dgm:t>
        <a:bodyPr/>
        <a:lstStyle/>
        <a:p>
          <a:r>
            <a:rPr lang="pt-PT"/>
            <a:t>Vegetable drinks</a:t>
          </a:r>
          <a:endParaRPr lang="en-US"/>
        </a:p>
      </dgm:t>
    </dgm:pt>
    <dgm:pt modelId="{55DB5469-665E-41A3-A6D7-3F4F6FFF5613}" type="parTrans" cxnId="{46B7B4F6-0110-4CDC-AD0C-58AFE2CF19CE}">
      <dgm:prSet/>
      <dgm:spPr/>
      <dgm:t>
        <a:bodyPr/>
        <a:lstStyle/>
        <a:p>
          <a:endParaRPr lang="en-US"/>
        </a:p>
      </dgm:t>
    </dgm:pt>
    <dgm:pt modelId="{A125F774-8115-4C60-A6AF-ADECBEAB1C89}" type="sibTrans" cxnId="{46B7B4F6-0110-4CDC-AD0C-58AFE2CF19CE}">
      <dgm:prSet/>
      <dgm:spPr/>
      <dgm:t>
        <a:bodyPr/>
        <a:lstStyle/>
        <a:p>
          <a:endParaRPr lang="en-US"/>
        </a:p>
      </dgm:t>
    </dgm:pt>
    <dgm:pt modelId="{6C002A7B-0D6C-4541-9BDA-AD28F8AE7E4E}">
      <dgm:prSet/>
      <dgm:spPr/>
      <dgm:t>
        <a:bodyPr/>
        <a:lstStyle/>
        <a:p>
          <a:r>
            <a:rPr lang="pt-PT" dirty="0" err="1"/>
            <a:t>Mycoprotein</a:t>
          </a:r>
          <a:endParaRPr lang="en-US" dirty="0"/>
        </a:p>
      </dgm:t>
    </dgm:pt>
    <dgm:pt modelId="{54298865-F2AD-4F03-B559-9717FEA2F6E7}" type="parTrans" cxnId="{887DA400-AB88-44C0-B9C7-F73D74261274}">
      <dgm:prSet/>
      <dgm:spPr/>
      <dgm:t>
        <a:bodyPr/>
        <a:lstStyle/>
        <a:p>
          <a:endParaRPr lang="en-US"/>
        </a:p>
      </dgm:t>
    </dgm:pt>
    <dgm:pt modelId="{3C1FE02F-55A9-4DC3-83D1-1D17595D8308}" type="sibTrans" cxnId="{887DA400-AB88-44C0-B9C7-F73D74261274}">
      <dgm:prSet/>
      <dgm:spPr/>
      <dgm:t>
        <a:bodyPr/>
        <a:lstStyle/>
        <a:p>
          <a:endParaRPr lang="en-US"/>
        </a:p>
      </dgm:t>
    </dgm:pt>
    <dgm:pt modelId="{14F634A5-2BCE-436F-B6CF-E61158936BC8}">
      <dgm:prSet/>
      <dgm:spPr/>
      <dgm:t>
        <a:bodyPr/>
        <a:lstStyle/>
        <a:p>
          <a:r>
            <a:rPr lang="pt-PT" dirty="0" err="1"/>
            <a:t>Seaweeds</a:t>
          </a:r>
          <a:endParaRPr lang="en-US" dirty="0"/>
        </a:p>
      </dgm:t>
    </dgm:pt>
    <dgm:pt modelId="{1F69E60A-7B6C-4B8A-9208-C2D8ABB84666}" type="parTrans" cxnId="{B9186B51-DEC4-4770-A43E-AE95860AB8F1}">
      <dgm:prSet/>
      <dgm:spPr/>
      <dgm:t>
        <a:bodyPr/>
        <a:lstStyle/>
        <a:p>
          <a:endParaRPr lang="en-US"/>
        </a:p>
      </dgm:t>
    </dgm:pt>
    <dgm:pt modelId="{58442F8F-CE35-4B5F-B316-EFB5E7117E2F}" type="sibTrans" cxnId="{B9186B51-DEC4-4770-A43E-AE95860AB8F1}">
      <dgm:prSet/>
      <dgm:spPr/>
      <dgm:t>
        <a:bodyPr/>
        <a:lstStyle/>
        <a:p>
          <a:endParaRPr lang="en-US"/>
        </a:p>
      </dgm:t>
    </dgm:pt>
    <dgm:pt modelId="{4C289D38-0142-499B-B55F-93963E5B6C4F}">
      <dgm:prSet/>
      <dgm:spPr/>
      <dgm:t>
        <a:bodyPr/>
        <a:lstStyle/>
        <a:p>
          <a:pPr>
            <a:defRPr b="1"/>
          </a:pPr>
          <a:r>
            <a:rPr lang="pt-PT"/>
            <a:t>Nutrition (diets)</a:t>
          </a:r>
          <a:endParaRPr lang="en-US"/>
        </a:p>
      </dgm:t>
    </dgm:pt>
    <dgm:pt modelId="{427DD557-53CD-4C23-B310-2AA8AA0DBF39}" type="parTrans" cxnId="{8B0BCFB4-BF23-4C47-907C-41A6AAA57078}">
      <dgm:prSet/>
      <dgm:spPr/>
      <dgm:t>
        <a:bodyPr/>
        <a:lstStyle/>
        <a:p>
          <a:endParaRPr lang="en-US"/>
        </a:p>
      </dgm:t>
    </dgm:pt>
    <dgm:pt modelId="{CA278709-F3AB-4389-8C02-AEF7463444DA}" type="sibTrans" cxnId="{8B0BCFB4-BF23-4C47-907C-41A6AAA57078}">
      <dgm:prSet/>
      <dgm:spPr/>
      <dgm:t>
        <a:bodyPr/>
        <a:lstStyle/>
        <a:p>
          <a:endParaRPr lang="en-US"/>
        </a:p>
      </dgm:t>
    </dgm:pt>
    <dgm:pt modelId="{2C7F6138-EA23-4B51-99A9-15F02BF9FA0A}">
      <dgm:prSet/>
      <dgm:spPr/>
      <dgm:t>
        <a:bodyPr/>
        <a:lstStyle/>
        <a:p>
          <a:pPr>
            <a:defRPr b="1"/>
          </a:pPr>
          <a:r>
            <a:rPr lang="pt-PT"/>
            <a:t>Food safety issues</a:t>
          </a:r>
          <a:endParaRPr lang="en-US"/>
        </a:p>
      </dgm:t>
    </dgm:pt>
    <dgm:pt modelId="{42B692C1-6A9E-463E-9518-393E9D2A5728}" type="parTrans" cxnId="{CDF85A01-AFC8-4C27-9F9E-D5D9AD7D982D}">
      <dgm:prSet/>
      <dgm:spPr/>
      <dgm:t>
        <a:bodyPr/>
        <a:lstStyle/>
        <a:p>
          <a:endParaRPr lang="en-US"/>
        </a:p>
      </dgm:t>
    </dgm:pt>
    <dgm:pt modelId="{3B6FDCE7-54A5-4F43-AEC2-3D6A77141060}" type="sibTrans" cxnId="{CDF85A01-AFC8-4C27-9F9E-D5D9AD7D982D}">
      <dgm:prSet/>
      <dgm:spPr/>
      <dgm:t>
        <a:bodyPr/>
        <a:lstStyle/>
        <a:p>
          <a:endParaRPr lang="en-US"/>
        </a:p>
      </dgm:t>
    </dgm:pt>
    <dgm:pt modelId="{33FE0683-D7E6-4F5A-8EFA-6E63CAA1BF43}">
      <dgm:prSet/>
      <dgm:spPr/>
      <dgm:t>
        <a:bodyPr/>
        <a:lstStyle/>
        <a:p>
          <a:pPr>
            <a:defRPr b="1"/>
          </a:pPr>
          <a:r>
            <a:rPr lang="pt-PT"/>
            <a:t>Food product development insights (trends, shelf life, law)</a:t>
          </a:r>
          <a:endParaRPr lang="en-US"/>
        </a:p>
      </dgm:t>
    </dgm:pt>
    <dgm:pt modelId="{09A1A4D3-9DEB-4830-ACAD-CBF0B800902D}" type="parTrans" cxnId="{86AC0A4E-D43E-451E-9483-7F375F28DD6A}">
      <dgm:prSet/>
      <dgm:spPr/>
      <dgm:t>
        <a:bodyPr/>
        <a:lstStyle/>
        <a:p>
          <a:endParaRPr lang="en-US"/>
        </a:p>
      </dgm:t>
    </dgm:pt>
    <dgm:pt modelId="{FDFD6142-D5FE-41E3-8280-75ACF25ACEEC}" type="sibTrans" cxnId="{86AC0A4E-D43E-451E-9483-7F375F28DD6A}">
      <dgm:prSet/>
      <dgm:spPr/>
      <dgm:t>
        <a:bodyPr/>
        <a:lstStyle/>
        <a:p>
          <a:endParaRPr lang="en-US"/>
        </a:p>
      </dgm:t>
    </dgm:pt>
    <dgm:pt modelId="{F3F5AF84-F2C0-4419-9E94-A962CE193902}" type="pres">
      <dgm:prSet presAssocID="{CED373FF-7341-4CDE-A072-AE0CF88616FB}" presName="root" presStyleCnt="0">
        <dgm:presLayoutVars>
          <dgm:dir/>
          <dgm:resizeHandles val="exact"/>
        </dgm:presLayoutVars>
      </dgm:prSet>
      <dgm:spPr/>
    </dgm:pt>
    <dgm:pt modelId="{D17C8903-B8DA-4B28-982E-8672894D2FED}" type="pres">
      <dgm:prSet presAssocID="{0BF29858-344D-402B-9A76-828CE4FF3842}" presName="compNode" presStyleCnt="0"/>
      <dgm:spPr/>
    </dgm:pt>
    <dgm:pt modelId="{1580745D-A52C-4692-A3D0-59D92994E6BA}" type="pres">
      <dgm:prSet presAssocID="{0BF29858-344D-402B-9A76-828CE4FF384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shi"/>
        </a:ext>
      </dgm:extLst>
    </dgm:pt>
    <dgm:pt modelId="{994F3D9D-76C8-407D-A635-468818628466}" type="pres">
      <dgm:prSet presAssocID="{0BF29858-344D-402B-9A76-828CE4FF3842}" presName="iconSpace" presStyleCnt="0"/>
      <dgm:spPr/>
    </dgm:pt>
    <dgm:pt modelId="{EEF9DE31-6473-4E86-970F-C18DB5079DAD}" type="pres">
      <dgm:prSet presAssocID="{0BF29858-344D-402B-9A76-828CE4FF3842}" presName="parTx" presStyleLbl="revTx" presStyleIdx="0" presStyleCnt="8">
        <dgm:presLayoutVars>
          <dgm:chMax val="0"/>
          <dgm:chPref val="0"/>
        </dgm:presLayoutVars>
      </dgm:prSet>
      <dgm:spPr/>
    </dgm:pt>
    <dgm:pt modelId="{FB137180-764F-48D2-B8D9-71F11D78C66C}" type="pres">
      <dgm:prSet presAssocID="{0BF29858-344D-402B-9A76-828CE4FF3842}" presName="txSpace" presStyleCnt="0"/>
      <dgm:spPr/>
    </dgm:pt>
    <dgm:pt modelId="{275AEDF7-40AF-4165-9DF9-295C21E22AA2}" type="pres">
      <dgm:prSet presAssocID="{0BF29858-344D-402B-9A76-828CE4FF3842}" presName="desTx" presStyleLbl="revTx" presStyleIdx="1" presStyleCnt="8">
        <dgm:presLayoutVars/>
      </dgm:prSet>
      <dgm:spPr/>
    </dgm:pt>
    <dgm:pt modelId="{5CA73227-71B1-43F8-84F6-BE55DE2BA7C7}" type="pres">
      <dgm:prSet presAssocID="{0CE180A3-F5B3-458D-A655-3BEEBA6992B7}" presName="sibTrans" presStyleCnt="0"/>
      <dgm:spPr/>
    </dgm:pt>
    <dgm:pt modelId="{A01EB68A-C487-476D-8031-4EEAA1C7EF41}" type="pres">
      <dgm:prSet presAssocID="{4C289D38-0142-499B-B55F-93963E5B6C4F}" presName="compNode" presStyleCnt="0"/>
      <dgm:spPr/>
    </dgm:pt>
    <dgm:pt modelId="{1E93E1B6-3C79-4258-952D-C2AD4A0D9CE1}" type="pres">
      <dgm:prSet presAssocID="{4C289D38-0142-499B-B55F-93963E5B6C4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çã"/>
        </a:ext>
      </dgm:extLst>
    </dgm:pt>
    <dgm:pt modelId="{78364EBE-1EA0-4DBC-B52A-989BB4F109DF}" type="pres">
      <dgm:prSet presAssocID="{4C289D38-0142-499B-B55F-93963E5B6C4F}" presName="iconSpace" presStyleCnt="0"/>
      <dgm:spPr/>
    </dgm:pt>
    <dgm:pt modelId="{B42BFA3B-BF22-4D39-9274-644E36E232BB}" type="pres">
      <dgm:prSet presAssocID="{4C289D38-0142-499B-B55F-93963E5B6C4F}" presName="parTx" presStyleLbl="revTx" presStyleIdx="2" presStyleCnt="8">
        <dgm:presLayoutVars>
          <dgm:chMax val="0"/>
          <dgm:chPref val="0"/>
        </dgm:presLayoutVars>
      </dgm:prSet>
      <dgm:spPr/>
    </dgm:pt>
    <dgm:pt modelId="{2E917ADC-048C-43AB-B9B1-5861D28BC10D}" type="pres">
      <dgm:prSet presAssocID="{4C289D38-0142-499B-B55F-93963E5B6C4F}" presName="txSpace" presStyleCnt="0"/>
      <dgm:spPr/>
    </dgm:pt>
    <dgm:pt modelId="{435825DA-91E2-4CD9-9A68-AE24956E3EF2}" type="pres">
      <dgm:prSet presAssocID="{4C289D38-0142-499B-B55F-93963E5B6C4F}" presName="desTx" presStyleLbl="revTx" presStyleIdx="3" presStyleCnt="8">
        <dgm:presLayoutVars/>
      </dgm:prSet>
      <dgm:spPr/>
    </dgm:pt>
    <dgm:pt modelId="{E6A671A2-0829-4EBC-9979-189C9D2C9573}" type="pres">
      <dgm:prSet presAssocID="{CA278709-F3AB-4389-8C02-AEF7463444DA}" presName="sibTrans" presStyleCnt="0"/>
      <dgm:spPr/>
    </dgm:pt>
    <dgm:pt modelId="{8305B2F3-C310-453B-9943-BC4B43F0FA18}" type="pres">
      <dgm:prSet presAssocID="{2C7F6138-EA23-4B51-99A9-15F02BF9FA0A}" presName="compNode" presStyleCnt="0"/>
      <dgm:spPr/>
    </dgm:pt>
    <dgm:pt modelId="{CE9815AB-B5A8-45CF-9161-A73738A28AC6}" type="pres">
      <dgm:prSet presAssocID="{2C7F6138-EA23-4B51-99A9-15F02BF9FA0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k and knife"/>
        </a:ext>
      </dgm:extLst>
    </dgm:pt>
    <dgm:pt modelId="{8FB101F9-2531-4B5F-B005-E740939770C6}" type="pres">
      <dgm:prSet presAssocID="{2C7F6138-EA23-4B51-99A9-15F02BF9FA0A}" presName="iconSpace" presStyleCnt="0"/>
      <dgm:spPr/>
    </dgm:pt>
    <dgm:pt modelId="{A83B6ED1-67A0-4544-8851-556ADA1AD7A4}" type="pres">
      <dgm:prSet presAssocID="{2C7F6138-EA23-4B51-99A9-15F02BF9FA0A}" presName="parTx" presStyleLbl="revTx" presStyleIdx="4" presStyleCnt="8">
        <dgm:presLayoutVars>
          <dgm:chMax val="0"/>
          <dgm:chPref val="0"/>
        </dgm:presLayoutVars>
      </dgm:prSet>
      <dgm:spPr/>
    </dgm:pt>
    <dgm:pt modelId="{76BF495A-EDD8-4A8C-8A0F-95D1E3FDF107}" type="pres">
      <dgm:prSet presAssocID="{2C7F6138-EA23-4B51-99A9-15F02BF9FA0A}" presName="txSpace" presStyleCnt="0"/>
      <dgm:spPr/>
    </dgm:pt>
    <dgm:pt modelId="{4F27D602-0071-446F-90D0-352D1F726931}" type="pres">
      <dgm:prSet presAssocID="{2C7F6138-EA23-4B51-99A9-15F02BF9FA0A}" presName="desTx" presStyleLbl="revTx" presStyleIdx="5" presStyleCnt="8">
        <dgm:presLayoutVars/>
      </dgm:prSet>
      <dgm:spPr/>
    </dgm:pt>
    <dgm:pt modelId="{F07475EA-B53B-42A3-ABE3-145B42B40536}" type="pres">
      <dgm:prSet presAssocID="{3B6FDCE7-54A5-4F43-AEC2-3D6A77141060}" presName="sibTrans" presStyleCnt="0"/>
      <dgm:spPr/>
    </dgm:pt>
    <dgm:pt modelId="{62B15E23-0D76-4B53-A596-4D3D5441C694}" type="pres">
      <dgm:prSet presAssocID="{33FE0683-D7E6-4F5A-8EFA-6E63CAA1BF43}" presName="compNode" presStyleCnt="0"/>
      <dgm:spPr/>
    </dgm:pt>
    <dgm:pt modelId="{DB904117-AD8B-4E09-A437-F64289DEB337}" type="pres">
      <dgm:prSet presAssocID="{33FE0683-D7E6-4F5A-8EFA-6E63CAA1BF4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arget Audience"/>
        </a:ext>
      </dgm:extLst>
    </dgm:pt>
    <dgm:pt modelId="{293679D4-B69E-4DA8-8905-B46886484B36}" type="pres">
      <dgm:prSet presAssocID="{33FE0683-D7E6-4F5A-8EFA-6E63CAA1BF43}" presName="iconSpace" presStyleCnt="0"/>
      <dgm:spPr/>
    </dgm:pt>
    <dgm:pt modelId="{998A1615-2CF7-4283-956D-B6B7ED2CB240}" type="pres">
      <dgm:prSet presAssocID="{33FE0683-D7E6-4F5A-8EFA-6E63CAA1BF43}" presName="parTx" presStyleLbl="revTx" presStyleIdx="6" presStyleCnt="8">
        <dgm:presLayoutVars>
          <dgm:chMax val="0"/>
          <dgm:chPref val="0"/>
        </dgm:presLayoutVars>
      </dgm:prSet>
      <dgm:spPr/>
    </dgm:pt>
    <dgm:pt modelId="{E482C2BA-1EA9-4AE1-B47A-16F05A51622C}" type="pres">
      <dgm:prSet presAssocID="{33FE0683-D7E6-4F5A-8EFA-6E63CAA1BF43}" presName="txSpace" presStyleCnt="0"/>
      <dgm:spPr/>
    </dgm:pt>
    <dgm:pt modelId="{7633C874-3027-4E89-8218-F88DA8942230}" type="pres">
      <dgm:prSet presAssocID="{33FE0683-D7E6-4F5A-8EFA-6E63CAA1BF43}" presName="desTx" presStyleLbl="revTx" presStyleIdx="7" presStyleCnt="8">
        <dgm:presLayoutVars/>
      </dgm:prSet>
      <dgm:spPr/>
    </dgm:pt>
  </dgm:ptLst>
  <dgm:cxnLst>
    <dgm:cxn modelId="{887DA400-AB88-44C0-B9C7-F73D74261274}" srcId="{0BF29858-344D-402B-9A76-828CE4FF3842}" destId="{6C002A7B-0D6C-4541-9BDA-AD28F8AE7E4E}" srcOrd="5" destOrd="0" parTransId="{54298865-F2AD-4F03-B559-9717FEA2F6E7}" sibTransId="{3C1FE02F-55A9-4DC3-83D1-1D17595D8308}"/>
    <dgm:cxn modelId="{CDF85A01-AFC8-4C27-9F9E-D5D9AD7D982D}" srcId="{CED373FF-7341-4CDE-A072-AE0CF88616FB}" destId="{2C7F6138-EA23-4B51-99A9-15F02BF9FA0A}" srcOrd="2" destOrd="0" parTransId="{42B692C1-6A9E-463E-9518-393E9D2A5728}" sibTransId="{3B6FDCE7-54A5-4F43-AEC2-3D6A77141060}"/>
    <dgm:cxn modelId="{4DC26A03-D839-4FF6-AB2F-6D8FC9EEB46A}" type="presOf" srcId="{6C002A7B-0D6C-4541-9BDA-AD28F8AE7E4E}" destId="{275AEDF7-40AF-4165-9DF9-295C21E22AA2}" srcOrd="0" destOrd="5" presId="urn:microsoft.com/office/officeart/2018/5/layout/CenteredIconLabelDescriptionList"/>
    <dgm:cxn modelId="{CB648D36-A1AE-4A9B-B1F4-2B9935769123}" srcId="{0BF29858-344D-402B-9A76-828CE4FF3842}" destId="{315D71EF-89F4-4E2C-8B15-DC9C667975DE}" srcOrd="0" destOrd="0" parTransId="{C0787B23-8295-455E-A97A-BC71FAF97F2C}" sibTransId="{4DC075E8-C316-49DA-9BB6-328CB8967280}"/>
    <dgm:cxn modelId="{86AC0A4E-D43E-451E-9483-7F375F28DD6A}" srcId="{CED373FF-7341-4CDE-A072-AE0CF88616FB}" destId="{33FE0683-D7E6-4F5A-8EFA-6E63CAA1BF43}" srcOrd="3" destOrd="0" parTransId="{09A1A4D3-9DEB-4830-ACAD-CBF0B800902D}" sibTransId="{FDFD6142-D5FE-41E3-8280-75ACF25ACEEC}"/>
    <dgm:cxn modelId="{29581551-4E8E-469E-9E28-2D8D40C0C1B8}" type="presOf" srcId="{315D71EF-89F4-4E2C-8B15-DC9C667975DE}" destId="{275AEDF7-40AF-4165-9DF9-295C21E22AA2}" srcOrd="0" destOrd="0" presId="urn:microsoft.com/office/officeart/2018/5/layout/CenteredIconLabelDescriptionList"/>
    <dgm:cxn modelId="{B9186B51-DEC4-4770-A43E-AE95860AB8F1}" srcId="{0BF29858-344D-402B-9A76-828CE4FF3842}" destId="{14F634A5-2BCE-436F-B6CF-E61158936BC8}" srcOrd="6" destOrd="0" parTransId="{1F69E60A-7B6C-4B8A-9208-C2D8ABB84666}" sibTransId="{58442F8F-CE35-4B5F-B316-EFB5E7117E2F}"/>
    <dgm:cxn modelId="{71A6F075-6D4D-4E45-A73B-7261C56E31CF}" type="presOf" srcId="{E564364E-12EB-490D-ADA2-76905E6553EA}" destId="{275AEDF7-40AF-4165-9DF9-295C21E22AA2}" srcOrd="0" destOrd="2" presId="urn:microsoft.com/office/officeart/2018/5/layout/CenteredIconLabelDescriptionList"/>
    <dgm:cxn modelId="{88223158-7ACB-4E56-90E0-75DA9CD6808E}" srcId="{0BF29858-344D-402B-9A76-828CE4FF3842}" destId="{7A6D2E8F-3101-4AD3-AD5D-E5118847D2DF}" srcOrd="3" destOrd="0" parTransId="{7FB703D3-4B3F-4223-9EFE-5C7A2B73785C}" sibTransId="{E8C6FEFC-02BB-488B-AEBC-6B52BF4943CE}"/>
    <dgm:cxn modelId="{940A9F82-EB64-4D79-A252-948B2829AA93}" type="presOf" srcId="{14F634A5-2BCE-436F-B6CF-E61158936BC8}" destId="{275AEDF7-40AF-4165-9DF9-295C21E22AA2}" srcOrd="0" destOrd="6" presId="urn:microsoft.com/office/officeart/2018/5/layout/CenteredIconLabelDescriptionList"/>
    <dgm:cxn modelId="{BD0A1D94-6023-4E9F-93A6-1B4154FF2015}" srcId="{0BF29858-344D-402B-9A76-828CE4FF3842}" destId="{E564364E-12EB-490D-ADA2-76905E6553EA}" srcOrd="2" destOrd="0" parTransId="{C99BAC04-7145-4C54-9688-8C28D1002C78}" sibTransId="{5CB0BB0A-4273-49B8-B0F3-9ECB276DA7E4}"/>
    <dgm:cxn modelId="{21C6099D-6023-44AA-A213-AA695BA296E7}" type="presOf" srcId="{7A6D2E8F-3101-4AD3-AD5D-E5118847D2DF}" destId="{275AEDF7-40AF-4165-9DF9-295C21E22AA2}" srcOrd="0" destOrd="3" presId="urn:microsoft.com/office/officeart/2018/5/layout/CenteredIconLabelDescriptionList"/>
    <dgm:cxn modelId="{F6B3E3A0-4719-457C-A5DA-A2BD3D9371C1}" type="presOf" srcId="{4C289D38-0142-499B-B55F-93963E5B6C4F}" destId="{B42BFA3B-BF22-4D39-9274-644E36E232BB}" srcOrd="0" destOrd="0" presId="urn:microsoft.com/office/officeart/2018/5/layout/CenteredIconLabelDescriptionList"/>
    <dgm:cxn modelId="{68921FA3-12C0-4330-91AD-E95A27A82835}" type="presOf" srcId="{CED373FF-7341-4CDE-A072-AE0CF88616FB}" destId="{F3F5AF84-F2C0-4419-9E94-A962CE193902}" srcOrd="0" destOrd="0" presId="urn:microsoft.com/office/officeart/2018/5/layout/CenteredIconLabelDescriptionList"/>
    <dgm:cxn modelId="{3A0E47B2-AB65-427F-A0D6-5BC865AB9D2C}" type="presOf" srcId="{F8B54C6E-E943-4C71-B806-6E6ABD494541}" destId="{275AEDF7-40AF-4165-9DF9-295C21E22AA2}" srcOrd="0" destOrd="1" presId="urn:microsoft.com/office/officeart/2018/5/layout/CenteredIconLabelDescriptionList"/>
    <dgm:cxn modelId="{8B0BCFB4-BF23-4C47-907C-41A6AAA57078}" srcId="{CED373FF-7341-4CDE-A072-AE0CF88616FB}" destId="{4C289D38-0142-499B-B55F-93963E5B6C4F}" srcOrd="1" destOrd="0" parTransId="{427DD557-53CD-4C23-B310-2AA8AA0DBF39}" sibTransId="{CA278709-F3AB-4389-8C02-AEF7463444DA}"/>
    <dgm:cxn modelId="{3ED897BD-80F3-40A4-83A9-00AFA68E7FAE}" type="presOf" srcId="{CD55E34A-BA6E-43C8-AA20-43F237E28B93}" destId="{275AEDF7-40AF-4165-9DF9-295C21E22AA2}" srcOrd="0" destOrd="4" presId="urn:microsoft.com/office/officeart/2018/5/layout/CenteredIconLabelDescriptionList"/>
    <dgm:cxn modelId="{8D5C8DC3-D8CD-4E6D-9C83-F4971F86B1EF}" srcId="{0BF29858-344D-402B-9A76-828CE4FF3842}" destId="{F8B54C6E-E943-4C71-B806-6E6ABD494541}" srcOrd="1" destOrd="0" parTransId="{E4CD2C6E-C3A2-43B6-8C32-C6C53904BA67}" sibTransId="{DC5A2C54-4509-46E3-9BF8-7F5E6D0AA2B5}"/>
    <dgm:cxn modelId="{980D82CD-FE0F-4E01-B599-0E9C17392E88}" type="presOf" srcId="{33FE0683-D7E6-4F5A-8EFA-6E63CAA1BF43}" destId="{998A1615-2CF7-4283-956D-B6B7ED2CB240}" srcOrd="0" destOrd="0" presId="urn:microsoft.com/office/officeart/2018/5/layout/CenteredIconLabelDescriptionList"/>
    <dgm:cxn modelId="{18143ECF-9C09-47E3-B666-DB1FF581BD1C}" srcId="{CED373FF-7341-4CDE-A072-AE0CF88616FB}" destId="{0BF29858-344D-402B-9A76-828CE4FF3842}" srcOrd="0" destOrd="0" parTransId="{A9CD4F38-8C38-4938-B4B5-6172869BF9BD}" sibTransId="{0CE180A3-F5B3-458D-A655-3BEEBA6992B7}"/>
    <dgm:cxn modelId="{78E126D8-52F8-4E27-9470-5405EE44C069}" type="presOf" srcId="{2C7F6138-EA23-4B51-99A9-15F02BF9FA0A}" destId="{A83B6ED1-67A0-4544-8851-556ADA1AD7A4}" srcOrd="0" destOrd="0" presId="urn:microsoft.com/office/officeart/2018/5/layout/CenteredIconLabelDescriptionList"/>
    <dgm:cxn modelId="{C24304F1-6134-4F64-9E4B-3DEA261AB912}" type="presOf" srcId="{0BF29858-344D-402B-9A76-828CE4FF3842}" destId="{EEF9DE31-6473-4E86-970F-C18DB5079DAD}" srcOrd="0" destOrd="0" presId="urn:microsoft.com/office/officeart/2018/5/layout/CenteredIconLabelDescriptionList"/>
    <dgm:cxn modelId="{46B7B4F6-0110-4CDC-AD0C-58AFE2CF19CE}" srcId="{0BF29858-344D-402B-9A76-828CE4FF3842}" destId="{CD55E34A-BA6E-43C8-AA20-43F237E28B93}" srcOrd="4" destOrd="0" parTransId="{55DB5469-665E-41A3-A6D7-3F4F6FFF5613}" sibTransId="{A125F774-8115-4C60-A6AF-ADECBEAB1C89}"/>
    <dgm:cxn modelId="{49CF6307-DD8B-4BA6-9E8F-A61476F48440}" type="presParOf" srcId="{F3F5AF84-F2C0-4419-9E94-A962CE193902}" destId="{D17C8903-B8DA-4B28-982E-8672894D2FED}" srcOrd="0" destOrd="0" presId="urn:microsoft.com/office/officeart/2018/5/layout/CenteredIconLabelDescriptionList"/>
    <dgm:cxn modelId="{537DBD83-6220-4B20-8FC7-58398F2D92FF}" type="presParOf" srcId="{D17C8903-B8DA-4B28-982E-8672894D2FED}" destId="{1580745D-A52C-4692-A3D0-59D92994E6BA}" srcOrd="0" destOrd="0" presId="urn:microsoft.com/office/officeart/2018/5/layout/CenteredIconLabelDescriptionList"/>
    <dgm:cxn modelId="{66E87231-0E24-4F73-B786-5CA48BD40209}" type="presParOf" srcId="{D17C8903-B8DA-4B28-982E-8672894D2FED}" destId="{994F3D9D-76C8-407D-A635-468818628466}" srcOrd="1" destOrd="0" presId="urn:microsoft.com/office/officeart/2018/5/layout/CenteredIconLabelDescriptionList"/>
    <dgm:cxn modelId="{C9507C12-6440-404D-9C7E-3D3DF350EA7D}" type="presParOf" srcId="{D17C8903-B8DA-4B28-982E-8672894D2FED}" destId="{EEF9DE31-6473-4E86-970F-C18DB5079DAD}" srcOrd="2" destOrd="0" presId="urn:microsoft.com/office/officeart/2018/5/layout/CenteredIconLabelDescriptionList"/>
    <dgm:cxn modelId="{8333CBE5-6A98-4895-A498-1B5032D076B5}" type="presParOf" srcId="{D17C8903-B8DA-4B28-982E-8672894D2FED}" destId="{FB137180-764F-48D2-B8D9-71F11D78C66C}" srcOrd="3" destOrd="0" presId="urn:microsoft.com/office/officeart/2018/5/layout/CenteredIconLabelDescriptionList"/>
    <dgm:cxn modelId="{90EC676A-F916-429E-9B34-EE1BA3AFF3B6}" type="presParOf" srcId="{D17C8903-B8DA-4B28-982E-8672894D2FED}" destId="{275AEDF7-40AF-4165-9DF9-295C21E22AA2}" srcOrd="4" destOrd="0" presId="urn:microsoft.com/office/officeart/2018/5/layout/CenteredIconLabelDescriptionList"/>
    <dgm:cxn modelId="{DCF52F5F-3AC3-4931-BFF1-E623232AAFB4}" type="presParOf" srcId="{F3F5AF84-F2C0-4419-9E94-A962CE193902}" destId="{5CA73227-71B1-43F8-84F6-BE55DE2BA7C7}" srcOrd="1" destOrd="0" presId="urn:microsoft.com/office/officeart/2018/5/layout/CenteredIconLabelDescriptionList"/>
    <dgm:cxn modelId="{B0292388-3A53-493B-ACB0-5076CC0A318F}" type="presParOf" srcId="{F3F5AF84-F2C0-4419-9E94-A962CE193902}" destId="{A01EB68A-C487-476D-8031-4EEAA1C7EF41}" srcOrd="2" destOrd="0" presId="urn:microsoft.com/office/officeart/2018/5/layout/CenteredIconLabelDescriptionList"/>
    <dgm:cxn modelId="{25DED7DB-269D-4F77-804F-44E22C1DC1FC}" type="presParOf" srcId="{A01EB68A-C487-476D-8031-4EEAA1C7EF41}" destId="{1E93E1B6-3C79-4258-952D-C2AD4A0D9CE1}" srcOrd="0" destOrd="0" presId="urn:microsoft.com/office/officeart/2018/5/layout/CenteredIconLabelDescriptionList"/>
    <dgm:cxn modelId="{0B937EC7-369F-4C63-8A69-976AAC32AE31}" type="presParOf" srcId="{A01EB68A-C487-476D-8031-4EEAA1C7EF41}" destId="{78364EBE-1EA0-4DBC-B52A-989BB4F109DF}" srcOrd="1" destOrd="0" presId="urn:microsoft.com/office/officeart/2018/5/layout/CenteredIconLabelDescriptionList"/>
    <dgm:cxn modelId="{0A09CA4F-9FA9-49E1-9091-D6EEE8AF554E}" type="presParOf" srcId="{A01EB68A-C487-476D-8031-4EEAA1C7EF41}" destId="{B42BFA3B-BF22-4D39-9274-644E36E232BB}" srcOrd="2" destOrd="0" presId="urn:microsoft.com/office/officeart/2018/5/layout/CenteredIconLabelDescriptionList"/>
    <dgm:cxn modelId="{1FC9C4CA-C445-42FB-8965-62FDA6930536}" type="presParOf" srcId="{A01EB68A-C487-476D-8031-4EEAA1C7EF41}" destId="{2E917ADC-048C-43AB-B9B1-5861D28BC10D}" srcOrd="3" destOrd="0" presId="urn:microsoft.com/office/officeart/2018/5/layout/CenteredIconLabelDescriptionList"/>
    <dgm:cxn modelId="{6E3B7FFE-9202-4FFD-8ACA-181392B90E97}" type="presParOf" srcId="{A01EB68A-C487-476D-8031-4EEAA1C7EF41}" destId="{435825DA-91E2-4CD9-9A68-AE24956E3EF2}" srcOrd="4" destOrd="0" presId="urn:microsoft.com/office/officeart/2018/5/layout/CenteredIconLabelDescriptionList"/>
    <dgm:cxn modelId="{0270942F-EDB7-45C4-A5FA-A81DB362D178}" type="presParOf" srcId="{F3F5AF84-F2C0-4419-9E94-A962CE193902}" destId="{E6A671A2-0829-4EBC-9979-189C9D2C9573}" srcOrd="3" destOrd="0" presId="urn:microsoft.com/office/officeart/2018/5/layout/CenteredIconLabelDescriptionList"/>
    <dgm:cxn modelId="{0E3CF0A5-8973-4C95-A810-1C82BB40E174}" type="presParOf" srcId="{F3F5AF84-F2C0-4419-9E94-A962CE193902}" destId="{8305B2F3-C310-453B-9943-BC4B43F0FA18}" srcOrd="4" destOrd="0" presId="urn:microsoft.com/office/officeart/2018/5/layout/CenteredIconLabelDescriptionList"/>
    <dgm:cxn modelId="{50AFEF50-0151-46D7-9A8E-14DDCF637787}" type="presParOf" srcId="{8305B2F3-C310-453B-9943-BC4B43F0FA18}" destId="{CE9815AB-B5A8-45CF-9161-A73738A28AC6}" srcOrd="0" destOrd="0" presId="urn:microsoft.com/office/officeart/2018/5/layout/CenteredIconLabelDescriptionList"/>
    <dgm:cxn modelId="{52AC8885-C174-4E13-AC46-1097FF5736B3}" type="presParOf" srcId="{8305B2F3-C310-453B-9943-BC4B43F0FA18}" destId="{8FB101F9-2531-4B5F-B005-E740939770C6}" srcOrd="1" destOrd="0" presId="urn:microsoft.com/office/officeart/2018/5/layout/CenteredIconLabelDescriptionList"/>
    <dgm:cxn modelId="{BBE7C0E0-0A53-4A94-9EC7-385D7F2944E3}" type="presParOf" srcId="{8305B2F3-C310-453B-9943-BC4B43F0FA18}" destId="{A83B6ED1-67A0-4544-8851-556ADA1AD7A4}" srcOrd="2" destOrd="0" presId="urn:microsoft.com/office/officeart/2018/5/layout/CenteredIconLabelDescriptionList"/>
    <dgm:cxn modelId="{28192BAE-D1D5-4E90-9EA8-FAF8CC031C7A}" type="presParOf" srcId="{8305B2F3-C310-453B-9943-BC4B43F0FA18}" destId="{76BF495A-EDD8-4A8C-8A0F-95D1E3FDF107}" srcOrd="3" destOrd="0" presId="urn:microsoft.com/office/officeart/2018/5/layout/CenteredIconLabelDescriptionList"/>
    <dgm:cxn modelId="{9258CD10-8C21-445A-BA85-9F1934C58131}" type="presParOf" srcId="{8305B2F3-C310-453B-9943-BC4B43F0FA18}" destId="{4F27D602-0071-446F-90D0-352D1F726931}" srcOrd="4" destOrd="0" presId="urn:microsoft.com/office/officeart/2018/5/layout/CenteredIconLabelDescriptionList"/>
    <dgm:cxn modelId="{F47863C0-78F1-4315-A94D-D7B5602B11B7}" type="presParOf" srcId="{F3F5AF84-F2C0-4419-9E94-A962CE193902}" destId="{F07475EA-B53B-42A3-ABE3-145B42B40536}" srcOrd="5" destOrd="0" presId="urn:microsoft.com/office/officeart/2018/5/layout/CenteredIconLabelDescriptionList"/>
    <dgm:cxn modelId="{5344064C-9518-41DF-A726-92603AEC7A66}" type="presParOf" srcId="{F3F5AF84-F2C0-4419-9E94-A962CE193902}" destId="{62B15E23-0D76-4B53-A596-4D3D5441C694}" srcOrd="6" destOrd="0" presId="urn:microsoft.com/office/officeart/2018/5/layout/CenteredIconLabelDescriptionList"/>
    <dgm:cxn modelId="{E212804F-E4B9-48F2-835B-5602D7BBB5F4}" type="presParOf" srcId="{62B15E23-0D76-4B53-A596-4D3D5441C694}" destId="{DB904117-AD8B-4E09-A437-F64289DEB337}" srcOrd="0" destOrd="0" presId="urn:microsoft.com/office/officeart/2018/5/layout/CenteredIconLabelDescriptionList"/>
    <dgm:cxn modelId="{0B6FA200-4A8D-40EF-8A72-E0D41E931019}" type="presParOf" srcId="{62B15E23-0D76-4B53-A596-4D3D5441C694}" destId="{293679D4-B69E-4DA8-8905-B46886484B36}" srcOrd="1" destOrd="0" presId="urn:microsoft.com/office/officeart/2018/5/layout/CenteredIconLabelDescriptionList"/>
    <dgm:cxn modelId="{A3871CD4-22E9-47AF-93FA-E7750BE2B16D}" type="presParOf" srcId="{62B15E23-0D76-4B53-A596-4D3D5441C694}" destId="{998A1615-2CF7-4283-956D-B6B7ED2CB240}" srcOrd="2" destOrd="0" presId="urn:microsoft.com/office/officeart/2018/5/layout/CenteredIconLabelDescriptionList"/>
    <dgm:cxn modelId="{C14596F4-BA22-4207-9D4A-DA36C41831F4}" type="presParOf" srcId="{62B15E23-0D76-4B53-A596-4D3D5441C694}" destId="{E482C2BA-1EA9-4AE1-B47A-16F05A51622C}" srcOrd="3" destOrd="0" presId="urn:microsoft.com/office/officeart/2018/5/layout/CenteredIconLabelDescriptionList"/>
    <dgm:cxn modelId="{2158057B-484D-46F6-B278-F587CBEEA80D}" type="presParOf" srcId="{62B15E23-0D76-4B53-A596-4D3D5441C694}" destId="{7633C874-3027-4E89-8218-F88DA8942230}"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FCABD7-B431-4570-85B2-853282D7BD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pt-PT"/>
        </a:p>
      </dgm:t>
    </dgm:pt>
    <dgm:pt modelId="{FFF92A0A-CFEE-44A1-A046-C4918572D687}">
      <dgm:prSet/>
      <dgm:spPr/>
      <dgm:t>
        <a:bodyPr/>
        <a:lstStyle/>
        <a:p>
          <a:r>
            <a:rPr lang="pt-PT" dirty="0"/>
            <a:t>Food </a:t>
          </a:r>
          <a:r>
            <a:rPr lang="pt-PT" dirty="0" err="1"/>
            <a:t>operator</a:t>
          </a:r>
          <a:endParaRPr lang="pt-PT" dirty="0"/>
        </a:p>
      </dgm:t>
    </dgm:pt>
    <dgm:pt modelId="{6CE28200-8246-4767-8AB2-C9744921D911}" type="parTrans" cxnId="{14BC08AE-1B48-4FAC-8339-4DE7EA8E47F6}">
      <dgm:prSet/>
      <dgm:spPr/>
      <dgm:t>
        <a:bodyPr/>
        <a:lstStyle/>
        <a:p>
          <a:endParaRPr lang="pt-PT"/>
        </a:p>
      </dgm:t>
    </dgm:pt>
    <dgm:pt modelId="{EAEBF6D4-4713-4271-80E1-8863B74DBB6D}" type="sibTrans" cxnId="{14BC08AE-1B48-4FAC-8339-4DE7EA8E47F6}">
      <dgm:prSet/>
      <dgm:spPr/>
      <dgm:t>
        <a:bodyPr/>
        <a:lstStyle/>
        <a:p>
          <a:endParaRPr lang="pt-PT"/>
        </a:p>
      </dgm:t>
    </dgm:pt>
    <dgm:pt modelId="{332EE119-3017-4A93-91CB-4C303FE3FC3E}">
      <dgm:prSet custT="1"/>
      <dgm:spPr/>
      <dgm:t>
        <a:bodyPr/>
        <a:lstStyle/>
        <a:p>
          <a:r>
            <a:rPr lang="pt-PT" sz="2500"/>
            <a:t>EQF 4 </a:t>
          </a:r>
          <a:r>
            <a:rPr lang="pt-PT" sz="1800"/>
            <a:t>(vocational secondary education)</a:t>
          </a:r>
          <a:endParaRPr lang="pt-PT" sz="2500" dirty="0"/>
        </a:p>
      </dgm:t>
    </dgm:pt>
    <dgm:pt modelId="{939FD3A8-1117-4897-8A66-69643FE019F4}" type="parTrans" cxnId="{4A664A24-AF75-4BF9-ACDC-5CC94137C557}">
      <dgm:prSet/>
      <dgm:spPr/>
      <dgm:t>
        <a:bodyPr/>
        <a:lstStyle/>
        <a:p>
          <a:endParaRPr lang="pt-PT"/>
        </a:p>
      </dgm:t>
    </dgm:pt>
    <dgm:pt modelId="{2A987B3D-C010-4C33-A459-2BEFB42D7E1D}" type="sibTrans" cxnId="{4A664A24-AF75-4BF9-ACDC-5CC94137C557}">
      <dgm:prSet/>
      <dgm:spPr/>
      <dgm:t>
        <a:bodyPr/>
        <a:lstStyle/>
        <a:p>
          <a:endParaRPr lang="pt-PT"/>
        </a:p>
      </dgm:t>
    </dgm:pt>
    <dgm:pt modelId="{43033B10-619D-4CDE-A7A3-C7E3C070F0D1}">
      <dgm:prSet/>
      <dgm:spPr/>
      <dgm:t>
        <a:bodyPr/>
        <a:lstStyle/>
        <a:p>
          <a:r>
            <a:rPr lang="pt-PT"/>
            <a:t>Food technician</a:t>
          </a:r>
        </a:p>
      </dgm:t>
    </dgm:pt>
    <dgm:pt modelId="{94CAF32A-8AB2-414A-8C42-4F933351A487}" type="parTrans" cxnId="{9C38FC0C-129F-4BEE-8ECC-FC1B3DD4F075}">
      <dgm:prSet/>
      <dgm:spPr/>
      <dgm:t>
        <a:bodyPr/>
        <a:lstStyle/>
        <a:p>
          <a:endParaRPr lang="pt-PT"/>
        </a:p>
      </dgm:t>
    </dgm:pt>
    <dgm:pt modelId="{6CECABDA-6EF0-4343-A9CE-99E99BB33F46}" type="sibTrans" cxnId="{9C38FC0C-129F-4BEE-8ECC-FC1B3DD4F075}">
      <dgm:prSet/>
      <dgm:spPr/>
      <dgm:t>
        <a:bodyPr/>
        <a:lstStyle/>
        <a:p>
          <a:endParaRPr lang="pt-PT"/>
        </a:p>
      </dgm:t>
    </dgm:pt>
    <dgm:pt modelId="{D2839EBA-8004-402C-BABD-0B710C451C58}">
      <dgm:prSet custT="1"/>
      <dgm:spPr/>
      <dgm:t>
        <a:bodyPr/>
        <a:lstStyle/>
        <a:p>
          <a:r>
            <a:rPr lang="pt-PT" sz="2500" dirty="0"/>
            <a:t>EQF 5 </a:t>
          </a:r>
          <a:r>
            <a:rPr lang="pt-PT" sz="1800" dirty="0"/>
            <a:t>(short </a:t>
          </a:r>
          <a:r>
            <a:rPr lang="pt-PT" sz="1800" dirty="0" err="1"/>
            <a:t>cycle</a:t>
          </a:r>
          <a:r>
            <a:rPr lang="pt-PT" sz="1800" dirty="0"/>
            <a:t>)</a:t>
          </a:r>
          <a:endParaRPr lang="pt-PT" sz="2500" dirty="0"/>
        </a:p>
      </dgm:t>
    </dgm:pt>
    <dgm:pt modelId="{63D89CF7-F44A-4EC2-B238-E8AE9DDAB4CC}" type="parTrans" cxnId="{C299CBA3-B522-4DAE-86E8-6F259DCE6F7D}">
      <dgm:prSet/>
      <dgm:spPr/>
      <dgm:t>
        <a:bodyPr/>
        <a:lstStyle/>
        <a:p>
          <a:endParaRPr lang="pt-PT"/>
        </a:p>
      </dgm:t>
    </dgm:pt>
    <dgm:pt modelId="{89DDA214-AC5E-43A5-B062-1583FC114857}" type="sibTrans" cxnId="{C299CBA3-B522-4DAE-86E8-6F259DCE6F7D}">
      <dgm:prSet/>
      <dgm:spPr/>
      <dgm:t>
        <a:bodyPr/>
        <a:lstStyle/>
        <a:p>
          <a:endParaRPr lang="pt-PT"/>
        </a:p>
      </dgm:t>
    </dgm:pt>
    <dgm:pt modelId="{E5A862CF-7A93-421E-A691-8860AB6479B0}">
      <dgm:prSet/>
      <dgm:spPr/>
      <dgm:t>
        <a:bodyPr/>
        <a:lstStyle/>
        <a:p>
          <a:r>
            <a:rPr lang="pt-PT" dirty="0"/>
            <a:t>Food </a:t>
          </a:r>
          <a:r>
            <a:rPr lang="pt-PT" dirty="0" err="1"/>
            <a:t>technologist</a:t>
          </a:r>
          <a:r>
            <a:rPr lang="pt-PT" dirty="0"/>
            <a:t>/</a:t>
          </a:r>
          <a:r>
            <a:rPr lang="pt-PT" dirty="0" err="1"/>
            <a:t>engineer</a:t>
          </a:r>
          <a:endParaRPr lang="pt-PT" dirty="0"/>
        </a:p>
      </dgm:t>
    </dgm:pt>
    <dgm:pt modelId="{6CD01754-F8C8-43AE-BAFF-1AC59001BC52}" type="parTrans" cxnId="{AB748FAF-D541-4E08-A87B-F005F94E1245}">
      <dgm:prSet/>
      <dgm:spPr/>
      <dgm:t>
        <a:bodyPr/>
        <a:lstStyle/>
        <a:p>
          <a:endParaRPr lang="pt-PT"/>
        </a:p>
      </dgm:t>
    </dgm:pt>
    <dgm:pt modelId="{A164CD56-5594-4811-B846-3BA42B76C48B}" type="sibTrans" cxnId="{AB748FAF-D541-4E08-A87B-F005F94E1245}">
      <dgm:prSet/>
      <dgm:spPr/>
      <dgm:t>
        <a:bodyPr/>
        <a:lstStyle/>
        <a:p>
          <a:endParaRPr lang="pt-PT"/>
        </a:p>
      </dgm:t>
    </dgm:pt>
    <dgm:pt modelId="{D9910079-3EDF-4DB1-AA3F-17DA4466156C}">
      <dgm:prSet custT="1"/>
      <dgm:spPr/>
      <dgm:t>
        <a:bodyPr/>
        <a:lstStyle/>
        <a:p>
          <a:r>
            <a:rPr lang="pt-PT" sz="2500" dirty="0"/>
            <a:t>EQF 6 </a:t>
          </a:r>
          <a:r>
            <a:rPr lang="pt-PT" sz="1800" dirty="0"/>
            <a:t>(</a:t>
          </a:r>
          <a:r>
            <a:rPr lang="pt-PT" sz="1800" dirty="0" err="1"/>
            <a:t>bachelor</a:t>
          </a:r>
          <a:r>
            <a:rPr lang="pt-PT" sz="1800" dirty="0"/>
            <a:t>)</a:t>
          </a:r>
        </a:p>
      </dgm:t>
    </dgm:pt>
    <dgm:pt modelId="{A27DBD01-6A71-4567-B1C1-13ACEB651402}" type="parTrans" cxnId="{87B9CB41-4CB3-4357-A39E-6B5C90B1EA14}">
      <dgm:prSet/>
      <dgm:spPr/>
      <dgm:t>
        <a:bodyPr/>
        <a:lstStyle/>
        <a:p>
          <a:endParaRPr lang="pt-PT"/>
        </a:p>
      </dgm:t>
    </dgm:pt>
    <dgm:pt modelId="{818346FD-A05A-4BEB-83DA-9FE3901B7B46}" type="sibTrans" cxnId="{87B9CB41-4CB3-4357-A39E-6B5C90B1EA14}">
      <dgm:prSet/>
      <dgm:spPr/>
      <dgm:t>
        <a:bodyPr/>
        <a:lstStyle/>
        <a:p>
          <a:endParaRPr lang="pt-PT"/>
        </a:p>
      </dgm:t>
    </dgm:pt>
    <dgm:pt modelId="{CE748E9D-210F-4A35-A162-0132BE149454}">
      <dgm:prSet custT="1"/>
      <dgm:spPr/>
      <dgm:t>
        <a:bodyPr/>
        <a:lstStyle/>
        <a:p>
          <a:r>
            <a:rPr lang="pt-PT" sz="2500" dirty="0"/>
            <a:t>EQF 7 </a:t>
          </a:r>
          <a:r>
            <a:rPr lang="pt-PT" sz="1800" dirty="0"/>
            <a:t>(master)</a:t>
          </a:r>
          <a:endParaRPr lang="pt-PT" sz="2500" dirty="0"/>
        </a:p>
      </dgm:t>
    </dgm:pt>
    <dgm:pt modelId="{3F223854-005B-432D-8A87-F4A0251B56BB}" type="parTrans" cxnId="{C98AA02E-EACD-4799-9FAA-6BA6608DD54A}">
      <dgm:prSet/>
      <dgm:spPr/>
      <dgm:t>
        <a:bodyPr/>
        <a:lstStyle/>
        <a:p>
          <a:endParaRPr lang="pt-PT"/>
        </a:p>
      </dgm:t>
    </dgm:pt>
    <dgm:pt modelId="{4CB03A19-0AC4-4773-9D8F-040C7C4AD2E3}" type="sibTrans" cxnId="{C98AA02E-EACD-4799-9FAA-6BA6608DD54A}">
      <dgm:prSet/>
      <dgm:spPr/>
      <dgm:t>
        <a:bodyPr/>
        <a:lstStyle/>
        <a:p>
          <a:endParaRPr lang="pt-PT"/>
        </a:p>
      </dgm:t>
    </dgm:pt>
    <dgm:pt modelId="{AFC9947B-616F-48B8-A08E-FA71DDFDB1DF}" type="pres">
      <dgm:prSet presAssocID="{08FCABD7-B431-4570-85B2-853282D7BDAD}" presName="Name0" presStyleCnt="0">
        <dgm:presLayoutVars>
          <dgm:dir/>
          <dgm:animLvl val="lvl"/>
          <dgm:resizeHandles val="exact"/>
        </dgm:presLayoutVars>
      </dgm:prSet>
      <dgm:spPr/>
    </dgm:pt>
    <dgm:pt modelId="{2EB4D51A-9CB2-4CE4-BDB6-78A5190DD844}" type="pres">
      <dgm:prSet presAssocID="{FFF92A0A-CFEE-44A1-A046-C4918572D687}" presName="composite" presStyleCnt="0"/>
      <dgm:spPr/>
    </dgm:pt>
    <dgm:pt modelId="{6BF3B52F-4AC4-4D0C-A7D3-A74F879AA711}" type="pres">
      <dgm:prSet presAssocID="{FFF92A0A-CFEE-44A1-A046-C4918572D687}" presName="parTx" presStyleLbl="alignNode1" presStyleIdx="0" presStyleCnt="3">
        <dgm:presLayoutVars>
          <dgm:chMax val="0"/>
          <dgm:chPref val="0"/>
          <dgm:bulletEnabled val="1"/>
        </dgm:presLayoutVars>
      </dgm:prSet>
      <dgm:spPr/>
    </dgm:pt>
    <dgm:pt modelId="{5272C831-5D15-4D5E-8138-995945297D41}" type="pres">
      <dgm:prSet presAssocID="{FFF92A0A-CFEE-44A1-A046-C4918572D687}" presName="desTx" presStyleLbl="alignAccFollowNode1" presStyleIdx="0" presStyleCnt="3" custLinFactNeighborX="-3004" custLinFactNeighborY="1096">
        <dgm:presLayoutVars>
          <dgm:bulletEnabled val="1"/>
        </dgm:presLayoutVars>
      </dgm:prSet>
      <dgm:spPr/>
    </dgm:pt>
    <dgm:pt modelId="{D72DB10C-C048-4B27-B9F9-B92CB4899280}" type="pres">
      <dgm:prSet presAssocID="{EAEBF6D4-4713-4271-80E1-8863B74DBB6D}" presName="space" presStyleCnt="0"/>
      <dgm:spPr/>
    </dgm:pt>
    <dgm:pt modelId="{78BB8918-2993-49E3-A72F-7202C785F1DA}" type="pres">
      <dgm:prSet presAssocID="{43033B10-619D-4CDE-A7A3-C7E3C070F0D1}" presName="composite" presStyleCnt="0"/>
      <dgm:spPr/>
    </dgm:pt>
    <dgm:pt modelId="{87CDE7E9-62BD-4FBF-9C80-F694A8F0E6C4}" type="pres">
      <dgm:prSet presAssocID="{43033B10-619D-4CDE-A7A3-C7E3C070F0D1}" presName="parTx" presStyleLbl="alignNode1" presStyleIdx="1" presStyleCnt="3">
        <dgm:presLayoutVars>
          <dgm:chMax val="0"/>
          <dgm:chPref val="0"/>
          <dgm:bulletEnabled val="1"/>
        </dgm:presLayoutVars>
      </dgm:prSet>
      <dgm:spPr/>
    </dgm:pt>
    <dgm:pt modelId="{692363D1-7C2C-4AEC-93A8-E1B6FDA64765}" type="pres">
      <dgm:prSet presAssocID="{43033B10-619D-4CDE-A7A3-C7E3C070F0D1}" presName="desTx" presStyleLbl="alignAccFollowNode1" presStyleIdx="1" presStyleCnt="3">
        <dgm:presLayoutVars>
          <dgm:bulletEnabled val="1"/>
        </dgm:presLayoutVars>
      </dgm:prSet>
      <dgm:spPr/>
    </dgm:pt>
    <dgm:pt modelId="{80293F62-1157-499B-8328-2135F2D9C287}" type="pres">
      <dgm:prSet presAssocID="{6CECABDA-6EF0-4343-A9CE-99E99BB33F46}" presName="space" presStyleCnt="0"/>
      <dgm:spPr/>
    </dgm:pt>
    <dgm:pt modelId="{F079A819-72C0-478B-8237-21EC58EABFDB}" type="pres">
      <dgm:prSet presAssocID="{E5A862CF-7A93-421E-A691-8860AB6479B0}" presName="composite" presStyleCnt="0"/>
      <dgm:spPr/>
    </dgm:pt>
    <dgm:pt modelId="{20275516-0AD0-42D1-B3CF-A5D1E3201952}" type="pres">
      <dgm:prSet presAssocID="{E5A862CF-7A93-421E-A691-8860AB6479B0}" presName="parTx" presStyleLbl="alignNode1" presStyleIdx="2" presStyleCnt="3">
        <dgm:presLayoutVars>
          <dgm:chMax val="0"/>
          <dgm:chPref val="0"/>
          <dgm:bulletEnabled val="1"/>
        </dgm:presLayoutVars>
      </dgm:prSet>
      <dgm:spPr/>
    </dgm:pt>
    <dgm:pt modelId="{A62CCD9B-1B38-471A-AB76-C5E4AFEAFE5A}" type="pres">
      <dgm:prSet presAssocID="{E5A862CF-7A93-421E-A691-8860AB6479B0}" presName="desTx" presStyleLbl="alignAccFollowNode1" presStyleIdx="2" presStyleCnt="3">
        <dgm:presLayoutVars>
          <dgm:bulletEnabled val="1"/>
        </dgm:presLayoutVars>
      </dgm:prSet>
      <dgm:spPr/>
    </dgm:pt>
  </dgm:ptLst>
  <dgm:cxnLst>
    <dgm:cxn modelId="{9C38FC0C-129F-4BEE-8ECC-FC1B3DD4F075}" srcId="{08FCABD7-B431-4570-85B2-853282D7BDAD}" destId="{43033B10-619D-4CDE-A7A3-C7E3C070F0D1}" srcOrd="1" destOrd="0" parTransId="{94CAF32A-8AB2-414A-8C42-4F933351A487}" sibTransId="{6CECABDA-6EF0-4343-A9CE-99E99BB33F46}"/>
    <dgm:cxn modelId="{4A664A24-AF75-4BF9-ACDC-5CC94137C557}" srcId="{FFF92A0A-CFEE-44A1-A046-C4918572D687}" destId="{332EE119-3017-4A93-91CB-4C303FE3FC3E}" srcOrd="0" destOrd="0" parTransId="{939FD3A8-1117-4897-8A66-69643FE019F4}" sibTransId="{2A987B3D-C010-4C33-A459-2BEFB42D7E1D}"/>
    <dgm:cxn modelId="{6B557B27-6EA8-4B2C-BAA3-61589B95E8B5}" type="presOf" srcId="{D9910079-3EDF-4DB1-AA3F-17DA4466156C}" destId="{A62CCD9B-1B38-471A-AB76-C5E4AFEAFE5A}" srcOrd="0" destOrd="0" presId="urn:microsoft.com/office/officeart/2005/8/layout/hList1"/>
    <dgm:cxn modelId="{C98AA02E-EACD-4799-9FAA-6BA6608DD54A}" srcId="{E5A862CF-7A93-421E-A691-8860AB6479B0}" destId="{CE748E9D-210F-4A35-A162-0132BE149454}" srcOrd="1" destOrd="0" parTransId="{3F223854-005B-432D-8A87-F4A0251B56BB}" sibTransId="{4CB03A19-0AC4-4773-9D8F-040C7C4AD2E3}"/>
    <dgm:cxn modelId="{87B9CB41-4CB3-4357-A39E-6B5C90B1EA14}" srcId="{E5A862CF-7A93-421E-A691-8860AB6479B0}" destId="{D9910079-3EDF-4DB1-AA3F-17DA4466156C}" srcOrd="0" destOrd="0" parTransId="{A27DBD01-6A71-4567-B1C1-13ACEB651402}" sibTransId="{818346FD-A05A-4BEB-83DA-9FE3901B7B46}"/>
    <dgm:cxn modelId="{1BCFD06A-D146-4102-B7B8-ACFD663BF5E3}" type="presOf" srcId="{FFF92A0A-CFEE-44A1-A046-C4918572D687}" destId="{6BF3B52F-4AC4-4D0C-A7D3-A74F879AA711}" srcOrd="0" destOrd="0" presId="urn:microsoft.com/office/officeart/2005/8/layout/hList1"/>
    <dgm:cxn modelId="{75EFBE50-3A61-4A41-883A-F9BE53A87C5A}" type="presOf" srcId="{CE748E9D-210F-4A35-A162-0132BE149454}" destId="{A62CCD9B-1B38-471A-AB76-C5E4AFEAFE5A}" srcOrd="0" destOrd="1" presId="urn:microsoft.com/office/officeart/2005/8/layout/hList1"/>
    <dgm:cxn modelId="{491A4A7C-01D3-4010-804E-4CB9AD81775B}" type="presOf" srcId="{D2839EBA-8004-402C-BABD-0B710C451C58}" destId="{692363D1-7C2C-4AEC-93A8-E1B6FDA64765}" srcOrd="0" destOrd="0" presId="urn:microsoft.com/office/officeart/2005/8/layout/hList1"/>
    <dgm:cxn modelId="{D7AB107D-720E-4D1B-90DF-5AE0835CF713}" type="presOf" srcId="{43033B10-619D-4CDE-A7A3-C7E3C070F0D1}" destId="{87CDE7E9-62BD-4FBF-9C80-F694A8F0E6C4}" srcOrd="0" destOrd="0" presId="urn:microsoft.com/office/officeart/2005/8/layout/hList1"/>
    <dgm:cxn modelId="{D65C949F-08C4-4EE1-8EFA-A5B99ABDFA46}" type="presOf" srcId="{332EE119-3017-4A93-91CB-4C303FE3FC3E}" destId="{5272C831-5D15-4D5E-8138-995945297D41}" srcOrd="0" destOrd="0" presId="urn:microsoft.com/office/officeart/2005/8/layout/hList1"/>
    <dgm:cxn modelId="{C299CBA3-B522-4DAE-86E8-6F259DCE6F7D}" srcId="{43033B10-619D-4CDE-A7A3-C7E3C070F0D1}" destId="{D2839EBA-8004-402C-BABD-0B710C451C58}" srcOrd="0" destOrd="0" parTransId="{63D89CF7-F44A-4EC2-B238-E8AE9DDAB4CC}" sibTransId="{89DDA214-AC5E-43A5-B062-1583FC114857}"/>
    <dgm:cxn modelId="{14BC08AE-1B48-4FAC-8339-4DE7EA8E47F6}" srcId="{08FCABD7-B431-4570-85B2-853282D7BDAD}" destId="{FFF92A0A-CFEE-44A1-A046-C4918572D687}" srcOrd="0" destOrd="0" parTransId="{6CE28200-8246-4767-8AB2-C9744921D911}" sibTransId="{EAEBF6D4-4713-4271-80E1-8863B74DBB6D}"/>
    <dgm:cxn modelId="{AB748FAF-D541-4E08-A87B-F005F94E1245}" srcId="{08FCABD7-B431-4570-85B2-853282D7BDAD}" destId="{E5A862CF-7A93-421E-A691-8860AB6479B0}" srcOrd="2" destOrd="0" parTransId="{6CD01754-F8C8-43AE-BAFF-1AC59001BC52}" sibTransId="{A164CD56-5594-4811-B846-3BA42B76C48B}"/>
    <dgm:cxn modelId="{FC8DE3C1-689F-44CF-B00C-162B2F5EEA46}" type="presOf" srcId="{E5A862CF-7A93-421E-A691-8860AB6479B0}" destId="{20275516-0AD0-42D1-B3CF-A5D1E3201952}" srcOrd="0" destOrd="0" presId="urn:microsoft.com/office/officeart/2005/8/layout/hList1"/>
    <dgm:cxn modelId="{FC8DBBD0-75C1-4DC7-B0C2-E05ED9E3ED55}" type="presOf" srcId="{08FCABD7-B431-4570-85B2-853282D7BDAD}" destId="{AFC9947B-616F-48B8-A08E-FA71DDFDB1DF}" srcOrd="0" destOrd="0" presId="urn:microsoft.com/office/officeart/2005/8/layout/hList1"/>
    <dgm:cxn modelId="{E9B858B7-1F7E-421F-AC9B-78C32864F857}" type="presParOf" srcId="{AFC9947B-616F-48B8-A08E-FA71DDFDB1DF}" destId="{2EB4D51A-9CB2-4CE4-BDB6-78A5190DD844}" srcOrd="0" destOrd="0" presId="urn:microsoft.com/office/officeart/2005/8/layout/hList1"/>
    <dgm:cxn modelId="{0531940F-2D23-403F-BFB1-04B40590C662}" type="presParOf" srcId="{2EB4D51A-9CB2-4CE4-BDB6-78A5190DD844}" destId="{6BF3B52F-4AC4-4D0C-A7D3-A74F879AA711}" srcOrd="0" destOrd="0" presId="urn:microsoft.com/office/officeart/2005/8/layout/hList1"/>
    <dgm:cxn modelId="{92ACDF5A-1F64-4940-8D51-7B989AEED836}" type="presParOf" srcId="{2EB4D51A-9CB2-4CE4-BDB6-78A5190DD844}" destId="{5272C831-5D15-4D5E-8138-995945297D41}" srcOrd="1" destOrd="0" presId="urn:microsoft.com/office/officeart/2005/8/layout/hList1"/>
    <dgm:cxn modelId="{3332544D-70EB-4B35-A7BC-FA57CE6EA219}" type="presParOf" srcId="{AFC9947B-616F-48B8-A08E-FA71DDFDB1DF}" destId="{D72DB10C-C048-4B27-B9F9-B92CB4899280}" srcOrd="1" destOrd="0" presId="urn:microsoft.com/office/officeart/2005/8/layout/hList1"/>
    <dgm:cxn modelId="{56C0844F-C835-4FCE-871B-52561318357B}" type="presParOf" srcId="{AFC9947B-616F-48B8-A08E-FA71DDFDB1DF}" destId="{78BB8918-2993-49E3-A72F-7202C785F1DA}" srcOrd="2" destOrd="0" presId="urn:microsoft.com/office/officeart/2005/8/layout/hList1"/>
    <dgm:cxn modelId="{26E6561C-06B6-4C49-8444-76F68DA435A5}" type="presParOf" srcId="{78BB8918-2993-49E3-A72F-7202C785F1DA}" destId="{87CDE7E9-62BD-4FBF-9C80-F694A8F0E6C4}" srcOrd="0" destOrd="0" presId="urn:microsoft.com/office/officeart/2005/8/layout/hList1"/>
    <dgm:cxn modelId="{80310339-1C43-4A9E-BBF8-F49C17F50B6C}" type="presParOf" srcId="{78BB8918-2993-49E3-A72F-7202C785F1DA}" destId="{692363D1-7C2C-4AEC-93A8-E1B6FDA64765}" srcOrd="1" destOrd="0" presId="urn:microsoft.com/office/officeart/2005/8/layout/hList1"/>
    <dgm:cxn modelId="{F47618B9-3BC8-4137-8A9A-D0C2ABD58757}" type="presParOf" srcId="{AFC9947B-616F-48B8-A08E-FA71DDFDB1DF}" destId="{80293F62-1157-499B-8328-2135F2D9C287}" srcOrd="3" destOrd="0" presId="urn:microsoft.com/office/officeart/2005/8/layout/hList1"/>
    <dgm:cxn modelId="{0E292716-66FA-453D-AD8B-4A50601515D3}" type="presParOf" srcId="{AFC9947B-616F-48B8-A08E-FA71DDFDB1DF}" destId="{F079A819-72C0-478B-8237-21EC58EABFDB}" srcOrd="4" destOrd="0" presId="urn:microsoft.com/office/officeart/2005/8/layout/hList1"/>
    <dgm:cxn modelId="{AF9D96F2-A19D-4BA2-8DB5-8030D4DF57BB}" type="presParOf" srcId="{F079A819-72C0-478B-8237-21EC58EABFDB}" destId="{20275516-0AD0-42D1-B3CF-A5D1E3201952}" srcOrd="0" destOrd="0" presId="urn:microsoft.com/office/officeart/2005/8/layout/hList1"/>
    <dgm:cxn modelId="{FA7D1C25-9E00-4527-8FE7-F9EE69DB5630}" type="presParOf" srcId="{F079A819-72C0-478B-8237-21EC58EABFDB}" destId="{A62CCD9B-1B38-471A-AB76-C5E4AFEAFE5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4EE1A4-D928-4450-8056-5A7485C2DEF9}" type="doc">
      <dgm:prSet loTypeId="urn:microsoft.com/office/officeart/2005/8/layout/process1" loCatId="process" qsTypeId="urn:microsoft.com/office/officeart/2005/8/quickstyle/simple1" qsCatId="simple" csTypeId="urn:microsoft.com/office/officeart/2005/8/colors/accent1_3" csCatId="accent1" phldr="1"/>
      <dgm:spPr/>
      <dgm:t>
        <a:bodyPr/>
        <a:lstStyle/>
        <a:p>
          <a:endParaRPr lang="pt-PT"/>
        </a:p>
      </dgm:t>
    </dgm:pt>
    <dgm:pt modelId="{28F89FF7-5FC3-4CDC-AF06-854336E1D4EA}">
      <dgm:prSet/>
      <dgm:spPr/>
      <dgm:t>
        <a:bodyPr/>
        <a:lstStyle/>
        <a:p>
          <a:r>
            <a:rPr lang="pt-PT" dirty="0"/>
            <a:t>prof </a:t>
          </a:r>
          <a:r>
            <a:rPr lang="pt-PT" dirty="0" err="1"/>
            <a:t>certification</a:t>
          </a:r>
          <a:endParaRPr lang="pt-PT" dirty="0"/>
        </a:p>
      </dgm:t>
    </dgm:pt>
    <dgm:pt modelId="{D02FD2D3-4B8B-4C2C-A7F9-99B46989106F}" type="parTrans" cxnId="{5DDA2432-ED82-49EB-A178-4959FE294DA1}">
      <dgm:prSet/>
      <dgm:spPr/>
      <dgm:t>
        <a:bodyPr/>
        <a:lstStyle/>
        <a:p>
          <a:endParaRPr lang="pt-PT"/>
        </a:p>
      </dgm:t>
    </dgm:pt>
    <dgm:pt modelId="{54691CD8-3140-45FE-872C-9756F38D10E6}" type="sibTrans" cxnId="{5DDA2432-ED82-49EB-A178-4959FE294DA1}">
      <dgm:prSet/>
      <dgm:spPr/>
      <dgm:t>
        <a:bodyPr/>
        <a:lstStyle/>
        <a:p>
          <a:endParaRPr lang="pt-PT"/>
        </a:p>
      </dgm:t>
    </dgm:pt>
    <dgm:pt modelId="{8FBB3C2E-4C61-4067-B731-EBE15A2775A6}">
      <dgm:prSet/>
      <dgm:spPr/>
      <dgm:t>
        <a:bodyPr/>
        <a:lstStyle/>
        <a:p>
          <a:r>
            <a:rPr lang="pt-PT" dirty="0" err="1"/>
            <a:t>skills</a:t>
          </a:r>
          <a:r>
            <a:rPr lang="pt-PT" dirty="0"/>
            <a:t> </a:t>
          </a:r>
          <a:r>
            <a:rPr lang="pt-PT" dirty="0" err="1"/>
            <a:t>certification</a:t>
          </a:r>
          <a:endParaRPr lang="pt-PT" dirty="0"/>
        </a:p>
      </dgm:t>
    </dgm:pt>
    <dgm:pt modelId="{ED8B7B22-7B0E-4E94-9223-05D5E82432E4}" type="parTrans" cxnId="{6664E04F-AF0F-4D19-96A4-264E1022B357}">
      <dgm:prSet/>
      <dgm:spPr/>
      <dgm:t>
        <a:bodyPr/>
        <a:lstStyle/>
        <a:p>
          <a:endParaRPr lang="pt-PT"/>
        </a:p>
      </dgm:t>
    </dgm:pt>
    <dgm:pt modelId="{535D7BBD-0F7C-4308-9230-8EF44352C75D}" type="sibTrans" cxnId="{6664E04F-AF0F-4D19-96A4-264E1022B357}">
      <dgm:prSet/>
      <dgm:spPr/>
      <dgm:t>
        <a:bodyPr/>
        <a:lstStyle/>
        <a:p>
          <a:endParaRPr lang="pt-PT"/>
        </a:p>
      </dgm:t>
    </dgm:pt>
    <dgm:pt modelId="{BD6DE2AB-0A77-420A-A4B0-AAE2AE73003B}" type="pres">
      <dgm:prSet presAssocID="{994EE1A4-D928-4450-8056-5A7485C2DEF9}" presName="Name0" presStyleCnt="0">
        <dgm:presLayoutVars>
          <dgm:dir/>
          <dgm:resizeHandles val="exact"/>
        </dgm:presLayoutVars>
      </dgm:prSet>
      <dgm:spPr/>
    </dgm:pt>
    <dgm:pt modelId="{B99F65D0-E288-41B2-8980-96506C4514C3}" type="pres">
      <dgm:prSet presAssocID="{28F89FF7-5FC3-4CDC-AF06-854336E1D4EA}" presName="node" presStyleLbl="node1" presStyleIdx="0" presStyleCnt="2">
        <dgm:presLayoutVars>
          <dgm:bulletEnabled val="1"/>
        </dgm:presLayoutVars>
      </dgm:prSet>
      <dgm:spPr/>
    </dgm:pt>
    <dgm:pt modelId="{1CD8F93E-0DF7-4835-9189-A19963CE4560}" type="pres">
      <dgm:prSet presAssocID="{54691CD8-3140-45FE-872C-9756F38D10E6}" presName="sibTrans" presStyleLbl="sibTrans2D1" presStyleIdx="0" presStyleCnt="1"/>
      <dgm:spPr/>
    </dgm:pt>
    <dgm:pt modelId="{42B3D636-DA06-4198-9765-751FA82975B6}" type="pres">
      <dgm:prSet presAssocID="{54691CD8-3140-45FE-872C-9756F38D10E6}" presName="connectorText" presStyleLbl="sibTrans2D1" presStyleIdx="0" presStyleCnt="1"/>
      <dgm:spPr/>
    </dgm:pt>
    <dgm:pt modelId="{F78A6164-4CA6-429E-A795-971ADB4061BD}" type="pres">
      <dgm:prSet presAssocID="{8FBB3C2E-4C61-4067-B731-EBE15A2775A6}" presName="node" presStyleLbl="node1" presStyleIdx="1" presStyleCnt="2">
        <dgm:presLayoutVars>
          <dgm:bulletEnabled val="1"/>
        </dgm:presLayoutVars>
      </dgm:prSet>
      <dgm:spPr/>
    </dgm:pt>
  </dgm:ptLst>
  <dgm:cxnLst>
    <dgm:cxn modelId="{5DDA2432-ED82-49EB-A178-4959FE294DA1}" srcId="{994EE1A4-D928-4450-8056-5A7485C2DEF9}" destId="{28F89FF7-5FC3-4CDC-AF06-854336E1D4EA}" srcOrd="0" destOrd="0" parTransId="{D02FD2D3-4B8B-4C2C-A7F9-99B46989106F}" sibTransId="{54691CD8-3140-45FE-872C-9756F38D10E6}"/>
    <dgm:cxn modelId="{F513B344-D7E9-40BF-BAAB-42CF3DCFFD9F}" type="presOf" srcId="{54691CD8-3140-45FE-872C-9756F38D10E6}" destId="{1CD8F93E-0DF7-4835-9189-A19963CE4560}" srcOrd="0" destOrd="0" presId="urn:microsoft.com/office/officeart/2005/8/layout/process1"/>
    <dgm:cxn modelId="{B1D7E66C-5FD1-457E-8A21-F77F828C26E1}" type="presOf" srcId="{994EE1A4-D928-4450-8056-5A7485C2DEF9}" destId="{BD6DE2AB-0A77-420A-A4B0-AAE2AE73003B}" srcOrd="0" destOrd="0" presId="urn:microsoft.com/office/officeart/2005/8/layout/process1"/>
    <dgm:cxn modelId="{6664E04F-AF0F-4D19-96A4-264E1022B357}" srcId="{994EE1A4-D928-4450-8056-5A7485C2DEF9}" destId="{8FBB3C2E-4C61-4067-B731-EBE15A2775A6}" srcOrd="1" destOrd="0" parTransId="{ED8B7B22-7B0E-4E94-9223-05D5E82432E4}" sibTransId="{535D7BBD-0F7C-4308-9230-8EF44352C75D}"/>
    <dgm:cxn modelId="{94B2C48A-F1BE-4201-ACFC-0CB6B358ED51}" type="presOf" srcId="{54691CD8-3140-45FE-872C-9756F38D10E6}" destId="{42B3D636-DA06-4198-9765-751FA82975B6}" srcOrd="1" destOrd="0" presId="urn:microsoft.com/office/officeart/2005/8/layout/process1"/>
    <dgm:cxn modelId="{147333B9-1A80-4ED2-92F9-2071900C59A0}" type="presOf" srcId="{28F89FF7-5FC3-4CDC-AF06-854336E1D4EA}" destId="{B99F65D0-E288-41B2-8980-96506C4514C3}" srcOrd="0" destOrd="0" presId="urn:microsoft.com/office/officeart/2005/8/layout/process1"/>
    <dgm:cxn modelId="{253370D6-DDFE-4858-9CB8-6BA8F741ED78}" type="presOf" srcId="{8FBB3C2E-4C61-4067-B731-EBE15A2775A6}" destId="{F78A6164-4CA6-429E-A795-971ADB4061BD}" srcOrd="0" destOrd="0" presId="urn:microsoft.com/office/officeart/2005/8/layout/process1"/>
    <dgm:cxn modelId="{B86E444B-2FB2-491B-B998-61866690327D}" type="presParOf" srcId="{BD6DE2AB-0A77-420A-A4B0-AAE2AE73003B}" destId="{B99F65D0-E288-41B2-8980-96506C4514C3}" srcOrd="0" destOrd="0" presId="urn:microsoft.com/office/officeart/2005/8/layout/process1"/>
    <dgm:cxn modelId="{34EA0422-103E-42AC-99F1-717188CBBBCB}" type="presParOf" srcId="{BD6DE2AB-0A77-420A-A4B0-AAE2AE73003B}" destId="{1CD8F93E-0DF7-4835-9189-A19963CE4560}" srcOrd="1" destOrd="0" presId="urn:microsoft.com/office/officeart/2005/8/layout/process1"/>
    <dgm:cxn modelId="{B2A4B3B7-88FF-4DD4-AD80-119248A62465}" type="presParOf" srcId="{1CD8F93E-0DF7-4835-9189-A19963CE4560}" destId="{42B3D636-DA06-4198-9765-751FA82975B6}" srcOrd="0" destOrd="0" presId="urn:microsoft.com/office/officeart/2005/8/layout/process1"/>
    <dgm:cxn modelId="{A35CFB52-67E7-4A78-ADF4-BE3E5255AA9B}" type="presParOf" srcId="{BD6DE2AB-0A77-420A-A4B0-AAE2AE73003B}" destId="{F78A6164-4CA6-429E-A795-971ADB4061BD}"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4EE1A4-D928-4450-8056-5A7485C2DEF9}" type="doc">
      <dgm:prSet loTypeId="urn:microsoft.com/office/officeart/2005/8/layout/process1" loCatId="process" qsTypeId="urn:microsoft.com/office/officeart/2005/8/quickstyle/simple1" qsCatId="simple" csTypeId="urn:microsoft.com/office/officeart/2005/8/colors/accent2_3" csCatId="accent2" phldr="1"/>
      <dgm:spPr/>
      <dgm:t>
        <a:bodyPr/>
        <a:lstStyle/>
        <a:p>
          <a:endParaRPr lang="pt-PT"/>
        </a:p>
      </dgm:t>
    </dgm:pt>
    <dgm:pt modelId="{79DDAB73-8AE4-4479-803F-AA644B317B37}">
      <dgm:prSet/>
      <dgm:spPr/>
      <dgm:t>
        <a:bodyPr/>
        <a:lstStyle/>
        <a:p>
          <a:r>
            <a:rPr lang="pt-PT" dirty="0" err="1"/>
            <a:t>degree</a:t>
          </a:r>
          <a:r>
            <a:rPr lang="pt-PT" dirty="0"/>
            <a:t> </a:t>
          </a:r>
          <a:r>
            <a:rPr lang="pt-PT" dirty="0" err="1"/>
            <a:t>certification</a:t>
          </a:r>
          <a:endParaRPr lang="pt-PT" dirty="0"/>
        </a:p>
      </dgm:t>
    </dgm:pt>
    <dgm:pt modelId="{3ECFB2C6-B031-46DD-AFD9-A35A2D95342D}" type="parTrans" cxnId="{0AF58A7D-5F12-4EC6-82A6-200995963055}">
      <dgm:prSet/>
      <dgm:spPr/>
      <dgm:t>
        <a:bodyPr/>
        <a:lstStyle/>
        <a:p>
          <a:endParaRPr lang="pt-PT"/>
        </a:p>
      </dgm:t>
    </dgm:pt>
    <dgm:pt modelId="{20371103-86A8-4E2F-81AC-5ECE16B57183}" type="sibTrans" cxnId="{0AF58A7D-5F12-4EC6-82A6-200995963055}">
      <dgm:prSet/>
      <dgm:spPr/>
      <dgm:t>
        <a:bodyPr/>
        <a:lstStyle/>
        <a:p>
          <a:endParaRPr lang="pt-PT"/>
        </a:p>
      </dgm:t>
    </dgm:pt>
    <dgm:pt modelId="{56F44EBC-7A3A-48D3-9867-E04F42248BB7}">
      <dgm:prSet/>
      <dgm:spPr/>
      <dgm:t>
        <a:bodyPr/>
        <a:lstStyle/>
        <a:p>
          <a:r>
            <a:rPr lang="pt-PT" dirty="0" err="1"/>
            <a:t>microcredentials</a:t>
          </a:r>
          <a:endParaRPr lang="pt-PT" dirty="0"/>
        </a:p>
      </dgm:t>
    </dgm:pt>
    <dgm:pt modelId="{03DFC6B5-46F5-490E-BAB9-D45FB5EC0FBD}" type="parTrans" cxnId="{2E0D9984-AC29-4BE1-B473-515311CB8C2D}">
      <dgm:prSet/>
      <dgm:spPr/>
      <dgm:t>
        <a:bodyPr/>
        <a:lstStyle/>
        <a:p>
          <a:endParaRPr lang="pt-PT"/>
        </a:p>
      </dgm:t>
    </dgm:pt>
    <dgm:pt modelId="{4E06719D-5777-4A77-9272-AA4382E0CCB7}" type="sibTrans" cxnId="{2E0D9984-AC29-4BE1-B473-515311CB8C2D}">
      <dgm:prSet/>
      <dgm:spPr/>
      <dgm:t>
        <a:bodyPr/>
        <a:lstStyle/>
        <a:p>
          <a:endParaRPr lang="pt-PT"/>
        </a:p>
      </dgm:t>
    </dgm:pt>
    <dgm:pt modelId="{BD6DE2AB-0A77-420A-A4B0-AAE2AE73003B}" type="pres">
      <dgm:prSet presAssocID="{994EE1A4-D928-4450-8056-5A7485C2DEF9}" presName="Name0" presStyleCnt="0">
        <dgm:presLayoutVars>
          <dgm:dir/>
          <dgm:resizeHandles val="exact"/>
        </dgm:presLayoutVars>
      </dgm:prSet>
      <dgm:spPr/>
    </dgm:pt>
    <dgm:pt modelId="{75497C27-7C76-4CF2-8B3E-B100B2C21446}" type="pres">
      <dgm:prSet presAssocID="{79DDAB73-8AE4-4479-803F-AA644B317B37}" presName="node" presStyleLbl="node1" presStyleIdx="0" presStyleCnt="2">
        <dgm:presLayoutVars>
          <dgm:bulletEnabled val="1"/>
        </dgm:presLayoutVars>
      </dgm:prSet>
      <dgm:spPr/>
    </dgm:pt>
    <dgm:pt modelId="{44272A0B-69C6-4B19-BD00-19616CBD5A38}" type="pres">
      <dgm:prSet presAssocID="{20371103-86A8-4E2F-81AC-5ECE16B57183}" presName="sibTrans" presStyleLbl="sibTrans2D1" presStyleIdx="0" presStyleCnt="1"/>
      <dgm:spPr/>
    </dgm:pt>
    <dgm:pt modelId="{C0C2E2A8-E319-4889-AF24-040E887966D6}" type="pres">
      <dgm:prSet presAssocID="{20371103-86A8-4E2F-81AC-5ECE16B57183}" presName="connectorText" presStyleLbl="sibTrans2D1" presStyleIdx="0" presStyleCnt="1"/>
      <dgm:spPr/>
    </dgm:pt>
    <dgm:pt modelId="{C94FC30F-BAD1-44FD-9C0F-356CFC1EB706}" type="pres">
      <dgm:prSet presAssocID="{56F44EBC-7A3A-48D3-9867-E04F42248BB7}" presName="node" presStyleLbl="node1" presStyleIdx="1" presStyleCnt="2">
        <dgm:presLayoutVars>
          <dgm:bulletEnabled val="1"/>
        </dgm:presLayoutVars>
      </dgm:prSet>
      <dgm:spPr/>
    </dgm:pt>
  </dgm:ptLst>
  <dgm:cxnLst>
    <dgm:cxn modelId="{B1D7E66C-5FD1-457E-8A21-F77F828C26E1}" type="presOf" srcId="{994EE1A4-D928-4450-8056-5A7485C2DEF9}" destId="{BD6DE2AB-0A77-420A-A4B0-AAE2AE73003B}" srcOrd="0" destOrd="0" presId="urn:microsoft.com/office/officeart/2005/8/layout/process1"/>
    <dgm:cxn modelId="{0AF58A7D-5F12-4EC6-82A6-200995963055}" srcId="{994EE1A4-D928-4450-8056-5A7485C2DEF9}" destId="{79DDAB73-8AE4-4479-803F-AA644B317B37}" srcOrd="0" destOrd="0" parTransId="{3ECFB2C6-B031-46DD-AFD9-A35A2D95342D}" sibTransId="{20371103-86A8-4E2F-81AC-5ECE16B57183}"/>
    <dgm:cxn modelId="{2E0D9984-AC29-4BE1-B473-515311CB8C2D}" srcId="{994EE1A4-D928-4450-8056-5A7485C2DEF9}" destId="{56F44EBC-7A3A-48D3-9867-E04F42248BB7}" srcOrd="1" destOrd="0" parTransId="{03DFC6B5-46F5-490E-BAB9-D45FB5EC0FBD}" sibTransId="{4E06719D-5777-4A77-9272-AA4382E0CCB7}"/>
    <dgm:cxn modelId="{58E1BEB7-50A7-4E7C-866C-17AD6A80936D}" type="presOf" srcId="{20371103-86A8-4E2F-81AC-5ECE16B57183}" destId="{C0C2E2A8-E319-4889-AF24-040E887966D6}" srcOrd="1" destOrd="0" presId="urn:microsoft.com/office/officeart/2005/8/layout/process1"/>
    <dgm:cxn modelId="{129D55BF-C89C-4869-A9C6-DD30C5F70E66}" type="presOf" srcId="{79DDAB73-8AE4-4479-803F-AA644B317B37}" destId="{75497C27-7C76-4CF2-8B3E-B100B2C21446}" srcOrd="0" destOrd="0" presId="urn:microsoft.com/office/officeart/2005/8/layout/process1"/>
    <dgm:cxn modelId="{894A44F6-D928-419D-820D-1D5BCCAD2927}" type="presOf" srcId="{56F44EBC-7A3A-48D3-9867-E04F42248BB7}" destId="{C94FC30F-BAD1-44FD-9C0F-356CFC1EB706}" srcOrd="0" destOrd="0" presId="urn:microsoft.com/office/officeart/2005/8/layout/process1"/>
    <dgm:cxn modelId="{B9630FFB-7848-4DB5-A653-6E98DEF5A375}" type="presOf" srcId="{20371103-86A8-4E2F-81AC-5ECE16B57183}" destId="{44272A0B-69C6-4B19-BD00-19616CBD5A38}" srcOrd="0" destOrd="0" presId="urn:microsoft.com/office/officeart/2005/8/layout/process1"/>
    <dgm:cxn modelId="{55D82AE9-4678-457C-A0CE-52504CBA81A5}" type="presParOf" srcId="{BD6DE2AB-0A77-420A-A4B0-AAE2AE73003B}" destId="{75497C27-7C76-4CF2-8B3E-B100B2C21446}" srcOrd="0" destOrd="0" presId="urn:microsoft.com/office/officeart/2005/8/layout/process1"/>
    <dgm:cxn modelId="{39F622B7-0CE8-4EAA-B265-B23466E1562B}" type="presParOf" srcId="{BD6DE2AB-0A77-420A-A4B0-AAE2AE73003B}" destId="{44272A0B-69C6-4B19-BD00-19616CBD5A38}" srcOrd="1" destOrd="0" presId="urn:microsoft.com/office/officeart/2005/8/layout/process1"/>
    <dgm:cxn modelId="{5A72134D-B07C-4C4B-AEB2-796C9E86F6FF}" type="presParOf" srcId="{44272A0B-69C6-4B19-BD00-19616CBD5A38}" destId="{C0C2E2A8-E319-4889-AF24-040E887966D6}" srcOrd="0" destOrd="0" presId="urn:microsoft.com/office/officeart/2005/8/layout/process1"/>
    <dgm:cxn modelId="{22580EC4-22CB-4D01-8863-14924E03B50C}" type="presParOf" srcId="{BD6DE2AB-0A77-420A-A4B0-AAE2AE73003B}" destId="{C94FC30F-BAD1-44FD-9C0F-356CFC1EB706}" srcOrd="2"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94EE1A4-D928-4450-8056-5A7485C2DEF9}" type="doc">
      <dgm:prSet loTypeId="urn:microsoft.com/office/officeart/2005/8/layout/process1" loCatId="process" qsTypeId="urn:microsoft.com/office/officeart/2005/8/quickstyle/simple1" qsCatId="simple" csTypeId="urn:microsoft.com/office/officeart/2005/8/colors/accent3_3" csCatId="accent3" phldr="1"/>
      <dgm:spPr/>
      <dgm:t>
        <a:bodyPr/>
        <a:lstStyle/>
        <a:p>
          <a:endParaRPr lang="pt-PT"/>
        </a:p>
      </dgm:t>
    </dgm:pt>
    <dgm:pt modelId="{79DDAB73-8AE4-4479-803F-AA644B317B37}">
      <dgm:prSet/>
      <dgm:spPr/>
      <dgm:t>
        <a:bodyPr/>
        <a:lstStyle/>
        <a:p>
          <a:r>
            <a:rPr lang="pt-PT" dirty="0" err="1"/>
            <a:t>paper</a:t>
          </a:r>
          <a:r>
            <a:rPr lang="pt-PT" dirty="0"/>
            <a:t> </a:t>
          </a:r>
          <a:r>
            <a:rPr lang="pt-PT" dirty="0" err="1"/>
            <a:t>credentials</a:t>
          </a:r>
          <a:endParaRPr lang="pt-PT" dirty="0"/>
        </a:p>
      </dgm:t>
    </dgm:pt>
    <dgm:pt modelId="{3ECFB2C6-B031-46DD-AFD9-A35A2D95342D}" type="parTrans" cxnId="{0AF58A7D-5F12-4EC6-82A6-200995963055}">
      <dgm:prSet/>
      <dgm:spPr/>
      <dgm:t>
        <a:bodyPr/>
        <a:lstStyle/>
        <a:p>
          <a:endParaRPr lang="pt-PT"/>
        </a:p>
      </dgm:t>
    </dgm:pt>
    <dgm:pt modelId="{20371103-86A8-4E2F-81AC-5ECE16B57183}" type="sibTrans" cxnId="{0AF58A7D-5F12-4EC6-82A6-200995963055}">
      <dgm:prSet/>
      <dgm:spPr/>
      <dgm:t>
        <a:bodyPr/>
        <a:lstStyle/>
        <a:p>
          <a:endParaRPr lang="pt-PT"/>
        </a:p>
      </dgm:t>
    </dgm:pt>
    <dgm:pt modelId="{56F44EBC-7A3A-48D3-9867-E04F42248BB7}">
      <dgm:prSet/>
      <dgm:spPr/>
      <dgm:t>
        <a:bodyPr/>
        <a:lstStyle/>
        <a:p>
          <a:r>
            <a:rPr lang="pt-PT" dirty="0"/>
            <a:t>digital </a:t>
          </a:r>
          <a:r>
            <a:rPr lang="pt-PT" dirty="0" err="1"/>
            <a:t>credentials</a:t>
          </a:r>
          <a:endParaRPr lang="pt-PT" dirty="0"/>
        </a:p>
      </dgm:t>
    </dgm:pt>
    <dgm:pt modelId="{03DFC6B5-46F5-490E-BAB9-D45FB5EC0FBD}" type="parTrans" cxnId="{2E0D9984-AC29-4BE1-B473-515311CB8C2D}">
      <dgm:prSet/>
      <dgm:spPr/>
      <dgm:t>
        <a:bodyPr/>
        <a:lstStyle/>
        <a:p>
          <a:endParaRPr lang="pt-PT"/>
        </a:p>
      </dgm:t>
    </dgm:pt>
    <dgm:pt modelId="{4E06719D-5777-4A77-9272-AA4382E0CCB7}" type="sibTrans" cxnId="{2E0D9984-AC29-4BE1-B473-515311CB8C2D}">
      <dgm:prSet/>
      <dgm:spPr/>
      <dgm:t>
        <a:bodyPr/>
        <a:lstStyle/>
        <a:p>
          <a:endParaRPr lang="pt-PT"/>
        </a:p>
      </dgm:t>
    </dgm:pt>
    <dgm:pt modelId="{BD6DE2AB-0A77-420A-A4B0-AAE2AE73003B}" type="pres">
      <dgm:prSet presAssocID="{994EE1A4-D928-4450-8056-5A7485C2DEF9}" presName="Name0" presStyleCnt="0">
        <dgm:presLayoutVars>
          <dgm:dir/>
          <dgm:resizeHandles val="exact"/>
        </dgm:presLayoutVars>
      </dgm:prSet>
      <dgm:spPr/>
    </dgm:pt>
    <dgm:pt modelId="{75497C27-7C76-4CF2-8B3E-B100B2C21446}" type="pres">
      <dgm:prSet presAssocID="{79DDAB73-8AE4-4479-803F-AA644B317B37}" presName="node" presStyleLbl="node1" presStyleIdx="0" presStyleCnt="2">
        <dgm:presLayoutVars>
          <dgm:bulletEnabled val="1"/>
        </dgm:presLayoutVars>
      </dgm:prSet>
      <dgm:spPr/>
    </dgm:pt>
    <dgm:pt modelId="{44272A0B-69C6-4B19-BD00-19616CBD5A38}" type="pres">
      <dgm:prSet presAssocID="{20371103-86A8-4E2F-81AC-5ECE16B57183}" presName="sibTrans" presStyleLbl="sibTrans2D1" presStyleIdx="0" presStyleCnt="1"/>
      <dgm:spPr/>
    </dgm:pt>
    <dgm:pt modelId="{C0C2E2A8-E319-4889-AF24-040E887966D6}" type="pres">
      <dgm:prSet presAssocID="{20371103-86A8-4E2F-81AC-5ECE16B57183}" presName="connectorText" presStyleLbl="sibTrans2D1" presStyleIdx="0" presStyleCnt="1"/>
      <dgm:spPr/>
    </dgm:pt>
    <dgm:pt modelId="{C94FC30F-BAD1-44FD-9C0F-356CFC1EB706}" type="pres">
      <dgm:prSet presAssocID="{56F44EBC-7A3A-48D3-9867-E04F42248BB7}" presName="node" presStyleLbl="node1" presStyleIdx="1" presStyleCnt="2">
        <dgm:presLayoutVars>
          <dgm:bulletEnabled val="1"/>
        </dgm:presLayoutVars>
      </dgm:prSet>
      <dgm:spPr/>
    </dgm:pt>
  </dgm:ptLst>
  <dgm:cxnLst>
    <dgm:cxn modelId="{B1D7E66C-5FD1-457E-8A21-F77F828C26E1}" type="presOf" srcId="{994EE1A4-D928-4450-8056-5A7485C2DEF9}" destId="{BD6DE2AB-0A77-420A-A4B0-AAE2AE73003B}" srcOrd="0" destOrd="0" presId="urn:microsoft.com/office/officeart/2005/8/layout/process1"/>
    <dgm:cxn modelId="{0AF58A7D-5F12-4EC6-82A6-200995963055}" srcId="{994EE1A4-D928-4450-8056-5A7485C2DEF9}" destId="{79DDAB73-8AE4-4479-803F-AA644B317B37}" srcOrd="0" destOrd="0" parTransId="{3ECFB2C6-B031-46DD-AFD9-A35A2D95342D}" sibTransId="{20371103-86A8-4E2F-81AC-5ECE16B57183}"/>
    <dgm:cxn modelId="{2E0D9984-AC29-4BE1-B473-515311CB8C2D}" srcId="{994EE1A4-D928-4450-8056-5A7485C2DEF9}" destId="{56F44EBC-7A3A-48D3-9867-E04F42248BB7}" srcOrd="1" destOrd="0" parTransId="{03DFC6B5-46F5-490E-BAB9-D45FB5EC0FBD}" sibTransId="{4E06719D-5777-4A77-9272-AA4382E0CCB7}"/>
    <dgm:cxn modelId="{58E1BEB7-50A7-4E7C-866C-17AD6A80936D}" type="presOf" srcId="{20371103-86A8-4E2F-81AC-5ECE16B57183}" destId="{C0C2E2A8-E319-4889-AF24-040E887966D6}" srcOrd="1" destOrd="0" presId="urn:microsoft.com/office/officeart/2005/8/layout/process1"/>
    <dgm:cxn modelId="{129D55BF-C89C-4869-A9C6-DD30C5F70E66}" type="presOf" srcId="{79DDAB73-8AE4-4479-803F-AA644B317B37}" destId="{75497C27-7C76-4CF2-8B3E-B100B2C21446}" srcOrd="0" destOrd="0" presId="urn:microsoft.com/office/officeart/2005/8/layout/process1"/>
    <dgm:cxn modelId="{894A44F6-D928-419D-820D-1D5BCCAD2927}" type="presOf" srcId="{56F44EBC-7A3A-48D3-9867-E04F42248BB7}" destId="{C94FC30F-BAD1-44FD-9C0F-356CFC1EB706}" srcOrd="0" destOrd="0" presId="urn:microsoft.com/office/officeart/2005/8/layout/process1"/>
    <dgm:cxn modelId="{B9630FFB-7848-4DB5-A653-6E98DEF5A375}" type="presOf" srcId="{20371103-86A8-4E2F-81AC-5ECE16B57183}" destId="{44272A0B-69C6-4B19-BD00-19616CBD5A38}" srcOrd="0" destOrd="0" presId="urn:microsoft.com/office/officeart/2005/8/layout/process1"/>
    <dgm:cxn modelId="{55D82AE9-4678-457C-A0CE-52504CBA81A5}" type="presParOf" srcId="{BD6DE2AB-0A77-420A-A4B0-AAE2AE73003B}" destId="{75497C27-7C76-4CF2-8B3E-B100B2C21446}" srcOrd="0" destOrd="0" presId="urn:microsoft.com/office/officeart/2005/8/layout/process1"/>
    <dgm:cxn modelId="{39F622B7-0CE8-4EAA-B265-B23466E1562B}" type="presParOf" srcId="{BD6DE2AB-0A77-420A-A4B0-AAE2AE73003B}" destId="{44272A0B-69C6-4B19-BD00-19616CBD5A38}" srcOrd="1" destOrd="0" presId="urn:microsoft.com/office/officeart/2005/8/layout/process1"/>
    <dgm:cxn modelId="{5A72134D-B07C-4C4B-AEB2-796C9E86F6FF}" type="presParOf" srcId="{44272A0B-69C6-4B19-BD00-19616CBD5A38}" destId="{C0C2E2A8-E319-4889-AF24-040E887966D6}" srcOrd="0" destOrd="0" presId="urn:microsoft.com/office/officeart/2005/8/layout/process1"/>
    <dgm:cxn modelId="{22580EC4-22CB-4D01-8863-14924E03B50C}" type="presParOf" srcId="{BD6DE2AB-0A77-420A-A4B0-AAE2AE73003B}" destId="{C94FC30F-BAD1-44FD-9C0F-356CFC1EB706}" srcOrd="2"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3AAE4-45C4-445C-B702-6EDDAADB4D1E}">
      <dsp:nvSpPr>
        <dsp:cNvPr id="0" name=""/>
        <dsp:cNvSpPr/>
      </dsp:nvSpPr>
      <dsp:spPr>
        <a:xfrm>
          <a:off x="0" y="34910"/>
          <a:ext cx="2717054" cy="16302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PT" sz="2400" kern="1200" dirty="0" err="1"/>
            <a:t>Plant</a:t>
          </a:r>
          <a:r>
            <a:rPr lang="pt-PT" sz="2400" kern="1200" dirty="0"/>
            <a:t> </a:t>
          </a:r>
          <a:r>
            <a:rPr lang="pt-PT" sz="2400" kern="1200" dirty="0" err="1"/>
            <a:t>based</a:t>
          </a:r>
          <a:endParaRPr lang="pt-PT" sz="2400" kern="1200" dirty="0"/>
        </a:p>
      </dsp:txBody>
      <dsp:txXfrm>
        <a:off x="0" y="34910"/>
        <a:ext cx="2717054" cy="1630232"/>
      </dsp:txXfrm>
    </dsp:sp>
    <dsp:sp modelId="{117B53FC-917C-4678-8DE2-65E5AA0B3ABE}">
      <dsp:nvSpPr>
        <dsp:cNvPr id="0" name=""/>
        <dsp:cNvSpPr/>
      </dsp:nvSpPr>
      <dsp:spPr>
        <a:xfrm>
          <a:off x="2988760" y="34910"/>
          <a:ext cx="2717054" cy="163023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PT" sz="2400" kern="1200" dirty="0" err="1"/>
            <a:t>Sustainability</a:t>
          </a:r>
          <a:endParaRPr lang="pt-PT" sz="2400" kern="1200" dirty="0"/>
        </a:p>
      </dsp:txBody>
      <dsp:txXfrm>
        <a:off x="2988760" y="34910"/>
        <a:ext cx="2717054" cy="1630232"/>
      </dsp:txXfrm>
    </dsp:sp>
    <dsp:sp modelId="{38459814-41C8-4EBA-B401-2B455543781D}">
      <dsp:nvSpPr>
        <dsp:cNvPr id="0" name=""/>
        <dsp:cNvSpPr/>
      </dsp:nvSpPr>
      <dsp:spPr>
        <a:xfrm>
          <a:off x="5977520" y="34910"/>
          <a:ext cx="2717054" cy="163023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PT" sz="2400" kern="1200"/>
            <a:t>Automation</a:t>
          </a:r>
          <a:endParaRPr lang="pt-PT" sz="2400" kern="1200" dirty="0"/>
        </a:p>
      </dsp:txBody>
      <dsp:txXfrm>
        <a:off x="5977520" y="34910"/>
        <a:ext cx="2717054" cy="1630232"/>
      </dsp:txXfrm>
    </dsp:sp>
    <dsp:sp modelId="{ECEA7367-16B7-4B4C-828F-EC9C93744690}">
      <dsp:nvSpPr>
        <dsp:cNvPr id="0" name=""/>
        <dsp:cNvSpPr/>
      </dsp:nvSpPr>
      <dsp:spPr>
        <a:xfrm>
          <a:off x="0" y="1936848"/>
          <a:ext cx="2717054" cy="163023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PT" sz="2400" kern="1200"/>
            <a:t>Soft skills</a:t>
          </a:r>
          <a:endParaRPr lang="pt-PT" sz="2400" kern="1200" dirty="0"/>
        </a:p>
      </dsp:txBody>
      <dsp:txXfrm>
        <a:off x="0" y="1936848"/>
        <a:ext cx="2717054" cy="1630232"/>
      </dsp:txXfrm>
    </dsp:sp>
    <dsp:sp modelId="{A1B57AA6-F9E3-42BA-8DE5-F1CE88231366}">
      <dsp:nvSpPr>
        <dsp:cNvPr id="0" name=""/>
        <dsp:cNvSpPr/>
      </dsp:nvSpPr>
      <dsp:spPr>
        <a:xfrm>
          <a:off x="2988760" y="1936848"/>
          <a:ext cx="2717054" cy="163023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PT" sz="2400" kern="1200" dirty="0" err="1"/>
            <a:t>Work-based</a:t>
          </a:r>
          <a:r>
            <a:rPr lang="pt-PT" sz="2400" kern="1200" dirty="0"/>
            <a:t> </a:t>
          </a:r>
          <a:r>
            <a:rPr lang="pt-PT" sz="2400" kern="1200" dirty="0" err="1"/>
            <a:t>learning</a:t>
          </a:r>
          <a:endParaRPr lang="pt-PT" sz="2400" kern="1200" dirty="0"/>
        </a:p>
      </dsp:txBody>
      <dsp:txXfrm>
        <a:off x="2988760" y="1936848"/>
        <a:ext cx="2717054" cy="1630232"/>
      </dsp:txXfrm>
    </dsp:sp>
    <dsp:sp modelId="{A119CADD-932D-4871-A7BE-DF87FC2B2CEB}">
      <dsp:nvSpPr>
        <dsp:cNvPr id="0" name=""/>
        <dsp:cNvSpPr/>
      </dsp:nvSpPr>
      <dsp:spPr>
        <a:xfrm>
          <a:off x="5977520" y="1936848"/>
          <a:ext cx="2717054" cy="163023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PT" sz="2400" kern="1200" dirty="0" err="1"/>
            <a:t>Mobility</a:t>
          </a:r>
          <a:r>
            <a:rPr lang="pt-PT" sz="2400" kern="1200" dirty="0"/>
            <a:t>/</a:t>
          </a:r>
          <a:r>
            <a:rPr lang="pt-PT" sz="2400" kern="1200" dirty="0" err="1"/>
            <a:t>valorization</a:t>
          </a:r>
          <a:r>
            <a:rPr lang="pt-PT" sz="2400" kern="1200" dirty="0"/>
            <a:t> </a:t>
          </a:r>
          <a:r>
            <a:rPr lang="pt-PT" sz="2400" kern="1200" dirty="0" err="1"/>
            <a:t>of</a:t>
          </a:r>
          <a:r>
            <a:rPr lang="pt-PT" sz="2400" kern="1200" dirty="0"/>
            <a:t> </a:t>
          </a:r>
          <a:r>
            <a:rPr lang="pt-PT" sz="2400" kern="1200" dirty="0" err="1"/>
            <a:t>professionals</a:t>
          </a:r>
          <a:endParaRPr lang="pt-PT" sz="2400" kern="1200" dirty="0"/>
        </a:p>
      </dsp:txBody>
      <dsp:txXfrm>
        <a:off x="5977520" y="1936848"/>
        <a:ext cx="2717054" cy="16302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0745D-A52C-4692-A3D0-59D92994E6BA}">
      <dsp:nvSpPr>
        <dsp:cNvPr id="0" name=""/>
        <dsp:cNvSpPr/>
      </dsp:nvSpPr>
      <dsp:spPr>
        <a:xfrm>
          <a:off x="766584" y="666793"/>
          <a:ext cx="811316" cy="81131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F9DE31-6473-4E86-970F-C18DB5079DAD}">
      <dsp:nvSpPr>
        <dsp:cNvPr id="0" name=""/>
        <dsp:cNvSpPr/>
      </dsp:nvSpPr>
      <dsp:spPr>
        <a:xfrm>
          <a:off x="13219" y="1607872"/>
          <a:ext cx="2318046" cy="576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pt-PT" sz="1400" kern="1200"/>
            <a:t>Technology of…</a:t>
          </a:r>
          <a:endParaRPr lang="en-US" sz="1400" kern="1200"/>
        </a:p>
      </dsp:txBody>
      <dsp:txXfrm>
        <a:off x="13219" y="1607872"/>
        <a:ext cx="2318046" cy="576452"/>
      </dsp:txXfrm>
    </dsp:sp>
    <dsp:sp modelId="{275AEDF7-40AF-4165-9DF9-295C21E22AA2}">
      <dsp:nvSpPr>
        <dsp:cNvPr id="0" name=""/>
        <dsp:cNvSpPr/>
      </dsp:nvSpPr>
      <dsp:spPr>
        <a:xfrm>
          <a:off x="13219" y="2244680"/>
          <a:ext cx="2318046" cy="1439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pt-PT" sz="1100" kern="1200"/>
            <a:t>Meat analogues</a:t>
          </a:r>
          <a:endParaRPr lang="en-US" sz="1100" kern="1200"/>
        </a:p>
        <a:p>
          <a:pPr marL="0" lvl="0" indent="0" algn="ctr" defTabSz="488950">
            <a:lnSpc>
              <a:spcPct val="90000"/>
            </a:lnSpc>
            <a:spcBef>
              <a:spcPct val="0"/>
            </a:spcBef>
            <a:spcAft>
              <a:spcPct val="35000"/>
            </a:spcAft>
            <a:buNone/>
          </a:pPr>
          <a:r>
            <a:rPr lang="pt-PT" sz="1100" kern="1200"/>
            <a:t>Fish analogues</a:t>
          </a:r>
          <a:endParaRPr lang="en-US" sz="1100" kern="1200"/>
        </a:p>
        <a:p>
          <a:pPr marL="0" lvl="0" indent="0" algn="ctr" defTabSz="488950">
            <a:lnSpc>
              <a:spcPct val="90000"/>
            </a:lnSpc>
            <a:spcBef>
              <a:spcPct val="0"/>
            </a:spcBef>
            <a:spcAft>
              <a:spcPct val="35000"/>
            </a:spcAft>
            <a:buNone/>
          </a:pPr>
          <a:r>
            <a:rPr lang="pt-PT" sz="1100" kern="1200"/>
            <a:t>Dairy analogues</a:t>
          </a:r>
          <a:endParaRPr lang="en-US" sz="1100" kern="1200"/>
        </a:p>
        <a:p>
          <a:pPr marL="0" lvl="0" indent="0" algn="ctr" defTabSz="488950">
            <a:lnSpc>
              <a:spcPct val="90000"/>
            </a:lnSpc>
            <a:spcBef>
              <a:spcPct val="0"/>
            </a:spcBef>
            <a:spcAft>
              <a:spcPct val="35000"/>
            </a:spcAft>
            <a:buNone/>
          </a:pPr>
          <a:r>
            <a:rPr lang="pt-PT" sz="1100" kern="1200"/>
            <a:t>Egg analogues</a:t>
          </a:r>
          <a:endParaRPr lang="en-US" sz="1100" kern="1200"/>
        </a:p>
        <a:p>
          <a:pPr marL="0" lvl="0" indent="0" algn="ctr" defTabSz="488950">
            <a:lnSpc>
              <a:spcPct val="90000"/>
            </a:lnSpc>
            <a:spcBef>
              <a:spcPct val="0"/>
            </a:spcBef>
            <a:spcAft>
              <a:spcPct val="35000"/>
            </a:spcAft>
            <a:buNone/>
          </a:pPr>
          <a:r>
            <a:rPr lang="pt-PT" sz="1100" kern="1200"/>
            <a:t>Vegetable drinks</a:t>
          </a:r>
          <a:endParaRPr lang="en-US" sz="1100" kern="1200"/>
        </a:p>
        <a:p>
          <a:pPr marL="0" lvl="0" indent="0" algn="ctr" defTabSz="488950">
            <a:lnSpc>
              <a:spcPct val="90000"/>
            </a:lnSpc>
            <a:spcBef>
              <a:spcPct val="0"/>
            </a:spcBef>
            <a:spcAft>
              <a:spcPct val="35000"/>
            </a:spcAft>
            <a:buNone/>
          </a:pPr>
          <a:r>
            <a:rPr lang="pt-PT" sz="1100" kern="1200" dirty="0" err="1"/>
            <a:t>Mycoprotein</a:t>
          </a:r>
          <a:endParaRPr lang="en-US" sz="1100" kern="1200" dirty="0"/>
        </a:p>
        <a:p>
          <a:pPr marL="0" lvl="0" indent="0" algn="ctr" defTabSz="488950">
            <a:lnSpc>
              <a:spcPct val="90000"/>
            </a:lnSpc>
            <a:spcBef>
              <a:spcPct val="0"/>
            </a:spcBef>
            <a:spcAft>
              <a:spcPct val="35000"/>
            </a:spcAft>
            <a:buNone/>
          </a:pPr>
          <a:r>
            <a:rPr lang="pt-PT" sz="1100" kern="1200" dirty="0" err="1"/>
            <a:t>Seaweeds</a:t>
          </a:r>
          <a:endParaRPr lang="en-US" sz="1100" kern="1200" dirty="0"/>
        </a:p>
      </dsp:txBody>
      <dsp:txXfrm>
        <a:off x="13219" y="2244680"/>
        <a:ext cx="2318046" cy="1439864"/>
      </dsp:txXfrm>
    </dsp:sp>
    <dsp:sp modelId="{1E93E1B6-3C79-4258-952D-C2AD4A0D9CE1}">
      <dsp:nvSpPr>
        <dsp:cNvPr id="0" name=""/>
        <dsp:cNvSpPr/>
      </dsp:nvSpPr>
      <dsp:spPr>
        <a:xfrm>
          <a:off x="3490289" y="666793"/>
          <a:ext cx="811316" cy="81131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2BFA3B-BF22-4D39-9274-644E36E232BB}">
      <dsp:nvSpPr>
        <dsp:cNvPr id="0" name=""/>
        <dsp:cNvSpPr/>
      </dsp:nvSpPr>
      <dsp:spPr>
        <a:xfrm>
          <a:off x="2736924" y="1607872"/>
          <a:ext cx="2318046" cy="576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pt-PT" sz="1400" kern="1200"/>
            <a:t>Nutrition (diets)</a:t>
          </a:r>
          <a:endParaRPr lang="en-US" sz="1400" kern="1200"/>
        </a:p>
      </dsp:txBody>
      <dsp:txXfrm>
        <a:off x="2736924" y="1607872"/>
        <a:ext cx="2318046" cy="576452"/>
      </dsp:txXfrm>
    </dsp:sp>
    <dsp:sp modelId="{435825DA-91E2-4CD9-9A68-AE24956E3EF2}">
      <dsp:nvSpPr>
        <dsp:cNvPr id="0" name=""/>
        <dsp:cNvSpPr/>
      </dsp:nvSpPr>
      <dsp:spPr>
        <a:xfrm>
          <a:off x="2736924" y="2244680"/>
          <a:ext cx="2318046" cy="1439864"/>
        </a:xfrm>
        <a:prstGeom prst="rect">
          <a:avLst/>
        </a:prstGeom>
        <a:noFill/>
        <a:ln>
          <a:noFill/>
        </a:ln>
        <a:effectLst/>
      </dsp:spPr>
      <dsp:style>
        <a:lnRef idx="0">
          <a:scrgbClr r="0" g="0" b="0"/>
        </a:lnRef>
        <a:fillRef idx="0">
          <a:scrgbClr r="0" g="0" b="0"/>
        </a:fillRef>
        <a:effectRef idx="0">
          <a:scrgbClr r="0" g="0" b="0"/>
        </a:effectRef>
        <a:fontRef idx="minor"/>
      </dsp:style>
    </dsp:sp>
    <dsp:sp modelId="{CE9815AB-B5A8-45CF-9161-A73738A28AC6}">
      <dsp:nvSpPr>
        <dsp:cNvPr id="0" name=""/>
        <dsp:cNvSpPr/>
      </dsp:nvSpPr>
      <dsp:spPr>
        <a:xfrm>
          <a:off x="6213994" y="666793"/>
          <a:ext cx="811316" cy="81131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3B6ED1-67A0-4544-8851-556ADA1AD7A4}">
      <dsp:nvSpPr>
        <dsp:cNvPr id="0" name=""/>
        <dsp:cNvSpPr/>
      </dsp:nvSpPr>
      <dsp:spPr>
        <a:xfrm>
          <a:off x="5460629" y="1607872"/>
          <a:ext cx="2318046" cy="576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pt-PT" sz="1400" kern="1200"/>
            <a:t>Food safety issues</a:t>
          </a:r>
          <a:endParaRPr lang="en-US" sz="1400" kern="1200"/>
        </a:p>
      </dsp:txBody>
      <dsp:txXfrm>
        <a:off x="5460629" y="1607872"/>
        <a:ext cx="2318046" cy="576452"/>
      </dsp:txXfrm>
    </dsp:sp>
    <dsp:sp modelId="{4F27D602-0071-446F-90D0-352D1F726931}">
      <dsp:nvSpPr>
        <dsp:cNvPr id="0" name=""/>
        <dsp:cNvSpPr/>
      </dsp:nvSpPr>
      <dsp:spPr>
        <a:xfrm>
          <a:off x="5460629" y="2244680"/>
          <a:ext cx="2318046" cy="1439864"/>
        </a:xfrm>
        <a:prstGeom prst="rect">
          <a:avLst/>
        </a:prstGeom>
        <a:noFill/>
        <a:ln>
          <a:noFill/>
        </a:ln>
        <a:effectLst/>
      </dsp:spPr>
      <dsp:style>
        <a:lnRef idx="0">
          <a:scrgbClr r="0" g="0" b="0"/>
        </a:lnRef>
        <a:fillRef idx="0">
          <a:scrgbClr r="0" g="0" b="0"/>
        </a:fillRef>
        <a:effectRef idx="0">
          <a:scrgbClr r="0" g="0" b="0"/>
        </a:effectRef>
        <a:fontRef idx="minor"/>
      </dsp:style>
    </dsp:sp>
    <dsp:sp modelId="{DB904117-AD8B-4E09-A437-F64289DEB337}">
      <dsp:nvSpPr>
        <dsp:cNvPr id="0" name=""/>
        <dsp:cNvSpPr/>
      </dsp:nvSpPr>
      <dsp:spPr>
        <a:xfrm>
          <a:off x="8937698" y="666793"/>
          <a:ext cx="811316" cy="81131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8A1615-2CF7-4283-956D-B6B7ED2CB240}">
      <dsp:nvSpPr>
        <dsp:cNvPr id="0" name=""/>
        <dsp:cNvSpPr/>
      </dsp:nvSpPr>
      <dsp:spPr>
        <a:xfrm>
          <a:off x="8184333" y="1607872"/>
          <a:ext cx="2318046" cy="576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pt-PT" sz="1400" kern="1200"/>
            <a:t>Food product development insights (trends, shelf life, law)</a:t>
          </a:r>
          <a:endParaRPr lang="en-US" sz="1400" kern="1200"/>
        </a:p>
      </dsp:txBody>
      <dsp:txXfrm>
        <a:off x="8184333" y="1607872"/>
        <a:ext cx="2318046" cy="576452"/>
      </dsp:txXfrm>
    </dsp:sp>
    <dsp:sp modelId="{7633C874-3027-4E89-8218-F88DA8942230}">
      <dsp:nvSpPr>
        <dsp:cNvPr id="0" name=""/>
        <dsp:cNvSpPr/>
      </dsp:nvSpPr>
      <dsp:spPr>
        <a:xfrm>
          <a:off x="8184333" y="2244680"/>
          <a:ext cx="2318046" cy="1439864"/>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3B52F-4AC4-4D0C-A7D3-A74F879AA711}">
      <dsp:nvSpPr>
        <dsp:cNvPr id="0" name=""/>
        <dsp:cNvSpPr/>
      </dsp:nvSpPr>
      <dsp:spPr>
        <a:xfrm>
          <a:off x="3286" y="1204964"/>
          <a:ext cx="3203971" cy="83654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pt-PT" sz="2300" kern="1200" dirty="0"/>
            <a:t>Food </a:t>
          </a:r>
          <a:r>
            <a:rPr lang="pt-PT" sz="2300" kern="1200" dirty="0" err="1"/>
            <a:t>operator</a:t>
          </a:r>
          <a:endParaRPr lang="pt-PT" sz="2300" kern="1200" dirty="0"/>
        </a:p>
      </dsp:txBody>
      <dsp:txXfrm>
        <a:off x="3286" y="1204964"/>
        <a:ext cx="3203971" cy="836546"/>
      </dsp:txXfrm>
    </dsp:sp>
    <dsp:sp modelId="{5272C831-5D15-4D5E-8138-995945297D41}">
      <dsp:nvSpPr>
        <dsp:cNvPr id="0" name=""/>
        <dsp:cNvSpPr/>
      </dsp:nvSpPr>
      <dsp:spPr>
        <a:xfrm>
          <a:off x="0" y="2053620"/>
          <a:ext cx="3203971" cy="11048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pt-PT" sz="2500" kern="1200"/>
            <a:t>EQF 4 </a:t>
          </a:r>
          <a:r>
            <a:rPr lang="pt-PT" sz="1800" kern="1200"/>
            <a:t>(vocational secondary education)</a:t>
          </a:r>
          <a:endParaRPr lang="pt-PT" sz="2500" kern="1200" dirty="0"/>
        </a:p>
      </dsp:txBody>
      <dsp:txXfrm>
        <a:off x="0" y="2053620"/>
        <a:ext cx="3203971" cy="1104862"/>
      </dsp:txXfrm>
    </dsp:sp>
    <dsp:sp modelId="{87CDE7E9-62BD-4FBF-9C80-F694A8F0E6C4}">
      <dsp:nvSpPr>
        <dsp:cNvPr id="0" name=""/>
        <dsp:cNvSpPr/>
      </dsp:nvSpPr>
      <dsp:spPr>
        <a:xfrm>
          <a:off x="3655814" y="1204964"/>
          <a:ext cx="3203971" cy="83654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pt-PT" sz="2300" kern="1200"/>
            <a:t>Food technician</a:t>
          </a:r>
        </a:p>
      </dsp:txBody>
      <dsp:txXfrm>
        <a:off x="3655814" y="1204964"/>
        <a:ext cx="3203971" cy="836546"/>
      </dsp:txXfrm>
    </dsp:sp>
    <dsp:sp modelId="{692363D1-7C2C-4AEC-93A8-E1B6FDA64765}">
      <dsp:nvSpPr>
        <dsp:cNvPr id="0" name=""/>
        <dsp:cNvSpPr/>
      </dsp:nvSpPr>
      <dsp:spPr>
        <a:xfrm>
          <a:off x="3655814" y="2041511"/>
          <a:ext cx="3203971" cy="11048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pt-PT" sz="2500" kern="1200" dirty="0"/>
            <a:t>EQF 5 </a:t>
          </a:r>
          <a:r>
            <a:rPr lang="pt-PT" sz="1800" kern="1200" dirty="0"/>
            <a:t>(short </a:t>
          </a:r>
          <a:r>
            <a:rPr lang="pt-PT" sz="1800" kern="1200" dirty="0" err="1"/>
            <a:t>cycle</a:t>
          </a:r>
          <a:r>
            <a:rPr lang="pt-PT" sz="1800" kern="1200" dirty="0"/>
            <a:t>)</a:t>
          </a:r>
          <a:endParaRPr lang="pt-PT" sz="2500" kern="1200" dirty="0"/>
        </a:p>
      </dsp:txBody>
      <dsp:txXfrm>
        <a:off x="3655814" y="2041511"/>
        <a:ext cx="3203971" cy="1104862"/>
      </dsp:txXfrm>
    </dsp:sp>
    <dsp:sp modelId="{20275516-0AD0-42D1-B3CF-A5D1E3201952}">
      <dsp:nvSpPr>
        <dsp:cNvPr id="0" name=""/>
        <dsp:cNvSpPr/>
      </dsp:nvSpPr>
      <dsp:spPr>
        <a:xfrm>
          <a:off x="7308342" y="1204964"/>
          <a:ext cx="3203971" cy="83654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pt-PT" sz="2300" kern="1200" dirty="0"/>
            <a:t>Food </a:t>
          </a:r>
          <a:r>
            <a:rPr lang="pt-PT" sz="2300" kern="1200" dirty="0" err="1"/>
            <a:t>technologist</a:t>
          </a:r>
          <a:r>
            <a:rPr lang="pt-PT" sz="2300" kern="1200" dirty="0"/>
            <a:t>/</a:t>
          </a:r>
          <a:r>
            <a:rPr lang="pt-PT" sz="2300" kern="1200" dirty="0" err="1"/>
            <a:t>engineer</a:t>
          </a:r>
          <a:endParaRPr lang="pt-PT" sz="2300" kern="1200" dirty="0"/>
        </a:p>
      </dsp:txBody>
      <dsp:txXfrm>
        <a:off x="7308342" y="1204964"/>
        <a:ext cx="3203971" cy="836546"/>
      </dsp:txXfrm>
    </dsp:sp>
    <dsp:sp modelId="{A62CCD9B-1B38-471A-AB76-C5E4AFEAFE5A}">
      <dsp:nvSpPr>
        <dsp:cNvPr id="0" name=""/>
        <dsp:cNvSpPr/>
      </dsp:nvSpPr>
      <dsp:spPr>
        <a:xfrm>
          <a:off x="7308342" y="2041511"/>
          <a:ext cx="3203971" cy="11048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pt-PT" sz="2500" kern="1200" dirty="0"/>
            <a:t>EQF 6 </a:t>
          </a:r>
          <a:r>
            <a:rPr lang="pt-PT" sz="1800" kern="1200" dirty="0"/>
            <a:t>(</a:t>
          </a:r>
          <a:r>
            <a:rPr lang="pt-PT" sz="1800" kern="1200" dirty="0" err="1"/>
            <a:t>bachelor</a:t>
          </a:r>
          <a:r>
            <a:rPr lang="pt-PT" sz="1800" kern="1200" dirty="0"/>
            <a:t>)</a:t>
          </a:r>
        </a:p>
        <a:p>
          <a:pPr marL="228600" lvl="1" indent="-228600" algn="l" defTabSz="1111250">
            <a:lnSpc>
              <a:spcPct val="90000"/>
            </a:lnSpc>
            <a:spcBef>
              <a:spcPct val="0"/>
            </a:spcBef>
            <a:spcAft>
              <a:spcPct val="15000"/>
            </a:spcAft>
            <a:buChar char="•"/>
          </a:pPr>
          <a:r>
            <a:rPr lang="pt-PT" sz="2500" kern="1200" dirty="0"/>
            <a:t>EQF 7 </a:t>
          </a:r>
          <a:r>
            <a:rPr lang="pt-PT" sz="1800" kern="1200" dirty="0"/>
            <a:t>(master)</a:t>
          </a:r>
          <a:endParaRPr lang="pt-PT" sz="2500" kern="1200" dirty="0"/>
        </a:p>
      </dsp:txBody>
      <dsp:txXfrm>
        <a:off x="7308342" y="2041511"/>
        <a:ext cx="3203971" cy="11048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F65D0-E288-41B2-8980-96506C4514C3}">
      <dsp:nvSpPr>
        <dsp:cNvPr id="0" name=""/>
        <dsp:cNvSpPr/>
      </dsp:nvSpPr>
      <dsp:spPr>
        <a:xfrm>
          <a:off x="1198" y="0"/>
          <a:ext cx="2555190" cy="624944"/>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PT" sz="2400" kern="1200" dirty="0"/>
            <a:t>prof </a:t>
          </a:r>
          <a:r>
            <a:rPr lang="pt-PT" sz="2400" kern="1200" dirty="0" err="1"/>
            <a:t>certification</a:t>
          </a:r>
          <a:endParaRPr lang="pt-PT" sz="2400" kern="1200" dirty="0"/>
        </a:p>
      </dsp:txBody>
      <dsp:txXfrm>
        <a:off x="19502" y="18304"/>
        <a:ext cx="2518582" cy="588336"/>
      </dsp:txXfrm>
    </dsp:sp>
    <dsp:sp modelId="{1CD8F93E-0DF7-4835-9189-A19963CE4560}">
      <dsp:nvSpPr>
        <dsp:cNvPr id="0" name=""/>
        <dsp:cNvSpPr/>
      </dsp:nvSpPr>
      <dsp:spPr>
        <a:xfrm>
          <a:off x="2811907" y="0"/>
          <a:ext cx="541700" cy="624944"/>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pt-PT" sz="1900" kern="1200"/>
        </a:p>
      </dsp:txBody>
      <dsp:txXfrm>
        <a:off x="2811907" y="124989"/>
        <a:ext cx="379190" cy="374966"/>
      </dsp:txXfrm>
    </dsp:sp>
    <dsp:sp modelId="{F78A6164-4CA6-429E-A795-971ADB4061BD}">
      <dsp:nvSpPr>
        <dsp:cNvPr id="0" name=""/>
        <dsp:cNvSpPr/>
      </dsp:nvSpPr>
      <dsp:spPr>
        <a:xfrm>
          <a:off x="3578464" y="0"/>
          <a:ext cx="2555190" cy="624944"/>
        </a:xfrm>
        <a:prstGeom prst="roundRect">
          <a:avLst>
            <a:gd name="adj" fmla="val 10000"/>
          </a:avLst>
        </a:prstGeom>
        <a:solidFill>
          <a:schemeClr val="accent1">
            <a:shade val="80000"/>
            <a:hueOff val="490602"/>
            <a:satOff val="822"/>
            <a:lumOff val="281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t-PT" sz="2400" kern="1200" dirty="0" err="1"/>
            <a:t>skills</a:t>
          </a:r>
          <a:r>
            <a:rPr lang="pt-PT" sz="2400" kern="1200" dirty="0"/>
            <a:t> </a:t>
          </a:r>
          <a:r>
            <a:rPr lang="pt-PT" sz="2400" kern="1200" dirty="0" err="1"/>
            <a:t>certification</a:t>
          </a:r>
          <a:endParaRPr lang="pt-PT" sz="2400" kern="1200" dirty="0"/>
        </a:p>
      </dsp:txBody>
      <dsp:txXfrm>
        <a:off x="3596768" y="18304"/>
        <a:ext cx="2518582" cy="5883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97C27-7C76-4CF2-8B3E-B100B2C21446}">
      <dsp:nvSpPr>
        <dsp:cNvPr id="0" name=""/>
        <dsp:cNvSpPr/>
      </dsp:nvSpPr>
      <dsp:spPr>
        <a:xfrm>
          <a:off x="1198" y="0"/>
          <a:ext cx="2555190" cy="624945"/>
        </a:xfrm>
        <a:prstGeom prst="roundRect">
          <a:avLst>
            <a:gd name="adj" fmla="val 10000"/>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PT" sz="2100" kern="1200" dirty="0" err="1"/>
            <a:t>degree</a:t>
          </a:r>
          <a:r>
            <a:rPr lang="pt-PT" sz="2100" kern="1200" dirty="0"/>
            <a:t> </a:t>
          </a:r>
          <a:r>
            <a:rPr lang="pt-PT" sz="2100" kern="1200" dirty="0" err="1"/>
            <a:t>certification</a:t>
          </a:r>
          <a:endParaRPr lang="pt-PT" sz="2100" kern="1200" dirty="0"/>
        </a:p>
      </dsp:txBody>
      <dsp:txXfrm>
        <a:off x="19502" y="18304"/>
        <a:ext cx="2518582" cy="588337"/>
      </dsp:txXfrm>
    </dsp:sp>
    <dsp:sp modelId="{44272A0B-69C6-4B19-BD00-19616CBD5A38}">
      <dsp:nvSpPr>
        <dsp:cNvPr id="0" name=""/>
        <dsp:cNvSpPr/>
      </dsp:nvSpPr>
      <dsp:spPr>
        <a:xfrm>
          <a:off x="2811907" y="0"/>
          <a:ext cx="541700" cy="624945"/>
        </a:xfrm>
        <a:prstGeom prst="righ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pt-PT" sz="1700" kern="1200"/>
        </a:p>
      </dsp:txBody>
      <dsp:txXfrm>
        <a:off x="2811907" y="124989"/>
        <a:ext cx="379190" cy="374967"/>
      </dsp:txXfrm>
    </dsp:sp>
    <dsp:sp modelId="{C94FC30F-BAD1-44FD-9C0F-356CFC1EB706}">
      <dsp:nvSpPr>
        <dsp:cNvPr id="0" name=""/>
        <dsp:cNvSpPr/>
      </dsp:nvSpPr>
      <dsp:spPr>
        <a:xfrm>
          <a:off x="3578464" y="0"/>
          <a:ext cx="2555190" cy="624945"/>
        </a:xfrm>
        <a:prstGeom prst="roundRect">
          <a:avLst>
            <a:gd name="adj" fmla="val 10000"/>
          </a:avLst>
        </a:prstGeom>
        <a:solidFill>
          <a:schemeClr val="accent2">
            <a:shade val="80000"/>
            <a:hueOff val="-41440"/>
            <a:satOff val="-12809"/>
            <a:lumOff val="288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t-PT" sz="2100" kern="1200" dirty="0" err="1"/>
            <a:t>microcredentials</a:t>
          </a:r>
          <a:endParaRPr lang="pt-PT" sz="2100" kern="1200" dirty="0"/>
        </a:p>
      </dsp:txBody>
      <dsp:txXfrm>
        <a:off x="3596768" y="18304"/>
        <a:ext cx="2518582" cy="5883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97C27-7C76-4CF2-8B3E-B100B2C21446}">
      <dsp:nvSpPr>
        <dsp:cNvPr id="0" name=""/>
        <dsp:cNvSpPr/>
      </dsp:nvSpPr>
      <dsp:spPr>
        <a:xfrm>
          <a:off x="1198" y="0"/>
          <a:ext cx="2555190" cy="624945"/>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pt-PT" sz="2300" kern="1200" dirty="0" err="1"/>
            <a:t>paper</a:t>
          </a:r>
          <a:r>
            <a:rPr lang="pt-PT" sz="2300" kern="1200" dirty="0"/>
            <a:t> </a:t>
          </a:r>
          <a:r>
            <a:rPr lang="pt-PT" sz="2300" kern="1200" dirty="0" err="1"/>
            <a:t>credentials</a:t>
          </a:r>
          <a:endParaRPr lang="pt-PT" sz="2300" kern="1200" dirty="0"/>
        </a:p>
      </dsp:txBody>
      <dsp:txXfrm>
        <a:off x="19502" y="18304"/>
        <a:ext cx="2518582" cy="588337"/>
      </dsp:txXfrm>
    </dsp:sp>
    <dsp:sp modelId="{44272A0B-69C6-4B19-BD00-19616CBD5A38}">
      <dsp:nvSpPr>
        <dsp:cNvPr id="0" name=""/>
        <dsp:cNvSpPr/>
      </dsp:nvSpPr>
      <dsp:spPr>
        <a:xfrm>
          <a:off x="2811907" y="0"/>
          <a:ext cx="541700" cy="624945"/>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pt-PT" sz="1900" kern="1200"/>
        </a:p>
      </dsp:txBody>
      <dsp:txXfrm>
        <a:off x="2811907" y="124989"/>
        <a:ext cx="379190" cy="374967"/>
      </dsp:txXfrm>
    </dsp:sp>
    <dsp:sp modelId="{C94FC30F-BAD1-44FD-9C0F-356CFC1EB706}">
      <dsp:nvSpPr>
        <dsp:cNvPr id="0" name=""/>
        <dsp:cNvSpPr/>
      </dsp:nvSpPr>
      <dsp:spPr>
        <a:xfrm>
          <a:off x="3578464" y="0"/>
          <a:ext cx="2555190" cy="624945"/>
        </a:xfrm>
        <a:prstGeom prst="roundRect">
          <a:avLst>
            <a:gd name="adj" fmla="val 10000"/>
          </a:avLst>
        </a:prstGeom>
        <a:solidFill>
          <a:schemeClr val="accent3">
            <a:shade val="80000"/>
            <a:hueOff val="301870"/>
            <a:satOff val="6160"/>
            <a:lumOff val="24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pt-PT" sz="2300" kern="1200" dirty="0"/>
            <a:t>digital </a:t>
          </a:r>
          <a:r>
            <a:rPr lang="pt-PT" sz="2300" kern="1200" dirty="0" err="1"/>
            <a:t>credentials</a:t>
          </a:r>
          <a:endParaRPr lang="pt-PT" sz="2300" kern="1200" dirty="0"/>
        </a:p>
      </dsp:txBody>
      <dsp:txXfrm>
        <a:off x="3596768" y="18304"/>
        <a:ext cx="2518582" cy="5883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3986F1-F1F6-44D1-AE66-3CB3E2C4C5C4}" type="datetimeFigureOut">
              <a:rPr lang="id-ID" smtClean="0"/>
              <a:t>25/01/2023</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A24518-FC82-4DE6-98F0-F8CC1E14A0DC}" type="slidenum">
              <a:rPr lang="id-ID" smtClean="0"/>
              <a:t>‹#›</a:t>
            </a:fld>
            <a:endParaRPr lang="id-ID"/>
          </a:p>
        </p:txBody>
      </p:sp>
    </p:spTree>
    <p:extLst>
      <p:ext uri="{BB962C8B-B14F-4D97-AF65-F5344CB8AC3E}">
        <p14:creationId xmlns:p14="http://schemas.microsoft.com/office/powerpoint/2010/main" val="3701818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340F15-4D09-4C00-BDC2-55F0A633F8C8}" type="datetimeFigureOut">
              <a:rPr lang="id-ID" smtClean="0"/>
              <a:t>25/01/2023</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358A1-09F4-4DF0-AF2B-CACF8DF3C5CA}" type="slidenum">
              <a:rPr lang="id-ID" smtClean="0"/>
              <a:t>‹#›</a:t>
            </a:fld>
            <a:endParaRPr lang="id-ID"/>
          </a:p>
        </p:txBody>
      </p:sp>
    </p:spTree>
    <p:extLst>
      <p:ext uri="{BB962C8B-B14F-4D97-AF65-F5344CB8AC3E}">
        <p14:creationId xmlns:p14="http://schemas.microsoft.com/office/powerpoint/2010/main" val="875618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2F358A1-09F4-4DF0-AF2B-CACF8DF3C5CA}" type="slidenum">
              <a:rPr lang="id-ID" smtClean="0"/>
              <a:t>1</a:t>
            </a:fld>
            <a:endParaRPr lang="id-ID"/>
          </a:p>
        </p:txBody>
      </p:sp>
    </p:spTree>
    <p:extLst>
      <p:ext uri="{BB962C8B-B14F-4D97-AF65-F5344CB8AC3E}">
        <p14:creationId xmlns:p14="http://schemas.microsoft.com/office/powerpoint/2010/main" val="2799724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2F358A1-09F4-4DF0-AF2B-CACF8DF3C5CA}" type="slidenum">
              <a:rPr lang="id-ID" smtClean="0"/>
              <a:t>18</a:t>
            </a:fld>
            <a:endParaRPr lang="id-ID"/>
          </a:p>
        </p:txBody>
      </p:sp>
    </p:spTree>
    <p:extLst>
      <p:ext uri="{BB962C8B-B14F-4D97-AF65-F5344CB8AC3E}">
        <p14:creationId xmlns:p14="http://schemas.microsoft.com/office/powerpoint/2010/main" val="971738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C2F358A1-09F4-4DF0-AF2B-CACF8DF3C5CA}" type="slidenum">
              <a:rPr lang="id-ID" smtClean="0"/>
              <a:t>20</a:t>
            </a:fld>
            <a:endParaRPr lang="id-ID"/>
          </a:p>
        </p:txBody>
      </p:sp>
    </p:spTree>
    <p:extLst>
      <p:ext uri="{BB962C8B-B14F-4D97-AF65-F5344CB8AC3E}">
        <p14:creationId xmlns:p14="http://schemas.microsoft.com/office/powerpoint/2010/main" val="2323696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358A1-09F4-4DF0-AF2B-CACF8DF3C5CA}"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55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358A1-09F4-4DF0-AF2B-CACF8DF3C5CA}"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718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C2F358A1-09F4-4DF0-AF2B-CACF8DF3C5CA}" type="slidenum">
              <a:rPr lang="id-ID" smtClean="0"/>
              <a:t>31</a:t>
            </a:fld>
            <a:endParaRPr lang="id-ID"/>
          </a:p>
        </p:txBody>
      </p:sp>
    </p:spTree>
    <p:extLst>
      <p:ext uri="{BB962C8B-B14F-4D97-AF65-F5344CB8AC3E}">
        <p14:creationId xmlns:p14="http://schemas.microsoft.com/office/powerpoint/2010/main" val="209059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5CB07-C957-44CA-B62D-30D44112446F}"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992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358A1-09F4-4DF0-AF2B-CACF8DF3C5CA}" type="slidenum">
              <a:rPr lang="id-ID" smtClean="0"/>
              <a:t>3</a:t>
            </a:fld>
            <a:endParaRPr lang="id-ID"/>
          </a:p>
        </p:txBody>
      </p:sp>
    </p:spTree>
    <p:extLst>
      <p:ext uri="{BB962C8B-B14F-4D97-AF65-F5344CB8AC3E}">
        <p14:creationId xmlns:p14="http://schemas.microsoft.com/office/powerpoint/2010/main" val="1073001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C2F358A1-09F4-4DF0-AF2B-CACF8DF3C5CA}" type="slidenum">
              <a:rPr lang="id-ID" smtClean="0"/>
              <a:t>4</a:t>
            </a:fld>
            <a:endParaRPr lang="id-ID"/>
          </a:p>
        </p:txBody>
      </p:sp>
    </p:spTree>
    <p:extLst>
      <p:ext uri="{BB962C8B-B14F-4D97-AF65-F5344CB8AC3E}">
        <p14:creationId xmlns:p14="http://schemas.microsoft.com/office/powerpoint/2010/main" val="2370058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C2F358A1-09F4-4DF0-AF2B-CACF8DF3C5CA}" type="slidenum">
              <a:rPr lang="id-ID" smtClean="0"/>
              <a:t>7</a:t>
            </a:fld>
            <a:endParaRPr lang="id-ID"/>
          </a:p>
        </p:txBody>
      </p:sp>
    </p:spTree>
    <p:extLst>
      <p:ext uri="{BB962C8B-B14F-4D97-AF65-F5344CB8AC3E}">
        <p14:creationId xmlns:p14="http://schemas.microsoft.com/office/powerpoint/2010/main" val="176814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dirty="0"/>
          </a:p>
        </p:txBody>
      </p:sp>
      <p:sp>
        <p:nvSpPr>
          <p:cNvPr id="4" name="Slide Number Placeholder 3"/>
          <p:cNvSpPr>
            <a:spLocks noGrp="1"/>
          </p:cNvSpPr>
          <p:nvPr>
            <p:ph type="sldNum" sz="quarter" idx="5"/>
          </p:nvPr>
        </p:nvSpPr>
        <p:spPr/>
        <p:txBody>
          <a:bodyPr/>
          <a:lstStyle/>
          <a:p>
            <a:fld id="{C2F358A1-09F4-4DF0-AF2B-CACF8DF3C5CA}" type="slidenum">
              <a:rPr lang="id-ID" smtClean="0"/>
              <a:t>8</a:t>
            </a:fld>
            <a:endParaRPr lang="id-ID"/>
          </a:p>
        </p:txBody>
      </p:sp>
    </p:spTree>
    <p:extLst>
      <p:ext uri="{BB962C8B-B14F-4D97-AF65-F5344CB8AC3E}">
        <p14:creationId xmlns:p14="http://schemas.microsoft.com/office/powerpoint/2010/main" val="213126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C2F358A1-09F4-4DF0-AF2B-CACF8DF3C5CA}" type="slidenum">
              <a:rPr lang="id-ID" smtClean="0"/>
              <a:t>14</a:t>
            </a:fld>
            <a:endParaRPr lang="id-ID"/>
          </a:p>
        </p:txBody>
      </p:sp>
    </p:spTree>
    <p:extLst>
      <p:ext uri="{BB962C8B-B14F-4D97-AF65-F5344CB8AC3E}">
        <p14:creationId xmlns:p14="http://schemas.microsoft.com/office/powerpoint/2010/main" val="3961874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2F358A1-09F4-4DF0-AF2B-CACF8DF3C5CA}" type="slidenum">
              <a:rPr lang="id-ID" smtClean="0"/>
              <a:t>16</a:t>
            </a:fld>
            <a:endParaRPr lang="id-ID"/>
          </a:p>
        </p:txBody>
      </p:sp>
    </p:spTree>
    <p:extLst>
      <p:ext uri="{BB962C8B-B14F-4D97-AF65-F5344CB8AC3E}">
        <p14:creationId xmlns:p14="http://schemas.microsoft.com/office/powerpoint/2010/main" val="3036939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C2F358A1-09F4-4DF0-AF2B-CACF8DF3C5CA}" type="slidenum">
              <a:rPr lang="id-ID" smtClean="0"/>
              <a:t>17</a:t>
            </a:fld>
            <a:endParaRPr lang="id-ID"/>
          </a:p>
        </p:txBody>
      </p:sp>
    </p:spTree>
    <p:extLst>
      <p:ext uri="{BB962C8B-B14F-4D97-AF65-F5344CB8AC3E}">
        <p14:creationId xmlns:p14="http://schemas.microsoft.com/office/powerpoint/2010/main" val="2158308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1999" cy="6858000"/>
          </a:xfrm>
          <a:prstGeom prst="rect">
            <a:avLst/>
          </a:prstGeom>
        </p:spPr>
        <p:txBody>
          <a:bodyPr/>
          <a:lstStyle/>
          <a:p>
            <a:endParaRPr lang="id-ID"/>
          </a:p>
        </p:txBody>
      </p:sp>
    </p:spTree>
    <p:extLst>
      <p:ext uri="{BB962C8B-B14F-4D97-AF65-F5344CB8AC3E}">
        <p14:creationId xmlns:p14="http://schemas.microsoft.com/office/powerpoint/2010/main" val="291359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532688" y="0"/>
            <a:ext cx="4659312" cy="6858000"/>
          </a:xfrm>
          <a:prstGeom prst="rect">
            <a:avLst/>
          </a:prstGeom>
        </p:spPr>
        <p:txBody>
          <a:bodyPr/>
          <a:lstStyle/>
          <a:p>
            <a:endParaRPr lang="id-ID"/>
          </a:p>
        </p:txBody>
      </p:sp>
    </p:spTree>
    <p:extLst>
      <p:ext uri="{BB962C8B-B14F-4D97-AF65-F5344CB8AC3E}">
        <p14:creationId xmlns:p14="http://schemas.microsoft.com/office/powerpoint/2010/main" val="135927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576457" y="1"/>
            <a:ext cx="4615543" cy="6858000"/>
          </a:xfrm>
          <a:prstGeom prst="rect">
            <a:avLst/>
          </a:prstGeom>
        </p:spPr>
        <p:txBody>
          <a:bodyPr/>
          <a:lstStyle/>
          <a:p>
            <a:endParaRPr lang="id-ID"/>
          </a:p>
        </p:txBody>
      </p:sp>
    </p:spTree>
    <p:extLst>
      <p:ext uri="{BB962C8B-B14F-4D97-AF65-F5344CB8AC3E}">
        <p14:creationId xmlns:p14="http://schemas.microsoft.com/office/powerpoint/2010/main" val="29026013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649030" y="2004629"/>
            <a:ext cx="2888908" cy="2890321"/>
          </a:xfrm>
          <a:prstGeom prst="rect">
            <a:avLst/>
          </a:prstGeom>
        </p:spPr>
        <p:txBody>
          <a:bodyPr/>
          <a:lstStyle/>
          <a:p>
            <a:endParaRPr lang="id-ID"/>
          </a:p>
        </p:txBody>
      </p:sp>
    </p:spTree>
    <p:extLst>
      <p:ext uri="{BB962C8B-B14F-4D97-AF65-F5344CB8AC3E}">
        <p14:creationId xmlns:p14="http://schemas.microsoft.com/office/powerpoint/2010/main" val="311342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748463" y="813027"/>
            <a:ext cx="5110162" cy="5108575"/>
          </a:xfrm>
          <a:prstGeom prst="rect">
            <a:avLst/>
          </a:prstGeom>
        </p:spPr>
        <p:txBody>
          <a:bodyPr/>
          <a:lstStyle/>
          <a:p>
            <a:endParaRPr lang="id-ID"/>
          </a:p>
        </p:txBody>
      </p:sp>
    </p:spTree>
    <p:extLst>
      <p:ext uri="{BB962C8B-B14F-4D97-AF65-F5344CB8AC3E}">
        <p14:creationId xmlns:p14="http://schemas.microsoft.com/office/powerpoint/2010/main" val="2207247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582862"/>
            <a:ext cx="6096000" cy="4275138"/>
          </a:xfrm>
          <a:prstGeom prst="rect">
            <a:avLst/>
          </a:prstGeom>
        </p:spPr>
        <p:txBody>
          <a:bodyPr/>
          <a:lstStyle/>
          <a:p>
            <a:endParaRPr lang="id-ID"/>
          </a:p>
        </p:txBody>
      </p:sp>
    </p:spTree>
    <p:extLst>
      <p:ext uri="{BB962C8B-B14F-4D97-AF65-F5344CB8AC3E}">
        <p14:creationId xmlns:p14="http://schemas.microsoft.com/office/powerpoint/2010/main" val="149999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664224" y="1889053"/>
            <a:ext cx="3174976" cy="2274217"/>
          </a:xfrm>
          <a:prstGeom prst="rect">
            <a:avLst/>
          </a:prstGeom>
        </p:spPr>
        <p:txBody>
          <a:bodyPr/>
          <a:lstStyle/>
          <a:p>
            <a:endParaRPr lang="id-ID" dirty="0"/>
          </a:p>
        </p:txBody>
      </p:sp>
      <p:sp>
        <p:nvSpPr>
          <p:cNvPr id="4" name="Picture Placeholder 2"/>
          <p:cNvSpPr>
            <a:spLocks noGrp="1"/>
          </p:cNvSpPr>
          <p:nvPr>
            <p:ph type="pic" sz="quarter" idx="11"/>
          </p:nvPr>
        </p:nvSpPr>
        <p:spPr>
          <a:xfrm>
            <a:off x="5664225" y="4228507"/>
            <a:ext cx="3174975" cy="2629493"/>
          </a:xfrm>
          <a:prstGeom prst="rect">
            <a:avLst/>
          </a:prstGeom>
        </p:spPr>
        <p:txBody>
          <a:bodyPr/>
          <a:lstStyle/>
          <a:p>
            <a:endParaRPr lang="id-ID"/>
          </a:p>
        </p:txBody>
      </p:sp>
      <p:sp>
        <p:nvSpPr>
          <p:cNvPr id="5" name="Picture Placeholder 2"/>
          <p:cNvSpPr>
            <a:spLocks noGrp="1"/>
          </p:cNvSpPr>
          <p:nvPr>
            <p:ph type="pic" sz="quarter" idx="12"/>
          </p:nvPr>
        </p:nvSpPr>
        <p:spPr>
          <a:xfrm>
            <a:off x="8885096" y="1889054"/>
            <a:ext cx="3306903" cy="4968946"/>
          </a:xfrm>
          <a:prstGeom prst="rect">
            <a:avLst/>
          </a:prstGeom>
        </p:spPr>
        <p:txBody>
          <a:bodyPr/>
          <a:lstStyle/>
          <a:p>
            <a:endParaRPr lang="id-ID"/>
          </a:p>
        </p:txBody>
      </p:sp>
      <p:sp>
        <p:nvSpPr>
          <p:cNvPr id="6" name="Picture Placeholder 2"/>
          <p:cNvSpPr>
            <a:spLocks noGrp="1"/>
          </p:cNvSpPr>
          <p:nvPr>
            <p:ph type="pic" sz="quarter" idx="13"/>
          </p:nvPr>
        </p:nvSpPr>
        <p:spPr>
          <a:xfrm>
            <a:off x="5664224" y="1"/>
            <a:ext cx="6527775" cy="1844430"/>
          </a:xfrm>
          <a:prstGeom prst="rect">
            <a:avLst/>
          </a:prstGeom>
        </p:spPr>
        <p:txBody>
          <a:bodyPr/>
          <a:lstStyle/>
          <a:p>
            <a:endParaRPr lang="id-ID"/>
          </a:p>
        </p:txBody>
      </p:sp>
    </p:spTree>
    <p:extLst>
      <p:ext uri="{BB962C8B-B14F-4D97-AF65-F5344CB8AC3E}">
        <p14:creationId xmlns:p14="http://schemas.microsoft.com/office/powerpoint/2010/main" val="392559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000918"/>
            <a:ext cx="6086475" cy="2919413"/>
          </a:xfrm>
          <a:prstGeom prst="rect">
            <a:avLst/>
          </a:prstGeom>
        </p:spPr>
        <p:txBody>
          <a:bodyPr/>
          <a:lstStyle/>
          <a:p>
            <a:endParaRPr lang="id-ID"/>
          </a:p>
        </p:txBody>
      </p:sp>
      <p:sp>
        <p:nvSpPr>
          <p:cNvPr id="4" name="Picture Placeholder 2"/>
          <p:cNvSpPr>
            <a:spLocks noGrp="1"/>
          </p:cNvSpPr>
          <p:nvPr>
            <p:ph type="pic" sz="quarter" idx="11"/>
          </p:nvPr>
        </p:nvSpPr>
        <p:spPr>
          <a:xfrm>
            <a:off x="6086475" y="2000918"/>
            <a:ext cx="6108509" cy="2919413"/>
          </a:xfrm>
          <a:prstGeom prst="rect">
            <a:avLst/>
          </a:prstGeom>
        </p:spPr>
        <p:txBody>
          <a:bodyPr/>
          <a:lstStyle/>
          <a:p>
            <a:endParaRPr lang="id-ID"/>
          </a:p>
        </p:txBody>
      </p:sp>
    </p:spTree>
    <p:extLst>
      <p:ext uri="{BB962C8B-B14F-4D97-AF65-F5344CB8AC3E}">
        <p14:creationId xmlns:p14="http://schemas.microsoft.com/office/powerpoint/2010/main" val="390633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065648" y="2937434"/>
            <a:ext cx="2339964" cy="2273194"/>
          </a:xfrm>
          <a:prstGeom prst="rect">
            <a:avLst/>
          </a:prstGeom>
        </p:spPr>
        <p:txBody>
          <a:bodyPr/>
          <a:lstStyle/>
          <a:p>
            <a:endParaRPr lang="id-ID" dirty="0"/>
          </a:p>
        </p:txBody>
      </p:sp>
      <p:sp>
        <p:nvSpPr>
          <p:cNvPr id="9" name="Picture Placeholder 2"/>
          <p:cNvSpPr>
            <a:spLocks noGrp="1"/>
          </p:cNvSpPr>
          <p:nvPr>
            <p:ph type="pic" sz="quarter" idx="15"/>
          </p:nvPr>
        </p:nvSpPr>
        <p:spPr>
          <a:xfrm>
            <a:off x="3650370" y="2937434"/>
            <a:ext cx="2339964" cy="2273194"/>
          </a:xfrm>
          <a:prstGeom prst="rect">
            <a:avLst/>
          </a:prstGeom>
        </p:spPr>
        <p:txBody>
          <a:bodyPr/>
          <a:lstStyle/>
          <a:p>
            <a:endParaRPr lang="id-ID"/>
          </a:p>
        </p:txBody>
      </p:sp>
      <p:sp>
        <p:nvSpPr>
          <p:cNvPr id="10" name="Picture Placeholder 2"/>
          <p:cNvSpPr>
            <a:spLocks noGrp="1"/>
          </p:cNvSpPr>
          <p:nvPr>
            <p:ph type="pic" sz="quarter" idx="16"/>
          </p:nvPr>
        </p:nvSpPr>
        <p:spPr>
          <a:xfrm>
            <a:off x="6216631" y="2937434"/>
            <a:ext cx="2339964" cy="2273194"/>
          </a:xfrm>
          <a:prstGeom prst="rect">
            <a:avLst/>
          </a:prstGeom>
        </p:spPr>
        <p:txBody>
          <a:bodyPr/>
          <a:lstStyle/>
          <a:p>
            <a:endParaRPr lang="id-ID"/>
          </a:p>
        </p:txBody>
      </p:sp>
      <p:sp>
        <p:nvSpPr>
          <p:cNvPr id="11" name="Picture Placeholder 2"/>
          <p:cNvSpPr>
            <a:spLocks noGrp="1"/>
          </p:cNvSpPr>
          <p:nvPr>
            <p:ph type="pic" sz="quarter" idx="17"/>
          </p:nvPr>
        </p:nvSpPr>
        <p:spPr>
          <a:xfrm>
            <a:off x="8803440" y="2937434"/>
            <a:ext cx="2339964" cy="2273194"/>
          </a:xfrm>
          <a:prstGeom prst="rect">
            <a:avLst/>
          </a:prstGeom>
        </p:spPr>
        <p:txBody>
          <a:bodyPr/>
          <a:lstStyle/>
          <a:p>
            <a:endParaRPr lang="id-ID"/>
          </a:p>
        </p:txBody>
      </p:sp>
    </p:spTree>
    <p:extLst>
      <p:ext uri="{BB962C8B-B14F-4D97-AF65-F5344CB8AC3E}">
        <p14:creationId xmlns:p14="http://schemas.microsoft.com/office/powerpoint/2010/main" val="147054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nodePh="1">
                                  <p:stCondLst>
                                    <p:cond delay="0"/>
                                  </p:stCondLst>
                                  <p:endCondLst>
                                    <p:cond evt="begin" delay="0">
                                      <p:tn val="15"/>
                                    </p:cond>
                                  </p:end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nodePh="1">
                                  <p:stCondLst>
                                    <p:cond delay="0"/>
                                  </p:stCondLst>
                                  <p:endCondLst>
                                    <p:cond evt="begin" delay="0">
                                      <p:tn val="20"/>
                                    </p:cond>
                                  </p:end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3200400" cy="2360234"/>
          </a:xfrm>
          <a:prstGeom prst="rect">
            <a:avLst/>
          </a:prstGeom>
        </p:spPr>
        <p:txBody>
          <a:bodyPr/>
          <a:lstStyle/>
          <a:p>
            <a:endParaRPr lang="id-ID"/>
          </a:p>
        </p:txBody>
      </p:sp>
      <p:sp>
        <p:nvSpPr>
          <p:cNvPr id="5" name="Picture Placeholder 2"/>
          <p:cNvSpPr>
            <a:spLocks noGrp="1"/>
          </p:cNvSpPr>
          <p:nvPr>
            <p:ph type="pic" sz="quarter" idx="11"/>
          </p:nvPr>
        </p:nvSpPr>
        <p:spPr>
          <a:xfrm>
            <a:off x="1" y="2422796"/>
            <a:ext cx="3200400" cy="2036762"/>
          </a:xfrm>
          <a:prstGeom prst="rect">
            <a:avLst/>
          </a:prstGeom>
        </p:spPr>
        <p:txBody>
          <a:bodyPr/>
          <a:lstStyle/>
          <a:p>
            <a:endParaRPr lang="id-ID"/>
          </a:p>
        </p:txBody>
      </p:sp>
      <p:sp>
        <p:nvSpPr>
          <p:cNvPr id="6" name="Picture Placeholder 2"/>
          <p:cNvSpPr>
            <a:spLocks noGrp="1"/>
          </p:cNvSpPr>
          <p:nvPr>
            <p:ph type="pic" sz="quarter" idx="12"/>
          </p:nvPr>
        </p:nvSpPr>
        <p:spPr>
          <a:xfrm>
            <a:off x="1" y="4522119"/>
            <a:ext cx="3200400" cy="2335881"/>
          </a:xfrm>
          <a:prstGeom prst="rect">
            <a:avLst/>
          </a:prstGeom>
        </p:spPr>
        <p:txBody>
          <a:bodyPr/>
          <a:lstStyle/>
          <a:p>
            <a:endParaRPr lang="id-ID"/>
          </a:p>
        </p:txBody>
      </p:sp>
      <p:sp>
        <p:nvSpPr>
          <p:cNvPr id="10" name="Picture Placeholder 2"/>
          <p:cNvSpPr>
            <a:spLocks noGrp="1"/>
          </p:cNvSpPr>
          <p:nvPr>
            <p:ph type="pic" sz="quarter" idx="13"/>
          </p:nvPr>
        </p:nvSpPr>
        <p:spPr>
          <a:xfrm>
            <a:off x="3278366" y="0"/>
            <a:ext cx="2817634" cy="2360234"/>
          </a:xfrm>
          <a:prstGeom prst="rect">
            <a:avLst/>
          </a:prstGeom>
        </p:spPr>
        <p:txBody>
          <a:bodyPr/>
          <a:lstStyle/>
          <a:p>
            <a:endParaRPr lang="id-ID" dirty="0"/>
          </a:p>
        </p:txBody>
      </p:sp>
      <p:sp>
        <p:nvSpPr>
          <p:cNvPr id="11" name="Picture Placeholder 2"/>
          <p:cNvSpPr>
            <a:spLocks noGrp="1"/>
          </p:cNvSpPr>
          <p:nvPr>
            <p:ph type="pic" sz="quarter" idx="14"/>
          </p:nvPr>
        </p:nvSpPr>
        <p:spPr>
          <a:xfrm>
            <a:off x="3278366" y="2422796"/>
            <a:ext cx="2817634" cy="4435204"/>
          </a:xfrm>
          <a:prstGeom prst="rect">
            <a:avLst/>
          </a:prstGeom>
        </p:spPr>
        <p:txBody>
          <a:bodyPr/>
          <a:lstStyle/>
          <a:p>
            <a:endParaRPr lang="id-ID" dirty="0"/>
          </a:p>
        </p:txBody>
      </p:sp>
    </p:spTree>
    <p:extLst>
      <p:ext uri="{BB962C8B-B14F-4D97-AF65-F5344CB8AC3E}">
        <p14:creationId xmlns:p14="http://schemas.microsoft.com/office/powerpoint/2010/main" val="33982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1" grpId="0"/>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3251200" cy="2679700"/>
          </a:xfrm>
          <a:prstGeom prst="rect">
            <a:avLst/>
          </a:prstGeom>
        </p:spPr>
        <p:txBody>
          <a:bodyPr/>
          <a:lstStyle/>
          <a:p>
            <a:endParaRPr lang="id-ID"/>
          </a:p>
        </p:txBody>
      </p:sp>
      <p:sp>
        <p:nvSpPr>
          <p:cNvPr id="4" name="Picture Placeholder 2"/>
          <p:cNvSpPr>
            <a:spLocks noGrp="1"/>
          </p:cNvSpPr>
          <p:nvPr>
            <p:ph type="pic" sz="quarter" idx="11"/>
          </p:nvPr>
        </p:nvSpPr>
        <p:spPr>
          <a:xfrm>
            <a:off x="3327036" y="0"/>
            <a:ext cx="4723101" cy="2679700"/>
          </a:xfrm>
          <a:prstGeom prst="rect">
            <a:avLst/>
          </a:prstGeom>
        </p:spPr>
        <p:txBody>
          <a:bodyPr/>
          <a:lstStyle/>
          <a:p>
            <a:endParaRPr lang="id-ID"/>
          </a:p>
        </p:txBody>
      </p:sp>
      <p:sp>
        <p:nvSpPr>
          <p:cNvPr id="5" name="Picture Placeholder 2"/>
          <p:cNvSpPr>
            <a:spLocks noGrp="1"/>
          </p:cNvSpPr>
          <p:nvPr>
            <p:ph type="pic" sz="quarter" idx="12"/>
          </p:nvPr>
        </p:nvSpPr>
        <p:spPr>
          <a:xfrm>
            <a:off x="0" y="2768600"/>
            <a:ext cx="4027470" cy="4089400"/>
          </a:xfrm>
          <a:prstGeom prst="rect">
            <a:avLst/>
          </a:prstGeom>
        </p:spPr>
        <p:txBody>
          <a:bodyPr/>
          <a:lstStyle/>
          <a:p>
            <a:endParaRPr lang="id-ID"/>
          </a:p>
        </p:txBody>
      </p:sp>
      <p:sp>
        <p:nvSpPr>
          <p:cNvPr id="7" name="Picture Placeholder 2"/>
          <p:cNvSpPr>
            <a:spLocks noGrp="1"/>
          </p:cNvSpPr>
          <p:nvPr>
            <p:ph type="pic" sz="quarter" idx="14"/>
          </p:nvPr>
        </p:nvSpPr>
        <p:spPr>
          <a:xfrm>
            <a:off x="8128000" y="2768600"/>
            <a:ext cx="4064000" cy="4089400"/>
          </a:xfrm>
          <a:prstGeom prst="rect">
            <a:avLst/>
          </a:prstGeom>
        </p:spPr>
        <p:txBody>
          <a:bodyPr/>
          <a:lstStyle/>
          <a:p>
            <a:endParaRPr lang="id-ID" dirty="0"/>
          </a:p>
        </p:txBody>
      </p:sp>
      <p:sp>
        <p:nvSpPr>
          <p:cNvPr id="8" name="Picture Placeholder 2"/>
          <p:cNvSpPr>
            <a:spLocks noGrp="1"/>
          </p:cNvSpPr>
          <p:nvPr>
            <p:ph type="pic" sz="quarter" idx="15"/>
          </p:nvPr>
        </p:nvSpPr>
        <p:spPr>
          <a:xfrm>
            <a:off x="8128000" y="88900"/>
            <a:ext cx="4064000" cy="2679700"/>
          </a:xfrm>
          <a:prstGeom prst="rect">
            <a:avLst/>
          </a:prstGeom>
        </p:spPr>
        <p:txBody>
          <a:bodyPr/>
          <a:lstStyle/>
          <a:p>
            <a:endParaRPr lang="id-ID"/>
          </a:p>
        </p:txBody>
      </p:sp>
    </p:spTree>
    <p:extLst>
      <p:ext uri="{BB962C8B-B14F-4D97-AF65-F5344CB8AC3E}">
        <p14:creationId xmlns:p14="http://schemas.microsoft.com/office/powerpoint/2010/main" val="397404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29831" y="1410827"/>
            <a:ext cx="3745065" cy="3745065"/>
          </a:xfrm>
          <a:prstGeom prst="diamond">
            <a:avLst/>
          </a:prstGeom>
        </p:spPr>
        <p:txBody>
          <a:bodyPr/>
          <a:lstStyle/>
          <a:p>
            <a:endParaRPr lang="id-ID" dirty="0"/>
          </a:p>
        </p:txBody>
      </p:sp>
      <p:sp>
        <p:nvSpPr>
          <p:cNvPr id="5" name="Picture Placeholder 2"/>
          <p:cNvSpPr>
            <a:spLocks noGrp="1"/>
          </p:cNvSpPr>
          <p:nvPr>
            <p:ph type="pic" sz="quarter" idx="11"/>
          </p:nvPr>
        </p:nvSpPr>
        <p:spPr>
          <a:xfrm>
            <a:off x="2093376" y="1950654"/>
            <a:ext cx="3745065" cy="3745065"/>
          </a:xfrm>
          <a:prstGeom prst="diamond">
            <a:avLst/>
          </a:prstGeom>
        </p:spPr>
        <p:txBody>
          <a:bodyPr/>
          <a:lstStyle/>
          <a:p>
            <a:endParaRPr lang="id-ID" dirty="0"/>
          </a:p>
        </p:txBody>
      </p:sp>
      <p:sp>
        <p:nvSpPr>
          <p:cNvPr id="6" name="Picture Placeholder 2"/>
          <p:cNvSpPr>
            <a:spLocks noGrp="1"/>
          </p:cNvSpPr>
          <p:nvPr>
            <p:ph type="pic" sz="quarter" idx="12"/>
          </p:nvPr>
        </p:nvSpPr>
        <p:spPr>
          <a:xfrm>
            <a:off x="-655496" y="3429000"/>
            <a:ext cx="3745065" cy="3745065"/>
          </a:xfrm>
          <a:prstGeom prst="diamond">
            <a:avLst/>
          </a:prstGeom>
        </p:spPr>
        <p:txBody>
          <a:bodyPr/>
          <a:lstStyle/>
          <a:p>
            <a:endParaRPr lang="id-ID"/>
          </a:p>
        </p:txBody>
      </p:sp>
    </p:spTree>
    <p:extLst>
      <p:ext uri="{BB962C8B-B14F-4D97-AF65-F5344CB8AC3E}">
        <p14:creationId xmlns:p14="http://schemas.microsoft.com/office/powerpoint/2010/main" val="156921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070600" cy="6870700"/>
          </a:xfrm>
          <a:prstGeom prst="rect">
            <a:avLst/>
          </a:prstGeom>
        </p:spPr>
        <p:txBody>
          <a:bodyPr/>
          <a:lstStyle/>
          <a:p>
            <a:endParaRPr lang="id-ID" dirty="0"/>
          </a:p>
        </p:txBody>
      </p:sp>
    </p:spTree>
    <p:extLst>
      <p:ext uri="{BB962C8B-B14F-4D97-AF65-F5344CB8AC3E}">
        <p14:creationId xmlns:p14="http://schemas.microsoft.com/office/powerpoint/2010/main" val="216792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773044" y="0"/>
            <a:ext cx="10418956" cy="6858000"/>
          </a:xfrm>
          <a:prstGeom prst="rect">
            <a:avLst/>
          </a:prstGeom>
        </p:spPr>
        <p:txBody>
          <a:bodyPr/>
          <a:lstStyle/>
          <a:p>
            <a:endParaRPr lang="id-ID"/>
          </a:p>
        </p:txBody>
      </p:sp>
    </p:spTree>
    <p:extLst>
      <p:ext uri="{BB962C8B-B14F-4D97-AF65-F5344CB8AC3E}">
        <p14:creationId xmlns:p14="http://schemas.microsoft.com/office/powerpoint/2010/main" val="301483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Vertical Title and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7999"/>
          </a:xfrm>
          <a:prstGeom prst="rect">
            <a:avLst/>
          </a:prstGeom>
        </p:spPr>
        <p:txBody>
          <a:bodyPr/>
          <a:lstStyle/>
          <a:p>
            <a:endParaRPr lang="id-ID"/>
          </a:p>
        </p:txBody>
      </p:sp>
    </p:spTree>
    <p:extLst>
      <p:ext uri="{BB962C8B-B14F-4D97-AF65-F5344CB8AC3E}">
        <p14:creationId xmlns:p14="http://schemas.microsoft.com/office/powerpoint/2010/main" val="8492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Vertical Title and Tex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3162300" cy="6858000"/>
          </a:xfrm>
          <a:prstGeom prst="rect">
            <a:avLst/>
          </a:prstGeom>
        </p:spPr>
        <p:txBody>
          <a:bodyPr/>
          <a:lstStyle/>
          <a:p>
            <a:endParaRPr lang="id-ID"/>
          </a:p>
        </p:txBody>
      </p:sp>
      <p:sp>
        <p:nvSpPr>
          <p:cNvPr id="8" name="Picture Placeholder 6"/>
          <p:cNvSpPr>
            <a:spLocks noGrp="1"/>
          </p:cNvSpPr>
          <p:nvPr>
            <p:ph type="pic" sz="quarter" idx="11"/>
          </p:nvPr>
        </p:nvSpPr>
        <p:spPr>
          <a:xfrm>
            <a:off x="3238500" y="0"/>
            <a:ext cx="2057400" cy="2044700"/>
          </a:xfrm>
          <a:prstGeom prst="rect">
            <a:avLst/>
          </a:prstGeom>
        </p:spPr>
        <p:txBody>
          <a:bodyPr/>
          <a:lstStyle/>
          <a:p>
            <a:endParaRPr lang="id-ID"/>
          </a:p>
        </p:txBody>
      </p:sp>
      <p:sp>
        <p:nvSpPr>
          <p:cNvPr id="9" name="Picture Placeholder 6"/>
          <p:cNvSpPr>
            <a:spLocks noGrp="1"/>
          </p:cNvSpPr>
          <p:nvPr>
            <p:ph type="pic" sz="quarter" idx="12"/>
          </p:nvPr>
        </p:nvSpPr>
        <p:spPr>
          <a:xfrm>
            <a:off x="3238500" y="2171700"/>
            <a:ext cx="2057400" cy="2095500"/>
          </a:xfrm>
          <a:prstGeom prst="rect">
            <a:avLst/>
          </a:prstGeom>
        </p:spPr>
        <p:txBody>
          <a:bodyPr/>
          <a:lstStyle/>
          <a:p>
            <a:endParaRPr lang="id-ID" dirty="0"/>
          </a:p>
        </p:txBody>
      </p:sp>
      <p:sp>
        <p:nvSpPr>
          <p:cNvPr id="10" name="Picture Placeholder 6"/>
          <p:cNvSpPr>
            <a:spLocks noGrp="1"/>
          </p:cNvSpPr>
          <p:nvPr>
            <p:ph type="pic" sz="quarter" idx="13"/>
          </p:nvPr>
        </p:nvSpPr>
        <p:spPr>
          <a:xfrm>
            <a:off x="3238500" y="4356100"/>
            <a:ext cx="2057400" cy="2501900"/>
          </a:xfrm>
          <a:prstGeom prst="rect">
            <a:avLst/>
          </a:prstGeom>
        </p:spPr>
        <p:txBody>
          <a:bodyPr/>
          <a:lstStyle/>
          <a:p>
            <a:endParaRPr lang="id-ID" dirty="0"/>
          </a:p>
        </p:txBody>
      </p:sp>
      <p:sp>
        <p:nvSpPr>
          <p:cNvPr id="11" name="Picture Placeholder 6"/>
          <p:cNvSpPr>
            <a:spLocks noGrp="1"/>
          </p:cNvSpPr>
          <p:nvPr>
            <p:ph type="pic" sz="quarter" idx="14"/>
          </p:nvPr>
        </p:nvSpPr>
        <p:spPr>
          <a:xfrm>
            <a:off x="5384800" y="0"/>
            <a:ext cx="3797300" cy="6858000"/>
          </a:xfrm>
          <a:prstGeom prst="rect">
            <a:avLst/>
          </a:prstGeom>
        </p:spPr>
        <p:txBody>
          <a:bodyPr/>
          <a:lstStyle/>
          <a:p>
            <a:endParaRPr lang="id-ID"/>
          </a:p>
        </p:txBody>
      </p:sp>
    </p:spTree>
    <p:extLst>
      <p:ext uri="{BB962C8B-B14F-4D97-AF65-F5344CB8AC3E}">
        <p14:creationId xmlns:p14="http://schemas.microsoft.com/office/powerpoint/2010/main" val="42288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782050" y="0"/>
            <a:ext cx="1625600" cy="1625600"/>
          </a:xfrm>
          <a:prstGeom prst="rect">
            <a:avLst/>
          </a:prstGeom>
        </p:spPr>
        <p:txBody>
          <a:bodyPr/>
          <a:lstStyle/>
          <a:p>
            <a:endParaRPr lang="id-ID"/>
          </a:p>
        </p:txBody>
      </p:sp>
      <p:sp>
        <p:nvSpPr>
          <p:cNvPr id="13" name="Picture Placeholder 11"/>
          <p:cNvSpPr>
            <a:spLocks noGrp="1"/>
          </p:cNvSpPr>
          <p:nvPr>
            <p:ph type="pic" sz="quarter" idx="11"/>
          </p:nvPr>
        </p:nvSpPr>
        <p:spPr>
          <a:xfrm>
            <a:off x="10496550" y="0"/>
            <a:ext cx="1612900" cy="1625600"/>
          </a:xfrm>
          <a:prstGeom prst="rect">
            <a:avLst/>
          </a:prstGeom>
        </p:spPr>
        <p:txBody>
          <a:bodyPr/>
          <a:lstStyle/>
          <a:p>
            <a:endParaRPr lang="id-ID" dirty="0"/>
          </a:p>
        </p:txBody>
      </p:sp>
      <p:sp>
        <p:nvSpPr>
          <p:cNvPr id="14" name="Picture Placeholder 11"/>
          <p:cNvSpPr>
            <a:spLocks noGrp="1"/>
          </p:cNvSpPr>
          <p:nvPr>
            <p:ph type="pic" sz="quarter" idx="12"/>
          </p:nvPr>
        </p:nvSpPr>
        <p:spPr>
          <a:xfrm>
            <a:off x="7067550" y="0"/>
            <a:ext cx="1625600" cy="1625600"/>
          </a:xfrm>
          <a:prstGeom prst="rect">
            <a:avLst/>
          </a:prstGeom>
        </p:spPr>
        <p:txBody>
          <a:bodyPr/>
          <a:lstStyle/>
          <a:p>
            <a:endParaRPr lang="id-ID" dirty="0"/>
          </a:p>
        </p:txBody>
      </p:sp>
      <p:sp>
        <p:nvSpPr>
          <p:cNvPr id="15" name="Picture Placeholder 11"/>
          <p:cNvSpPr>
            <a:spLocks noGrp="1"/>
          </p:cNvSpPr>
          <p:nvPr>
            <p:ph type="pic" sz="quarter" idx="13"/>
          </p:nvPr>
        </p:nvSpPr>
        <p:spPr>
          <a:xfrm>
            <a:off x="5308600" y="0"/>
            <a:ext cx="1625600" cy="1625600"/>
          </a:xfrm>
          <a:prstGeom prst="rect">
            <a:avLst/>
          </a:prstGeom>
        </p:spPr>
        <p:txBody>
          <a:bodyPr/>
          <a:lstStyle/>
          <a:p>
            <a:endParaRPr lang="id-ID"/>
          </a:p>
        </p:txBody>
      </p:sp>
      <p:sp>
        <p:nvSpPr>
          <p:cNvPr id="17" name="Picture Placeholder 11"/>
          <p:cNvSpPr>
            <a:spLocks noGrp="1"/>
          </p:cNvSpPr>
          <p:nvPr>
            <p:ph type="pic" sz="quarter" idx="14"/>
          </p:nvPr>
        </p:nvSpPr>
        <p:spPr>
          <a:xfrm>
            <a:off x="8782050" y="1752600"/>
            <a:ext cx="1625600" cy="1625600"/>
          </a:xfrm>
          <a:prstGeom prst="rect">
            <a:avLst/>
          </a:prstGeom>
        </p:spPr>
        <p:txBody>
          <a:bodyPr/>
          <a:lstStyle/>
          <a:p>
            <a:endParaRPr lang="id-ID" dirty="0"/>
          </a:p>
        </p:txBody>
      </p:sp>
      <p:sp>
        <p:nvSpPr>
          <p:cNvPr id="18" name="Picture Placeholder 11"/>
          <p:cNvSpPr>
            <a:spLocks noGrp="1"/>
          </p:cNvSpPr>
          <p:nvPr>
            <p:ph type="pic" sz="quarter" idx="15"/>
          </p:nvPr>
        </p:nvSpPr>
        <p:spPr>
          <a:xfrm>
            <a:off x="10496550" y="1752600"/>
            <a:ext cx="1612900" cy="1625600"/>
          </a:xfrm>
          <a:prstGeom prst="rect">
            <a:avLst/>
          </a:prstGeom>
        </p:spPr>
        <p:txBody>
          <a:bodyPr/>
          <a:lstStyle/>
          <a:p>
            <a:endParaRPr lang="id-ID"/>
          </a:p>
        </p:txBody>
      </p:sp>
      <p:sp>
        <p:nvSpPr>
          <p:cNvPr id="19" name="Picture Placeholder 11"/>
          <p:cNvSpPr>
            <a:spLocks noGrp="1"/>
          </p:cNvSpPr>
          <p:nvPr>
            <p:ph type="pic" sz="quarter" idx="16"/>
          </p:nvPr>
        </p:nvSpPr>
        <p:spPr>
          <a:xfrm>
            <a:off x="7067550" y="1752600"/>
            <a:ext cx="1625600" cy="1625600"/>
          </a:xfrm>
          <a:prstGeom prst="rect">
            <a:avLst/>
          </a:prstGeom>
        </p:spPr>
        <p:txBody>
          <a:bodyPr/>
          <a:lstStyle/>
          <a:p>
            <a:endParaRPr lang="id-ID" dirty="0"/>
          </a:p>
        </p:txBody>
      </p:sp>
      <p:sp>
        <p:nvSpPr>
          <p:cNvPr id="20" name="Picture Placeholder 11"/>
          <p:cNvSpPr>
            <a:spLocks noGrp="1"/>
          </p:cNvSpPr>
          <p:nvPr>
            <p:ph type="pic" sz="quarter" idx="17"/>
          </p:nvPr>
        </p:nvSpPr>
        <p:spPr>
          <a:xfrm>
            <a:off x="5308600" y="1752600"/>
            <a:ext cx="1625600" cy="1625600"/>
          </a:xfrm>
          <a:prstGeom prst="rect">
            <a:avLst/>
          </a:prstGeom>
        </p:spPr>
        <p:txBody>
          <a:bodyPr/>
          <a:lstStyle/>
          <a:p>
            <a:endParaRPr lang="id-ID" dirty="0"/>
          </a:p>
        </p:txBody>
      </p:sp>
      <p:sp>
        <p:nvSpPr>
          <p:cNvPr id="21" name="Picture Placeholder 11"/>
          <p:cNvSpPr>
            <a:spLocks noGrp="1"/>
          </p:cNvSpPr>
          <p:nvPr>
            <p:ph type="pic" sz="quarter" idx="18"/>
          </p:nvPr>
        </p:nvSpPr>
        <p:spPr>
          <a:xfrm>
            <a:off x="8782050" y="3505200"/>
            <a:ext cx="1625600" cy="1625600"/>
          </a:xfrm>
          <a:prstGeom prst="rect">
            <a:avLst/>
          </a:prstGeom>
        </p:spPr>
        <p:txBody>
          <a:bodyPr/>
          <a:lstStyle/>
          <a:p>
            <a:endParaRPr lang="id-ID"/>
          </a:p>
        </p:txBody>
      </p:sp>
      <p:sp>
        <p:nvSpPr>
          <p:cNvPr id="22" name="Picture Placeholder 11"/>
          <p:cNvSpPr>
            <a:spLocks noGrp="1"/>
          </p:cNvSpPr>
          <p:nvPr>
            <p:ph type="pic" sz="quarter" idx="19"/>
          </p:nvPr>
        </p:nvSpPr>
        <p:spPr>
          <a:xfrm>
            <a:off x="10496550" y="3505200"/>
            <a:ext cx="1612900" cy="1625600"/>
          </a:xfrm>
          <a:prstGeom prst="rect">
            <a:avLst/>
          </a:prstGeom>
        </p:spPr>
        <p:txBody>
          <a:bodyPr/>
          <a:lstStyle/>
          <a:p>
            <a:endParaRPr lang="id-ID" dirty="0"/>
          </a:p>
        </p:txBody>
      </p:sp>
      <p:sp>
        <p:nvSpPr>
          <p:cNvPr id="23" name="Picture Placeholder 11"/>
          <p:cNvSpPr>
            <a:spLocks noGrp="1"/>
          </p:cNvSpPr>
          <p:nvPr>
            <p:ph type="pic" sz="quarter" idx="20"/>
          </p:nvPr>
        </p:nvSpPr>
        <p:spPr>
          <a:xfrm>
            <a:off x="7067550" y="3505200"/>
            <a:ext cx="1625600" cy="1625600"/>
          </a:xfrm>
          <a:prstGeom prst="rect">
            <a:avLst/>
          </a:prstGeom>
        </p:spPr>
        <p:txBody>
          <a:bodyPr/>
          <a:lstStyle/>
          <a:p>
            <a:endParaRPr lang="id-ID"/>
          </a:p>
        </p:txBody>
      </p:sp>
      <p:sp>
        <p:nvSpPr>
          <p:cNvPr id="24" name="Picture Placeholder 11"/>
          <p:cNvSpPr>
            <a:spLocks noGrp="1"/>
          </p:cNvSpPr>
          <p:nvPr>
            <p:ph type="pic" sz="quarter" idx="21"/>
          </p:nvPr>
        </p:nvSpPr>
        <p:spPr>
          <a:xfrm>
            <a:off x="5308600" y="3505200"/>
            <a:ext cx="1625600" cy="1625600"/>
          </a:xfrm>
          <a:prstGeom prst="rect">
            <a:avLst/>
          </a:prstGeom>
        </p:spPr>
        <p:txBody>
          <a:bodyPr/>
          <a:lstStyle/>
          <a:p>
            <a:endParaRPr lang="id-ID" dirty="0"/>
          </a:p>
        </p:txBody>
      </p:sp>
      <p:sp>
        <p:nvSpPr>
          <p:cNvPr id="25" name="Picture Placeholder 11"/>
          <p:cNvSpPr>
            <a:spLocks noGrp="1"/>
          </p:cNvSpPr>
          <p:nvPr>
            <p:ph type="pic" sz="quarter" idx="22"/>
          </p:nvPr>
        </p:nvSpPr>
        <p:spPr>
          <a:xfrm>
            <a:off x="5308600" y="5245100"/>
            <a:ext cx="1612900" cy="1612900"/>
          </a:xfrm>
          <a:prstGeom prst="rect">
            <a:avLst/>
          </a:prstGeom>
        </p:spPr>
        <p:txBody>
          <a:bodyPr/>
          <a:lstStyle/>
          <a:p>
            <a:endParaRPr lang="id-ID" dirty="0"/>
          </a:p>
        </p:txBody>
      </p:sp>
      <p:sp>
        <p:nvSpPr>
          <p:cNvPr id="26" name="Picture Placeholder 11"/>
          <p:cNvSpPr>
            <a:spLocks noGrp="1"/>
          </p:cNvSpPr>
          <p:nvPr>
            <p:ph type="pic" sz="quarter" idx="23"/>
          </p:nvPr>
        </p:nvSpPr>
        <p:spPr>
          <a:xfrm>
            <a:off x="7067550" y="5245100"/>
            <a:ext cx="1612900" cy="1612900"/>
          </a:xfrm>
          <a:prstGeom prst="rect">
            <a:avLst/>
          </a:prstGeom>
        </p:spPr>
        <p:txBody>
          <a:bodyPr/>
          <a:lstStyle/>
          <a:p>
            <a:endParaRPr lang="id-ID" dirty="0"/>
          </a:p>
        </p:txBody>
      </p:sp>
      <p:sp>
        <p:nvSpPr>
          <p:cNvPr id="27" name="Picture Placeholder 11"/>
          <p:cNvSpPr>
            <a:spLocks noGrp="1"/>
          </p:cNvSpPr>
          <p:nvPr>
            <p:ph type="pic" sz="quarter" idx="24"/>
          </p:nvPr>
        </p:nvSpPr>
        <p:spPr>
          <a:xfrm>
            <a:off x="8782050" y="5245100"/>
            <a:ext cx="1612900" cy="1612900"/>
          </a:xfrm>
          <a:prstGeom prst="rect">
            <a:avLst/>
          </a:prstGeom>
        </p:spPr>
        <p:txBody>
          <a:bodyPr/>
          <a:lstStyle/>
          <a:p>
            <a:endParaRPr lang="id-ID"/>
          </a:p>
        </p:txBody>
      </p:sp>
      <p:sp>
        <p:nvSpPr>
          <p:cNvPr id="28" name="Picture Placeholder 11"/>
          <p:cNvSpPr>
            <a:spLocks noGrp="1"/>
          </p:cNvSpPr>
          <p:nvPr>
            <p:ph type="pic" sz="quarter" idx="25"/>
          </p:nvPr>
        </p:nvSpPr>
        <p:spPr>
          <a:xfrm>
            <a:off x="10496550" y="5245100"/>
            <a:ext cx="1612900" cy="1612900"/>
          </a:xfrm>
          <a:prstGeom prst="rect">
            <a:avLst/>
          </a:prstGeom>
        </p:spPr>
        <p:txBody>
          <a:bodyPr/>
          <a:lstStyle/>
          <a:p>
            <a:endParaRPr lang="id-ID"/>
          </a:p>
        </p:txBody>
      </p:sp>
      <p:sp>
        <p:nvSpPr>
          <p:cNvPr id="29" name="Picture Placeholder 11"/>
          <p:cNvSpPr>
            <a:spLocks noGrp="1"/>
          </p:cNvSpPr>
          <p:nvPr>
            <p:ph type="pic" sz="quarter" idx="26"/>
          </p:nvPr>
        </p:nvSpPr>
        <p:spPr>
          <a:xfrm>
            <a:off x="3594100" y="0"/>
            <a:ext cx="1625600" cy="1625600"/>
          </a:xfrm>
          <a:prstGeom prst="rect">
            <a:avLst/>
          </a:prstGeom>
        </p:spPr>
        <p:txBody>
          <a:bodyPr/>
          <a:lstStyle/>
          <a:p>
            <a:endParaRPr lang="id-ID" dirty="0"/>
          </a:p>
        </p:txBody>
      </p:sp>
      <p:sp>
        <p:nvSpPr>
          <p:cNvPr id="30" name="Picture Placeholder 11"/>
          <p:cNvSpPr>
            <a:spLocks noGrp="1"/>
          </p:cNvSpPr>
          <p:nvPr>
            <p:ph type="pic" sz="quarter" idx="27"/>
          </p:nvPr>
        </p:nvSpPr>
        <p:spPr>
          <a:xfrm>
            <a:off x="3594100" y="1752600"/>
            <a:ext cx="1625600" cy="1625600"/>
          </a:xfrm>
          <a:prstGeom prst="rect">
            <a:avLst/>
          </a:prstGeom>
        </p:spPr>
        <p:txBody>
          <a:bodyPr/>
          <a:lstStyle/>
          <a:p>
            <a:endParaRPr lang="id-ID" dirty="0"/>
          </a:p>
        </p:txBody>
      </p:sp>
      <p:sp>
        <p:nvSpPr>
          <p:cNvPr id="31" name="Picture Placeholder 11"/>
          <p:cNvSpPr>
            <a:spLocks noGrp="1"/>
          </p:cNvSpPr>
          <p:nvPr>
            <p:ph type="pic" sz="quarter" idx="28"/>
          </p:nvPr>
        </p:nvSpPr>
        <p:spPr>
          <a:xfrm>
            <a:off x="3594100" y="3505200"/>
            <a:ext cx="1625600" cy="1625600"/>
          </a:xfrm>
          <a:prstGeom prst="rect">
            <a:avLst/>
          </a:prstGeom>
        </p:spPr>
        <p:txBody>
          <a:bodyPr/>
          <a:lstStyle/>
          <a:p>
            <a:endParaRPr lang="id-ID" dirty="0"/>
          </a:p>
        </p:txBody>
      </p:sp>
      <p:sp>
        <p:nvSpPr>
          <p:cNvPr id="32" name="Picture Placeholder 11"/>
          <p:cNvSpPr>
            <a:spLocks noGrp="1"/>
          </p:cNvSpPr>
          <p:nvPr>
            <p:ph type="pic" sz="quarter" idx="29"/>
          </p:nvPr>
        </p:nvSpPr>
        <p:spPr>
          <a:xfrm>
            <a:off x="3594100" y="5245100"/>
            <a:ext cx="1612900" cy="1612900"/>
          </a:xfrm>
          <a:prstGeom prst="rect">
            <a:avLst/>
          </a:prstGeom>
        </p:spPr>
        <p:txBody>
          <a:bodyPr/>
          <a:lstStyle/>
          <a:p>
            <a:endParaRPr lang="id-ID"/>
          </a:p>
        </p:txBody>
      </p:sp>
      <p:sp>
        <p:nvSpPr>
          <p:cNvPr id="33" name="Picture Placeholder 11"/>
          <p:cNvSpPr>
            <a:spLocks noGrp="1"/>
          </p:cNvSpPr>
          <p:nvPr>
            <p:ph type="pic" sz="quarter" idx="30"/>
          </p:nvPr>
        </p:nvSpPr>
        <p:spPr>
          <a:xfrm>
            <a:off x="1835150" y="3505200"/>
            <a:ext cx="1625600" cy="1625600"/>
          </a:xfrm>
          <a:prstGeom prst="rect">
            <a:avLst/>
          </a:prstGeom>
        </p:spPr>
        <p:txBody>
          <a:bodyPr/>
          <a:lstStyle/>
          <a:p>
            <a:endParaRPr lang="id-ID"/>
          </a:p>
        </p:txBody>
      </p:sp>
      <p:sp>
        <p:nvSpPr>
          <p:cNvPr id="34" name="Picture Placeholder 11"/>
          <p:cNvSpPr>
            <a:spLocks noGrp="1"/>
          </p:cNvSpPr>
          <p:nvPr>
            <p:ph type="pic" sz="quarter" idx="31"/>
          </p:nvPr>
        </p:nvSpPr>
        <p:spPr>
          <a:xfrm>
            <a:off x="1835150" y="5245100"/>
            <a:ext cx="1612900" cy="1612900"/>
          </a:xfrm>
          <a:prstGeom prst="rect">
            <a:avLst/>
          </a:prstGeom>
        </p:spPr>
        <p:txBody>
          <a:bodyPr/>
          <a:lstStyle/>
          <a:p>
            <a:endParaRPr lang="id-ID"/>
          </a:p>
        </p:txBody>
      </p:sp>
      <p:sp>
        <p:nvSpPr>
          <p:cNvPr id="35" name="Picture Placeholder 11"/>
          <p:cNvSpPr>
            <a:spLocks noGrp="1"/>
          </p:cNvSpPr>
          <p:nvPr>
            <p:ph type="pic" sz="quarter" idx="32"/>
          </p:nvPr>
        </p:nvSpPr>
        <p:spPr>
          <a:xfrm>
            <a:off x="76200" y="3505200"/>
            <a:ext cx="1625600" cy="1625600"/>
          </a:xfrm>
          <a:prstGeom prst="rect">
            <a:avLst/>
          </a:prstGeom>
        </p:spPr>
        <p:txBody>
          <a:bodyPr/>
          <a:lstStyle/>
          <a:p>
            <a:endParaRPr lang="id-ID" dirty="0"/>
          </a:p>
        </p:txBody>
      </p:sp>
      <p:sp>
        <p:nvSpPr>
          <p:cNvPr id="36" name="Picture Placeholder 11"/>
          <p:cNvSpPr>
            <a:spLocks noGrp="1"/>
          </p:cNvSpPr>
          <p:nvPr>
            <p:ph type="pic" sz="quarter" idx="33"/>
          </p:nvPr>
        </p:nvSpPr>
        <p:spPr>
          <a:xfrm>
            <a:off x="76200" y="5245100"/>
            <a:ext cx="1612900" cy="1612900"/>
          </a:xfrm>
          <a:prstGeom prst="rect">
            <a:avLst/>
          </a:prstGeom>
        </p:spPr>
        <p:txBody>
          <a:bodyPr/>
          <a:lstStyle/>
          <a:p>
            <a:endParaRPr lang="id-ID"/>
          </a:p>
        </p:txBody>
      </p:sp>
    </p:spTree>
    <p:extLst>
      <p:ext uri="{BB962C8B-B14F-4D97-AF65-F5344CB8AC3E}">
        <p14:creationId xmlns:p14="http://schemas.microsoft.com/office/powerpoint/2010/main" val="391188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nodePh="1">
                                  <p:stCondLst>
                                    <p:cond delay="0"/>
                                  </p:stCondLst>
                                  <p:endCondLst>
                                    <p:cond evt="begin" delay="0">
                                      <p:tn val="5"/>
                                    </p:cond>
                                  </p:end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2500"/>
                            </p:stCondLst>
                            <p:childTnLst>
                              <p:par>
                                <p:cTn id="15" presetID="2" presetClass="entr" presetSubtype="12" fill="hold" grpId="0" nodeType="afterEffect" nodePh="1">
                                  <p:stCondLst>
                                    <p:cond delay="0"/>
                                  </p:stCondLst>
                                  <p:endCondLst>
                                    <p:cond evt="begin" delay="0">
                                      <p:tn val="15"/>
                                    </p:cond>
                                  </p:end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0-#ppt_w/2"/>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grpId="0" nodeType="afterEffect" nodePh="1">
                                  <p:stCondLst>
                                    <p:cond delay="0"/>
                                  </p:stCondLst>
                                  <p:endCondLst>
                                    <p:cond evt="begin" delay="0">
                                      <p:tn val="20"/>
                                    </p:cond>
                                  </p:end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fill="hold" grpId="0" nodeType="afterEffect" nodePh="1">
                                  <p:stCondLst>
                                    <p:cond delay="0"/>
                                  </p:stCondLst>
                                  <p:endCondLst>
                                    <p:cond evt="begin" delay="0">
                                      <p:tn val="25"/>
                                    </p:cond>
                                  </p:end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par>
                          <p:cTn id="29" fill="hold">
                            <p:stCondLst>
                              <p:cond delay="4500"/>
                            </p:stCondLst>
                            <p:childTnLst>
                              <p:par>
                                <p:cTn id="30" presetID="2" presetClass="entr" presetSubtype="4" fill="hold" grpId="0" nodeType="afterEffect" nodePh="1">
                                  <p:stCondLst>
                                    <p:cond delay="0"/>
                                  </p:stCondLst>
                                  <p:endCondLst>
                                    <p:cond evt="begin" delay="0">
                                      <p:tn val="30"/>
                                    </p:cond>
                                  </p:end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par>
                          <p:cTn id="34" fill="hold">
                            <p:stCondLst>
                              <p:cond delay="5500"/>
                            </p:stCondLst>
                            <p:childTnLst>
                              <p:par>
                                <p:cTn id="35" presetID="2" presetClass="entr" presetSubtype="4" fill="hold" grpId="0" nodeType="afterEffect" nodePh="1">
                                  <p:stCondLst>
                                    <p:cond delay="0"/>
                                  </p:stCondLst>
                                  <p:endCondLst>
                                    <p:cond evt="begin" delay="0">
                                      <p:tn val="35"/>
                                    </p:cond>
                                  </p:end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par>
                          <p:cTn id="39" fill="hold">
                            <p:stCondLst>
                              <p:cond delay="6000"/>
                            </p:stCondLst>
                            <p:childTnLst>
                              <p:par>
                                <p:cTn id="40" presetID="2" presetClass="entr" presetSubtype="4" fill="hold" grpId="0" nodeType="afterEffect" nodePh="1">
                                  <p:stCondLst>
                                    <p:cond delay="0"/>
                                  </p:stCondLst>
                                  <p:endCondLst>
                                    <p:cond evt="begin" delay="0">
                                      <p:tn val="40"/>
                                    </p:cond>
                                  </p:end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par>
                          <p:cTn id="44" fill="hold">
                            <p:stCondLst>
                              <p:cond delay="6500"/>
                            </p:stCondLst>
                            <p:childTnLst>
                              <p:par>
                                <p:cTn id="45" presetID="2" presetClass="entr" presetSubtype="4"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par>
                          <p:cTn id="49" fill="hold">
                            <p:stCondLst>
                              <p:cond delay="7000"/>
                            </p:stCondLst>
                            <p:childTnLst>
                              <p:par>
                                <p:cTn id="50" presetID="2" presetClass="entr" presetSubtype="4" fill="hold" grpId="0" nodeType="afterEffect" nodePh="1">
                                  <p:stCondLst>
                                    <p:cond delay="0"/>
                                  </p:stCondLst>
                                  <p:endCondLst>
                                    <p:cond evt="begin" delay="0">
                                      <p:tn val="50"/>
                                    </p:cond>
                                  </p:end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fill="hold"/>
                                        <p:tgtEl>
                                          <p:spTgt spid="34"/>
                                        </p:tgtEl>
                                        <p:attrNameLst>
                                          <p:attrName>ppt_x</p:attrName>
                                        </p:attrNameLst>
                                      </p:cBhvr>
                                      <p:tavLst>
                                        <p:tav tm="0">
                                          <p:val>
                                            <p:strVal val="#ppt_x"/>
                                          </p:val>
                                        </p:tav>
                                        <p:tav tm="100000">
                                          <p:val>
                                            <p:strVal val="#ppt_x"/>
                                          </p:val>
                                        </p:tav>
                                      </p:tavLst>
                                    </p:anim>
                                    <p:anim calcmode="lin" valueType="num">
                                      <p:cBhvr additive="base">
                                        <p:cTn id="53" dur="500" fill="hold"/>
                                        <p:tgtEl>
                                          <p:spTgt spid="34"/>
                                        </p:tgtEl>
                                        <p:attrNameLst>
                                          <p:attrName>ppt_y</p:attrName>
                                        </p:attrNameLst>
                                      </p:cBhvr>
                                      <p:tavLst>
                                        <p:tav tm="0">
                                          <p:val>
                                            <p:strVal val="1+#ppt_h/2"/>
                                          </p:val>
                                        </p:tav>
                                        <p:tav tm="100000">
                                          <p:val>
                                            <p:strVal val="#ppt_y"/>
                                          </p:val>
                                        </p:tav>
                                      </p:tavLst>
                                    </p:anim>
                                  </p:childTnLst>
                                </p:cTn>
                              </p:par>
                            </p:childTnLst>
                          </p:cTn>
                        </p:par>
                        <p:par>
                          <p:cTn id="54" fill="hold">
                            <p:stCondLst>
                              <p:cond delay="7500"/>
                            </p:stCondLst>
                            <p:childTnLst>
                              <p:par>
                                <p:cTn id="55" presetID="2" presetClass="entr" presetSubtype="6" fill="hold" grpId="0" nodeType="afterEffect" nodePh="1">
                                  <p:stCondLst>
                                    <p:cond delay="0"/>
                                  </p:stCondLst>
                                  <p:endCondLst>
                                    <p:cond evt="begin" delay="0">
                                      <p:tn val="55"/>
                                    </p:cond>
                                  </p:end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1+#ppt_w/2"/>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childTnLst>
                          </p:cTn>
                        </p:par>
                        <p:par>
                          <p:cTn id="59" fill="hold">
                            <p:stCondLst>
                              <p:cond delay="8000"/>
                            </p:stCondLst>
                            <p:childTnLst>
                              <p:par>
                                <p:cTn id="60" presetID="2" presetClass="entr" presetSubtype="6" fill="hold" grpId="0" nodeType="afterEffect" nodePh="1">
                                  <p:stCondLst>
                                    <p:cond delay="0"/>
                                  </p:stCondLst>
                                  <p:endCondLst>
                                    <p:cond evt="begin" delay="0">
                                      <p:tn val="60"/>
                                    </p:cond>
                                  </p:endCondLst>
                                  <p:childTnLst>
                                    <p:set>
                                      <p:cBhvr>
                                        <p:cTn id="61" dur="1" fill="hold">
                                          <p:stCondLst>
                                            <p:cond delay="0"/>
                                          </p:stCondLst>
                                        </p:cTn>
                                        <p:tgtEl>
                                          <p:spTgt spid="28"/>
                                        </p:tgtEl>
                                        <p:attrNameLst>
                                          <p:attrName>style.visibility</p:attrName>
                                        </p:attrNameLst>
                                      </p:cBhvr>
                                      <p:to>
                                        <p:strVal val="visible"/>
                                      </p:to>
                                    </p:set>
                                    <p:anim calcmode="lin" valueType="num">
                                      <p:cBhvr additive="base">
                                        <p:cTn id="62" dur="500" fill="hold"/>
                                        <p:tgtEl>
                                          <p:spTgt spid="28"/>
                                        </p:tgtEl>
                                        <p:attrNameLst>
                                          <p:attrName>ppt_x</p:attrName>
                                        </p:attrNameLst>
                                      </p:cBhvr>
                                      <p:tavLst>
                                        <p:tav tm="0">
                                          <p:val>
                                            <p:strVal val="1+#ppt_w/2"/>
                                          </p:val>
                                        </p:tav>
                                        <p:tav tm="100000">
                                          <p:val>
                                            <p:strVal val="#ppt_x"/>
                                          </p:val>
                                        </p:tav>
                                      </p:tavLst>
                                    </p:anim>
                                    <p:anim calcmode="lin" valueType="num">
                                      <p:cBhvr additive="base">
                                        <p:cTn id="63" dur="500" fill="hold"/>
                                        <p:tgtEl>
                                          <p:spTgt spid="28"/>
                                        </p:tgtEl>
                                        <p:attrNameLst>
                                          <p:attrName>ppt_y</p:attrName>
                                        </p:attrNameLst>
                                      </p:cBhvr>
                                      <p:tavLst>
                                        <p:tav tm="0">
                                          <p:val>
                                            <p:strVal val="1+#ppt_h/2"/>
                                          </p:val>
                                        </p:tav>
                                        <p:tav tm="100000">
                                          <p:val>
                                            <p:strVal val="#ppt_y"/>
                                          </p:val>
                                        </p:tav>
                                      </p:tavLst>
                                    </p:anim>
                                  </p:childTnLst>
                                </p:cTn>
                              </p:par>
                            </p:childTnLst>
                          </p:cTn>
                        </p:par>
                        <p:par>
                          <p:cTn id="64" fill="hold">
                            <p:stCondLst>
                              <p:cond delay="8500"/>
                            </p:stCondLst>
                            <p:childTnLst>
                              <p:par>
                                <p:cTn id="65" presetID="2" presetClass="entr" presetSubtype="4" fill="hold" grpId="0" nodeType="afterEffect" nodePh="1">
                                  <p:stCondLst>
                                    <p:cond delay="0"/>
                                  </p:stCondLst>
                                  <p:endCondLst>
                                    <p:cond evt="begin" delay="0">
                                      <p:tn val="65"/>
                                    </p:cond>
                                  </p:end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par>
                          <p:cTn id="69" fill="hold">
                            <p:stCondLst>
                              <p:cond delay="9000"/>
                            </p:stCondLst>
                            <p:childTnLst>
                              <p:par>
                                <p:cTn id="70" presetID="2" presetClass="entr" presetSubtype="4" fill="hold" grpId="0" nodeType="afterEffect" nodePh="1">
                                  <p:stCondLst>
                                    <p:cond delay="0"/>
                                  </p:stCondLst>
                                  <p:endCondLst>
                                    <p:cond evt="begin" delay="0">
                                      <p:tn val="70"/>
                                    </p:cond>
                                  </p:endCondLst>
                                  <p:childTnLst>
                                    <p:set>
                                      <p:cBhvr>
                                        <p:cTn id="71" dur="1" fill="hold">
                                          <p:stCondLst>
                                            <p:cond delay="0"/>
                                          </p:stCondLst>
                                        </p:cTn>
                                        <p:tgtEl>
                                          <p:spTgt spid="14"/>
                                        </p:tgtEl>
                                        <p:attrNameLst>
                                          <p:attrName>style.visibility</p:attrName>
                                        </p:attrNameLst>
                                      </p:cBhvr>
                                      <p:to>
                                        <p:strVal val="visible"/>
                                      </p:to>
                                    </p:set>
                                    <p:anim calcmode="lin" valueType="num">
                                      <p:cBhvr additive="base">
                                        <p:cTn id="72" dur="500" fill="hold"/>
                                        <p:tgtEl>
                                          <p:spTgt spid="14"/>
                                        </p:tgtEl>
                                        <p:attrNameLst>
                                          <p:attrName>ppt_x</p:attrName>
                                        </p:attrNameLst>
                                      </p:cBhvr>
                                      <p:tavLst>
                                        <p:tav tm="0">
                                          <p:val>
                                            <p:strVal val="#ppt_x"/>
                                          </p:val>
                                        </p:tav>
                                        <p:tav tm="100000">
                                          <p:val>
                                            <p:strVal val="#ppt_x"/>
                                          </p:val>
                                        </p:tav>
                                      </p:tavLst>
                                    </p:anim>
                                    <p:anim calcmode="lin" valueType="num">
                                      <p:cBhvr additive="base">
                                        <p:cTn id="73" dur="500" fill="hold"/>
                                        <p:tgtEl>
                                          <p:spTgt spid="14"/>
                                        </p:tgtEl>
                                        <p:attrNameLst>
                                          <p:attrName>ppt_y</p:attrName>
                                        </p:attrNameLst>
                                      </p:cBhvr>
                                      <p:tavLst>
                                        <p:tav tm="0">
                                          <p:val>
                                            <p:strVal val="1+#ppt_h/2"/>
                                          </p:val>
                                        </p:tav>
                                        <p:tav tm="100000">
                                          <p:val>
                                            <p:strVal val="#ppt_y"/>
                                          </p:val>
                                        </p:tav>
                                      </p:tavLst>
                                    </p:anim>
                                  </p:childTnLst>
                                </p:cTn>
                              </p:par>
                            </p:childTnLst>
                          </p:cTn>
                        </p:par>
                        <p:par>
                          <p:cTn id="74" fill="hold">
                            <p:stCondLst>
                              <p:cond delay="9500"/>
                            </p:stCondLst>
                            <p:childTnLst>
                              <p:par>
                                <p:cTn id="75" presetID="2" presetClass="entr" presetSubtype="4" fill="hold" grpId="0" nodeType="afterEffect" nodePh="1">
                                  <p:stCondLst>
                                    <p:cond delay="0"/>
                                  </p:stCondLst>
                                  <p:endCondLst>
                                    <p:cond evt="begin" delay="0">
                                      <p:tn val="75"/>
                                    </p:cond>
                                  </p:end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par>
                          <p:cTn id="79" fill="hold">
                            <p:stCondLst>
                              <p:cond delay="10000"/>
                            </p:stCondLst>
                            <p:childTnLst>
                              <p:par>
                                <p:cTn id="80" presetID="2" presetClass="entr" presetSubtype="4" fill="hold" grpId="0" nodeType="afterEffect" nodePh="1">
                                  <p:stCondLst>
                                    <p:cond delay="0"/>
                                  </p:stCondLst>
                                  <p:endCondLst>
                                    <p:cond evt="begin" delay="0">
                                      <p:tn val="80"/>
                                    </p:cond>
                                  </p:endCondLst>
                                  <p:childTnLst>
                                    <p:set>
                                      <p:cBhvr>
                                        <p:cTn id="81" dur="1" fill="hold">
                                          <p:stCondLst>
                                            <p:cond delay="0"/>
                                          </p:stCondLst>
                                        </p:cTn>
                                        <p:tgtEl>
                                          <p:spTgt spid="26"/>
                                        </p:tgtEl>
                                        <p:attrNameLst>
                                          <p:attrName>style.visibility</p:attrName>
                                        </p:attrNameLst>
                                      </p:cBhvr>
                                      <p:to>
                                        <p:strVal val="visible"/>
                                      </p:to>
                                    </p:set>
                                    <p:anim calcmode="lin" valueType="num">
                                      <p:cBhvr additive="base">
                                        <p:cTn id="82" dur="500" fill="hold"/>
                                        <p:tgtEl>
                                          <p:spTgt spid="26"/>
                                        </p:tgtEl>
                                        <p:attrNameLst>
                                          <p:attrName>ppt_x</p:attrName>
                                        </p:attrNameLst>
                                      </p:cBhvr>
                                      <p:tavLst>
                                        <p:tav tm="0">
                                          <p:val>
                                            <p:strVal val="#ppt_x"/>
                                          </p:val>
                                        </p:tav>
                                        <p:tav tm="100000">
                                          <p:val>
                                            <p:strVal val="#ppt_x"/>
                                          </p:val>
                                        </p:tav>
                                      </p:tavLst>
                                    </p:anim>
                                    <p:anim calcmode="lin" valueType="num">
                                      <p:cBhvr additive="base">
                                        <p:cTn id="83" dur="500" fill="hold"/>
                                        <p:tgtEl>
                                          <p:spTgt spid="26"/>
                                        </p:tgtEl>
                                        <p:attrNameLst>
                                          <p:attrName>ppt_y</p:attrName>
                                        </p:attrNameLst>
                                      </p:cBhvr>
                                      <p:tavLst>
                                        <p:tav tm="0">
                                          <p:val>
                                            <p:strVal val="1+#ppt_h/2"/>
                                          </p:val>
                                        </p:tav>
                                        <p:tav tm="100000">
                                          <p:val>
                                            <p:strVal val="#ppt_y"/>
                                          </p:val>
                                        </p:tav>
                                      </p:tavLst>
                                    </p:anim>
                                  </p:childTnLst>
                                </p:cTn>
                              </p:par>
                            </p:childTnLst>
                          </p:cTn>
                        </p:par>
                        <p:par>
                          <p:cTn id="84" fill="hold">
                            <p:stCondLst>
                              <p:cond delay="10500"/>
                            </p:stCondLst>
                            <p:childTnLst>
                              <p:par>
                                <p:cTn id="85" presetID="2" presetClass="entr" presetSubtype="12" fill="hold" grpId="0" nodeType="afterEffect" nodePh="1">
                                  <p:stCondLst>
                                    <p:cond delay="0"/>
                                  </p:stCondLst>
                                  <p:endCondLst>
                                    <p:cond evt="begin" delay="0">
                                      <p:tn val="85"/>
                                    </p:cond>
                                  </p:endCondLst>
                                  <p:childTnLst>
                                    <p:set>
                                      <p:cBhvr>
                                        <p:cTn id="86" dur="1" fill="hold">
                                          <p:stCondLst>
                                            <p:cond delay="0"/>
                                          </p:stCondLst>
                                        </p:cTn>
                                        <p:tgtEl>
                                          <p:spTgt spid="35"/>
                                        </p:tgtEl>
                                        <p:attrNameLst>
                                          <p:attrName>style.visibility</p:attrName>
                                        </p:attrNameLst>
                                      </p:cBhvr>
                                      <p:to>
                                        <p:strVal val="visible"/>
                                      </p:to>
                                    </p:set>
                                    <p:anim calcmode="lin" valueType="num">
                                      <p:cBhvr additive="base">
                                        <p:cTn id="87" dur="500" fill="hold"/>
                                        <p:tgtEl>
                                          <p:spTgt spid="35"/>
                                        </p:tgtEl>
                                        <p:attrNameLst>
                                          <p:attrName>ppt_x</p:attrName>
                                        </p:attrNameLst>
                                      </p:cBhvr>
                                      <p:tavLst>
                                        <p:tav tm="0">
                                          <p:val>
                                            <p:strVal val="0-#ppt_w/2"/>
                                          </p:val>
                                        </p:tav>
                                        <p:tav tm="100000">
                                          <p:val>
                                            <p:strVal val="#ppt_x"/>
                                          </p:val>
                                        </p:tav>
                                      </p:tavLst>
                                    </p:anim>
                                    <p:anim calcmode="lin" valueType="num">
                                      <p:cBhvr additive="base">
                                        <p:cTn id="88" dur="500" fill="hold"/>
                                        <p:tgtEl>
                                          <p:spTgt spid="35"/>
                                        </p:tgtEl>
                                        <p:attrNameLst>
                                          <p:attrName>ppt_y</p:attrName>
                                        </p:attrNameLst>
                                      </p:cBhvr>
                                      <p:tavLst>
                                        <p:tav tm="0">
                                          <p:val>
                                            <p:strVal val="1+#ppt_h/2"/>
                                          </p:val>
                                        </p:tav>
                                        <p:tav tm="100000">
                                          <p:val>
                                            <p:strVal val="#ppt_y"/>
                                          </p:val>
                                        </p:tav>
                                      </p:tavLst>
                                    </p:anim>
                                  </p:childTnLst>
                                </p:cTn>
                              </p:par>
                            </p:childTnLst>
                          </p:cTn>
                        </p:par>
                        <p:par>
                          <p:cTn id="89" fill="hold">
                            <p:stCondLst>
                              <p:cond delay="11000"/>
                            </p:stCondLst>
                            <p:childTnLst>
                              <p:par>
                                <p:cTn id="90" presetID="2" presetClass="entr" presetSubtype="12" fill="hold" grpId="0" nodeType="afterEffect" nodePh="1">
                                  <p:stCondLst>
                                    <p:cond delay="0"/>
                                  </p:stCondLst>
                                  <p:endCondLst>
                                    <p:cond evt="begin" delay="0">
                                      <p:tn val="90"/>
                                    </p:cond>
                                  </p:endCondLst>
                                  <p:childTnLst>
                                    <p:set>
                                      <p:cBhvr>
                                        <p:cTn id="91" dur="1" fill="hold">
                                          <p:stCondLst>
                                            <p:cond delay="0"/>
                                          </p:stCondLst>
                                        </p:cTn>
                                        <p:tgtEl>
                                          <p:spTgt spid="36"/>
                                        </p:tgtEl>
                                        <p:attrNameLst>
                                          <p:attrName>style.visibility</p:attrName>
                                        </p:attrNameLst>
                                      </p:cBhvr>
                                      <p:to>
                                        <p:strVal val="visible"/>
                                      </p:to>
                                    </p:set>
                                    <p:anim calcmode="lin" valueType="num">
                                      <p:cBhvr additive="base">
                                        <p:cTn id="92" dur="500" fill="hold"/>
                                        <p:tgtEl>
                                          <p:spTgt spid="36"/>
                                        </p:tgtEl>
                                        <p:attrNameLst>
                                          <p:attrName>ppt_x</p:attrName>
                                        </p:attrNameLst>
                                      </p:cBhvr>
                                      <p:tavLst>
                                        <p:tav tm="0">
                                          <p:val>
                                            <p:strVal val="0-#ppt_w/2"/>
                                          </p:val>
                                        </p:tav>
                                        <p:tav tm="100000">
                                          <p:val>
                                            <p:strVal val="#ppt_x"/>
                                          </p:val>
                                        </p:tav>
                                      </p:tavLst>
                                    </p:anim>
                                    <p:anim calcmode="lin" valueType="num">
                                      <p:cBhvr additive="base">
                                        <p:cTn id="93" dur="500" fill="hold"/>
                                        <p:tgtEl>
                                          <p:spTgt spid="36"/>
                                        </p:tgtEl>
                                        <p:attrNameLst>
                                          <p:attrName>ppt_y</p:attrName>
                                        </p:attrNameLst>
                                      </p:cBhvr>
                                      <p:tavLst>
                                        <p:tav tm="0">
                                          <p:val>
                                            <p:strVal val="1+#ppt_h/2"/>
                                          </p:val>
                                        </p:tav>
                                        <p:tav tm="100000">
                                          <p:val>
                                            <p:strVal val="#ppt_y"/>
                                          </p:val>
                                        </p:tav>
                                      </p:tavLst>
                                    </p:anim>
                                  </p:childTnLst>
                                </p:cTn>
                              </p:par>
                            </p:childTnLst>
                          </p:cTn>
                        </p:par>
                        <p:par>
                          <p:cTn id="94" fill="hold">
                            <p:stCondLst>
                              <p:cond delay="11500"/>
                            </p:stCondLst>
                            <p:childTnLst>
                              <p:par>
                                <p:cTn id="95" presetID="2" presetClass="entr" presetSubtype="4" fill="hold" grpId="0" nodeType="afterEffect" nodePh="1">
                                  <p:stCondLst>
                                    <p:cond delay="0"/>
                                  </p:stCondLst>
                                  <p:endCondLst>
                                    <p:cond evt="begin" delay="0">
                                      <p:tn val="95"/>
                                    </p:cond>
                                  </p:endCondLst>
                                  <p:childTnLst>
                                    <p:set>
                                      <p:cBhvr>
                                        <p:cTn id="96" dur="1" fill="hold">
                                          <p:stCondLst>
                                            <p:cond delay="0"/>
                                          </p:stCondLst>
                                        </p:cTn>
                                        <p:tgtEl>
                                          <p:spTgt spid="33"/>
                                        </p:tgtEl>
                                        <p:attrNameLst>
                                          <p:attrName>style.visibility</p:attrName>
                                        </p:attrNameLst>
                                      </p:cBhvr>
                                      <p:to>
                                        <p:strVal val="visible"/>
                                      </p:to>
                                    </p:set>
                                    <p:anim calcmode="lin" valueType="num">
                                      <p:cBhvr additive="base">
                                        <p:cTn id="97" dur="500" fill="hold"/>
                                        <p:tgtEl>
                                          <p:spTgt spid="33"/>
                                        </p:tgtEl>
                                        <p:attrNameLst>
                                          <p:attrName>ppt_x</p:attrName>
                                        </p:attrNameLst>
                                      </p:cBhvr>
                                      <p:tavLst>
                                        <p:tav tm="0">
                                          <p:val>
                                            <p:strVal val="#ppt_x"/>
                                          </p:val>
                                        </p:tav>
                                        <p:tav tm="100000">
                                          <p:val>
                                            <p:strVal val="#ppt_x"/>
                                          </p:val>
                                        </p:tav>
                                      </p:tavLst>
                                    </p:anim>
                                    <p:anim calcmode="lin" valueType="num">
                                      <p:cBhvr additive="base">
                                        <p:cTn id="98" dur="500" fill="hold"/>
                                        <p:tgtEl>
                                          <p:spTgt spid="33"/>
                                        </p:tgtEl>
                                        <p:attrNameLst>
                                          <p:attrName>ppt_y</p:attrName>
                                        </p:attrNameLst>
                                      </p:cBhvr>
                                      <p:tavLst>
                                        <p:tav tm="0">
                                          <p:val>
                                            <p:strVal val="1+#ppt_h/2"/>
                                          </p:val>
                                        </p:tav>
                                        <p:tav tm="100000">
                                          <p:val>
                                            <p:strVal val="#ppt_y"/>
                                          </p:val>
                                        </p:tav>
                                      </p:tavLst>
                                    </p:anim>
                                  </p:childTnLst>
                                </p:cTn>
                              </p:par>
                            </p:childTnLst>
                          </p:cTn>
                        </p:par>
                        <p:par>
                          <p:cTn id="99" fill="hold">
                            <p:stCondLst>
                              <p:cond delay="12000"/>
                            </p:stCondLst>
                            <p:childTnLst>
                              <p:par>
                                <p:cTn id="100" presetID="2" presetClass="entr" presetSubtype="4" fill="hold" grpId="0" nodeType="afterEffect" nodePh="1">
                                  <p:stCondLst>
                                    <p:cond delay="0"/>
                                  </p:stCondLst>
                                  <p:endCondLst>
                                    <p:cond evt="begin" delay="0">
                                      <p:tn val="100"/>
                                    </p:cond>
                                  </p:endCondLst>
                                  <p:childTnLst>
                                    <p:set>
                                      <p:cBhvr>
                                        <p:cTn id="101" dur="1" fill="hold">
                                          <p:stCondLst>
                                            <p:cond delay="0"/>
                                          </p:stCondLst>
                                        </p:cTn>
                                        <p:tgtEl>
                                          <p:spTgt spid="31"/>
                                        </p:tgtEl>
                                        <p:attrNameLst>
                                          <p:attrName>style.visibility</p:attrName>
                                        </p:attrNameLst>
                                      </p:cBhvr>
                                      <p:to>
                                        <p:strVal val="visible"/>
                                      </p:to>
                                    </p:set>
                                    <p:anim calcmode="lin" valueType="num">
                                      <p:cBhvr additive="base">
                                        <p:cTn id="102" dur="500" fill="hold"/>
                                        <p:tgtEl>
                                          <p:spTgt spid="31"/>
                                        </p:tgtEl>
                                        <p:attrNameLst>
                                          <p:attrName>ppt_x</p:attrName>
                                        </p:attrNameLst>
                                      </p:cBhvr>
                                      <p:tavLst>
                                        <p:tav tm="0">
                                          <p:val>
                                            <p:strVal val="#ppt_x"/>
                                          </p:val>
                                        </p:tav>
                                        <p:tav tm="100000">
                                          <p:val>
                                            <p:strVal val="#ppt_x"/>
                                          </p:val>
                                        </p:tav>
                                      </p:tavLst>
                                    </p:anim>
                                    <p:anim calcmode="lin" valueType="num">
                                      <p:cBhvr additive="base">
                                        <p:cTn id="103" dur="500" fill="hold"/>
                                        <p:tgtEl>
                                          <p:spTgt spid="31"/>
                                        </p:tgtEl>
                                        <p:attrNameLst>
                                          <p:attrName>ppt_y</p:attrName>
                                        </p:attrNameLst>
                                      </p:cBhvr>
                                      <p:tavLst>
                                        <p:tav tm="0">
                                          <p:val>
                                            <p:strVal val="1+#ppt_h/2"/>
                                          </p:val>
                                        </p:tav>
                                        <p:tav tm="100000">
                                          <p:val>
                                            <p:strVal val="#ppt_y"/>
                                          </p:val>
                                        </p:tav>
                                      </p:tavLst>
                                    </p:anim>
                                  </p:childTnLst>
                                </p:cTn>
                              </p:par>
                            </p:childTnLst>
                          </p:cTn>
                        </p:par>
                        <p:par>
                          <p:cTn id="104" fill="hold">
                            <p:stCondLst>
                              <p:cond delay="12500"/>
                            </p:stCondLst>
                            <p:childTnLst>
                              <p:par>
                                <p:cTn id="105" presetID="2" presetClass="entr" presetSubtype="4" fill="hold" grpId="0" nodeType="afterEffect" nodePh="1">
                                  <p:stCondLst>
                                    <p:cond delay="0"/>
                                  </p:stCondLst>
                                  <p:endCondLst>
                                    <p:cond evt="begin" delay="0">
                                      <p:tn val="105"/>
                                    </p:cond>
                                  </p:endCondLst>
                                  <p:childTnLst>
                                    <p:set>
                                      <p:cBhvr>
                                        <p:cTn id="106" dur="1" fill="hold">
                                          <p:stCondLst>
                                            <p:cond delay="0"/>
                                          </p:stCondLst>
                                        </p:cTn>
                                        <p:tgtEl>
                                          <p:spTgt spid="23"/>
                                        </p:tgtEl>
                                        <p:attrNameLst>
                                          <p:attrName>style.visibility</p:attrName>
                                        </p:attrNameLst>
                                      </p:cBhvr>
                                      <p:to>
                                        <p:strVal val="visible"/>
                                      </p:to>
                                    </p:set>
                                    <p:anim calcmode="lin" valueType="num">
                                      <p:cBhvr additive="base">
                                        <p:cTn id="107" dur="500" fill="hold"/>
                                        <p:tgtEl>
                                          <p:spTgt spid="23"/>
                                        </p:tgtEl>
                                        <p:attrNameLst>
                                          <p:attrName>ppt_x</p:attrName>
                                        </p:attrNameLst>
                                      </p:cBhvr>
                                      <p:tavLst>
                                        <p:tav tm="0">
                                          <p:val>
                                            <p:strVal val="#ppt_x"/>
                                          </p:val>
                                        </p:tav>
                                        <p:tav tm="100000">
                                          <p:val>
                                            <p:strVal val="#ppt_x"/>
                                          </p:val>
                                        </p:tav>
                                      </p:tavLst>
                                    </p:anim>
                                    <p:anim calcmode="lin" valueType="num">
                                      <p:cBhvr additive="base">
                                        <p:cTn id="108" dur="500" fill="hold"/>
                                        <p:tgtEl>
                                          <p:spTgt spid="23"/>
                                        </p:tgtEl>
                                        <p:attrNameLst>
                                          <p:attrName>ppt_y</p:attrName>
                                        </p:attrNameLst>
                                      </p:cBhvr>
                                      <p:tavLst>
                                        <p:tav tm="0">
                                          <p:val>
                                            <p:strVal val="1+#ppt_h/2"/>
                                          </p:val>
                                        </p:tav>
                                        <p:tav tm="100000">
                                          <p:val>
                                            <p:strVal val="#ppt_y"/>
                                          </p:val>
                                        </p:tav>
                                      </p:tavLst>
                                    </p:anim>
                                  </p:childTnLst>
                                </p:cTn>
                              </p:par>
                            </p:childTnLst>
                          </p:cTn>
                        </p:par>
                        <p:par>
                          <p:cTn id="109" fill="hold">
                            <p:stCondLst>
                              <p:cond delay="13000"/>
                            </p:stCondLst>
                            <p:childTnLst>
                              <p:par>
                                <p:cTn id="110" presetID="2" presetClass="entr" presetSubtype="6" fill="hold" grpId="0" nodeType="afterEffect" nodePh="1">
                                  <p:stCondLst>
                                    <p:cond delay="0"/>
                                  </p:stCondLst>
                                  <p:endCondLst>
                                    <p:cond evt="begin" delay="0">
                                      <p:tn val="110"/>
                                    </p:cond>
                                  </p:endCondLst>
                                  <p:childTnLst>
                                    <p:set>
                                      <p:cBhvr>
                                        <p:cTn id="111" dur="1" fill="hold">
                                          <p:stCondLst>
                                            <p:cond delay="0"/>
                                          </p:stCondLst>
                                        </p:cTn>
                                        <p:tgtEl>
                                          <p:spTgt spid="22"/>
                                        </p:tgtEl>
                                        <p:attrNameLst>
                                          <p:attrName>style.visibility</p:attrName>
                                        </p:attrNameLst>
                                      </p:cBhvr>
                                      <p:to>
                                        <p:strVal val="visible"/>
                                      </p:to>
                                    </p:set>
                                    <p:anim calcmode="lin" valueType="num">
                                      <p:cBhvr additive="base">
                                        <p:cTn id="112" dur="500" fill="hold"/>
                                        <p:tgtEl>
                                          <p:spTgt spid="22"/>
                                        </p:tgtEl>
                                        <p:attrNameLst>
                                          <p:attrName>ppt_x</p:attrName>
                                        </p:attrNameLst>
                                      </p:cBhvr>
                                      <p:tavLst>
                                        <p:tav tm="0">
                                          <p:val>
                                            <p:strVal val="1+#ppt_w/2"/>
                                          </p:val>
                                        </p:tav>
                                        <p:tav tm="100000">
                                          <p:val>
                                            <p:strVal val="#ppt_x"/>
                                          </p:val>
                                        </p:tav>
                                      </p:tavLst>
                                    </p:anim>
                                    <p:anim calcmode="lin" valueType="num">
                                      <p:cBhvr additive="base">
                                        <p:cTn id="113" dur="500" fill="hold"/>
                                        <p:tgtEl>
                                          <p:spTgt spid="22"/>
                                        </p:tgtEl>
                                        <p:attrNameLst>
                                          <p:attrName>ppt_y</p:attrName>
                                        </p:attrNameLst>
                                      </p:cBhvr>
                                      <p:tavLst>
                                        <p:tav tm="0">
                                          <p:val>
                                            <p:strVal val="1+#ppt_h/2"/>
                                          </p:val>
                                        </p:tav>
                                        <p:tav tm="100000">
                                          <p:val>
                                            <p:strVal val="#ppt_y"/>
                                          </p:val>
                                        </p:tav>
                                      </p:tavLst>
                                    </p:anim>
                                  </p:childTnLst>
                                </p:cTn>
                              </p:par>
                            </p:childTnLst>
                          </p:cTn>
                        </p:par>
                        <p:par>
                          <p:cTn id="114" fill="hold">
                            <p:stCondLst>
                              <p:cond delay="13500"/>
                            </p:stCondLst>
                            <p:childTnLst>
                              <p:par>
                                <p:cTn id="115" presetID="2" presetClass="entr" presetSubtype="4" fill="hold" grpId="0" nodeType="afterEffect" nodePh="1">
                                  <p:stCondLst>
                                    <p:cond delay="0"/>
                                  </p:stCondLst>
                                  <p:endCondLst>
                                    <p:cond evt="begin" delay="0">
                                      <p:tn val="115"/>
                                    </p:cond>
                                  </p:endCondLst>
                                  <p:childTnLst>
                                    <p:set>
                                      <p:cBhvr>
                                        <p:cTn id="116" dur="1" fill="hold">
                                          <p:stCondLst>
                                            <p:cond delay="0"/>
                                          </p:stCondLst>
                                        </p:cTn>
                                        <p:tgtEl>
                                          <p:spTgt spid="32"/>
                                        </p:tgtEl>
                                        <p:attrNameLst>
                                          <p:attrName>style.visibility</p:attrName>
                                        </p:attrNameLst>
                                      </p:cBhvr>
                                      <p:to>
                                        <p:strVal val="visible"/>
                                      </p:to>
                                    </p:set>
                                    <p:anim calcmode="lin" valueType="num">
                                      <p:cBhvr additive="base">
                                        <p:cTn id="117" dur="500" fill="hold"/>
                                        <p:tgtEl>
                                          <p:spTgt spid="32"/>
                                        </p:tgtEl>
                                        <p:attrNameLst>
                                          <p:attrName>ppt_x</p:attrName>
                                        </p:attrNameLst>
                                      </p:cBhvr>
                                      <p:tavLst>
                                        <p:tav tm="0">
                                          <p:val>
                                            <p:strVal val="#ppt_x"/>
                                          </p:val>
                                        </p:tav>
                                        <p:tav tm="100000">
                                          <p:val>
                                            <p:strVal val="#ppt_x"/>
                                          </p:val>
                                        </p:tav>
                                      </p:tavLst>
                                    </p:anim>
                                    <p:anim calcmode="lin" valueType="num">
                                      <p:cBhvr additive="base">
                                        <p:cTn id="118" dur="500" fill="hold"/>
                                        <p:tgtEl>
                                          <p:spTgt spid="32"/>
                                        </p:tgtEl>
                                        <p:attrNameLst>
                                          <p:attrName>ppt_y</p:attrName>
                                        </p:attrNameLst>
                                      </p:cBhvr>
                                      <p:tavLst>
                                        <p:tav tm="0">
                                          <p:val>
                                            <p:strVal val="1+#ppt_h/2"/>
                                          </p:val>
                                        </p:tav>
                                        <p:tav tm="100000">
                                          <p:val>
                                            <p:strVal val="#ppt_y"/>
                                          </p:val>
                                        </p:tav>
                                      </p:tavLst>
                                    </p:anim>
                                  </p:childTnLst>
                                </p:cTn>
                              </p:par>
                            </p:childTnLst>
                          </p:cTn>
                        </p:par>
                        <p:par>
                          <p:cTn id="119" fill="hold">
                            <p:stCondLst>
                              <p:cond delay="14000"/>
                            </p:stCondLst>
                            <p:childTnLst>
                              <p:par>
                                <p:cTn id="120" presetID="2" presetClass="entr" presetSubtype="4" fill="hold" grpId="0" nodeType="afterEffect" nodePh="1">
                                  <p:stCondLst>
                                    <p:cond delay="0"/>
                                  </p:stCondLst>
                                  <p:endCondLst>
                                    <p:cond evt="begin" delay="0">
                                      <p:tn val="120"/>
                                    </p:cond>
                                  </p:endCondLst>
                                  <p:childTnLst>
                                    <p:set>
                                      <p:cBhvr>
                                        <p:cTn id="121" dur="1" fill="hold">
                                          <p:stCondLst>
                                            <p:cond delay="0"/>
                                          </p:stCondLst>
                                        </p:cTn>
                                        <p:tgtEl>
                                          <p:spTgt spid="25"/>
                                        </p:tgtEl>
                                        <p:attrNameLst>
                                          <p:attrName>style.visibility</p:attrName>
                                        </p:attrNameLst>
                                      </p:cBhvr>
                                      <p:to>
                                        <p:strVal val="visible"/>
                                      </p:to>
                                    </p:set>
                                    <p:anim calcmode="lin" valueType="num">
                                      <p:cBhvr additive="base">
                                        <p:cTn id="122" dur="500" fill="hold"/>
                                        <p:tgtEl>
                                          <p:spTgt spid="25"/>
                                        </p:tgtEl>
                                        <p:attrNameLst>
                                          <p:attrName>ppt_x</p:attrName>
                                        </p:attrNameLst>
                                      </p:cBhvr>
                                      <p:tavLst>
                                        <p:tav tm="0">
                                          <p:val>
                                            <p:strVal val="#ppt_x"/>
                                          </p:val>
                                        </p:tav>
                                        <p:tav tm="100000">
                                          <p:val>
                                            <p:strVal val="#ppt_x"/>
                                          </p:val>
                                        </p:tav>
                                      </p:tavLst>
                                    </p:anim>
                                    <p:anim calcmode="lin" valueType="num">
                                      <p:cBhvr additive="base">
                                        <p:cTn id="12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207000" y="2730500"/>
            <a:ext cx="1765300" cy="1765300"/>
          </a:xfrm>
          <a:prstGeom prst="ellipse">
            <a:avLst/>
          </a:prstGeom>
        </p:spPr>
        <p:txBody>
          <a:bodyPr/>
          <a:lstStyle/>
          <a:p>
            <a:endParaRPr lang="id-ID" dirty="0"/>
          </a:p>
        </p:txBody>
      </p:sp>
      <p:sp>
        <p:nvSpPr>
          <p:cNvPr id="4" name="Picture Placeholder 2"/>
          <p:cNvSpPr>
            <a:spLocks noGrp="1"/>
          </p:cNvSpPr>
          <p:nvPr>
            <p:ph type="pic" sz="quarter" idx="11"/>
          </p:nvPr>
        </p:nvSpPr>
        <p:spPr>
          <a:xfrm>
            <a:off x="9156700" y="2730500"/>
            <a:ext cx="1765300" cy="1765300"/>
          </a:xfrm>
          <a:prstGeom prst="ellipse">
            <a:avLst/>
          </a:prstGeom>
        </p:spPr>
        <p:txBody>
          <a:bodyPr/>
          <a:lstStyle/>
          <a:p>
            <a:endParaRPr lang="id-ID"/>
          </a:p>
        </p:txBody>
      </p:sp>
      <p:sp>
        <p:nvSpPr>
          <p:cNvPr id="5" name="Picture Placeholder 2"/>
          <p:cNvSpPr>
            <a:spLocks noGrp="1"/>
          </p:cNvSpPr>
          <p:nvPr>
            <p:ph type="pic" sz="quarter" idx="12"/>
          </p:nvPr>
        </p:nvSpPr>
        <p:spPr>
          <a:xfrm>
            <a:off x="1257300" y="2730500"/>
            <a:ext cx="1765300" cy="1765300"/>
          </a:xfrm>
          <a:prstGeom prst="ellipse">
            <a:avLst/>
          </a:prstGeom>
        </p:spPr>
        <p:txBody>
          <a:bodyPr/>
          <a:lstStyle/>
          <a:p>
            <a:endParaRPr lang="id-ID" dirty="0"/>
          </a:p>
        </p:txBody>
      </p:sp>
    </p:spTree>
    <p:extLst>
      <p:ext uri="{BB962C8B-B14F-4D97-AF65-F5344CB8AC3E}">
        <p14:creationId xmlns:p14="http://schemas.microsoft.com/office/powerpoint/2010/main" val="40293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id-ID"/>
          </a:p>
        </p:txBody>
      </p:sp>
    </p:spTree>
    <p:extLst>
      <p:ext uri="{BB962C8B-B14F-4D97-AF65-F5344CB8AC3E}">
        <p14:creationId xmlns:p14="http://schemas.microsoft.com/office/powerpoint/2010/main" val="217642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4165600"/>
          </a:xfrm>
          <a:prstGeom prst="rect">
            <a:avLst/>
          </a:prstGeom>
        </p:spPr>
        <p:txBody>
          <a:bodyPr/>
          <a:lstStyle/>
          <a:p>
            <a:endParaRPr lang="id-ID"/>
          </a:p>
        </p:txBody>
      </p:sp>
    </p:spTree>
    <p:extLst>
      <p:ext uri="{BB962C8B-B14F-4D97-AF65-F5344CB8AC3E}">
        <p14:creationId xmlns:p14="http://schemas.microsoft.com/office/powerpoint/2010/main" val="382644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3644900"/>
          </a:xfrm>
          <a:prstGeom prst="rect">
            <a:avLst/>
          </a:prstGeom>
        </p:spPr>
        <p:txBody>
          <a:bodyPr/>
          <a:lstStyle/>
          <a:p>
            <a:endParaRPr lang="id-ID"/>
          </a:p>
        </p:txBody>
      </p:sp>
    </p:spTree>
    <p:extLst>
      <p:ext uri="{BB962C8B-B14F-4D97-AF65-F5344CB8AC3E}">
        <p14:creationId xmlns:p14="http://schemas.microsoft.com/office/powerpoint/2010/main" val="129635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46014" y="0"/>
            <a:ext cx="3033712" cy="4560983"/>
          </a:xfrm>
          <a:prstGeom prst="rect">
            <a:avLst/>
          </a:prstGeom>
        </p:spPr>
        <p:txBody>
          <a:bodyPr/>
          <a:lstStyle/>
          <a:p>
            <a:endParaRPr lang="id-ID"/>
          </a:p>
        </p:txBody>
      </p:sp>
      <p:sp>
        <p:nvSpPr>
          <p:cNvPr id="4" name="Picture Placeholder 2"/>
          <p:cNvSpPr>
            <a:spLocks noGrp="1"/>
          </p:cNvSpPr>
          <p:nvPr>
            <p:ph type="pic" sz="quarter" idx="11"/>
          </p:nvPr>
        </p:nvSpPr>
        <p:spPr>
          <a:xfrm>
            <a:off x="9158288" y="0"/>
            <a:ext cx="3033712" cy="4560983"/>
          </a:xfrm>
          <a:prstGeom prst="rect">
            <a:avLst/>
          </a:prstGeom>
        </p:spPr>
        <p:txBody>
          <a:bodyPr/>
          <a:lstStyle/>
          <a:p>
            <a:endParaRPr lang="id-ID"/>
          </a:p>
        </p:txBody>
      </p:sp>
    </p:spTree>
    <p:extLst>
      <p:ext uri="{BB962C8B-B14F-4D97-AF65-F5344CB8AC3E}">
        <p14:creationId xmlns:p14="http://schemas.microsoft.com/office/powerpoint/2010/main" val="257656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3426246"/>
          </a:xfrm>
          <a:prstGeom prst="rect">
            <a:avLst/>
          </a:prstGeom>
        </p:spPr>
        <p:txBody>
          <a:bodyPr/>
          <a:lstStyle/>
          <a:p>
            <a:endParaRPr lang="id-ID"/>
          </a:p>
        </p:txBody>
      </p:sp>
    </p:spTree>
    <p:extLst>
      <p:ext uri="{BB962C8B-B14F-4D97-AF65-F5344CB8AC3E}">
        <p14:creationId xmlns:p14="http://schemas.microsoft.com/office/powerpoint/2010/main" val="136811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6000" cy="4484914"/>
          </a:xfrm>
          <a:prstGeom prst="rect">
            <a:avLst/>
          </a:prstGeom>
        </p:spPr>
        <p:txBody>
          <a:bodyPr/>
          <a:lstStyle/>
          <a:p>
            <a:endParaRPr lang="id-ID"/>
          </a:p>
        </p:txBody>
      </p:sp>
    </p:spTree>
    <p:extLst>
      <p:ext uri="{BB962C8B-B14F-4D97-AF65-F5344CB8AC3E}">
        <p14:creationId xmlns:p14="http://schemas.microsoft.com/office/powerpoint/2010/main" val="226092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138863" y="0"/>
            <a:ext cx="6053137" cy="3440113"/>
          </a:xfrm>
          <a:prstGeom prst="rect">
            <a:avLst/>
          </a:prstGeom>
        </p:spPr>
        <p:txBody>
          <a:bodyPr/>
          <a:lstStyle/>
          <a:p>
            <a:endParaRPr lang="id-ID"/>
          </a:p>
        </p:txBody>
      </p:sp>
    </p:spTree>
    <p:extLst>
      <p:ext uri="{BB962C8B-B14F-4D97-AF65-F5344CB8AC3E}">
        <p14:creationId xmlns:p14="http://schemas.microsoft.com/office/powerpoint/2010/main" val="5049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734175" y="0"/>
            <a:ext cx="5457825" cy="6858000"/>
          </a:xfrm>
          <a:prstGeom prst="rect">
            <a:avLst/>
          </a:prstGeom>
        </p:spPr>
        <p:txBody>
          <a:bodyPr/>
          <a:lstStyle/>
          <a:p>
            <a:endParaRPr lang="id-ID"/>
          </a:p>
        </p:txBody>
      </p:sp>
    </p:spTree>
    <p:extLst>
      <p:ext uri="{BB962C8B-B14F-4D97-AF65-F5344CB8AC3E}">
        <p14:creationId xmlns:p14="http://schemas.microsoft.com/office/powerpoint/2010/main" val="29491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394622" y="2082800"/>
            <a:ext cx="3196539" cy="3196539"/>
          </a:xfrm>
          <a:prstGeom prst="ellipse">
            <a:avLst/>
          </a:prstGeom>
        </p:spPr>
        <p:txBody>
          <a:bodyPr/>
          <a:lstStyle/>
          <a:p>
            <a:endParaRPr lang="id-ID"/>
          </a:p>
        </p:txBody>
      </p:sp>
    </p:spTree>
    <p:extLst>
      <p:ext uri="{BB962C8B-B14F-4D97-AF65-F5344CB8AC3E}">
        <p14:creationId xmlns:p14="http://schemas.microsoft.com/office/powerpoint/2010/main" val="5582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Vertical Title and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177435" y="2524830"/>
            <a:ext cx="1829138" cy="1828516"/>
          </a:xfrm>
          <a:prstGeom prst="ellipse">
            <a:avLst/>
          </a:prstGeom>
        </p:spPr>
        <p:txBody>
          <a:bodyPr/>
          <a:lstStyle/>
          <a:p>
            <a:endParaRPr lang="id-ID" dirty="0"/>
          </a:p>
        </p:txBody>
      </p:sp>
      <p:sp>
        <p:nvSpPr>
          <p:cNvPr id="4" name="Picture Placeholder 2"/>
          <p:cNvSpPr>
            <a:spLocks noGrp="1"/>
          </p:cNvSpPr>
          <p:nvPr>
            <p:ph type="pic" sz="quarter" idx="11"/>
          </p:nvPr>
        </p:nvSpPr>
        <p:spPr>
          <a:xfrm>
            <a:off x="5181431" y="2524830"/>
            <a:ext cx="1829138" cy="1828516"/>
          </a:xfrm>
          <a:prstGeom prst="ellipse">
            <a:avLst/>
          </a:prstGeom>
        </p:spPr>
        <p:txBody>
          <a:bodyPr/>
          <a:lstStyle/>
          <a:p>
            <a:endParaRPr lang="id-ID" dirty="0"/>
          </a:p>
        </p:txBody>
      </p:sp>
      <p:sp>
        <p:nvSpPr>
          <p:cNvPr id="5" name="Picture Placeholder 2"/>
          <p:cNvSpPr>
            <a:spLocks noGrp="1"/>
          </p:cNvSpPr>
          <p:nvPr>
            <p:ph type="pic" sz="quarter" idx="12"/>
          </p:nvPr>
        </p:nvSpPr>
        <p:spPr>
          <a:xfrm>
            <a:off x="9185427" y="2524830"/>
            <a:ext cx="1829138" cy="1828516"/>
          </a:xfrm>
          <a:prstGeom prst="ellipse">
            <a:avLst/>
          </a:prstGeom>
        </p:spPr>
        <p:txBody>
          <a:bodyPr/>
          <a:lstStyle/>
          <a:p>
            <a:endParaRPr lang="id-ID" dirty="0"/>
          </a:p>
        </p:txBody>
      </p:sp>
    </p:spTree>
    <p:extLst>
      <p:ext uri="{BB962C8B-B14F-4D97-AF65-F5344CB8AC3E}">
        <p14:creationId xmlns:p14="http://schemas.microsoft.com/office/powerpoint/2010/main" val="42343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Vertical Title and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3930555"/>
            <a:ext cx="12192000" cy="2927445"/>
          </a:xfrm>
          <a:prstGeom prst="rect">
            <a:avLst/>
          </a:prstGeom>
        </p:spPr>
        <p:txBody>
          <a:bodyPr/>
          <a:lstStyle/>
          <a:p>
            <a:endParaRPr lang="id-ID"/>
          </a:p>
        </p:txBody>
      </p:sp>
    </p:spTree>
    <p:extLst>
      <p:ext uri="{BB962C8B-B14F-4D97-AF65-F5344CB8AC3E}">
        <p14:creationId xmlns:p14="http://schemas.microsoft.com/office/powerpoint/2010/main" val="157855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Vertical Title and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641600"/>
            <a:ext cx="6291618" cy="4216400"/>
          </a:xfrm>
          <a:prstGeom prst="rect">
            <a:avLst/>
          </a:prstGeom>
        </p:spPr>
        <p:txBody>
          <a:bodyPr/>
          <a:lstStyle/>
          <a:p>
            <a:endParaRPr lang="id-ID"/>
          </a:p>
        </p:txBody>
      </p:sp>
    </p:spTree>
    <p:extLst>
      <p:ext uri="{BB962C8B-B14F-4D97-AF65-F5344CB8AC3E}">
        <p14:creationId xmlns:p14="http://schemas.microsoft.com/office/powerpoint/2010/main" val="22906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20">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3423402"/>
            <a:ext cx="2642886" cy="2884799"/>
          </a:xfrm>
          <a:prstGeom prst="rect">
            <a:avLst/>
          </a:prstGeom>
        </p:spPr>
        <p:txBody>
          <a:bodyPr/>
          <a:lstStyle/>
          <a:p>
            <a:endParaRPr lang="id-ID"/>
          </a:p>
        </p:txBody>
      </p:sp>
    </p:spTree>
    <p:extLst>
      <p:ext uri="{BB962C8B-B14F-4D97-AF65-F5344CB8AC3E}">
        <p14:creationId xmlns:p14="http://schemas.microsoft.com/office/powerpoint/2010/main" val="365213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20">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3784600" cy="6858000"/>
          </a:xfrm>
          <a:prstGeom prst="rect">
            <a:avLst/>
          </a:prstGeom>
        </p:spPr>
        <p:txBody>
          <a:bodyPr/>
          <a:lstStyle/>
          <a:p>
            <a:endParaRPr lang="id-ID"/>
          </a:p>
        </p:txBody>
      </p:sp>
    </p:spTree>
    <p:extLst>
      <p:ext uri="{BB962C8B-B14F-4D97-AF65-F5344CB8AC3E}">
        <p14:creationId xmlns:p14="http://schemas.microsoft.com/office/powerpoint/2010/main" val="399803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20">
    <p:spTree>
      <p:nvGrpSpPr>
        <p:cNvPr id="1" name=""/>
        <p:cNvGrpSpPr/>
        <p:nvPr/>
      </p:nvGrpSpPr>
      <p:grpSpPr>
        <a:xfrm>
          <a:off x="0" y="0"/>
          <a:ext cx="0" cy="0"/>
          <a:chOff x="0" y="0"/>
          <a:chExt cx="0" cy="0"/>
        </a:xfrm>
      </p:grpSpPr>
      <p:sp>
        <p:nvSpPr>
          <p:cNvPr id="11" name="Picture Placeholder 2"/>
          <p:cNvSpPr>
            <a:spLocks noGrp="1"/>
          </p:cNvSpPr>
          <p:nvPr>
            <p:ph type="pic" sz="quarter" idx="10"/>
          </p:nvPr>
        </p:nvSpPr>
        <p:spPr>
          <a:xfrm>
            <a:off x="7230681" y="629777"/>
            <a:ext cx="3745065" cy="3745065"/>
          </a:xfrm>
          <a:prstGeom prst="diamond">
            <a:avLst/>
          </a:prstGeom>
        </p:spPr>
        <p:txBody>
          <a:bodyPr/>
          <a:lstStyle/>
          <a:p>
            <a:endParaRPr lang="id-ID" dirty="0"/>
          </a:p>
        </p:txBody>
      </p:sp>
      <p:sp>
        <p:nvSpPr>
          <p:cNvPr id="12" name="Picture Placeholder 2"/>
          <p:cNvSpPr>
            <a:spLocks noGrp="1"/>
          </p:cNvSpPr>
          <p:nvPr>
            <p:ph type="pic" sz="quarter" idx="11"/>
          </p:nvPr>
        </p:nvSpPr>
        <p:spPr>
          <a:xfrm>
            <a:off x="8894226" y="1169604"/>
            <a:ext cx="3745065" cy="3745065"/>
          </a:xfrm>
          <a:prstGeom prst="diamond">
            <a:avLst/>
          </a:prstGeom>
        </p:spPr>
        <p:txBody>
          <a:bodyPr/>
          <a:lstStyle/>
          <a:p>
            <a:endParaRPr lang="id-ID"/>
          </a:p>
        </p:txBody>
      </p:sp>
      <p:sp>
        <p:nvSpPr>
          <p:cNvPr id="13" name="Picture Placeholder 2"/>
          <p:cNvSpPr>
            <a:spLocks noGrp="1"/>
          </p:cNvSpPr>
          <p:nvPr>
            <p:ph type="pic" sz="quarter" idx="12"/>
          </p:nvPr>
        </p:nvSpPr>
        <p:spPr>
          <a:xfrm>
            <a:off x="6145354" y="2647950"/>
            <a:ext cx="3745065" cy="3745065"/>
          </a:xfrm>
          <a:prstGeom prst="diamond">
            <a:avLst/>
          </a:prstGeom>
        </p:spPr>
        <p:txBody>
          <a:bodyPr/>
          <a:lstStyle/>
          <a:p>
            <a:endParaRPr lang="id-ID"/>
          </a:p>
        </p:txBody>
      </p:sp>
    </p:spTree>
    <p:extLst>
      <p:ext uri="{BB962C8B-B14F-4D97-AF65-F5344CB8AC3E}">
        <p14:creationId xmlns:p14="http://schemas.microsoft.com/office/powerpoint/2010/main" val="350864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nodePh="1">
                                  <p:stCondLst>
                                    <p:cond delay="0"/>
                                  </p:stCondLst>
                                  <p:endCondLst>
                                    <p:cond evt="begin" delay="0">
                                      <p:tn val="17"/>
                                    </p:cond>
                                  </p:end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2847859"/>
            <a:ext cx="12192000" cy="2087698"/>
          </a:xfrm>
          <a:prstGeom prst="rect">
            <a:avLst/>
          </a:prstGeom>
        </p:spPr>
        <p:txBody>
          <a:bodyPr/>
          <a:lstStyle/>
          <a:p>
            <a:endParaRPr lang="id-ID"/>
          </a:p>
        </p:txBody>
      </p:sp>
    </p:spTree>
    <p:extLst>
      <p:ext uri="{BB962C8B-B14F-4D97-AF65-F5344CB8AC3E}">
        <p14:creationId xmlns:p14="http://schemas.microsoft.com/office/powerpoint/2010/main" val="79554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20">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397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9E0BDA-2B2D-4646-8B15-8D9E0E19958A}"/>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FFB6CB19-AD64-483E-95A5-EF1559AA52B9}"/>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C09CBF80-1CE9-4E2B-AB15-9649CD5BFFDA}"/>
              </a:ext>
            </a:extLst>
          </p:cNvPr>
          <p:cNvSpPr>
            <a:spLocks noGrp="1"/>
          </p:cNvSpPr>
          <p:nvPr>
            <p:ph type="dt" sz="half" idx="10"/>
          </p:nvPr>
        </p:nvSpPr>
        <p:spPr/>
        <p:txBody>
          <a:bodyPr/>
          <a:lstStyle/>
          <a:p>
            <a:fld id="{8575AC67-B659-451D-B76D-908509E9C87E}" type="datetimeFigureOut">
              <a:rPr lang="pt-PT" smtClean="0"/>
              <a:t>25/01/2023</a:t>
            </a:fld>
            <a:endParaRPr lang="pt-PT"/>
          </a:p>
        </p:txBody>
      </p:sp>
      <p:sp>
        <p:nvSpPr>
          <p:cNvPr id="5" name="Marcador de Posição do Rodapé 4">
            <a:extLst>
              <a:ext uri="{FF2B5EF4-FFF2-40B4-BE49-F238E27FC236}">
                <a16:creationId xmlns:a16="http://schemas.microsoft.com/office/drawing/2014/main" id="{302B4CCC-3C88-4B3C-A7B1-E9FF1BC4E007}"/>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CED3E12B-D998-407E-AB2C-0E6463C9D854}"/>
              </a:ext>
            </a:extLst>
          </p:cNvPr>
          <p:cNvSpPr>
            <a:spLocks noGrp="1"/>
          </p:cNvSpPr>
          <p:nvPr>
            <p:ph type="sldNum" sz="quarter" idx="12"/>
          </p:nvPr>
        </p:nvSpPr>
        <p:spPr/>
        <p:txBody>
          <a:bodyPr/>
          <a:lstStyle/>
          <a:p>
            <a:fld id="{4BE146A1-06F2-4789-B2D4-9877EE8073D4}" type="slidenum">
              <a:rPr lang="pt-PT" smtClean="0"/>
              <a:t>‹#›</a:t>
            </a:fld>
            <a:endParaRPr lang="pt-PT"/>
          </a:p>
        </p:txBody>
      </p:sp>
    </p:spTree>
    <p:extLst>
      <p:ext uri="{BB962C8B-B14F-4D97-AF65-F5344CB8AC3E}">
        <p14:creationId xmlns:p14="http://schemas.microsoft.com/office/powerpoint/2010/main" val="904747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43879E-4CAC-4748-9A38-3BBF9F5BEDD9}"/>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42887B10-214F-4DAF-B623-910865E8ED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80A11985-DFFE-45A4-9E3C-815D397BC1F2}"/>
              </a:ext>
            </a:extLst>
          </p:cNvPr>
          <p:cNvSpPr>
            <a:spLocks noGrp="1"/>
          </p:cNvSpPr>
          <p:nvPr>
            <p:ph type="dt" sz="half" idx="10"/>
          </p:nvPr>
        </p:nvSpPr>
        <p:spPr/>
        <p:txBody>
          <a:bodyPr/>
          <a:lstStyle/>
          <a:p>
            <a:fld id="{8575AC67-B659-451D-B76D-908509E9C87E}" type="datetimeFigureOut">
              <a:rPr lang="pt-PT" smtClean="0"/>
              <a:t>25/01/2023</a:t>
            </a:fld>
            <a:endParaRPr lang="pt-PT"/>
          </a:p>
        </p:txBody>
      </p:sp>
      <p:sp>
        <p:nvSpPr>
          <p:cNvPr id="5" name="Marcador de Posição do Rodapé 4">
            <a:extLst>
              <a:ext uri="{FF2B5EF4-FFF2-40B4-BE49-F238E27FC236}">
                <a16:creationId xmlns:a16="http://schemas.microsoft.com/office/drawing/2014/main" id="{EBFD1151-E21F-4B12-AC86-28C74479BAD8}"/>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1AA8BF3-12F3-4790-96B0-24E3FB27E950}"/>
              </a:ext>
            </a:extLst>
          </p:cNvPr>
          <p:cNvSpPr>
            <a:spLocks noGrp="1"/>
          </p:cNvSpPr>
          <p:nvPr>
            <p:ph type="sldNum" sz="quarter" idx="12"/>
          </p:nvPr>
        </p:nvSpPr>
        <p:spPr/>
        <p:txBody>
          <a:bodyPr/>
          <a:lstStyle/>
          <a:p>
            <a:fld id="{4BE146A1-06F2-4789-B2D4-9877EE8073D4}" type="slidenum">
              <a:rPr lang="pt-PT" smtClean="0"/>
              <a:t>‹#›</a:t>
            </a:fld>
            <a:endParaRPr lang="pt-PT"/>
          </a:p>
        </p:txBody>
      </p:sp>
    </p:spTree>
    <p:extLst>
      <p:ext uri="{BB962C8B-B14F-4D97-AF65-F5344CB8AC3E}">
        <p14:creationId xmlns:p14="http://schemas.microsoft.com/office/powerpoint/2010/main" val="20209516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9E0BDA-2B2D-4646-8B15-8D9E0E19958A}"/>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FFB6CB19-AD64-483E-95A5-EF1559AA52B9}"/>
              </a:ext>
            </a:extLst>
          </p:cNvPr>
          <p:cNvSpPr>
            <a:spLocks noGrp="1"/>
          </p:cNvSpPr>
          <p:nvPr>
            <p:ph idx="1"/>
          </p:nvPr>
        </p:nvSpPr>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C09CBF80-1CE9-4E2B-AB15-9649CD5BFFDA}"/>
              </a:ext>
            </a:extLst>
          </p:cNvPr>
          <p:cNvSpPr>
            <a:spLocks noGrp="1"/>
          </p:cNvSpPr>
          <p:nvPr>
            <p:ph type="dt" sz="half" idx="10"/>
          </p:nvPr>
        </p:nvSpPr>
        <p:spPr/>
        <p:txBody>
          <a:bodyPr/>
          <a:lstStyle/>
          <a:p>
            <a:fld id="{8575AC67-B659-451D-B76D-908509E9C87E}" type="datetimeFigureOut">
              <a:rPr lang="pt-PT" smtClean="0"/>
              <a:t>25/01/2023</a:t>
            </a:fld>
            <a:endParaRPr lang="pt-PT"/>
          </a:p>
        </p:txBody>
      </p:sp>
      <p:sp>
        <p:nvSpPr>
          <p:cNvPr id="5" name="Marcador de Posição do Rodapé 4">
            <a:extLst>
              <a:ext uri="{FF2B5EF4-FFF2-40B4-BE49-F238E27FC236}">
                <a16:creationId xmlns:a16="http://schemas.microsoft.com/office/drawing/2014/main" id="{302B4CCC-3C88-4B3C-A7B1-E9FF1BC4E007}"/>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CED3E12B-D998-407E-AB2C-0E6463C9D854}"/>
              </a:ext>
            </a:extLst>
          </p:cNvPr>
          <p:cNvSpPr>
            <a:spLocks noGrp="1"/>
          </p:cNvSpPr>
          <p:nvPr>
            <p:ph type="sldNum" sz="quarter" idx="12"/>
          </p:nvPr>
        </p:nvSpPr>
        <p:spPr/>
        <p:txBody>
          <a:bodyPr/>
          <a:lstStyle/>
          <a:p>
            <a:fld id="{4BE146A1-06F2-4789-B2D4-9877EE8073D4}" type="slidenum">
              <a:rPr lang="pt-PT" smtClean="0"/>
              <a:t>‹#›</a:t>
            </a:fld>
            <a:endParaRPr lang="pt-PT"/>
          </a:p>
        </p:txBody>
      </p:sp>
    </p:spTree>
    <p:extLst>
      <p:ext uri="{BB962C8B-B14F-4D97-AF65-F5344CB8AC3E}">
        <p14:creationId xmlns:p14="http://schemas.microsoft.com/office/powerpoint/2010/main" val="4144094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E0DEA5-7562-4417-8B51-0293878E2311}"/>
              </a:ext>
            </a:extLst>
          </p:cNvPr>
          <p:cNvSpPr>
            <a:spLocks noGrp="1"/>
          </p:cNvSpPr>
          <p:nvPr>
            <p:ph type="title"/>
          </p:nvPr>
        </p:nvSpPr>
        <p:spPr>
          <a:xfrm>
            <a:off x="831850" y="1709738"/>
            <a:ext cx="10515600" cy="2852737"/>
          </a:xfrm>
        </p:spPr>
        <p:txBody>
          <a:bodyPr anchor="b"/>
          <a:lstStyle>
            <a:lvl1pPr>
              <a:defRPr sz="6000"/>
            </a:lvl1p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96E5EE7F-1255-4311-B476-766E5B423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Clique para editar os estilos do texto de Modelo Global</a:t>
            </a:r>
          </a:p>
        </p:txBody>
      </p:sp>
      <p:sp>
        <p:nvSpPr>
          <p:cNvPr id="4" name="Marcador de Posição da Data 3">
            <a:extLst>
              <a:ext uri="{FF2B5EF4-FFF2-40B4-BE49-F238E27FC236}">
                <a16:creationId xmlns:a16="http://schemas.microsoft.com/office/drawing/2014/main" id="{9A79E3EB-C718-4249-BD4C-0D48506B2FD7}"/>
              </a:ext>
            </a:extLst>
          </p:cNvPr>
          <p:cNvSpPr>
            <a:spLocks noGrp="1"/>
          </p:cNvSpPr>
          <p:nvPr>
            <p:ph type="dt" sz="half" idx="10"/>
          </p:nvPr>
        </p:nvSpPr>
        <p:spPr/>
        <p:txBody>
          <a:bodyPr/>
          <a:lstStyle/>
          <a:p>
            <a:fld id="{8575AC67-B659-451D-B76D-908509E9C87E}" type="datetimeFigureOut">
              <a:rPr lang="pt-PT" smtClean="0"/>
              <a:t>25/01/2023</a:t>
            </a:fld>
            <a:endParaRPr lang="pt-PT"/>
          </a:p>
        </p:txBody>
      </p:sp>
      <p:sp>
        <p:nvSpPr>
          <p:cNvPr id="5" name="Marcador de Posição do Rodapé 4">
            <a:extLst>
              <a:ext uri="{FF2B5EF4-FFF2-40B4-BE49-F238E27FC236}">
                <a16:creationId xmlns:a16="http://schemas.microsoft.com/office/drawing/2014/main" id="{6F41F7F8-848F-42C1-A1FA-ACB3B77EF6B8}"/>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205E281B-07AB-448B-AE12-D6B070A75439}"/>
              </a:ext>
            </a:extLst>
          </p:cNvPr>
          <p:cNvSpPr>
            <a:spLocks noGrp="1"/>
          </p:cNvSpPr>
          <p:nvPr>
            <p:ph type="sldNum" sz="quarter" idx="12"/>
          </p:nvPr>
        </p:nvSpPr>
        <p:spPr/>
        <p:txBody>
          <a:bodyPr/>
          <a:lstStyle/>
          <a:p>
            <a:fld id="{4BE146A1-06F2-4789-B2D4-9877EE8073D4}" type="slidenum">
              <a:rPr lang="pt-PT" smtClean="0"/>
              <a:t>‹#›</a:t>
            </a:fld>
            <a:endParaRPr lang="pt-PT"/>
          </a:p>
        </p:txBody>
      </p:sp>
    </p:spTree>
    <p:extLst>
      <p:ext uri="{BB962C8B-B14F-4D97-AF65-F5344CB8AC3E}">
        <p14:creationId xmlns:p14="http://schemas.microsoft.com/office/powerpoint/2010/main" val="28558355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767C8-9776-40C1-815F-E721C3628AF8}"/>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F810C31C-222B-438D-98AE-16A6B76777B5}"/>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703A6FB6-CD39-426C-A02E-8D73CCAB6F5F}"/>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A9B52B9D-2F6A-46F5-94C4-8AD245836560}"/>
              </a:ext>
            </a:extLst>
          </p:cNvPr>
          <p:cNvSpPr>
            <a:spLocks noGrp="1"/>
          </p:cNvSpPr>
          <p:nvPr>
            <p:ph type="dt" sz="half" idx="10"/>
          </p:nvPr>
        </p:nvSpPr>
        <p:spPr/>
        <p:txBody>
          <a:bodyPr/>
          <a:lstStyle/>
          <a:p>
            <a:fld id="{8575AC67-B659-451D-B76D-908509E9C87E}" type="datetimeFigureOut">
              <a:rPr lang="pt-PT" smtClean="0"/>
              <a:t>25/01/2023</a:t>
            </a:fld>
            <a:endParaRPr lang="pt-PT"/>
          </a:p>
        </p:txBody>
      </p:sp>
      <p:sp>
        <p:nvSpPr>
          <p:cNvPr id="6" name="Marcador de Posição do Rodapé 5">
            <a:extLst>
              <a:ext uri="{FF2B5EF4-FFF2-40B4-BE49-F238E27FC236}">
                <a16:creationId xmlns:a16="http://schemas.microsoft.com/office/drawing/2014/main" id="{EDFD9907-EF6F-4652-B219-4B983A0BEC90}"/>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175C58DB-5C63-46D7-AB1C-38AFF82FD925}"/>
              </a:ext>
            </a:extLst>
          </p:cNvPr>
          <p:cNvSpPr>
            <a:spLocks noGrp="1"/>
          </p:cNvSpPr>
          <p:nvPr>
            <p:ph type="sldNum" sz="quarter" idx="12"/>
          </p:nvPr>
        </p:nvSpPr>
        <p:spPr/>
        <p:txBody>
          <a:bodyPr/>
          <a:lstStyle/>
          <a:p>
            <a:fld id="{4BE146A1-06F2-4789-B2D4-9877EE8073D4}" type="slidenum">
              <a:rPr lang="pt-PT" smtClean="0"/>
              <a:t>‹#›</a:t>
            </a:fld>
            <a:endParaRPr lang="pt-PT"/>
          </a:p>
        </p:txBody>
      </p:sp>
    </p:spTree>
    <p:extLst>
      <p:ext uri="{BB962C8B-B14F-4D97-AF65-F5344CB8AC3E}">
        <p14:creationId xmlns:p14="http://schemas.microsoft.com/office/powerpoint/2010/main" val="20040866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5E9BB4-5AD7-4793-BE1F-742C141EAB2B}"/>
              </a:ext>
            </a:extLst>
          </p:cNvPr>
          <p:cNvSpPr>
            <a:spLocks noGrp="1"/>
          </p:cNvSpPr>
          <p:nvPr>
            <p:ph type="title"/>
          </p:nvPr>
        </p:nvSpPr>
        <p:spPr>
          <a:xfrm>
            <a:off x="839788" y="365125"/>
            <a:ext cx="10515600" cy="1325563"/>
          </a:xfrm>
        </p:spPr>
        <p:txBody>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FB5480C8-7735-49EE-9D92-DFE33AAC3B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4" name="Marcador de Posição de Conteúdo 3">
            <a:extLst>
              <a:ext uri="{FF2B5EF4-FFF2-40B4-BE49-F238E27FC236}">
                <a16:creationId xmlns:a16="http://schemas.microsoft.com/office/drawing/2014/main" id="{2053B961-9CAC-4C94-935D-E3A16D88D89A}"/>
              </a:ext>
            </a:extLst>
          </p:cNvPr>
          <p:cNvSpPr>
            <a:spLocks noGrp="1"/>
          </p:cNvSpPr>
          <p:nvPr>
            <p:ph sz="half" idx="2"/>
          </p:nvPr>
        </p:nvSpPr>
        <p:spPr>
          <a:xfrm>
            <a:off x="839788" y="2505075"/>
            <a:ext cx="5157787"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a:extLst>
              <a:ext uri="{FF2B5EF4-FFF2-40B4-BE49-F238E27FC236}">
                <a16:creationId xmlns:a16="http://schemas.microsoft.com/office/drawing/2014/main" id="{59D4989B-F786-4592-9512-5293F0077A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 do texto de Modelo Global</a:t>
            </a:r>
          </a:p>
        </p:txBody>
      </p:sp>
      <p:sp>
        <p:nvSpPr>
          <p:cNvPr id="6" name="Marcador de Posição de Conteúdo 5">
            <a:extLst>
              <a:ext uri="{FF2B5EF4-FFF2-40B4-BE49-F238E27FC236}">
                <a16:creationId xmlns:a16="http://schemas.microsoft.com/office/drawing/2014/main" id="{D56374EF-55F3-4CFB-AC3D-4986D1DF56DB}"/>
              </a:ext>
            </a:extLst>
          </p:cNvPr>
          <p:cNvSpPr>
            <a:spLocks noGrp="1"/>
          </p:cNvSpPr>
          <p:nvPr>
            <p:ph sz="quarter" idx="4"/>
          </p:nvPr>
        </p:nvSpPr>
        <p:spPr>
          <a:xfrm>
            <a:off x="6172200" y="2505075"/>
            <a:ext cx="5183188" cy="368458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a:extLst>
              <a:ext uri="{FF2B5EF4-FFF2-40B4-BE49-F238E27FC236}">
                <a16:creationId xmlns:a16="http://schemas.microsoft.com/office/drawing/2014/main" id="{2F2CED37-EB3C-4594-ACB8-220EDF44D61B}"/>
              </a:ext>
            </a:extLst>
          </p:cNvPr>
          <p:cNvSpPr>
            <a:spLocks noGrp="1"/>
          </p:cNvSpPr>
          <p:nvPr>
            <p:ph type="dt" sz="half" idx="10"/>
          </p:nvPr>
        </p:nvSpPr>
        <p:spPr/>
        <p:txBody>
          <a:bodyPr/>
          <a:lstStyle/>
          <a:p>
            <a:fld id="{8575AC67-B659-451D-B76D-908509E9C87E}" type="datetimeFigureOut">
              <a:rPr lang="pt-PT" smtClean="0"/>
              <a:t>25/01/2023</a:t>
            </a:fld>
            <a:endParaRPr lang="pt-PT"/>
          </a:p>
        </p:txBody>
      </p:sp>
      <p:sp>
        <p:nvSpPr>
          <p:cNvPr id="8" name="Marcador de Posição do Rodapé 7">
            <a:extLst>
              <a:ext uri="{FF2B5EF4-FFF2-40B4-BE49-F238E27FC236}">
                <a16:creationId xmlns:a16="http://schemas.microsoft.com/office/drawing/2014/main" id="{48A3CA1F-DACA-4531-82AF-4E7D3187FBFB}"/>
              </a:ext>
            </a:extLst>
          </p:cNvPr>
          <p:cNvSpPr>
            <a:spLocks noGrp="1"/>
          </p:cNvSpPr>
          <p:nvPr>
            <p:ph type="ftr" sz="quarter" idx="11"/>
          </p:nvPr>
        </p:nvSpPr>
        <p:spPr/>
        <p:txBody>
          <a:bodyPr/>
          <a:lstStyle/>
          <a:p>
            <a:endParaRPr lang="pt-PT"/>
          </a:p>
        </p:txBody>
      </p:sp>
      <p:sp>
        <p:nvSpPr>
          <p:cNvPr id="9" name="Marcador de Posição do Número do Diapositivo 8">
            <a:extLst>
              <a:ext uri="{FF2B5EF4-FFF2-40B4-BE49-F238E27FC236}">
                <a16:creationId xmlns:a16="http://schemas.microsoft.com/office/drawing/2014/main" id="{59224F08-586F-4A52-B811-6714D56AD9E1}"/>
              </a:ext>
            </a:extLst>
          </p:cNvPr>
          <p:cNvSpPr>
            <a:spLocks noGrp="1"/>
          </p:cNvSpPr>
          <p:nvPr>
            <p:ph type="sldNum" sz="quarter" idx="12"/>
          </p:nvPr>
        </p:nvSpPr>
        <p:spPr/>
        <p:txBody>
          <a:bodyPr/>
          <a:lstStyle/>
          <a:p>
            <a:fld id="{4BE146A1-06F2-4789-B2D4-9877EE8073D4}" type="slidenum">
              <a:rPr lang="pt-PT" smtClean="0"/>
              <a:t>‹#›</a:t>
            </a:fld>
            <a:endParaRPr lang="pt-PT"/>
          </a:p>
        </p:txBody>
      </p:sp>
    </p:spTree>
    <p:extLst>
      <p:ext uri="{BB962C8B-B14F-4D97-AF65-F5344CB8AC3E}">
        <p14:creationId xmlns:p14="http://schemas.microsoft.com/office/powerpoint/2010/main" val="14312905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64CCFA-65CB-4850-8BAA-221DFE3F852B}"/>
              </a:ext>
            </a:extLst>
          </p:cNvPr>
          <p:cNvSpPr>
            <a:spLocks noGrp="1"/>
          </p:cNvSpPr>
          <p:nvPr>
            <p:ph type="title"/>
          </p:nvPr>
        </p:nvSpPr>
        <p:spPr/>
        <p:txBody>
          <a:bodyPr/>
          <a:lstStyle/>
          <a:p>
            <a:r>
              <a:rPr lang="pt-PT"/>
              <a:t>Clique para editar o estilo de título do Modelo Global</a:t>
            </a:r>
          </a:p>
        </p:txBody>
      </p:sp>
      <p:sp>
        <p:nvSpPr>
          <p:cNvPr id="3" name="Marcador de Posição da Data 2">
            <a:extLst>
              <a:ext uri="{FF2B5EF4-FFF2-40B4-BE49-F238E27FC236}">
                <a16:creationId xmlns:a16="http://schemas.microsoft.com/office/drawing/2014/main" id="{8C550EFA-5019-48D1-86C9-C0C9A8B6AEF9}"/>
              </a:ext>
            </a:extLst>
          </p:cNvPr>
          <p:cNvSpPr>
            <a:spLocks noGrp="1"/>
          </p:cNvSpPr>
          <p:nvPr>
            <p:ph type="dt" sz="half" idx="10"/>
          </p:nvPr>
        </p:nvSpPr>
        <p:spPr/>
        <p:txBody>
          <a:bodyPr/>
          <a:lstStyle/>
          <a:p>
            <a:fld id="{8575AC67-B659-451D-B76D-908509E9C87E}" type="datetimeFigureOut">
              <a:rPr lang="pt-PT" smtClean="0"/>
              <a:t>25/01/2023</a:t>
            </a:fld>
            <a:endParaRPr lang="pt-PT"/>
          </a:p>
        </p:txBody>
      </p:sp>
      <p:sp>
        <p:nvSpPr>
          <p:cNvPr id="4" name="Marcador de Posição do Rodapé 3">
            <a:extLst>
              <a:ext uri="{FF2B5EF4-FFF2-40B4-BE49-F238E27FC236}">
                <a16:creationId xmlns:a16="http://schemas.microsoft.com/office/drawing/2014/main" id="{D95E291F-61AF-4378-9AE4-8883E586BAC6}"/>
              </a:ext>
            </a:extLst>
          </p:cNvPr>
          <p:cNvSpPr>
            <a:spLocks noGrp="1"/>
          </p:cNvSpPr>
          <p:nvPr>
            <p:ph type="ftr" sz="quarter" idx="11"/>
          </p:nvPr>
        </p:nvSpPr>
        <p:spPr/>
        <p:txBody>
          <a:bodyPr/>
          <a:lstStyle/>
          <a:p>
            <a:endParaRPr lang="pt-PT"/>
          </a:p>
        </p:txBody>
      </p:sp>
      <p:sp>
        <p:nvSpPr>
          <p:cNvPr id="5" name="Marcador de Posição do Número do Diapositivo 4">
            <a:extLst>
              <a:ext uri="{FF2B5EF4-FFF2-40B4-BE49-F238E27FC236}">
                <a16:creationId xmlns:a16="http://schemas.microsoft.com/office/drawing/2014/main" id="{AEE5A2C9-C11D-42D2-8F90-6FD45BA69B91}"/>
              </a:ext>
            </a:extLst>
          </p:cNvPr>
          <p:cNvSpPr>
            <a:spLocks noGrp="1"/>
          </p:cNvSpPr>
          <p:nvPr>
            <p:ph type="sldNum" sz="quarter" idx="12"/>
          </p:nvPr>
        </p:nvSpPr>
        <p:spPr/>
        <p:txBody>
          <a:bodyPr/>
          <a:lstStyle/>
          <a:p>
            <a:fld id="{4BE146A1-06F2-4789-B2D4-9877EE8073D4}" type="slidenum">
              <a:rPr lang="pt-PT" smtClean="0"/>
              <a:t>‹#›</a:t>
            </a:fld>
            <a:endParaRPr lang="pt-PT"/>
          </a:p>
        </p:txBody>
      </p:sp>
    </p:spTree>
    <p:extLst>
      <p:ext uri="{BB962C8B-B14F-4D97-AF65-F5344CB8AC3E}">
        <p14:creationId xmlns:p14="http://schemas.microsoft.com/office/powerpoint/2010/main" val="1343047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94B51807-9201-48D6-A973-133E77DA62AF}"/>
              </a:ext>
            </a:extLst>
          </p:cNvPr>
          <p:cNvSpPr>
            <a:spLocks noGrp="1"/>
          </p:cNvSpPr>
          <p:nvPr>
            <p:ph type="dt" sz="half" idx="10"/>
          </p:nvPr>
        </p:nvSpPr>
        <p:spPr/>
        <p:txBody>
          <a:bodyPr/>
          <a:lstStyle/>
          <a:p>
            <a:fld id="{8575AC67-B659-451D-B76D-908509E9C87E}" type="datetimeFigureOut">
              <a:rPr lang="pt-PT" smtClean="0"/>
              <a:t>25/01/2023</a:t>
            </a:fld>
            <a:endParaRPr lang="pt-PT"/>
          </a:p>
        </p:txBody>
      </p:sp>
      <p:sp>
        <p:nvSpPr>
          <p:cNvPr id="3" name="Marcador de Posição do Rodapé 2">
            <a:extLst>
              <a:ext uri="{FF2B5EF4-FFF2-40B4-BE49-F238E27FC236}">
                <a16:creationId xmlns:a16="http://schemas.microsoft.com/office/drawing/2014/main" id="{3E3D524B-DFC8-4981-B993-FEFFCBA0EE75}"/>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8E4D0546-AEAC-4401-B9CC-BC6BD68EAED7}"/>
              </a:ext>
            </a:extLst>
          </p:cNvPr>
          <p:cNvSpPr>
            <a:spLocks noGrp="1"/>
          </p:cNvSpPr>
          <p:nvPr>
            <p:ph type="sldNum" sz="quarter" idx="12"/>
          </p:nvPr>
        </p:nvSpPr>
        <p:spPr/>
        <p:txBody>
          <a:bodyPr/>
          <a:lstStyle/>
          <a:p>
            <a:fld id="{4BE146A1-06F2-4789-B2D4-9877EE8073D4}" type="slidenum">
              <a:rPr lang="pt-PT" smtClean="0"/>
              <a:t>‹#›</a:t>
            </a:fld>
            <a:endParaRPr lang="pt-PT"/>
          </a:p>
        </p:txBody>
      </p:sp>
    </p:spTree>
    <p:extLst>
      <p:ext uri="{BB962C8B-B14F-4D97-AF65-F5344CB8AC3E}">
        <p14:creationId xmlns:p14="http://schemas.microsoft.com/office/powerpoint/2010/main" val="1952001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D22653-0132-45AD-BF0A-8A919CDAA0D2}"/>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38BADF9C-F627-45EE-8EF1-1B048EE5F2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a:extLst>
              <a:ext uri="{FF2B5EF4-FFF2-40B4-BE49-F238E27FC236}">
                <a16:creationId xmlns:a16="http://schemas.microsoft.com/office/drawing/2014/main" id="{41597A11-23BA-44E5-8789-AE50A501F2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9D1DA590-83B1-4284-A72B-28DB7C9481E9}"/>
              </a:ext>
            </a:extLst>
          </p:cNvPr>
          <p:cNvSpPr>
            <a:spLocks noGrp="1"/>
          </p:cNvSpPr>
          <p:nvPr>
            <p:ph type="dt" sz="half" idx="10"/>
          </p:nvPr>
        </p:nvSpPr>
        <p:spPr/>
        <p:txBody>
          <a:bodyPr/>
          <a:lstStyle/>
          <a:p>
            <a:fld id="{8575AC67-B659-451D-B76D-908509E9C87E}" type="datetimeFigureOut">
              <a:rPr lang="pt-PT" smtClean="0"/>
              <a:t>25/01/2023</a:t>
            </a:fld>
            <a:endParaRPr lang="pt-PT"/>
          </a:p>
        </p:txBody>
      </p:sp>
      <p:sp>
        <p:nvSpPr>
          <p:cNvPr id="6" name="Marcador de Posição do Rodapé 5">
            <a:extLst>
              <a:ext uri="{FF2B5EF4-FFF2-40B4-BE49-F238E27FC236}">
                <a16:creationId xmlns:a16="http://schemas.microsoft.com/office/drawing/2014/main" id="{A59FFF49-14BB-46A5-8AB6-B89B6F10752B}"/>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1696F631-0954-4535-9C04-7E5E429B459F}"/>
              </a:ext>
            </a:extLst>
          </p:cNvPr>
          <p:cNvSpPr>
            <a:spLocks noGrp="1"/>
          </p:cNvSpPr>
          <p:nvPr>
            <p:ph type="sldNum" sz="quarter" idx="12"/>
          </p:nvPr>
        </p:nvSpPr>
        <p:spPr/>
        <p:txBody>
          <a:bodyPr/>
          <a:lstStyle/>
          <a:p>
            <a:fld id="{4BE146A1-06F2-4789-B2D4-9877EE8073D4}" type="slidenum">
              <a:rPr lang="pt-PT" smtClean="0"/>
              <a:t>‹#›</a:t>
            </a:fld>
            <a:endParaRPr lang="pt-PT"/>
          </a:p>
        </p:txBody>
      </p:sp>
    </p:spTree>
    <p:extLst>
      <p:ext uri="{BB962C8B-B14F-4D97-AF65-F5344CB8AC3E}">
        <p14:creationId xmlns:p14="http://schemas.microsoft.com/office/powerpoint/2010/main" val="776427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558269" y="0"/>
            <a:ext cx="4633732" cy="6858000"/>
          </a:xfrm>
          <a:prstGeom prst="rect">
            <a:avLst/>
          </a:prstGeom>
        </p:spPr>
        <p:txBody>
          <a:bodyPr/>
          <a:lstStyle/>
          <a:p>
            <a:endParaRPr lang="id-ID"/>
          </a:p>
        </p:txBody>
      </p:sp>
    </p:spTree>
    <p:extLst>
      <p:ext uri="{BB962C8B-B14F-4D97-AF65-F5344CB8AC3E}">
        <p14:creationId xmlns:p14="http://schemas.microsoft.com/office/powerpoint/2010/main" val="52678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A98432-AE70-428E-8848-7637B93FF800}"/>
              </a:ext>
            </a:extLst>
          </p:cNvPr>
          <p:cNvSpPr>
            <a:spLocks noGrp="1"/>
          </p:cNvSpPr>
          <p:nvPr>
            <p:ph type="title"/>
          </p:nvPr>
        </p:nvSpPr>
        <p:spPr>
          <a:xfrm>
            <a:off x="839788" y="457200"/>
            <a:ext cx="3932237" cy="1600200"/>
          </a:xfrm>
        </p:spPr>
        <p:txBody>
          <a:bodyPr anchor="b"/>
          <a:lstStyle>
            <a:lvl1pPr>
              <a:defRPr sz="3200"/>
            </a:lvl1pPr>
          </a:lstStyle>
          <a:p>
            <a:r>
              <a:rPr lang="pt-PT"/>
              <a:t>Clique para editar o estilo de título do Modelo Global</a:t>
            </a:r>
          </a:p>
        </p:txBody>
      </p:sp>
      <p:sp>
        <p:nvSpPr>
          <p:cNvPr id="3" name="Marcador de Posição da Imagem 2">
            <a:extLst>
              <a:ext uri="{FF2B5EF4-FFF2-40B4-BE49-F238E27FC236}">
                <a16:creationId xmlns:a16="http://schemas.microsoft.com/office/drawing/2014/main" id="{78715F57-013E-4286-A000-30F89D5111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a:extLst>
              <a:ext uri="{FF2B5EF4-FFF2-40B4-BE49-F238E27FC236}">
                <a16:creationId xmlns:a16="http://schemas.microsoft.com/office/drawing/2014/main" id="{78B21A3F-48EC-4350-9004-5CF43E7D6E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Clique para editar os estilos do texto de Modelo Global</a:t>
            </a:r>
          </a:p>
        </p:txBody>
      </p:sp>
      <p:sp>
        <p:nvSpPr>
          <p:cNvPr id="5" name="Marcador de Posição da Data 4">
            <a:extLst>
              <a:ext uri="{FF2B5EF4-FFF2-40B4-BE49-F238E27FC236}">
                <a16:creationId xmlns:a16="http://schemas.microsoft.com/office/drawing/2014/main" id="{180004A9-E847-4542-BAA2-DC7A8A6C3FEC}"/>
              </a:ext>
            </a:extLst>
          </p:cNvPr>
          <p:cNvSpPr>
            <a:spLocks noGrp="1"/>
          </p:cNvSpPr>
          <p:nvPr>
            <p:ph type="dt" sz="half" idx="10"/>
          </p:nvPr>
        </p:nvSpPr>
        <p:spPr/>
        <p:txBody>
          <a:bodyPr/>
          <a:lstStyle/>
          <a:p>
            <a:fld id="{8575AC67-B659-451D-B76D-908509E9C87E}" type="datetimeFigureOut">
              <a:rPr lang="pt-PT" smtClean="0"/>
              <a:t>25/01/2023</a:t>
            </a:fld>
            <a:endParaRPr lang="pt-PT"/>
          </a:p>
        </p:txBody>
      </p:sp>
      <p:sp>
        <p:nvSpPr>
          <p:cNvPr id="6" name="Marcador de Posição do Rodapé 5">
            <a:extLst>
              <a:ext uri="{FF2B5EF4-FFF2-40B4-BE49-F238E27FC236}">
                <a16:creationId xmlns:a16="http://schemas.microsoft.com/office/drawing/2014/main" id="{51FCC7D6-5960-4BEC-A53A-3C70C93E56C3}"/>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2F3DE484-19C8-4B40-AD0E-0AAA697AE969}"/>
              </a:ext>
            </a:extLst>
          </p:cNvPr>
          <p:cNvSpPr>
            <a:spLocks noGrp="1"/>
          </p:cNvSpPr>
          <p:nvPr>
            <p:ph type="sldNum" sz="quarter" idx="12"/>
          </p:nvPr>
        </p:nvSpPr>
        <p:spPr/>
        <p:txBody>
          <a:bodyPr/>
          <a:lstStyle/>
          <a:p>
            <a:fld id="{4BE146A1-06F2-4789-B2D4-9877EE8073D4}" type="slidenum">
              <a:rPr lang="pt-PT" smtClean="0"/>
              <a:t>‹#›</a:t>
            </a:fld>
            <a:endParaRPr lang="pt-PT"/>
          </a:p>
        </p:txBody>
      </p:sp>
    </p:spTree>
    <p:extLst>
      <p:ext uri="{BB962C8B-B14F-4D97-AF65-F5344CB8AC3E}">
        <p14:creationId xmlns:p14="http://schemas.microsoft.com/office/powerpoint/2010/main" val="40737332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F99CED-1362-40F0-B91D-344086B5A516}"/>
              </a:ext>
            </a:extLst>
          </p:cNvPr>
          <p:cNvSpPr>
            <a:spLocks noGrp="1"/>
          </p:cNvSpPr>
          <p:nvPr>
            <p:ph type="title"/>
          </p:nvPr>
        </p:nvSpPr>
        <p:spPr/>
        <p:txBody>
          <a:bodyPr/>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E9A16839-95B3-4883-93FD-C75F7D078CBA}"/>
              </a:ext>
            </a:extLst>
          </p:cNvPr>
          <p:cNvSpPr>
            <a:spLocks noGrp="1"/>
          </p:cNvSpPr>
          <p:nvPr>
            <p:ph type="body" orient="vert" idx="1"/>
          </p:nvPr>
        </p:nvSpPr>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E20FF46-0A88-4042-A97C-3AB2B182171C}"/>
              </a:ext>
            </a:extLst>
          </p:cNvPr>
          <p:cNvSpPr>
            <a:spLocks noGrp="1"/>
          </p:cNvSpPr>
          <p:nvPr>
            <p:ph type="dt" sz="half" idx="10"/>
          </p:nvPr>
        </p:nvSpPr>
        <p:spPr/>
        <p:txBody>
          <a:bodyPr/>
          <a:lstStyle/>
          <a:p>
            <a:fld id="{8575AC67-B659-451D-B76D-908509E9C87E}" type="datetimeFigureOut">
              <a:rPr lang="pt-PT" smtClean="0"/>
              <a:t>25/01/2023</a:t>
            </a:fld>
            <a:endParaRPr lang="pt-PT"/>
          </a:p>
        </p:txBody>
      </p:sp>
      <p:sp>
        <p:nvSpPr>
          <p:cNvPr id="5" name="Marcador de Posição do Rodapé 4">
            <a:extLst>
              <a:ext uri="{FF2B5EF4-FFF2-40B4-BE49-F238E27FC236}">
                <a16:creationId xmlns:a16="http://schemas.microsoft.com/office/drawing/2014/main" id="{D4B2659A-1BB7-4C70-9DA3-9FE103132DE4}"/>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5923505D-31C4-4659-B250-A20E389DA35F}"/>
              </a:ext>
            </a:extLst>
          </p:cNvPr>
          <p:cNvSpPr>
            <a:spLocks noGrp="1"/>
          </p:cNvSpPr>
          <p:nvPr>
            <p:ph type="sldNum" sz="quarter" idx="12"/>
          </p:nvPr>
        </p:nvSpPr>
        <p:spPr/>
        <p:txBody>
          <a:bodyPr/>
          <a:lstStyle/>
          <a:p>
            <a:fld id="{4BE146A1-06F2-4789-B2D4-9877EE8073D4}" type="slidenum">
              <a:rPr lang="pt-PT" smtClean="0"/>
              <a:t>‹#›</a:t>
            </a:fld>
            <a:endParaRPr lang="pt-PT"/>
          </a:p>
        </p:txBody>
      </p:sp>
    </p:spTree>
    <p:extLst>
      <p:ext uri="{BB962C8B-B14F-4D97-AF65-F5344CB8AC3E}">
        <p14:creationId xmlns:p14="http://schemas.microsoft.com/office/powerpoint/2010/main" val="22614811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F4D05A3-E8BB-4A14-A602-5F4B7D388A13}"/>
              </a:ext>
            </a:extLst>
          </p:cNvPr>
          <p:cNvSpPr>
            <a:spLocks noGrp="1"/>
          </p:cNvSpPr>
          <p:nvPr>
            <p:ph type="title" orient="vert"/>
          </p:nvPr>
        </p:nvSpPr>
        <p:spPr>
          <a:xfrm>
            <a:off x="8724900" y="365125"/>
            <a:ext cx="2628900" cy="5811838"/>
          </a:xfrm>
        </p:spPr>
        <p:txBody>
          <a:bodyPr vert="eaVert"/>
          <a:lstStyle/>
          <a:p>
            <a:r>
              <a:rPr lang="pt-PT"/>
              <a:t>Clique para editar o estilo de título do Modelo Global</a:t>
            </a:r>
          </a:p>
        </p:txBody>
      </p:sp>
      <p:sp>
        <p:nvSpPr>
          <p:cNvPr id="3" name="Marcador de Posição de Texto Vertical 2">
            <a:extLst>
              <a:ext uri="{FF2B5EF4-FFF2-40B4-BE49-F238E27FC236}">
                <a16:creationId xmlns:a16="http://schemas.microsoft.com/office/drawing/2014/main" id="{93BEA722-1BC2-4AD1-B7ED-F27AAD00C0DC}"/>
              </a:ext>
            </a:extLst>
          </p:cNvPr>
          <p:cNvSpPr>
            <a:spLocks noGrp="1"/>
          </p:cNvSpPr>
          <p:nvPr>
            <p:ph type="body" orient="vert" idx="1"/>
          </p:nvPr>
        </p:nvSpPr>
        <p:spPr>
          <a:xfrm>
            <a:off x="838200" y="365125"/>
            <a:ext cx="7734300" cy="5811838"/>
          </a:xfrm>
        </p:spPr>
        <p:txBody>
          <a:bodyPr vert="eaVert"/>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78E0AA7C-1318-4FB7-9797-D169ABD295CA}"/>
              </a:ext>
            </a:extLst>
          </p:cNvPr>
          <p:cNvSpPr>
            <a:spLocks noGrp="1"/>
          </p:cNvSpPr>
          <p:nvPr>
            <p:ph type="dt" sz="half" idx="10"/>
          </p:nvPr>
        </p:nvSpPr>
        <p:spPr/>
        <p:txBody>
          <a:bodyPr/>
          <a:lstStyle/>
          <a:p>
            <a:fld id="{8575AC67-B659-451D-B76D-908509E9C87E}" type="datetimeFigureOut">
              <a:rPr lang="pt-PT" smtClean="0"/>
              <a:t>25/01/2023</a:t>
            </a:fld>
            <a:endParaRPr lang="pt-PT"/>
          </a:p>
        </p:txBody>
      </p:sp>
      <p:sp>
        <p:nvSpPr>
          <p:cNvPr id="5" name="Marcador de Posição do Rodapé 4">
            <a:extLst>
              <a:ext uri="{FF2B5EF4-FFF2-40B4-BE49-F238E27FC236}">
                <a16:creationId xmlns:a16="http://schemas.microsoft.com/office/drawing/2014/main" id="{AE552ECB-5D3F-4C60-A78C-6E3F47CB684D}"/>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E7D72ADE-ACE8-491E-A305-6277C017B9C2}"/>
              </a:ext>
            </a:extLst>
          </p:cNvPr>
          <p:cNvSpPr>
            <a:spLocks noGrp="1"/>
          </p:cNvSpPr>
          <p:nvPr>
            <p:ph type="sldNum" sz="quarter" idx="12"/>
          </p:nvPr>
        </p:nvSpPr>
        <p:spPr/>
        <p:txBody>
          <a:bodyPr/>
          <a:lstStyle/>
          <a:p>
            <a:fld id="{4BE146A1-06F2-4789-B2D4-9877EE8073D4}" type="slidenum">
              <a:rPr lang="pt-PT" smtClean="0"/>
              <a:t>‹#›</a:t>
            </a:fld>
            <a:endParaRPr lang="pt-PT"/>
          </a:p>
        </p:txBody>
      </p:sp>
    </p:spTree>
    <p:extLst>
      <p:ext uri="{BB962C8B-B14F-4D97-AF65-F5344CB8AC3E}">
        <p14:creationId xmlns:p14="http://schemas.microsoft.com/office/powerpoint/2010/main" val="1142539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20">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1513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1999" cy="6858000"/>
          </a:xfrm>
          <a:prstGeom prst="rect">
            <a:avLst/>
          </a:prstGeom>
        </p:spPr>
        <p:txBody>
          <a:bodyPr/>
          <a:lstStyle/>
          <a:p>
            <a:endParaRPr lang="id-ID"/>
          </a:p>
        </p:txBody>
      </p:sp>
    </p:spTree>
    <p:extLst>
      <p:ext uri="{BB962C8B-B14F-4D97-AF65-F5344CB8AC3E}">
        <p14:creationId xmlns:p14="http://schemas.microsoft.com/office/powerpoint/2010/main" val="383733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E86B-5B91-91BE-BB31-B48935E6F8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PT"/>
          </a:p>
        </p:txBody>
      </p:sp>
      <p:sp>
        <p:nvSpPr>
          <p:cNvPr id="3" name="Subtitle 2">
            <a:extLst>
              <a:ext uri="{FF2B5EF4-FFF2-40B4-BE49-F238E27FC236}">
                <a16:creationId xmlns:a16="http://schemas.microsoft.com/office/drawing/2014/main" id="{4C5BD417-6E3E-52AF-C6A8-2265181BED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PT"/>
          </a:p>
        </p:txBody>
      </p:sp>
      <p:sp>
        <p:nvSpPr>
          <p:cNvPr id="4" name="Date Placeholder 3">
            <a:extLst>
              <a:ext uri="{FF2B5EF4-FFF2-40B4-BE49-F238E27FC236}">
                <a16:creationId xmlns:a16="http://schemas.microsoft.com/office/drawing/2014/main" id="{5D382C94-D994-E67C-06D4-C292A0D0296A}"/>
              </a:ext>
            </a:extLst>
          </p:cNvPr>
          <p:cNvSpPr>
            <a:spLocks noGrp="1"/>
          </p:cNvSpPr>
          <p:nvPr>
            <p:ph type="dt" sz="half" idx="10"/>
          </p:nvPr>
        </p:nvSpPr>
        <p:spPr/>
        <p:txBody>
          <a:bodyPr/>
          <a:lstStyle/>
          <a:p>
            <a:fld id="{09E46F9E-FD6F-4524-9321-50566BFBF105}" type="datetimeFigureOut">
              <a:rPr lang="pt-PT" smtClean="0"/>
              <a:t>25/01/2023</a:t>
            </a:fld>
            <a:endParaRPr lang="pt-PT"/>
          </a:p>
        </p:txBody>
      </p:sp>
      <p:sp>
        <p:nvSpPr>
          <p:cNvPr id="5" name="Footer Placeholder 4">
            <a:extLst>
              <a:ext uri="{FF2B5EF4-FFF2-40B4-BE49-F238E27FC236}">
                <a16:creationId xmlns:a16="http://schemas.microsoft.com/office/drawing/2014/main" id="{065298E6-E4DC-E17A-4EC0-7D5FF1A3C5F9}"/>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990BB76B-26CE-77DF-0B08-080EDD75B7AC}"/>
              </a:ext>
            </a:extLst>
          </p:cNvPr>
          <p:cNvSpPr>
            <a:spLocks noGrp="1"/>
          </p:cNvSpPr>
          <p:nvPr>
            <p:ph type="sldNum" sz="quarter" idx="12"/>
          </p:nvPr>
        </p:nvSpPr>
        <p:spPr/>
        <p:txBody>
          <a:bodyPr/>
          <a:lstStyle/>
          <a:p>
            <a:fld id="{B26C1A41-E5F1-44D9-BE2E-000AF7DBA6DC}" type="slidenum">
              <a:rPr lang="pt-PT" smtClean="0"/>
              <a:t>‹#›</a:t>
            </a:fld>
            <a:endParaRPr lang="pt-PT"/>
          </a:p>
        </p:txBody>
      </p:sp>
    </p:spTree>
    <p:extLst>
      <p:ext uri="{BB962C8B-B14F-4D97-AF65-F5344CB8AC3E}">
        <p14:creationId xmlns:p14="http://schemas.microsoft.com/office/powerpoint/2010/main" val="15696745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F93BA-2EA1-6EAC-2AE8-A3D9DDB41580}"/>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FF438CCD-3131-0603-1795-81050BE1A6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F285464B-37CB-C1CA-0AA2-01982BA4C1FA}"/>
              </a:ext>
            </a:extLst>
          </p:cNvPr>
          <p:cNvSpPr>
            <a:spLocks noGrp="1"/>
          </p:cNvSpPr>
          <p:nvPr>
            <p:ph type="dt" sz="half" idx="10"/>
          </p:nvPr>
        </p:nvSpPr>
        <p:spPr/>
        <p:txBody>
          <a:bodyPr/>
          <a:lstStyle/>
          <a:p>
            <a:fld id="{09E46F9E-FD6F-4524-9321-50566BFBF105}" type="datetimeFigureOut">
              <a:rPr lang="pt-PT" smtClean="0"/>
              <a:t>25/01/2023</a:t>
            </a:fld>
            <a:endParaRPr lang="pt-PT"/>
          </a:p>
        </p:txBody>
      </p:sp>
      <p:sp>
        <p:nvSpPr>
          <p:cNvPr id="5" name="Footer Placeholder 4">
            <a:extLst>
              <a:ext uri="{FF2B5EF4-FFF2-40B4-BE49-F238E27FC236}">
                <a16:creationId xmlns:a16="http://schemas.microsoft.com/office/drawing/2014/main" id="{A3362DE1-EF99-815F-5100-AE2BE38F5D53}"/>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5507F34F-C002-CB46-EB4D-9B3A3DF78AFC}"/>
              </a:ext>
            </a:extLst>
          </p:cNvPr>
          <p:cNvSpPr>
            <a:spLocks noGrp="1"/>
          </p:cNvSpPr>
          <p:nvPr>
            <p:ph type="sldNum" sz="quarter" idx="12"/>
          </p:nvPr>
        </p:nvSpPr>
        <p:spPr/>
        <p:txBody>
          <a:bodyPr/>
          <a:lstStyle/>
          <a:p>
            <a:fld id="{B26C1A41-E5F1-44D9-BE2E-000AF7DBA6DC}" type="slidenum">
              <a:rPr lang="pt-PT" smtClean="0"/>
              <a:t>‹#›</a:t>
            </a:fld>
            <a:endParaRPr lang="pt-PT"/>
          </a:p>
        </p:txBody>
      </p:sp>
    </p:spTree>
    <p:extLst>
      <p:ext uri="{BB962C8B-B14F-4D97-AF65-F5344CB8AC3E}">
        <p14:creationId xmlns:p14="http://schemas.microsoft.com/office/powerpoint/2010/main" val="41682082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A8171-D92C-E0F8-2A7B-9239B50A90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PT"/>
          </a:p>
        </p:txBody>
      </p:sp>
      <p:sp>
        <p:nvSpPr>
          <p:cNvPr id="3" name="Text Placeholder 2">
            <a:extLst>
              <a:ext uri="{FF2B5EF4-FFF2-40B4-BE49-F238E27FC236}">
                <a16:creationId xmlns:a16="http://schemas.microsoft.com/office/drawing/2014/main" id="{3B838B85-B5AA-A915-AFC6-365564928C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C597A2-44E4-E090-4BB3-CEAB64EBEB63}"/>
              </a:ext>
            </a:extLst>
          </p:cNvPr>
          <p:cNvSpPr>
            <a:spLocks noGrp="1"/>
          </p:cNvSpPr>
          <p:nvPr>
            <p:ph type="dt" sz="half" idx="10"/>
          </p:nvPr>
        </p:nvSpPr>
        <p:spPr/>
        <p:txBody>
          <a:bodyPr/>
          <a:lstStyle/>
          <a:p>
            <a:fld id="{09E46F9E-FD6F-4524-9321-50566BFBF105}" type="datetimeFigureOut">
              <a:rPr lang="pt-PT" smtClean="0"/>
              <a:t>25/01/2023</a:t>
            </a:fld>
            <a:endParaRPr lang="pt-PT"/>
          </a:p>
        </p:txBody>
      </p:sp>
      <p:sp>
        <p:nvSpPr>
          <p:cNvPr id="5" name="Footer Placeholder 4">
            <a:extLst>
              <a:ext uri="{FF2B5EF4-FFF2-40B4-BE49-F238E27FC236}">
                <a16:creationId xmlns:a16="http://schemas.microsoft.com/office/drawing/2014/main" id="{A1F3E494-D952-1F6A-0F11-13044C1934DA}"/>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A6565684-24CE-9AF1-CC60-B7095F4B7AB4}"/>
              </a:ext>
            </a:extLst>
          </p:cNvPr>
          <p:cNvSpPr>
            <a:spLocks noGrp="1"/>
          </p:cNvSpPr>
          <p:nvPr>
            <p:ph type="sldNum" sz="quarter" idx="12"/>
          </p:nvPr>
        </p:nvSpPr>
        <p:spPr/>
        <p:txBody>
          <a:bodyPr/>
          <a:lstStyle/>
          <a:p>
            <a:fld id="{B26C1A41-E5F1-44D9-BE2E-000AF7DBA6DC}" type="slidenum">
              <a:rPr lang="pt-PT" smtClean="0"/>
              <a:t>‹#›</a:t>
            </a:fld>
            <a:endParaRPr lang="pt-PT"/>
          </a:p>
        </p:txBody>
      </p:sp>
    </p:spTree>
    <p:extLst>
      <p:ext uri="{BB962C8B-B14F-4D97-AF65-F5344CB8AC3E}">
        <p14:creationId xmlns:p14="http://schemas.microsoft.com/office/powerpoint/2010/main" val="3015493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5E267-B9B3-933D-A365-56F5A82C0644}"/>
              </a:ext>
            </a:extLst>
          </p:cNvPr>
          <p:cNvSpPr>
            <a:spLocks noGrp="1"/>
          </p:cNvSpPr>
          <p:nvPr>
            <p:ph type="title"/>
          </p:nvPr>
        </p:nvSpPr>
        <p:spPr/>
        <p:txBody>
          <a:bodyPr/>
          <a:lstStyle/>
          <a:p>
            <a:r>
              <a:rPr lang="en-US"/>
              <a:t>Click to edit Master title style</a:t>
            </a:r>
            <a:endParaRPr lang="pt-PT"/>
          </a:p>
        </p:txBody>
      </p:sp>
      <p:sp>
        <p:nvSpPr>
          <p:cNvPr id="3" name="Content Placeholder 2">
            <a:extLst>
              <a:ext uri="{FF2B5EF4-FFF2-40B4-BE49-F238E27FC236}">
                <a16:creationId xmlns:a16="http://schemas.microsoft.com/office/drawing/2014/main" id="{A56EA50C-7433-CE56-7F3C-BEFDC74436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Content Placeholder 3">
            <a:extLst>
              <a:ext uri="{FF2B5EF4-FFF2-40B4-BE49-F238E27FC236}">
                <a16:creationId xmlns:a16="http://schemas.microsoft.com/office/drawing/2014/main" id="{078F2424-4AC9-19BE-5695-044E019C5A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Date Placeholder 4">
            <a:extLst>
              <a:ext uri="{FF2B5EF4-FFF2-40B4-BE49-F238E27FC236}">
                <a16:creationId xmlns:a16="http://schemas.microsoft.com/office/drawing/2014/main" id="{FAC3E8F6-6C69-CB4D-80FD-446716628154}"/>
              </a:ext>
            </a:extLst>
          </p:cNvPr>
          <p:cNvSpPr>
            <a:spLocks noGrp="1"/>
          </p:cNvSpPr>
          <p:nvPr>
            <p:ph type="dt" sz="half" idx="10"/>
          </p:nvPr>
        </p:nvSpPr>
        <p:spPr/>
        <p:txBody>
          <a:bodyPr/>
          <a:lstStyle/>
          <a:p>
            <a:fld id="{09E46F9E-FD6F-4524-9321-50566BFBF105}" type="datetimeFigureOut">
              <a:rPr lang="pt-PT" smtClean="0"/>
              <a:t>25/01/2023</a:t>
            </a:fld>
            <a:endParaRPr lang="pt-PT"/>
          </a:p>
        </p:txBody>
      </p:sp>
      <p:sp>
        <p:nvSpPr>
          <p:cNvPr id="6" name="Footer Placeholder 5">
            <a:extLst>
              <a:ext uri="{FF2B5EF4-FFF2-40B4-BE49-F238E27FC236}">
                <a16:creationId xmlns:a16="http://schemas.microsoft.com/office/drawing/2014/main" id="{583C9F3E-D1B7-26E7-B624-34068FF2D61F}"/>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CF962CDD-FDE4-1C3B-F972-BEA9FBEF3FD4}"/>
              </a:ext>
            </a:extLst>
          </p:cNvPr>
          <p:cNvSpPr>
            <a:spLocks noGrp="1"/>
          </p:cNvSpPr>
          <p:nvPr>
            <p:ph type="sldNum" sz="quarter" idx="12"/>
          </p:nvPr>
        </p:nvSpPr>
        <p:spPr/>
        <p:txBody>
          <a:bodyPr/>
          <a:lstStyle/>
          <a:p>
            <a:fld id="{B26C1A41-E5F1-44D9-BE2E-000AF7DBA6DC}" type="slidenum">
              <a:rPr lang="pt-PT" smtClean="0"/>
              <a:t>‹#›</a:t>
            </a:fld>
            <a:endParaRPr lang="pt-PT"/>
          </a:p>
        </p:txBody>
      </p:sp>
    </p:spTree>
    <p:extLst>
      <p:ext uri="{BB962C8B-B14F-4D97-AF65-F5344CB8AC3E}">
        <p14:creationId xmlns:p14="http://schemas.microsoft.com/office/powerpoint/2010/main" val="1595850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12A36-F04B-DEED-FB6E-A8B39B6C5AEE}"/>
              </a:ext>
            </a:extLst>
          </p:cNvPr>
          <p:cNvSpPr>
            <a:spLocks noGrp="1"/>
          </p:cNvSpPr>
          <p:nvPr>
            <p:ph type="title"/>
          </p:nvPr>
        </p:nvSpPr>
        <p:spPr>
          <a:xfrm>
            <a:off x="839788" y="365125"/>
            <a:ext cx="10515600" cy="1325563"/>
          </a:xfrm>
        </p:spPr>
        <p:txBody>
          <a:bodyPr/>
          <a:lstStyle/>
          <a:p>
            <a:r>
              <a:rPr lang="en-US"/>
              <a:t>Click to edit Master title style</a:t>
            </a:r>
            <a:endParaRPr lang="pt-PT"/>
          </a:p>
        </p:txBody>
      </p:sp>
      <p:sp>
        <p:nvSpPr>
          <p:cNvPr id="3" name="Text Placeholder 2">
            <a:extLst>
              <a:ext uri="{FF2B5EF4-FFF2-40B4-BE49-F238E27FC236}">
                <a16:creationId xmlns:a16="http://schemas.microsoft.com/office/drawing/2014/main" id="{C7AA23A6-A705-FE24-B2C1-A7C952CC74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3BC868-39D5-119A-604E-07E33F2D77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5" name="Text Placeholder 4">
            <a:extLst>
              <a:ext uri="{FF2B5EF4-FFF2-40B4-BE49-F238E27FC236}">
                <a16:creationId xmlns:a16="http://schemas.microsoft.com/office/drawing/2014/main" id="{769C082D-21CB-D69D-4B2C-F488A53BE6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0624C8-49F3-5117-8166-979F479978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7" name="Date Placeholder 6">
            <a:extLst>
              <a:ext uri="{FF2B5EF4-FFF2-40B4-BE49-F238E27FC236}">
                <a16:creationId xmlns:a16="http://schemas.microsoft.com/office/drawing/2014/main" id="{C3622E7A-A200-9E75-FD9E-88DB44FAB890}"/>
              </a:ext>
            </a:extLst>
          </p:cNvPr>
          <p:cNvSpPr>
            <a:spLocks noGrp="1"/>
          </p:cNvSpPr>
          <p:nvPr>
            <p:ph type="dt" sz="half" idx="10"/>
          </p:nvPr>
        </p:nvSpPr>
        <p:spPr/>
        <p:txBody>
          <a:bodyPr/>
          <a:lstStyle/>
          <a:p>
            <a:fld id="{09E46F9E-FD6F-4524-9321-50566BFBF105}" type="datetimeFigureOut">
              <a:rPr lang="pt-PT" smtClean="0"/>
              <a:t>25/01/2023</a:t>
            </a:fld>
            <a:endParaRPr lang="pt-PT"/>
          </a:p>
        </p:txBody>
      </p:sp>
      <p:sp>
        <p:nvSpPr>
          <p:cNvPr id="8" name="Footer Placeholder 7">
            <a:extLst>
              <a:ext uri="{FF2B5EF4-FFF2-40B4-BE49-F238E27FC236}">
                <a16:creationId xmlns:a16="http://schemas.microsoft.com/office/drawing/2014/main" id="{06FC33AF-539E-BD97-9851-B6189C39AB51}"/>
              </a:ext>
            </a:extLst>
          </p:cNvPr>
          <p:cNvSpPr>
            <a:spLocks noGrp="1"/>
          </p:cNvSpPr>
          <p:nvPr>
            <p:ph type="ftr" sz="quarter" idx="11"/>
          </p:nvPr>
        </p:nvSpPr>
        <p:spPr/>
        <p:txBody>
          <a:bodyPr/>
          <a:lstStyle/>
          <a:p>
            <a:endParaRPr lang="pt-PT"/>
          </a:p>
        </p:txBody>
      </p:sp>
      <p:sp>
        <p:nvSpPr>
          <p:cNvPr id="9" name="Slide Number Placeholder 8">
            <a:extLst>
              <a:ext uri="{FF2B5EF4-FFF2-40B4-BE49-F238E27FC236}">
                <a16:creationId xmlns:a16="http://schemas.microsoft.com/office/drawing/2014/main" id="{F1A5E97B-23CF-1D1C-2716-4C182BF8CAC3}"/>
              </a:ext>
            </a:extLst>
          </p:cNvPr>
          <p:cNvSpPr>
            <a:spLocks noGrp="1"/>
          </p:cNvSpPr>
          <p:nvPr>
            <p:ph type="sldNum" sz="quarter" idx="12"/>
          </p:nvPr>
        </p:nvSpPr>
        <p:spPr/>
        <p:txBody>
          <a:bodyPr/>
          <a:lstStyle/>
          <a:p>
            <a:fld id="{B26C1A41-E5F1-44D9-BE2E-000AF7DBA6DC}" type="slidenum">
              <a:rPr lang="pt-PT" smtClean="0"/>
              <a:t>‹#›</a:t>
            </a:fld>
            <a:endParaRPr lang="pt-PT"/>
          </a:p>
        </p:txBody>
      </p:sp>
    </p:spTree>
    <p:extLst>
      <p:ext uri="{BB962C8B-B14F-4D97-AF65-F5344CB8AC3E}">
        <p14:creationId xmlns:p14="http://schemas.microsoft.com/office/powerpoint/2010/main" val="314992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2562226"/>
            <a:ext cx="3932238" cy="2147887"/>
          </a:xfrm>
          <a:prstGeom prst="rect">
            <a:avLst/>
          </a:prstGeom>
        </p:spPr>
        <p:txBody>
          <a:bodyPr/>
          <a:lstStyle/>
          <a:p>
            <a:endParaRPr lang="id-ID"/>
          </a:p>
        </p:txBody>
      </p:sp>
      <p:sp>
        <p:nvSpPr>
          <p:cNvPr id="4" name="Picture Placeholder 2"/>
          <p:cNvSpPr>
            <a:spLocks noGrp="1"/>
          </p:cNvSpPr>
          <p:nvPr>
            <p:ph type="pic" sz="quarter" idx="11"/>
          </p:nvPr>
        </p:nvSpPr>
        <p:spPr>
          <a:xfrm>
            <a:off x="3932238" y="4710113"/>
            <a:ext cx="4327524" cy="2147887"/>
          </a:xfrm>
          <a:prstGeom prst="rect">
            <a:avLst/>
          </a:prstGeom>
        </p:spPr>
        <p:txBody>
          <a:bodyPr/>
          <a:lstStyle/>
          <a:p>
            <a:endParaRPr lang="id-ID"/>
          </a:p>
        </p:txBody>
      </p:sp>
      <p:sp>
        <p:nvSpPr>
          <p:cNvPr id="5" name="Picture Placeholder 2"/>
          <p:cNvSpPr>
            <a:spLocks noGrp="1"/>
          </p:cNvSpPr>
          <p:nvPr>
            <p:ph type="pic" sz="quarter" idx="12"/>
          </p:nvPr>
        </p:nvSpPr>
        <p:spPr>
          <a:xfrm>
            <a:off x="8259762" y="2562226"/>
            <a:ext cx="3932238" cy="2147887"/>
          </a:xfrm>
          <a:prstGeom prst="rect">
            <a:avLst/>
          </a:prstGeom>
        </p:spPr>
        <p:txBody>
          <a:bodyPr/>
          <a:lstStyle/>
          <a:p>
            <a:endParaRPr lang="id-ID"/>
          </a:p>
        </p:txBody>
      </p:sp>
    </p:spTree>
    <p:extLst>
      <p:ext uri="{BB962C8B-B14F-4D97-AF65-F5344CB8AC3E}">
        <p14:creationId xmlns:p14="http://schemas.microsoft.com/office/powerpoint/2010/main" val="371441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09167-B9FC-C82F-45DF-A190C455377C}"/>
              </a:ext>
            </a:extLst>
          </p:cNvPr>
          <p:cNvSpPr>
            <a:spLocks noGrp="1"/>
          </p:cNvSpPr>
          <p:nvPr>
            <p:ph type="title"/>
          </p:nvPr>
        </p:nvSpPr>
        <p:spPr/>
        <p:txBody>
          <a:bodyPr/>
          <a:lstStyle/>
          <a:p>
            <a:r>
              <a:rPr lang="en-US"/>
              <a:t>Click to edit Master title style</a:t>
            </a:r>
            <a:endParaRPr lang="pt-PT"/>
          </a:p>
        </p:txBody>
      </p:sp>
      <p:sp>
        <p:nvSpPr>
          <p:cNvPr id="3" name="Date Placeholder 2">
            <a:extLst>
              <a:ext uri="{FF2B5EF4-FFF2-40B4-BE49-F238E27FC236}">
                <a16:creationId xmlns:a16="http://schemas.microsoft.com/office/drawing/2014/main" id="{36FB7218-7AA6-D885-C39E-E2ED953062B5}"/>
              </a:ext>
            </a:extLst>
          </p:cNvPr>
          <p:cNvSpPr>
            <a:spLocks noGrp="1"/>
          </p:cNvSpPr>
          <p:nvPr>
            <p:ph type="dt" sz="half" idx="10"/>
          </p:nvPr>
        </p:nvSpPr>
        <p:spPr/>
        <p:txBody>
          <a:bodyPr/>
          <a:lstStyle/>
          <a:p>
            <a:fld id="{09E46F9E-FD6F-4524-9321-50566BFBF105}" type="datetimeFigureOut">
              <a:rPr lang="pt-PT" smtClean="0"/>
              <a:t>25/01/2023</a:t>
            </a:fld>
            <a:endParaRPr lang="pt-PT"/>
          </a:p>
        </p:txBody>
      </p:sp>
      <p:sp>
        <p:nvSpPr>
          <p:cNvPr id="4" name="Footer Placeholder 3">
            <a:extLst>
              <a:ext uri="{FF2B5EF4-FFF2-40B4-BE49-F238E27FC236}">
                <a16:creationId xmlns:a16="http://schemas.microsoft.com/office/drawing/2014/main" id="{1E9BD393-F58B-B048-AC00-19330C2222E0}"/>
              </a:ext>
            </a:extLst>
          </p:cNvPr>
          <p:cNvSpPr>
            <a:spLocks noGrp="1"/>
          </p:cNvSpPr>
          <p:nvPr>
            <p:ph type="ftr" sz="quarter" idx="11"/>
          </p:nvPr>
        </p:nvSpPr>
        <p:spPr/>
        <p:txBody>
          <a:bodyPr/>
          <a:lstStyle/>
          <a:p>
            <a:endParaRPr lang="pt-PT"/>
          </a:p>
        </p:txBody>
      </p:sp>
      <p:sp>
        <p:nvSpPr>
          <p:cNvPr id="5" name="Slide Number Placeholder 4">
            <a:extLst>
              <a:ext uri="{FF2B5EF4-FFF2-40B4-BE49-F238E27FC236}">
                <a16:creationId xmlns:a16="http://schemas.microsoft.com/office/drawing/2014/main" id="{477ABD65-46E2-2BFD-8BCB-BC160091E2BB}"/>
              </a:ext>
            </a:extLst>
          </p:cNvPr>
          <p:cNvSpPr>
            <a:spLocks noGrp="1"/>
          </p:cNvSpPr>
          <p:nvPr>
            <p:ph type="sldNum" sz="quarter" idx="12"/>
          </p:nvPr>
        </p:nvSpPr>
        <p:spPr/>
        <p:txBody>
          <a:bodyPr/>
          <a:lstStyle/>
          <a:p>
            <a:fld id="{B26C1A41-E5F1-44D9-BE2E-000AF7DBA6DC}" type="slidenum">
              <a:rPr lang="pt-PT" smtClean="0"/>
              <a:t>‹#›</a:t>
            </a:fld>
            <a:endParaRPr lang="pt-PT"/>
          </a:p>
        </p:txBody>
      </p:sp>
    </p:spTree>
    <p:extLst>
      <p:ext uri="{BB962C8B-B14F-4D97-AF65-F5344CB8AC3E}">
        <p14:creationId xmlns:p14="http://schemas.microsoft.com/office/powerpoint/2010/main" val="2111152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C85441-2330-C4DE-D9F9-98CE7FD298E8}"/>
              </a:ext>
            </a:extLst>
          </p:cNvPr>
          <p:cNvSpPr>
            <a:spLocks noGrp="1"/>
          </p:cNvSpPr>
          <p:nvPr>
            <p:ph type="dt" sz="half" idx="10"/>
          </p:nvPr>
        </p:nvSpPr>
        <p:spPr/>
        <p:txBody>
          <a:bodyPr/>
          <a:lstStyle/>
          <a:p>
            <a:fld id="{09E46F9E-FD6F-4524-9321-50566BFBF105}" type="datetimeFigureOut">
              <a:rPr lang="pt-PT" smtClean="0"/>
              <a:t>25/01/2023</a:t>
            </a:fld>
            <a:endParaRPr lang="pt-PT"/>
          </a:p>
        </p:txBody>
      </p:sp>
      <p:sp>
        <p:nvSpPr>
          <p:cNvPr id="3" name="Footer Placeholder 2">
            <a:extLst>
              <a:ext uri="{FF2B5EF4-FFF2-40B4-BE49-F238E27FC236}">
                <a16:creationId xmlns:a16="http://schemas.microsoft.com/office/drawing/2014/main" id="{DEBC0A2F-FFB4-A520-7DE5-AF6F76A57295}"/>
              </a:ext>
            </a:extLst>
          </p:cNvPr>
          <p:cNvSpPr>
            <a:spLocks noGrp="1"/>
          </p:cNvSpPr>
          <p:nvPr>
            <p:ph type="ftr" sz="quarter" idx="11"/>
          </p:nvPr>
        </p:nvSpPr>
        <p:spPr/>
        <p:txBody>
          <a:bodyPr/>
          <a:lstStyle/>
          <a:p>
            <a:endParaRPr lang="pt-PT"/>
          </a:p>
        </p:txBody>
      </p:sp>
      <p:sp>
        <p:nvSpPr>
          <p:cNvPr id="4" name="Slide Number Placeholder 3">
            <a:extLst>
              <a:ext uri="{FF2B5EF4-FFF2-40B4-BE49-F238E27FC236}">
                <a16:creationId xmlns:a16="http://schemas.microsoft.com/office/drawing/2014/main" id="{845D122A-12C5-1B82-CC67-5DD45CB9F42C}"/>
              </a:ext>
            </a:extLst>
          </p:cNvPr>
          <p:cNvSpPr>
            <a:spLocks noGrp="1"/>
          </p:cNvSpPr>
          <p:nvPr>
            <p:ph type="sldNum" sz="quarter" idx="12"/>
          </p:nvPr>
        </p:nvSpPr>
        <p:spPr/>
        <p:txBody>
          <a:bodyPr/>
          <a:lstStyle/>
          <a:p>
            <a:fld id="{B26C1A41-E5F1-44D9-BE2E-000AF7DBA6DC}" type="slidenum">
              <a:rPr lang="pt-PT" smtClean="0"/>
              <a:t>‹#›</a:t>
            </a:fld>
            <a:endParaRPr lang="pt-PT"/>
          </a:p>
        </p:txBody>
      </p:sp>
    </p:spTree>
    <p:extLst>
      <p:ext uri="{BB962C8B-B14F-4D97-AF65-F5344CB8AC3E}">
        <p14:creationId xmlns:p14="http://schemas.microsoft.com/office/powerpoint/2010/main" val="12253839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6A49-8C4A-CD55-0C7F-F82CED381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Content Placeholder 2">
            <a:extLst>
              <a:ext uri="{FF2B5EF4-FFF2-40B4-BE49-F238E27FC236}">
                <a16:creationId xmlns:a16="http://schemas.microsoft.com/office/drawing/2014/main" id="{8A3C63D5-DE62-D315-D1CA-14A214B7F6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Text Placeholder 3">
            <a:extLst>
              <a:ext uri="{FF2B5EF4-FFF2-40B4-BE49-F238E27FC236}">
                <a16:creationId xmlns:a16="http://schemas.microsoft.com/office/drawing/2014/main" id="{17049FCB-7A0E-6287-5E08-D337A3BA2D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E53B67-6ED9-7C19-7F0C-E117F81FA5C7}"/>
              </a:ext>
            </a:extLst>
          </p:cNvPr>
          <p:cNvSpPr>
            <a:spLocks noGrp="1"/>
          </p:cNvSpPr>
          <p:nvPr>
            <p:ph type="dt" sz="half" idx="10"/>
          </p:nvPr>
        </p:nvSpPr>
        <p:spPr/>
        <p:txBody>
          <a:bodyPr/>
          <a:lstStyle/>
          <a:p>
            <a:fld id="{09E46F9E-FD6F-4524-9321-50566BFBF105}" type="datetimeFigureOut">
              <a:rPr lang="pt-PT" smtClean="0"/>
              <a:t>25/01/2023</a:t>
            </a:fld>
            <a:endParaRPr lang="pt-PT"/>
          </a:p>
        </p:txBody>
      </p:sp>
      <p:sp>
        <p:nvSpPr>
          <p:cNvPr id="6" name="Footer Placeholder 5">
            <a:extLst>
              <a:ext uri="{FF2B5EF4-FFF2-40B4-BE49-F238E27FC236}">
                <a16:creationId xmlns:a16="http://schemas.microsoft.com/office/drawing/2014/main" id="{8459F1AB-D7AC-93D2-6C33-33F74C4E3233}"/>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59B4FCD4-D7DB-27CA-955A-4957AD19550F}"/>
              </a:ext>
            </a:extLst>
          </p:cNvPr>
          <p:cNvSpPr>
            <a:spLocks noGrp="1"/>
          </p:cNvSpPr>
          <p:nvPr>
            <p:ph type="sldNum" sz="quarter" idx="12"/>
          </p:nvPr>
        </p:nvSpPr>
        <p:spPr/>
        <p:txBody>
          <a:bodyPr/>
          <a:lstStyle/>
          <a:p>
            <a:fld id="{B26C1A41-E5F1-44D9-BE2E-000AF7DBA6DC}" type="slidenum">
              <a:rPr lang="pt-PT" smtClean="0"/>
              <a:t>‹#›</a:t>
            </a:fld>
            <a:endParaRPr lang="pt-PT"/>
          </a:p>
        </p:txBody>
      </p:sp>
    </p:spTree>
    <p:extLst>
      <p:ext uri="{BB962C8B-B14F-4D97-AF65-F5344CB8AC3E}">
        <p14:creationId xmlns:p14="http://schemas.microsoft.com/office/powerpoint/2010/main" val="5899803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6EA-0BB9-0E90-0EC2-DCF30233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PT"/>
          </a:p>
        </p:txBody>
      </p:sp>
      <p:sp>
        <p:nvSpPr>
          <p:cNvPr id="3" name="Picture Placeholder 2">
            <a:extLst>
              <a:ext uri="{FF2B5EF4-FFF2-40B4-BE49-F238E27FC236}">
                <a16:creationId xmlns:a16="http://schemas.microsoft.com/office/drawing/2014/main" id="{A50EE726-40B0-84F7-5C4F-E53E6B23DE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Text Placeholder 3">
            <a:extLst>
              <a:ext uri="{FF2B5EF4-FFF2-40B4-BE49-F238E27FC236}">
                <a16:creationId xmlns:a16="http://schemas.microsoft.com/office/drawing/2014/main" id="{1EC20521-E503-4C95-C002-7FC068B5B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6E3C34-25FD-1691-176F-8FE06993591E}"/>
              </a:ext>
            </a:extLst>
          </p:cNvPr>
          <p:cNvSpPr>
            <a:spLocks noGrp="1"/>
          </p:cNvSpPr>
          <p:nvPr>
            <p:ph type="dt" sz="half" idx="10"/>
          </p:nvPr>
        </p:nvSpPr>
        <p:spPr/>
        <p:txBody>
          <a:bodyPr/>
          <a:lstStyle/>
          <a:p>
            <a:fld id="{09E46F9E-FD6F-4524-9321-50566BFBF105}" type="datetimeFigureOut">
              <a:rPr lang="pt-PT" smtClean="0"/>
              <a:t>25/01/2023</a:t>
            </a:fld>
            <a:endParaRPr lang="pt-PT"/>
          </a:p>
        </p:txBody>
      </p:sp>
      <p:sp>
        <p:nvSpPr>
          <p:cNvPr id="6" name="Footer Placeholder 5">
            <a:extLst>
              <a:ext uri="{FF2B5EF4-FFF2-40B4-BE49-F238E27FC236}">
                <a16:creationId xmlns:a16="http://schemas.microsoft.com/office/drawing/2014/main" id="{D0D276D9-989C-0467-5A48-8B4F744C3B9C}"/>
              </a:ext>
            </a:extLst>
          </p:cNvPr>
          <p:cNvSpPr>
            <a:spLocks noGrp="1"/>
          </p:cNvSpPr>
          <p:nvPr>
            <p:ph type="ftr" sz="quarter" idx="11"/>
          </p:nvPr>
        </p:nvSpPr>
        <p:spPr/>
        <p:txBody>
          <a:bodyPr/>
          <a:lstStyle/>
          <a:p>
            <a:endParaRPr lang="pt-PT"/>
          </a:p>
        </p:txBody>
      </p:sp>
      <p:sp>
        <p:nvSpPr>
          <p:cNvPr id="7" name="Slide Number Placeholder 6">
            <a:extLst>
              <a:ext uri="{FF2B5EF4-FFF2-40B4-BE49-F238E27FC236}">
                <a16:creationId xmlns:a16="http://schemas.microsoft.com/office/drawing/2014/main" id="{224A8D49-EDB8-A6C8-ACC1-18B4B1E5ACC4}"/>
              </a:ext>
            </a:extLst>
          </p:cNvPr>
          <p:cNvSpPr>
            <a:spLocks noGrp="1"/>
          </p:cNvSpPr>
          <p:nvPr>
            <p:ph type="sldNum" sz="quarter" idx="12"/>
          </p:nvPr>
        </p:nvSpPr>
        <p:spPr/>
        <p:txBody>
          <a:bodyPr/>
          <a:lstStyle/>
          <a:p>
            <a:fld id="{B26C1A41-E5F1-44D9-BE2E-000AF7DBA6DC}" type="slidenum">
              <a:rPr lang="pt-PT" smtClean="0"/>
              <a:t>‹#›</a:t>
            </a:fld>
            <a:endParaRPr lang="pt-PT"/>
          </a:p>
        </p:txBody>
      </p:sp>
    </p:spTree>
    <p:extLst>
      <p:ext uri="{BB962C8B-B14F-4D97-AF65-F5344CB8AC3E}">
        <p14:creationId xmlns:p14="http://schemas.microsoft.com/office/powerpoint/2010/main" val="29327916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F0DD6-D001-58D0-07A1-FCFF40A71155}"/>
              </a:ext>
            </a:extLst>
          </p:cNvPr>
          <p:cNvSpPr>
            <a:spLocks noGrp="1"/>
          </p:cNvSpPr>
          <p:nvPr>
            <p:ph type="title"/>
          </p:nvPr>
        </p:nvSpPr>
        <p:spPr/>
        <p:txBody>
          <a:bodyPr/>
          <a:lstStyle/>
          <a:p>
            <a:r>
              <a:rPr lang="en-US"/>
              <a:t>Click to edit Master title style</a:t>
            </a:r>
            <a:endParaRPr lang="pt-PT"/>
          </a:p>
        </p:txBody>
      </p:sp>
      <p:sp>
        <p:nvSpPr>
          <p:cNvPr id="3" name="Vertical Text Placeholder 2">
            <a:extLst>
              <a:ext uri="{FF2B5EF4-FFF2-40B4-BE49-F238E27FC236}">
                <a16:creationId xmlns:a16="http://schemas.microsoft.com/office/drawing/2014/main" id="{B23ED974-8050-DA93-722B-FD6025D003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26B82A84-9E52-4052-BA05-A699C13508D1}"/>
              </a:ext>
            </a:extLst>
          </p:cNvPr>
          <p:cNvSpPr>
            <a:spLocks noGrp="1"/>
          </p:cNvSpPr>
          <p:nvPr>
            <p:ph type="dt" sz="half" idx="10"/>
          </p:nvPr>
        </p:nvSpPr>
        <p:spPr/>
        <p:txBody>
          <a:bodyPr/>
          <a:lstStyle/>
          <a:p>
            <a:fld id="{09E46F9E-FD6F-4524-9321-50566BFBF105}" type="datetimeFigureOut">
              <a:rPr lang="pt-PT" smtClean="0"/>
              <a:t>25/01/2023</a:t>
            </a:fld>
            <a:endParaRPr lang="pt-PT"/>
          </a:p>
        </p:txBody>
      </p:sp>
      <p:sp>
        <p:nvSpPr>
          <p:cNvPr id="5" name="Footer Placeholder 4">
            <a:extLst>
              <a:ext uri="{FF2B5EF4-FFF2-40B4-BE49-F238E27FC236}">
                <a16:creationId xmlns:a16="http://schemas.microsoft.com/office/drawing/2014/main" id="{9B52DB04-F95F-9154-B310-1E9D0DED1AA7}"/>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438236A0-4288-1E60-E5E6-0AD4225A58C0}"/>
              </a:ext>
            </a:extLst>
          </p:cNvPr>
          <p:cNvSpPr>
            <a:spLocks noGrp="1"/>
          </p:cNvSpPr>
          <p:nvPr>
            <p:ph type="sldNum" sz="quarter" idx="12"/>
          </p:nvPr>
        </p:nvSpPr>
        <p:spPr/>
        <p:txBody>
          <a:bodyPr/>
          <a:lstStyle/>
          <a:p>
            <a:fld id="{B26C1A41-E5F1-44D9-BE2E-000AF7DBA6DC}" type="slidenum">
              <a:rPr lang="pt-PT" smtClean="0"/>
              <a:t>‹#›</a:t>
            </a:fld>
            <a:endParaRPr lang="pt-PT"/>
          </a:p>
        </p:txBody>
      </p:sp>
    </p:spTree>
    <p:extLst>
      <p:ext uri="{BB962C8B-B14F-4D97-AF65-F5344CB8AC3E}">
        <p14:creationId xmlns:p14="http://schemas.microsoft.com/office/powerpoint/2010/main" val="40652728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AE6CF4-B0FF-9558-A2AA-F0E690D575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PT"/>
          </a:p>
        </p:txBody>
      </p:sp>
      <p:sp>
        <p:nvSpPr>
          <p:cNvPr id="3" name="Vertical Text Placeholder 2">
            <a:extLst>
              <a:ext uri="{FF2B5EF4-FFF2-40B4-BE49-F238E27FC236}">
                <a16:creationId xmlns:a16="http://schemas.microsoft.com/office/drawing/2014/main" id="{0E7CB296-32A0-B94F-1650-589225E1F3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6332E545-43C7-3141-705A-C9BC2097EBD0}"/>
              </a:ext>
            </a:extLst>
          </p:cNvPr>
          <p:cNvSpPr>
            <a:spLocks noGrp="1"/>
          </p:cNvSpPr>
          <p:nvPr>
            <p:ph type="dt" sz="half" idx="10"/>
          </p:nvPr>
        </p:nvSpPr>
        <p:spPr/>
        <p:txBody>
          <a:bodyPr/>
          <a:lstStyle/>
          <a:p>
            <a:fld id="{09E46F9E-FD6F-4524-9321-50566BFBF105}" type="datetimeFigureOut">
              <a:rPr lang="pt-PT" smtClean="0"/>
              <a:t>25/01/2023</a:t>
            </a:fld>
            <a:endParaRPr lang="pt-PT"/>
          </a:p>
        </p:txBody>
      </p:sp>
      <p:sp>
        <p:nvSpPr>
          <p:cNvPr id="5" name="Footer Placeholder 4">
            <a:extLst>
              <a:ext uri="{FF2B5EF4-FFF2-40B4-BE49-F238E27FC236}">
                <a16:creationId xmlns:a16="http://schemas.microsoft.com/office/drawing/2014/main" id="{2831416A-68EF-4BAD-C083-EDC7FF66DE12}"/>
              </a:ext>
            </a:extLst>
          </p:cNvPr>
          <p:cNvSpPr>
            <a:spLocks noGrp="1"/>
          </p:cNvSpPr>
          <p:nvPr>
            <p:ph type="ftr" sz="quarter" idx="11"/>
          </p:nvPr>
        </p:nvSpPr>
        <p:spPr/>
        <p:txBody>
          <a:bodyPr/>
          <a:lstStyle/>
          <a:p>
            <a:endParaRPr lang="pt-PT"/>
          </a:p>
        </p:txBody>
      </p:sp>
      <p:sp>
        <p:nvSpPr>
          <p:cNvPr id="6" name="Slide Number Placeholder 5">
            <a:extLst>
              <a:ext uri="{FF2B5EF4-FFF2-40B4-BE49-F238E27FC236}">
                <a16:creationId xmlns:a16="http://schemas.microsoft.com/office/drawing/2014/main" id="{4C16C320-9F9A-5A50-1DAB-939BF701352C}"/>
              </a:ext>
            </a:extLst>
          </p:cNvPr>
          <p:cNvSpPr>
            <a:spLocks noGrp="1"/>
          </p:cNvSpPr>
          <p:nvPr>
            <p:ph type="sldNum" sz="quarter" idx="12"/>
          </p:nvPr>
        </p:nvSpPr>
        <p:spPr/>
        <p:txBody>
          <a:bodyPr/>
          <a:lstStyle/>
          <a:p>
            <a:fld id="{B26C1A41-E5F1-44D9-BE2E-000AF7DBA6DC}" type="slidenum">
              <a:rPr lang="pt-PT" smtClean="0"/>
              <a:t>‹#›</a:t>
            </a:fld>
            <a:endParaRPr lang="pt-PT"/>
          </a:p>
        </p:txBody>
      </p:sp>
    </p:spTree>
    <p:extLst>
      <p:ext uri="{BB962C8B-B14F-4D97-AF65-F5344CB8AC3E}">
        <p14:creationId xmlns:p14="http://schemas.microsoft.com/office/powerpoint/2010/main" val="9399087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1999" cy="6858000"/>
          </a:xfrm>
          <a:prstGeom prst="rect">
            <a:avLst/>
          </a:prstGeom>
        </p:spPr>
        <p:txBody>
          <a:bodyPr/>
          <a:lstStyle/>
          <a:p>
            <a:endParaRPr lang="id-ID"/>
          </a:p>
        </p:txBody>
      </p:sp>
    </p:spTree>
    <p:extLst>
      <p:ext uri="{BB962C8B-B14F-4D97-AF65-F5344CB8AC3E}">
        <p14:creationId xmlns:p14="http://schemas.microsoft.com/office/powerpoint/2010/main" val="358455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3426246"/>
          </a:xfrm>
          <a:prstGeom prst="rect">
            <a:avLst/>
          </a:prstGeom>
        </p:spPr>
        <p:txBody>
          <a:bodyPr/>
          <a:lstStyle/>
          <a:p>
            <a:endParaRPr lang="id-ID"/>
          </a:p>
        </p:txBody>
      </p:sp>
    </p:spTree>
    <p:extLst>
      <p:ext uri="{BB962C8B-B14F-4D97-AF65-F5344CB8AC3E}">
        <p14:creationId xmlns:p14="http://schemas.microsoft.com/office/powerpoint/2010/main" val="50159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331495" y="0"/>
            <a:ext cx="3162510" cy="2127250"/>
          </a:xfrm>
          <a:prstGeom prst="rect">
            <a:avLst/>
          </a:prstGeom>
        </p:spPr>
        <p:txBody>
          <a:bodyPr/>
          <a:lstStyle/>
          <a:p>
            <a:endParaRPr lang="id-ID"/>
          </a:p>
        </p:txBody>
      </p:sp>
      <p:sp>
        <p:nvSpPr>
          <p:cNvPr id="7" name="Picture Placeholder 2"/>
          <p:cNvSpPr>
            <a:spLocks noGrp="1"/>
          </p:cNvSpPr>
          <p:nvPr>
            <p:ph type="pic" sz="quarter" idx="11"/>
          </p:nvPr>
        </p:nvSpPr>
        <p:spPr>
          <a:xfrm>
            <a:off x="5331495" y="2354428"/>
            <a:ext cx="3162510" cy="2127250"/>
          </a:xfrm>
          <a:prstGeom prst="rect">
            <a:avLst/>
          </a:prstGeom>
        </p:spPr>
        <p:txBody>
          <a:bodyPr/>
          <a:lstStyle/>
          <a:p>
            <a:endParaRPr lang="id-ID"/>
          </a:p>
        </p:txBody>
      </p:sp>
      <p:sp>
        <p:nvSpPr>
          <p:cNvPr id="8" name="Picture Placeholder 2"/>
          <p:cNvSpPr>
            <a:spLocks noGrp="1"/>
          </p:cNvSpPr>
          <p:nvPr>
            <p:ph type="pic" sz="quarter" idx="12"/>
          </p:nvPr>
        </p:nvSpPr>
        <p:spPr>
          <a:xfrm>
            <a:off x="5331495" y="4708856"/>
            <a:ext cx="3162510" cy="2127250"/>
          </a:xfrm>
          <a:prstGeom prst="rect">
            <a:avLst/>
          </a:prstGeom>
        </p:spPr>
        <p:txBody>
          <a:bodyPr/>
          <a:lstStyle/>
          <a:p>
            <a:endParaRPr lang="id-ID"/>
          </a:p>
        </p:txBody>
      </p:sp>
    </p:spTree>
    <p:extLst>
      <p:ext uri="{BB962C8B-B14F-4D97-AF65-F5344CB8AC3E}">
        <p14:creationId xmlns:p14="http://schemas.microsoft.com/office/powerpoint/2010/main" val="392398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542361" y="2258688"/>
            <a:ext cx="3117774" cy="4054475"/>
          </a:xfrm>
          <a:prstGeom prst="rect">
            <a:avLst/>
          </a:prstGeom>
        </p:spPr>
        <p:txBody>
          <a:bodyPr/>
          <a:lstStyle/>
          <a:p>
            <a:endParaRPr lang="id-ID"/>
          </a:p>
        </p:txBody>
      </p:sp>
    </p:spTree>
    <p:extLst>
      <p:ext uri="{BB962C8B-B14F-4D97-AF65-F5344CB8AC3E}">
        <p14:creationId xmlns:p14="http://schemas.microsoft.com/office/powerpoint/2010/main" val="102089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0" y="0"/>
            <a:ext cx="6095999" cy="6858000"/>
          </a:xfrm>
          <a:prstGeom prst="rect">
            <a:avLst/>
          </a:prstGeom>
        </p:spPr>
        <p:txBody>
          <a:bodyPr/>
          <a:lstStyle/>
          <a:p>
            <a:endParaRPr lang="id-ID"/>
          </a:p>
        </p:txBody>
      </p:sp>
    </p:spTree>
    <p:extLst>
      <p:ext uri="{BB962C8B-B14F-4D97-AF65-F5344CB8AC3E}">
        <p14:creationId xmlns:p14="http://schemas.microsoft.com/office/powerpoint/2010/main" val="115539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462879"/>
      </p:ext>
    </p:extLst>
  </p:cSld>
  <p:clrMap bg1="lt1" tx1="dk1" bg2="lt2" tx2="dk2" accent1="accent1" accent2="accent2" accent3="accent3" accent4="accent4" accent5="accent5" accent6="accent6" hlink="hlink" folHlink="folHlink"/>
  <p:sldLayoutIdLst>
    <p:sldLayoutId id="2147483650" r:id="rId1"/>
    <p:sldLayoutId id="2147483687" r:id="rId2"/>
    <p:sldLayoutId id="2147483651" r:id="rId3"/>
    <p:sldLayoutId id="2147483652" r:id="rId4"/>
    <p:sldLayoutId id="2147483670" r:id="rId5"/>
    <p:sldLayoutId id="2147483672" r:id="rId6"/>
    <p:sldLayoutId id="2147483673" r:id="rId7"/>
    <p:sldLayoutId id="2147483653" r:id="rId8"/>
    <p:sldLayoutId id="2147483654" r:id="rId9"/>
    <p:sldLayoutId id="2147483655" r:id="rId10"/>
    <p:sldLayoutId id="2147483649" r:id="rId11"/>
    <p:sldLayoutId id="2147483688" r:id="rId12"/>
    <p:sldLayoutId id="2147483656" r:id="rId13"/>
    <p:sldLayoutId id="2147483657" r:id="rId14"/>
    <p:sldLayoutId id="2147483661" r:id="rId15"/>
    <p:sldLayoutId id="2147483662" r:id="rId16"/>
    <p:sldLayoutId id="2147483663" r:id="rId17"/>
    <p:sldLayoutId id="2147483664" r:id="rId18"/>
    <p:sldLayoutId id="2147483665" r:id="rId19"/>
    <p:sldLayoutId id="2147483666" r:id="rId20"/>
    <p:sldLayoutId id="2147483658" r:id="rId21"/>
    <p:sldLayoutId id="2147483685" r:id="rId22"/>
    <p:sldLayoutId id="2147483686" r:id="rId23"/>
    <p:sldLayoutId id="2147483667" r:id="rId24"/>
    <p:sldLayoutId id="2147483671" r:id="rId25"/>
    <p:sldLayoutId id="2147483659" r:id="rId26"/>
    <p:sldLayoutId id="2147483668" r:id="rId27"/>
    <p:sldLayoutId id="2147483669" r:id="rId28"/>
    <p:sldLayoutId id="2147483674" r:id="rId29"/>
    <p:sldLayoutId id="2147483675" r:id="rId30"/>
    <p:sldLayoutId id="2147483678" r:id="rId31"/>
    <p:sldLayoutId id="2147483679" r:id="rId32"/>
    <p:sldLayoutId id="2147483680" r:id="rId33"/>
    <p:sldLayoutId id="2147483681" r:id="rId34"/>
    <p:sldLayoutId id="2147483682" r:id="rId35"/>
    <p:sldLayoutId id="2147483683" r:id="rId36"/>
    <p:sldLayoutId id="2147483689" r:id="rId37"/>
    <p:sldLayoutId id="2147483690" r:id="rId38"/>
    <p:sldLayoutId id="2147483691" r:id="rId39"/>
    <p:sldLayoutId id="2147483692" r:id="rId40"/>
    <p:sldLayoutId id="2147483693"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a:extLst>
              <a:ext uri="{FF2B5EF4-FFF2-40B4-BE49-F238E27FC236}">
                <a16:creationId xmlns:a16="http://schemas.microsoft.com/office/drawing/2014/main" id="{03D8B9DF-8D87-4A3E-9D5C-1A861418D0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PT"/>
              <a:t>Clique para editar o estilo de título do Modelo Global</a:t>
            </a:r>
          </a:p>
        </p:txBody>
      </p:sp>
      <p:sp>
        <p:nvSpPr>
          <p:cNvPr id="3" name="Marcador de Posição do Texto 2">
            <a:extLst>
              <a:ext uri="{FF2B5EF4-FFF2-40B4-BE49-F238E27FC236}">
                <a16:creationId xmlns:a16="http://schemas.microsoft.com/office/drawing/2014/main" id="{B6CAF1D9-C76B-434B-930D-04505DAB2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a:extLst>
              <a:ext uri="{FF2B5EF4-FFF2-40B4-BE49-F238E27FC236}">
                <a16:creationId xmlns:a16="http://schemas.microsoft.com/office/drawing/2014/main" id="{596ADAD2-4CA1-4854-BF8A-3013632AD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5AC67-B659-451D-B76D-908509E9C87E}" type="datetimeFigureOut">
              <a:rPr lang="pt-PT" smtClean="0"/>
              <a:t>25/01/2023</a:t>
            </a:fld>
            <a:endParaRPr lang="pt-PT"/>
          </a:p>
        </p:txBody>
      </p:sp>
      <p:sp>
        <p:nvSpPr>
          <p:cNvPr id="5" name="Marcador de Posição do Rodapé 4">
            <a:extLst>
              <a:ext uri="{FF2B5EF4-FFF2-40B4-BE49-F238E27FC236}">
                <a16:creationId xmlns:a16="http://schemas.microsoft.com/office/drawing/2014/main" id="{0F9F5285-0A90-43E4-A2E6-2A7BA557B5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a:extLst>
              <a:ext uri="{FF2B5EF4-FFF2-40B4-BE49-F238E27FC236}">
                <a16:creationId xmlns:a16="http://schemas.microsoft.com/office/drawing/2014/main" id="{8E9A83AB-7669-4F89-87FC-2082255B08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146A1-06F2-4789-B2D4-9877EE8073D4}" type="slidenum">
              <a:rPr lang="pt-PT" smtClean="0"/>
              <a:t>‹#›</a:t>
            </a:fld>
            <a:endParaRPr lang="pt-PT"/>
          </a:p>
        </p:txBody>
      </p:sp>
    </p:spTree>
    <p:extLst>
      <p:ext uri="{BB962C8B-B14F-4D97-AF65-F5344CB8AC3E}">
        <p14:creationId xmlns:p14="http://schemas.microsoft.com/office/powerpoint/2010/main" val="17172694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A95C38-C7AF-B346-F29A-421E6F89E0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PT"/>
          </a:p>
        </p:txBody>
      </p:sp>
      <p:sp>
        <p:nvSpPr>
          <p:cNvPr id="3" name="Text Placeholder 2">
            <a:extLst>
              <a:ext uri="{FF2B5EF4-FFF2-40B4-BE49-F238E27FC236}">
                <a16:creationId xmlns:a16="http://schemas.microsoft.com/office/drawing/2014/main" id="{453F1BAD-1973-9397-BD61-E25ABC7105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PT"/>
          </a:p>
        </p:txBody>
      </p:sp>
      <p:sp>
        <p:nvSpPr>
          <p:cNvPr id="4" name="Date Placeholder 3">
            <a:extLst>
              <a:ext uri="{FF2B5EF4-FFF2-40B4-BE49-F238E27FC236}">
                <a16:creationId xmlns:a16="http://schemas.microsoft.com/office/drawing/2014/main" id="{4A911C4C-D569-D53F-CE44-E08F6158BE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46F9E-FD6F-4524-9321-50566BFBF105}" type="datetimeFigureOut">
              <a:rPr lang="pt-PT" smtClean="0"/>
              <a:t>25/01/2023</a:t>
            </a:fld>
            <a:endParaRPr lang="pt-PT"/>
          </a:p>
        </p:txBody>
      </p:sp>
      <p:sp>
        <p:nvSpPr>
          <p:cNvPr id="5" name="Footer Placeholder 4">
            <a:extLst>
              <a:ext uri="{FF2B5EF4-FFF2-40B4-BE49-F238E27FC236}">
                <a16:creationId xmlns:a16="http://schemas.microsoft.com/office/drawing/2014/main" id="{C6156EAE-E9E2-6AF6-E975-BC50777AFD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Slide Number Placeholder 5">
            <a:extLst>
              <a:ext uri="{FF2B5EF4-FFF2-40B4-BE49-F238E27FC236}">
                <a16:creationId xmlns:a16="http://schemas.microsoft.com/office/drawing/2014/main" id="{A67646D6-C42E-660B-411F-11304D3D11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C1A41-E5F1-44D9-BE2E-000AF7DBA6DC}" type="slidenum">
              <a:rPr lang="pt-PT" smtClean="0"/>
              <a:t>‹#›</a:t>
            </a:fld>
            <a:endParaRPr lang="pt-PT"/>
          </a:p>
        </p:txBody>
      </p:sp>
    </p:spTree>
    <p:extLst>
      <p:ext uri="{BB962C8B-B14F-4D97-AF65-F5344CB8AC3E}">
        <p14:creationId xmlns:p14="http://schemas.microsoft.com/office/powerpoint/2010/main" val="259896215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41.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41.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41.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41.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5.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41.xml"/><Relationship Id="rId6" Type="http://schemas.openxmlformats.org/officeDocument/2006/relationships/image" Target="../media/image58.png"/><Relationship Id="rId11" Type="http://schemas.openxmlformats.org/officeDocument/2006/relationships/image" Target="../media/image11.png"/><Relationship Id="rId5" Type="http://schemas.openxmlformats.org/officeDocument/2006/relationships/image" Target="../media/image57.png"/><Relationship Id="rId10" Type="http://schemas.openxmlformats.org/officeDocument/2006/relationships/image" Target="../media/image10.png"/><Relationship Id="rId4" Type="http://schemas.openxmlformats.org/officeDocument/2006/relationships/image" Target="../media/image56.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www2.deloitte.com/us/en/insights/industry/retail-distribution/digital-skills-food-industry.html" TargetMode="External"/><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2.deloitte.com/us/en/insights/industry/retail-distribution/digital-skills-food-industry.html" TargetMode="Externa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3.jpeg"/><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62.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6.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7.sv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8.png"/><Relationship Id="rId1" Type="http://schemas.openxmlformats.org/officeDocument/2006/relationships/slideLayout" Target="../slideLayouts/slideLayout4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3" Type="http://schemas.openxmlformats.org/officeDocument/2006/relationships/diagramLayout" Target="../diagrams/layout3.xml"/><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diagramData" Target="../diagrams/data3.xml"/><Relationship Id="rId16" Type="http://schemas.openxmlformats.org/officeDocument/2006/relationships/image" Target="../media/image79.png"/><Relationship Id="rId1" Type="http://schemas.openxmlformats.org/officeDocument/2006/relationships/slideLayout" Target="../slideLayouts/slideLayout41.xml"/><Relationship Id="rId6" Type="http://schemas.microsoft.com/office/2007/relationships/diagramDrawing" Target="../diagrams/drawing3.xml"/><Relationship Id="rId11" Type="http://schemas.openxmlformats.org/officeDocument/2006/relationships/image" Target="../media/image74.svg"/><Relationship Id="rId5" Type="http://schemas.openxmlformats.org/officeDocument/2006/relationships/diagramColors" Target="../diagrams/colors3.xml"/><Relationship Id="rId15" Type="http://schemas.openxmlformats.org/officeDocument/2006/relationships/image" Target="../media/image78.svg"/><Relationship Id="rId10" Type="http://schemas.openxmlformats.org/officeDocument/2006/relationships/image" Target="../media/image73.png"/><Relationship Id="rId4" Type="http://schemas.openxmlformats.org/officeDocument/2006/relationships/diagramQuickStyle" Target="../diagrams/quickStyle3.xml"/><Relationship Id="rId9" Type="http://schemas.openxmlformats.org/officeDocument/2006/relationships/image" Target="../media/image72.png"/><Relationship Id="rId1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tiff"/><Relationship Id="rId12" Type="http://schemas.openxmlformats.org/officeDocument/2006/relationships/image" Target="../media/image22.jpeg"/><Relationship Id="rId17" Type="http://schemas.openxmlformats.org/officeDocument/2006/relationships/image" Target="../media/image27.png"/><Relationship Id="rId25"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41.xml"/><Relationship Id="rId6" Type="http://schemas.openxmlformats.org/officeDocument/2006/relationships/image" Target="../media/image16.png"/><Relationship Id="rId11" Type="http://schemas.openxmlformats.org/officeDocument/2006/relationships/image" Target="../media/image21.jpeg"/><Relationship Id="rId24" Type="http://schemas.openxmlformats.org/officeDocument/2006/relationships/image" Target="../media/image10.png"/><Relationship Id="rId5" Type="http://schemas.openxmlformats.org/officeDocument/2006/relationships/image" Target="../media/image15.jpeg"/><Relationship Id="rId15" Type="http://schemas.openxmlformats.org/officeDocument/2006/relationships/image" Target="../media/image25.png"/><Relationship Id="rId23" Type="http://schemas.openxmlformats.org/officeDocument/2006/relationships/image" Target="../media/image9.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1.png"/><Relationship Id="rId7" Type="http://schemas.openxmlformats.org/officeDocument/2006/relationships/image" Target="../media/image9.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image" Target="../media/image83.png"/><Relationship Id="rId21" Type="http://schemas.openxmlformats.org/officeDocument/2006/relationships/diagramColors" Target="../diagrams/colors6.xml"/><Relationship Id="rId7" Type="http://schemas.openxmlformats.org/officeDocument/2006/relationships/image" Target="../media/image11.png"/><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4.xml"/><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slideLayout" Target="../slideLayouts/slideLayout6.xml"/><Relationship Id="rId6" Type="http://schemas.openxmlformats.org/officeDocument/2006/relationships/image" Target="../media/image10.png"/><Relationship Id="rId11" Type="http://schemas.openxmlformats.org/officeDocument/2006/relationships/diagramColors" Target="../diagrams/colors4.xml"/><Relationship Id="rId5" Type="http://schemas.openxmlformats.org/officeDocument/2006/relationships/image" Target="../media/image9.png"/><Relationship Id="rId15" Type="http://schemas.openxmlformats.org/officeDocument/2006/relationships/diagramQuickStyle" Target="../diagrams/quickStyle5.xml"/><Relationship Id="rId10" Type="http://schemas.openxmlformats.org/officeDocument/2006/relationships/diagramQuickStyle" Target="../diagrams/quickStyle4.xml"/><Relationship Id="rId19" Type="http://schemas.openxmlformats.org/officeDocument/2006/relationships/diagramLayout" Target="../diagrams/layout6.xml"/><Relationship Id="rId4" Type="http://schemas.openxmlformats.org/officeDocument/2006/relationships/image" Target="../media/image7.png"/><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4.pn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34.png"/><Relationship Id="rId5" Type="http://schemas.openxmlformats.org/officeDocument/2006/relationships/diagramQuickStyle" Target="../diagrams/quickStyle1.xml"/><Relationship Id="rId10" Type="http://schemas.openxmlformats.org/officeDocument/2006/relationships/image" Target="../media/image11.png"/><Relationship Id="rId4" Type="http://schemas.openxmlformats.org/officeDocument/2006/relationships/diagramLayout" Target="../diagrams/layout1.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1.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9701" r="9701"/>
          <a:stretch/>
        </p:blipFill>
        <p:spPr>
          <a:xfrm>
            <a:off x="429831" y="1410827"/>
            <a:ext cx="3745065" cy="3745065"/>
          </a:xfrm>
          <a:solidFill>
            <a:schemeClr val="accent3">
              <a:alpha val="0"/>
            </a:schemeClr>
          </a:solidFill>
        </p:spPr>
      </p:pic>
      <p:sp>
        <p:nvSpPr>
          <p:cNvPr id="18" name="Diamond 17"/>
          <p:cNvSpPr/>
          <p:nvPr/>
        </p:nvSpPr>
        <p:spPr>
          <a:xfrm>
            <a:off x="2519056" y="2390467"/>
            <a:ext cx="2814055" cy="2814055"/>
          </a:xfrm>
          <a:prstGeom prst="diamond">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p>
        </p:txBody>
      </p:sp>
      <p:grpSp>
        <p:nvGrpSpPr>
          <p:cNvPr id="2" name="Group 1"/>
          <p:cNvGrpSpPr/>
          <p:nvPr/>
        </p:nvGrpSpPr>
        <p:grpSpPr>
          <a:xfrm>
            <a:off x="2317159" y="2261430"/>
            <a:ext cx="3140359" cy="3072129"/>
            <a:chOff x="2317159" y="2261430"/>
            <a:chExt cx="3140359" cy="3072129"/>
          </a:xfrm>
        </p:grpSpPr>
        <p:cxnSp>
          <p:nvCxnSpPr>
            <p:cNvPr id="19" name="Straight Connector 18"/>
            <p:cNvCxnSpPr/>
            <p:nvPr/>
          </p:nvCxnSpPr>
          <p:spPr>
            <a:xfrm flipH="1">
              <a:off x="2468751" y="2408353"/>
              <a:ext cx="620818" cy="619336"/>
            </a:xfrm>
            <a:prstGeom prst="line">
              <a:avLst/>
            </a:prstGeom>
            <a:ln w="63500">
              <a:solidFill>
                <a:srgbClr val="009D4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317159" y="4377712"/>
              <a:ext cx="901700" cy="916696"/>
            </a:xfrm>
            <a:prstGeom prst="line">
              <a:avLst/>
            </a:prstGeom>
            <a:ln w="63500">
              <a:solidFill>
                <a:srgbClr val="009D4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712293" y="4714223"/>
              <a:ext cx="620818" cy="619336"/>
            </a:xfrm>
            <a:prstGeom prst="line">
              <a:avLst/>
            </a:prstGeom>
            <a:ln w="63500">
              <a:solidFill>
                <a:srgbClr val="009D4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555818" y="2261430"/>
              <a:ext cx="901700" cy="916696"/>
            </a:xfrm>
            <a:prstGeom prst="line">
              <a:avLst/>
            </a:prstGeom>
            <a:ln w="63500">
              <a:solidFill>
                <a:srgbClr val="009D40"/>
              </a:solidFill>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6866118" y="889843"/>
            <a:ext cx="4821055" cy="5478423"/>
          </a:xfrm>
          <a:prstGeom prst="rect">
            <a:avLst/>
          </a:prstGeom>
        </p:spPr>
        <p:txBody>
          <a:bodyPr wrap="square">
            <a:spAutoFit/>
          </a:bodyPr>
          <a:lstStyle/>
          <a:p>
            <a:r>
              <a:rPr lang="en-US" sz="3600" dirty="0">
                <a:solidFill>
                  <a:srgbClr val="1D4F9F"/>
                </a:solidFill>
                <a:latin typeface="+mj-lt"/>
              </a:rPr>
              <a:t>European Qualifications &amp; Competences for the Vegan Food Industry</a:t>
            </a:r>
          </a:p>
          <a:p>
            <a:r>
              <a:rPr lang="pt-PT" dirty="0">
                <a:solidFill>
                  <a:srgbClr val="4C92BF"/>
                </a:solidFill>
                <a:latin typeface="+mj-lt"/>
              </a:rPr>
              <a:t>621581-EPP-1-2020-1-PT-EPPKA2-SSA</a:t>
            </a:r>
          </a:p>
          <a:p>
            <a:endParaRPr lang="pt-PT" dirty="0">
              <a:solidFill>
                <a:srgbClr val="4C92BF"/>
              </a:solidFill>
              <a:latin typeface="+mj-lt"/>
            </a:endParaRPr>
          </a:p>
          <a:p>
            <a:endParaRPr lang="pt-PT" dirty="0">
              <a:solidFill>
                <a:srgbClr val="4C92BF"/>
              </a:solidFill>
              <a:latin typeface="+mj-lt"/>
            </a:endParaRPr>
          </a:p>
          <a:p>
            <a:pPr>
              <a:lnSpc>
                <a:spcPct val="150000"/>
              </a:lnSpc>
            </a:pPr>
            <a:r>
              <a:rPr lang="pt-PT" sz="2400" dirty="0">
                <a:solidFill>
                  <a:srgbClr val="009D40"/>
                </a:solidFill>
                <a:latin typeface="+mj-lt"/>
              </a:rPr>
              <a:t>Rui Costa</a:t>
            </a:r>
            <a:r>
              <a:rPr lang="pt-PT" sz="2400" dirty="0">
                <a:solidFill>
                  <a:schemeClr val="tx1">
                    <a:lumMod val="85000"/>
                    <a:lumOff val="15000"/>
                  </a:schemeClr>
                </a:solidFill>
                <a:latin typeface="+mj-lt"/>
              </a:rPr>
              <a:t> </a:t>
            </a:r>
          </a:p>
          <a:p>
            <a:r>
              <a:rPr lang="pt-PT" sz="2000" dirty="0">
                <a:solidFill>
                  <a:srgbClr val="C5E6D0"/>
                </a:solidFill>
                <a:latin typeface="+mj-lt"/>
              </a:rPr>
              <a:t>26 Jan 2023</a:t>
            </a:r>
          </a:p>
          <a:p>
            <a:r>
              <a:rPr lang="en-US" sz="1200" dirty="0">
                <a:solidFill>
                  <a:srgbClr val="C5E6D0"/>
                </a:solidFill>
                <a:latin typeface="+mj-lt"/>
              </a:rPr>
              <a:t>Applying Entrepreneurship Competences to Attract Young People to the 1st European Manufacturing Sector: the Agri-Food Industry</a:t>
            </a:r>
          </a:p>
          <a:p>
            <a:endParaRPr lang="pt-PT" sz="2400" dirty="0">
              <a:solidFill>
                <a:srgbClr val="C5E6D0"/>
              </a:solidFill>
              <a:latin typeface="+mj-lt"/>
            </a:endParaRPr>
          </a:p>
        </p:txBody>
      </p:sp>
      <p:cxnSp>
        <p:nvCxnSpPr>
          <p:cNvPr id="25" name="Straight Connector 24"/>
          <p:cNvCxnSpPr/>
          <p:nvPr/>
        </p:nvCxnSpPr>
        <p:spPr>
          <a:xfrm flipH="1" flipV="1">
            <a:off x="6953517" y="4529196"/>
            <a:ext cx="860971" cy="7651"/>
          </a:xfrm>
          <a:prstGeom prst="line">
            <a:avLst/>
          </a:prstGeom>
          <a:ln w="63500">
            <a:solidFill>
              <a:srgbClr val="009D40"/>
            </a:solidFill>
          </a:ln>
        </p:spPr>
        <p:style>
          <a:lnRef idx="1">
            <a:schemeClr val="accent1"/>
          </a:lnRef>
          <a:fillRef idx="0">
            <a:schemeClr val="accent1"/>
          </a:fillRef>
          <a:effectRef idx="0">
            <a:schemeClr val="accent1"/>
          </a:effectRef>
          <a:fontRef idx="minor">
            <a:schemeClr val="tx1"/>
          </a:fontRef>
        </p:style>
      </p:cxnSp>
      <p:pic>
        <p:nvPicPr>
          <p:cNvPr id="4" name="Picture Placeholder 3"/>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l="9701" r="9701"/>
          <a:stretch/>
        </p:blipFill>
        <p:spPr>
          <a:xfrm>
            <a:off x="-655496" y="3429000"/>
            <a:ext cx="3745065" cy="3745065"/>
          </a:xfrm>
          <a:noFill/>
        </p:spPr>
      </p:pic>
      <p:pic>
        <p:nvPicPr>
          <p:cNvPr id="8" name="Picture Placeholder 7"/>
          <p:cNvPicPr>
            <a:picLocks noGrp="1" noChangeAspect="1"/>
          </p:cNvPicPr>
          <p:nvPr>
            <p:ph type="pic" sz="quarter" idx="11"/>
          </p:nvPr>
        </p:nvPicPr>
        <p:blipFill rotWithShape="1">
          <a:blip r:embed="rId5" cstate="screen">
            <a:extLst>
              <a:ext uri="{28A0092B-C50C-407E-A947-70E740481C1C}">
                <a14:useLocalDpi xmlns:a14="http://schemas.microsoft.com/office/drawing/2010/main"/>
              </a:ext>
            </a:extLst>
          </a:blip>
          <a:srcRect l="11719" t="3581" r="14221" b="9088"/>
          <a:stretch/>
        </p:blipFill>
        <p:spPr>
          <a:xfrm>
            <a:off x="2235201" y="2105889"/>
            <a:ext cx="3348296" cy="3378228"/>
          </a:xfrm>
        </p:spPr>
      </p:pic>
      <p:pic>
        <p:nvPicPr>
          <p:cNvPr id="3" name="Picture 2">
            <a:extLst>
              <a:ext uri="{FF2B5EF4-FFF2-40B4-BE49-F238E27FC236}">
                <a16:creationId xmlns:a16="http://schemas.microsoft.com/office/drawing/2014/main" id="{53F6B42E-BF46-AB45-C06D-D70ABDB914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45028" y="6293495"/>
            <a:ext cx="1291256" cy="342379"/>
          </a:xfrm>
          <a:prstGeom prst="rect">
            <a:avLst/>
          </a:prstGeom>
        </p:spPr>
      </p:pic>
      <p:pic>
        <p:nvPicPr>
          <p:cNvPr id="9" name="Picture 8" descr="Logo&#10;&#10;Description automatically generated">
            <a:extLst>
              <a:ext uri="{FF2B5EF4-FFF2-40B4-BE49-F238E27FC236}">
                <a16:creationId xmlns:a16="http://schemas.microsoft.com/office/drawing/2014/main" id="{DCC5E4A8-96E9-47FC-749A-76080DE788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50988" y="2835733"/>
            <a:ext cx="2071714" cy="1858788"/>
          </a:xfrm>
          <a:prstGeom prst="rect">
            <a:avLst/>
          </a:prstGeom>
        </p:spPr>
      </p:pic>
      <p:pic>
        <p:nvPicPr>
          <p:cNvPr id="5" name="Imagem 4">
            <a:extLst>
              <a:ext uri="{FF2B5EF4-FFF2-40B4-BE49-F238E27FC236}">
                <a16:creationId xmlns:a16="http://schemas.microsoft.com/office/drawing/2014/main" id="{28AD43DD-7009-3086-FCB1-11985EFB122C}"/>
              </a:ext>
            </a:extLst>
          </p:cNvPr>
          <p:cNvPicPr>
            <a:picLocks noChangeAspect="1"/>
          </p:cNvPicPr>
          <p:nvPr/>
        </p:nvPicPr>
        <p:blipFill>
          <a:blip r:embed="rId8"/>
          <a:stretch>
            <a:fillRect/>
          </a:stretch>
        </p:blipFill>
        <p:spPr>
          <a:xfrm>
            <a:off x="1027644" y="2667923"/>
            <a:ext cx="1542422" cy="768163"/>
          </a:xfrm>
          <a:prstGeom prst="rect">
            <a:avLst/>
          </a:prstGeom>
        </p:spPr>
      </p:pic>
      <p:pic>
        <p:nvPicPr>
          <p:cNvPr id="12" name="Imagem 4">
            <a:extLst>
              <a:ext uri="{FF2B5EF4-FFF2-40B4-BE49-F238E27FC236}">
                <a16:creationId xmlns:a16="http://schemas.microsoft.com/office/drawing/2014/main" id="{D8F3B289-61AA-708E-7E91-44C72C717ACE}"/>
              </a:ext>
            </a:extLst>
          </p:cNvPr>
          <p:cNvPicPr>
            <a:picLocks noChangeAspect="1"/>
          </p:cNvPicPr>
          <p:nvPr/>
        </p:nvPicPr>
        <p:blipFill>
          <a:blip r:embed="rId9"/>
          <a:stretch>
            <a:fillRect/>
          </a:stretch>
        </p:blipFill>
        <p:spPr>
          <a:xfrm>
            <a:off x="8461182" y="6252514"/>
            <a:ext cx="1630925" cy="383360"/>
          </a:xfrm>
          <a:prstGeom prst="rect">
            <a:avLst/>
          </a:prstGeom>
        </p:spPr>
      </p:pic>
      <p:pic>
        <p:nvPicPr>
          <p:cNvPr id="7" name="Picture 6">
            <a:extLst>
              <a:ext uri="{FF2B5EF4-FFF2-40B4-BE49-F238E27FC236}">
                <a16:creationId xmlns:a16="http://schemas.microsoft.com/office/drawing/2014/main" id="{57A3CC89-0D48-C60D-42C0-E8AC0BE175DE}"/>
              </a:ext>
            </a:extLst>
          </p:cNvPr>
          <p:cNvPicPr>
            <a:picLocks noChangeAspect="1"/>
          </p:cNvPicPr>
          <p:nvPr/>
        </p:nvPicPr>
        <p:blipFill rotWithShape="1">
          <a:blip r:embed="rId10"/>
          <a:srcRect r="79338"/>
          <a:stretch/>
        </p:blipFill>
        <p:spPr>
          <a:xfrm>
            <a:off x="352864" y="4733521"/>
            <a:ext cx="1785270" cy="1200075"/>
          </a:xfrm>
          <a:prstGeom prst="rect">
            <a:avLst/>
          </a:prstGeom>
        </p:spPr>
      </p:pic>
    </p:spTree>
    <p:extLst>
      <p:ext uri="{BB962C8B-B14F-4D97-AF65-F5344CB8AC3E}">
        <p14:creationId xmlns:p14="http://schemas.microsoft.com/office/powerpoint/2010/main" val="103074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35"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style.rotation</p:attrName>
                                        </p:attrNameLst>
                                      </p:cBhvr>
                                      <p:tavLst>
                                        <p:tav tm="0">
                                          <p:val>
                                            <p:fltVal val="720"/>
                                          </p:val>
                                        </p:tav>
                                        <p:tav tm="100000">
                                          <p:val>
                                            <p:fltVal val="0"/>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 calcmode="lin" valueType="num">
                                      <p:cBhvr>
                                        <p:cTn id="17" dur="500" fill="hold"/>
                                        <p:tgtEl>
                                          <p:spTgt spid="18"/>
                                        </p:tgtEl>
                                        <p:attrNameLst>
                                          <p:attrName>ppt_w</p:attrName>
                                        </p:attrNameLst>
                                      </p:cBhvr>
                                      <p:tavLst>
                                        <p:tav tm="0">
                                          <p:val>
                                            <p:fltVal val="0"/>
                                          </p:val>
                                        </p:tav>
                                        <p:tav tm="100000">
                                          <p:val>
                                            <p:strVal val="#ppt_w"/>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anim calcmode="lin" valueType="num">
                                      <p:cBhvr>
                                        <p:cTn id="22" dur="500" fill="hold"/>
                                        <p:tgtEl>
                                          <p:spTgt spid="23"/>
                                        </p:tgtEl>
                                        <p:attrNameLst>
                                          <p:attrName>ppt_x</p:attrName>
                                        </p:attrNameLst>
                                      </p:cBhvr>
                                      <p:tavLst>
                                        <p:tav tm="0">
                                          <p:val>
                                            <p:strVal val="#ppt_x"/>
                                          </p:val>
                                        </p:tav>
                                        <p:tav tm="100000">
                                          <p:val>
                                            <p:strVal val="#ppt_x"/>
                                          </p:val>
                                        </p:tav>
                                      </p:tavLst>
                                    </p:anim>
                                    <p:anim calcmode="lin" valueType="num">
                                      <p:cBhvr>
                                        <p:cTn id="23" dur="500" fill="hold"/>
                                        <p:tgtEl>
                                          <p:spTgt spid="23"/>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0-#ppt_w/2"/>
                                          </p:val>
                                        </p:tav>
                                        <p:tav tm="100000">
                                          <p:val>
                                            <p:strVal val="#ppt_x"/>
                                          </p:val>
                                        </p:tav>
                                      </p:tavLst>
                                    </p:anim>
                                    <p:anim calcmode="lin" valueType="num">
                                      <p:cBhvr additive="base">
                                        <p:cTn id="2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E5301-BC04-69BA-092A-B6CDE03FAE18}"/>
              </a:ext>
            </a:extLst>
          </p:cNvPr>
          <p:cNvSpPr>
            <a:spLocks noGrp="1"/>
          </p:cNvSpPr>
          <p:nvPr>
            <p:ph type="title"/>
          </p:nvPr>
        </p:nvSpPr>
        <p:spPr/>
        <p:txBody>
          <a:bodyPr/>
          <a:lstStyle/>
          <a:p>
            <a:endParaRPr lang="pt-PT"/>
          </a:p>
        </p:txBody>
      </p:sp>
      <p:sp>
        <p:nvSpPr>
          <p:cNvPr id="3" name="Content Placeholder 2">
            <a:extLst>
              <a:ext uri="{FF2B5EF4-FFF2-40B4-BE49-F238E27FC236}">
                <a16:creationId xmlns:a16="http://schemas.microsoft.com/office/drawing/2014/main" id="{2B17E16C-11E3-735F-72F1-B3707474EC5B}"/>
              </a:ext>
            </a:extLst>
          </p:cNvPr>
          <p:cNvSpPr>
            <a:spLocks noGrp="1"/>
          </p:cNvSpPr>
          <p:nvPr>
            <p:ph idx="1"/>
          </p:nvPr>
        </p:nvSpPr>
        <p:spPr/>
        <p:txBody>
          <a:bodyPr/>
          <a:lstStyle/>
          <a:p>
            <a:endParaRPr lang="pt-PT"/>
          </a:p>
        </p:txBody>
      </p:sp>
      <p:pic>
        <p:nvPicPr>
          <p:cNvPr id="1026" name="Picture 2">
            <a:extLst>
              <a:ext uri="{FF2B5EF4-FFF2-40B4-BE49-F238E27FC236}">
                <a16:creationId xmlns:a16="http://schemas.microsoft.com/office/drawing/2014/main" id="{B4F1E0C8-4832-4056-84D1-6943D4DDD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472" y="618589"/>
            <a:ext cx="8436437" cy="562082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5">
            <a:extLst>
              <a:ext uri="{FF2B5EF4-FFF2-40B4-BE49-F238E27FC236}">
                <a16:creationId xmlns:a16="http://schemas.microsoft.com/office/drawing/2014/main" id="{7B444EB9-9382-A1AD-6FA3-4656C0435CAD}"/>
              </a:ext>
            </a:extLst>
          </p:cNvPr>
          <p:cNvPicPr>
            <a:picLocks noChangeAspect="1"/>
          </p:cNvPicPr>
          <p:nvPr/>
        </p:nvPicPr>
        <p:blipFill>
          <a:blip r:embed="rId3"/>
          <a:stretch>
            <a:fillRect/>
          </a:stretch>
        </p:blipFill>
        <p:spPr>
          <a:xfrm>
            <a:off x="10634909" y="6474640"/>
            <a:ext cx="423572" cy="383360"/>
          </a:xfrm>
          <a:prstGeom prst="rect">
            <a:avLst/>
          </a:prstGeom>
        </p:spPr>
      </p:pic>
      <p:pic>
        <p:nvPicPr>
          <p:cNvPr id="5" name="Imagem 6">
            <a:extLst>
              <a:ext uri="{FF2B5EF4-FFF2-40B4-BE49-F238E27FC236}">
                <a16:creationId xmlns:a16="http://schemas.microsoft.com/office/drawing/2014/main" id="{A7441C35-206F-9105-4E38-60BEC0B2516B}"/>
              </a:ext>
            </a:extLst>
          </p:cNvPr>
          <p:cNvPicPr>
            <a:picLocks noChangeAspect="1"/>
          </p:cNvPicPr>
          <p:nvPr/>
        </p:nvPicPr>
        <p:blipFill>
          <a:blip r:embed="rId4"/>
          <a:stretch>
            <a:fillRect/>
          </a:stretch>
        </p:blipFill>
        <p:spPr>
          <a:xfrm>
            <a:off x="10099972" y="6440510"/>
            <a:ext cx="316425" cy="383361"/>
          </a:xfrm>
          <a:prstGeom prst="rect">
            <a:avLst/>
          </a:prstGeom>
        </p:spPr>
      </p:pic>
      <p:pic>
        <p:nvPicPr>
          <p:cNvPr id="6" name="Imagem 8">
            <a:extLst>
              <a:ext uri="{FF2B5EF4-FFF2-40B4-BE49-F238E27FC236}">
                <a16:creationId xmlns:a16="http://schemas.microsoft.com/office/drawing/2014/main" id="{13E1A1B2-C6E4-274B-7CB4-E4A93C840D5F}"/>
              </a:ext>
            </a:extLst>
          </p:cNvPr>
          <p:cNvPicPr>
            <a:picLocks noChangeAspect="1"/>
          </p:cNvPicPr>
          <p:nvPr/>
        </p:nvPicPr>
        <p:blipFill>
          <a:blip r:embed="rId5"/>
          <a:stretch>
            <a:fillRect/>
          </a:stretch>
        </p:blipFill>
        <p:spPr>
          <a:xfrm>
            <a:off x="11207427" y="6557190"/>
            <a:ext cx="623601" cy="218260"/>
          </a:xfrm>
          <a:prstGeom prst="rect">
            <a:avLst/>
          </a:prstGeom>
        </p:spPr>
      </p:pic>
      <p:pic>
        <p:nvPicPr>
          <p:cNvPr id="7" name="Picture 6" descr="Logo&#10;&#10;Description automatically generated">
            <a:extLst>
              <a:ext uri="{FF2B5EF4-FFF2-40B4-BE49-F238E27FC236}">
                <a16:creationId xmlns:a16="http://schemas.microsoft.com/office/drawing/2014/main" id="{27DFD9C7-9BCC-AC7A-315F-74C6D0DBD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83" y="6440510"/>
            <a:ext cx="1641513" cy="424123"/>
          </a:xfrm>
          <a:prstGeom prst="rect">
            <a:avLst/>
          </a:prstGeom>
        </p:spPr>
      </p:pic>
      <p:sp>
        <p:nvSpPr>
          <p:cNvPr id="8" name="TextBox 13">
            <a:extLst>
              <a:ext uri="{FF2B5EF4-FFF2-40B4-BE49-F238E27FC236}">
                <a16:creationId xmlns:a16="http://schemas.microsoft.com/office/drawing/2014/main" id="{266DA431-3146-C267-8EA3-312640A50476}"/>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01069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B5BC8-239C-703F-88C8-FDCD4A209807}"/>
              </a:ext>
            </a:extLst>
          </p:cNvPr>
          <p:cNvSpPr>
            <a:spLocks noGrp="1"/>
          </p:cNvSpPr>
          <p:nvPr>
            <p:ph type="title"/>
          </p:nvPr>
        </p:nvSpPr>
        <p:spPr/>
        <p:txBody>
          <a:bodyPr/>
          <a:lstStyle/>
          <a:p>
            <a:endParaRPr lang="pt-PT"/>
          </a:p>
        </p:txBody>
      </p:sp>
      <p:sp>
        <p:nvSpPr>
          <p:cNvPr id="3" name="Content Placeholder 2">
            <a:extLst>
              <a:ext uri="{FF2B5EF4-FFF2-40B4-BE49-F238E27FC236}">
                <a16:creationId xmlns:a16="http://schemas.microsoft.com/office/drawing/2014/main" id="{BAEC3FDF-4408-6F7E-52C8-37AD4E410142}"/>
              </a:ext>
            </a:extLst>
          </p:cNvPr>
          <p:cNvSpPr>
            <a:spLocks noGrp="1"/>
          </p:cNvSpPr>
          <p:nvPr>
            <p:ph idx="1"/>
          </p:nvPr>
        </p:nvSpPr>
        <p:spPr/>
        <p:txBody>
          <a:bodyPr/>
          <a:lstStyle/>
          <a:p>
            <a:endParaRPr lang="pt-PT"/>
          </a:p>
        </p:txBody>
      </p:sp>
      <p:pic>
        <p:nvPicPr>
          <p:cNvPr id="2050" name="Picture 2">
            <a:extLst>
              <a:ext uri="{FF2B5EF4-FFF2-40B4-BE49-F238E27FC236}">
                <a16:creationId xmlns:a16="http://schemas.microsoft.com/office/drawing/2014/main" id="{886444DC-CB20-22B1-E533-97B4C1EE9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8769" y="577371"/>
            <a:ext cx="9166140" cy="570325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5">
            <a:extLst>
              <a:ext uri="{FF2B5EF4-FFF2-40B4-BE49-F238E27FC236}">
                <a16:creationId xmlns:a16="http://schemas.microsoft.com/office/drawing/2014/main" id="{FE137EE8-B81F-6328-3A44-C3B1F0BF40E4}"/>
              </a:ext>
            </a:extLst>
          </p:cNvPr>
          <p:cNvPicPr>
            <a:picLocks noChangeAspect="1"/>
          </p:cNvPicPr>
          <p:nvPr/>
        </p:nvPicPr>
        <p:blipFill>
          <a:blip r:embed="rId3"/>
          <a:stretch>
            <a:fillRect/>
          </a:stretch>
        </p:blipFill>
        <p:spPr>
          <a:xfrm>
            <a:off x="10634909" y="6474640"/>
            <a:ext cx="423572" cy="383360"/>
          </a:xfrm>
          <a:prstGeom prst="rect">
            <a:avLst/>
          </a:prstGeom>
        </p:spPr>
      </p:pic>
      <p:pic>
        <p:nvPicPr>
          <p:cNvPr id="5" name="Imagem 6">
            <a:extLst>
              <a:ext uri="{FF2B5EF4-FFF2-40B4-BE49-F238E27FC236}">
                <a16:creationId xmlns:a16="http://schemas.microsoft.com/office/drawing/2014/main" id="{E0C107D9-9D95-EF79-6E3D-8787344F5FB7}"/>
              </a:ext>
            </a:extLst>
          </p:cNvPr>
          <p:cNvPicPr>
            <a:picLocks noChangeAspect="1"/>
          </p:cNvPicPr>
          <p:nvPr/>
        </p:nvPicPr>
        <p:blipFill>
          <a:blip r:embed="rId4"/>
          <a:stretch>
            <a:fillRect/>
          </a:stretch>
        </p:blipFill>
        <p:spPr>
          <a:xfrm>
            <a:off x="10099972" y="6440510"/>
            <a:ext cx="316425" cy="383361"/>
          </a:xfrm>
          <a:prstGeom prst="rect">
            <a:avLst/>
          </a:prstGeom>
        </p:spPr>
      </p:pic>
      <p:pic>
        <p:nvPicPr>
          <p:cNvPr id="6" name="Imagem 8">
            <a:extLst>
              <a:ext uri="{FF2B5EF4-FFF2-40B4-BE49-F238E27FC236}">
                <a16:creationId xmlns:a16="http://schemas.microsoft.com/office/drawing/2014/main" id="{4F10982F-E969-082A-A804-F49415B3BEDA}"/>
              </a:ext>
            </a:extLst>
          </p:cNvPr>
          <p:cNvPicPr>
            <a:picLocks noChangeAspect="1"/>
          </p:cNvPicPr>
          <p:nvPr/>
        </p:nvPicPr>
        <p:blipFill>
          <a:blip r:embed="rId5"/>
          <a:stretch>
            <a:fillRect/>
          </a:stretch>
        </p:blipFill>
        <p:spPr>
          <a:xfrm>
            <a:off x="11207427" y="6557190"/>
            <a:ext cx="623601" cy="218260"/>
          </a:xfrm>
          <a:prstGeom prst="rect">
            <a:avLst/>
          </a:prstGeom>
        </p:spPr>
      </p:pic>
      <p:pic>
        <p:nvPicPr>
          <p:cNvPr id="7" name="Picture 6" descr="Logo&#10;&#10;Description automatically generated">
            <a:extLst>
              <a:ext uri="{FF2B5EF4-FFF2-40B4-BE49-F238E27FC236}">
                <a16:creationId xmlns:a16="http://schemas.microsoft.com/office/drawing/2014/main" id="{83D22A98-D511-A43A-C813-D384783CF6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83" y="6440510"/>
            <a:ext cx="1641513" cy="424123"/>
          </a:xfrm>
          <a:prstGeom prst="rect">
            <a:avLst/>
          </a:prstGeom>
        </p:spPr>
      </p:pic>
      <p:sp>
        <p:nvSpPr>
          <p:cNvPr id="8" name="TextBox 13">
            <a:extLst>
              <a:ext uri="{FF2B5EF4-FFF2-40B4-BE49-F238E27FC236}">
                <a16:creationId xmlns:a16="http://schemas.microsoft.com/office/drawing/2014/main" id="{E325CBD6-EA55-D467-4FCA-02812F1B60D3}"/>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3752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69E73-7934-4B91-7D7E-AE69CEAE6472}"/>
              </a:ext>
            </a:extLst>
          </p:cNvPr>
          <p:cNvSpPr>
            <a:spLocks noGrp="1"/>
          </p:cNvSpPr>
          <p:nvPr>
            <p:ph type="title"/>
          </p:nvPr>
        </p:nvSpPr>
        <p:spPr/>
        <p:txBody>
          <a:bodyPr/>
          <a:lstStyle/>
          <a:p>
            <a:endParaRPr lang="pt-PT"/>
          </a:p>
        </p:txBody>
      </p:sp>
      <p:sp>
        <p:nvSpPr>
          <p:cNvPr id="3" name="Content Placeholder 2">
            <a:extLst>
              <a:ext uri="{FF2B5EF4-FFF2-40B4-BE49-F238E27FC236}">
                <a16:creationId xmlns:a16="http://schemas.microsoft.com/office/drawing/2014/main" id="{08AB3822-4200-4E8F-C615-906A69D381FD}"/>
              </a:ext>
            </a:extLst>
          </p:cNvPr>
          <p:cNvSpPr>
            <a:spLocks noGrp="1"/>
          </p:cNvSpPr>
          <p:nvPr>
            <p:ph idx="1"/>
          </p:nvPr>
        </p:nvSpPr>
        <p:spPr/>
        <p:txBody>
          <a:bodyPr/>
          <a:lstStyle/>
          <a:p>
            <a:endParaRPr lang="pt-PT"/>
          </a:p>
        </p:txBody>
      </p:sp>
      <p:pic>
        <p:nvPicPr>
          <p:cNvPr id="4" name="Picture 3">
            <a:extLst>
              <a:ext uri="{FF2B5EF4-FFF2-40B4-BE49-F238E27FC236}">
                <a16:creationId xmlns:a16="http://schemas.microsoft.com/office/drawing/2014/main" id="{1D83E57C-C47B-0822-060C-A3CC6E9793DB}"/>
              </a:ext>
            </a:extLst>
          </p:cNvPr>
          <p:cNvPicPr>
            <a:picLocks noChangeAspect="1"/>
          </p:cNvPicPr>
          <p:nvPr/>
        </p:nvPicPr>
        <p:blipFill>
          <a:blip r:embed="rId2"/>
          <a:stretch>
            <a:fillRect/>
          </a:stretch>
        </p:blipFill>
        <p:spPr>
          <a:xfrm>
            <a:off x="1885908" y="577000"/>
            <a:ext cx="8515056" cy="5781723"/>
          </a:xfrm>
          <a:prstGeom prst="rect">
            <a:avLst/>
          </a:prstGeom>
        </p:spPr>
      </p:pic>
      <p:pic>
        <p:nvPicPr>
          <p:cNvPr id="5" name="Imagem 5">
            <a:extLst>
              <a:ext uri="{FF2B5EF4-FFF2-40B4-BE49-F238E27FC236}">
                <a16:creationId xmlns:a16="http://schemas.microsoft.com/office/drawing/2014/main" id="{58506B2F-77A5-2032-2E09-12122AFCFF59}"/>
              </a:ext>
            </a:extLst>
          </p:cNvPr>
          <p:cNvPicPr>
            <a:picLocks noChangeAspect="1"/>
          </p:cNvPicPr>
          <p:nvPr/>
        </p:nvPicPr>
        <p:blipFill>
          <a:blip r:embed="rId3"/>
          <a:stretch>
            <a:fillRect/>
          </a:stretch>
        </p:blipFill>
        <p:spPr>
          <a:xfrm>
            <a:off x="10634909" y="6474640"/>
            <a:ext cx="423572" cy="383360"/>
          </a:xfrm>
          <a:prstGeom prst="rect">
            <a:avLst/>
          </a:prstGeom>
        </p:spPr>
      </p:pic>
      <p:pic>
        <p:nvPicPr>
          <p:cNvPr id="6" name="Imagem 6">
            <a:extLst>
              <a:ext uri="{FF2B5EF4-FFF2-40B4-BE49-F238E27FC236}">
                <a16:creationId xmlns:a16="http://schemas.microsoft.com/office/drawing/2014/main" id="{CFB36854-AA78-CD1B-24AE-0324BE9246F8}"/>
              </a:ext>
            </a:extLst>
          </p:cNvPr>
          <p:cNvPicPr>
            <a:picLocks noChangeAspect="1"/>
          </p:cNvPicPr>
          <p:nvPr/>
        </p:nvPicPr>
        <p:blipFill>
          <a:blip r:embed="rId4"/>
          <a:stretch>
            <a:fillRect/>
          </a:stretch>
        </p:blipFill>
        <p:spPr>
          <a:xfrm>
            <a:off x="10099972" y="6440510"/>
            <a:ext cx="316425" cy="383361"/>
          </a:xfrm>
          <a:prstGeom prst="rect">
            <a:avLst/>
          </a:prstGeom>
        </p:spPr>
      </p:pic>
      <p:pic>
        <p:nvPicPr>
          <p:cNvPr id="7" name="Imagem 8">
            <a:extLst>
              <a:ext uri="{FF2B5EF4-FFF2-40B4-BE49-F238E27FC236}">
                <a16:creationId xmlns:a16="http://schemas.microsoft.com/office/drawing/2014/main" id="{56736353-0AF8-E561-2141-33A0CB484E4B}"/>
              </a:ext>
            </a:extLst>
          </p:cNvPr>
          <p:cNvPicPr>
            <a:picLocks noChangeAspect="1"/>
          </p:cNvPicPr>
          <p:nvPr/>
        </p:nvPicPr>
        <p:blipFill>
          <a:blip r:embed="rId5"/>
          <a:stretch>
            <a:fillRect/>
          </a:stretch>
        </p:blipFill>
        <p:spPr>
          <a:xfrm>
            <a:off x="11207427" y="6557190"/>
            <a:ext cx="623601" cy="218260"/>
          </a:xfrm>
          <a:prstGeom prst="rect">
            <a:avLst/>
          </a:prstGeom>
        </p:spPr>
      </p:pic>
      <p:pic>
        <p:nvPicPr>
          <p:cNvPr id="8" name="Picture 7" descr="Logo&#10;&#10;Description automatically generated">
            <a:extLst>
              <a:ext uri="{FF2B5EF4-FFF2-40B4-BE49-F238E27FC236}">
                <a16:creationId xmlns:a16="http://schemas.microsoft.com/office/drawing/2014/main" id="{07EFCBD8-5228-1D79-C901-B9D350940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83" y="6440510"/>
            <a:ext cx="1641513" cy="424123"/>
          </a:xfrm>
          <a:prstGeom prst="rect">
            <a:avLst/>
          </a:prstGeom>
        </p:spPr>
      </p:pic>
      <p:sp>
        <p:nvSpPr>
          <p:cNvPr id="9" name="TextBox 13">
            <a:extLst>
              <a:ext uri="{FF2B5EF4-FFF2-40B4-BE49-F238E27FC236}">
                <a16:creationId xmlns:a16="http://schemas.microsoft.com/office/drawing/2014/main" id="{F0893BAA-90D2-A8B9-E3F8-733A50523C4A}"/>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62890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7BC2-3188-D0EE-2F51-A92B3799FA4C}"/>
              </a:ext>
            </a:extLst>
          </p:cNvPr>
          <p:cNvSpPr>
            <a:spLocks noGrp="1"/>
          </p:cNvSpPr>
          <p:nvPr>
            <p:ph type="title"/>
          </p:nvPr>
        </p:nvSpPr>
        <p:spPr/>
        <p:txBody>
          <a:bodyPr/>
          <a:lstStyle/>
          <a:p>
            <a:endParaRPr lang="pt-PT"/>
          </a:p>
        </p:txBody>
      </p:sp>
      <p:sp>
        <p:nvSpPr>
          <p:cNvPr id="3" name="Content Placeholder 2">
            <a:extLst>
              <a:ext uri="{FF2B5EF4-FFF2-40B4-BE49-F238E27FC236}">
                <a16:creationId xmlns:a16="http://schemas.microsoft.com/office/drawing/2014/main" id="{0CB0812B-578D-16F2-420D-0243D5F5FFBE}"/>
              </a:ext>
            </a:extLst>
          </p:cNvPr>
          <p:cNvSpPr>
            <a:spLocks noGrp="1"/>
          </p:cNvSpPr>
          <p:nvPr>
            <p:ph idx="1"/>
          </p:nvPr>
        </p:nvSpPr>
        <p:spPr/>
        <p:txBody>
          <a:bodyPr/>
          <a:lstStyle/>
          <a:p>
            <a:endParaRPr lang="pt-PT"/>
          </a:p>
        </p:txBody>
      </p:sp>
      <p:pic>
        <p:nvPicPr>
          <p:cNvPr id="4" name="Picture 3">
            <a:extLst>
              <a:ext uri="{FF2B5EF4-FFF2-40B4-BE49-F238E27FC236}">
                <a16:creationId xmlns:a16="http://schemas.microsoft.com/office/drawing/2014/main" id="{358300DD-2036-0A72-8044-AAAB8107668D}"/>
              </a:ext>
            </a:extLst>
          </p:cNvPr>
          <p:cNvPicPr>
            <a:picLocks noChangeAspect="1"/>
          </p:cNvPicPr>
          <p:nvPr/>
        </p:nvPicPr>
        <p:blipFill>
          <a:blip r:embed="rId2"/>
          <a:stretch>
            <a:fillRect/>
          </a:stretch>
        </p:blipFill>
        <p:spPr>
          <a:xfrm>
            <a:off x="598152" y="555468"/>
            <a:ext cx="10995696" cy="5747064"/>
          </a:xfrm>
          <a:prstGeom prst="rect">
            <a:avLst/>
          </a:prstGeom>
        </p:spPr>
      </p:pic>
      <p:pic>
        <p:nvPicPr>
          <p:cNvPr id="5" name="Imagem 5">
            <a:extLst>
              <a:ext uri="{FF2B5EF4-FFF2-40B4-BE49-F238E27FC236}">
                <a16:creationId xmlns:a16="http://schemas.microsoft.com/office/drawing/2014/main" id="{6690B636-6223-C1DE-39EE-95758546E9D2}"/>
              </a:ext>
            </a:extLst>
          </p:cNvPr>
          <p:cNvPicPr>
            <a:picLocks noChangeAspect="1"/>
          </p:cNvPicPr>
          <p:nvPr/>
        </p:nvPicPr>
        <p:blipFill>
          <a:blip r:embed="rId3"/>
          <a:stretch>
            <a:fillRect/>
          </a:stretch>
        </p:blipFill>
        <p:spPr>
          <a:xfrm>
            <a:off x="10634909" y="6474640"/>
            <a:ext cx="423572" cy="383360"/>
          </a:xfrm>
          <a:prstGeom prst="rect">
            <a:avLst/>
          </a:prstGeom>
        </p:spPr>
      </p:pic>
      <p:pic>
        <p:nvPicPr>
          <p:cNvPr id="6" name="Imagem 6">
            <a:extLst>
              <a:ext uri="{FF2B5EF4-FFF2-40B4-BE49-F238E27FC236}">
                <a16:creationId xmlns:a16="http://schemas.microsoft.com/office/drawing/2014/main" id="{0B961895-11C4-7406-4B63-66D4597887A6}"/>
              </a:ext>
            </a:extLst>
          </p:cNvPr>
          <p:cNvPicPr>
            <a:picLocks noChangeAspect="1"/>
          </p:cNvPicPr>
          <p:nvPr/>
        </p:nvPicPr>
        <p:blipFill>
          <a:blip r:embed="rId4"/>
          <a:stretch>
            <a:fillRect/>
          </a:stretch>
        </p:blipFill>
        <p:spPr>
          <a:xfrm>
            <a:off x="10099972" y="6440510"/>
            <a:ext cx="316425" cy="383361"/>
          </a:xfrm>
          <a:prstGeom prst="rect">
            <a:avLst/>
          </a:prstGeom>
        </p:spPr>
      </p:pic>
      <p:pic>
        <p:nvPicPr>
          <p:cNvPr id="7" name="Imagem 8">
            <a:extLst>
              <a:ext uri="{FF2B5EF4-FFF2-40B4-BE49-F238E27FC236}">
                <a16:creationId xmlns:a16="http://schemas.microsoft.com/office/drawing/2014/main" id="{DA8AC0ED-E9B8-7BD5-C6B9-7281604054F7}"/>
              </a:ext>
            </a:extLst>
          </p:cNvPr>
          <p:cNvPicPr>
            <a:picLocks noChangeAspect="1"/>
          </p:cNvPicPr>
          <p:nvPr/>
        </p:nvPicPr>
        <p:blipFill>
          <a:blip r:embed="rId5"/>
          <a:stretch>
            <a:fillRect/>
          </a:stretch>
        </p:blipFill>
        <p:spPr>
          <a:xfrm>
            <a:off x="11207427" y="6557190"/>
            <a:ext cx="623601" cy="218260"/>
          </a:xfrm>
          <a:prstGeom prst="rect">
            <a:avLst/>
          </a:prstGeom>
        </p:spPr>
      </p:pic>
      <p:pic>
        <p:nvPicPr>
          <p:cNvPr id="8" name="Picture 7" descr="Logo&#10;&#10;Description automatically generated">
            <a:extLst>
              <a:ext uri="{FF2B5EF4-FFF2-40B4-BE49-F238E27FC236}">
                <a16:creationId xmlns:a16="http://schemas.microsoft.com/office/drawing/2014/main" id="{B7235AD3-2710-AAC8-6100-B94D693A78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83" y="6440510"/>
            <a:ext cx="1641513" cy="424123"/>
          </a:xfrm>
          <a:prstGeom prst="rect">
            <a:avLst/>
          </a:prstGeom>
        </p:spPr>
      </p:pic>
      <p:sp>
        <p:nvSpPr>
          <p:cNvPr id="9" name="TextBox 13">
            <a:extLst>
              <a:ext uri="{FF2B5EF4-FFF2-40B4-BE49-F238E27FC236}">
                <a16:creationId xmlns:a16="http://schemas.microsoft.com/office/drawing/2014/main" id="{E416417B-6AC2-EB36-ABFB-A306087A1CCB}"/>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86989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a:ext>
            </a:extLst>
          </a:blip>
          <a:srcRect l="22772" r="22772"/>
          <a:stretch/>
        </p:blipFill>
        <p:spPr>
          <a:xfrm>
            <a:off x="0" y="0"/>
            <a:ext cx="12192000" cy="6858000"/>
          </a:xfrm>
        </p:spPr>
      </p:pic>
      <p:sp>
        <p:nvSpPr>
          <p:cNvPr id="6" name="Título 1">
            <a:extLst>
              <a:ext uri="{FF2B5EF4-FFF2-40B4-BE49-F238E27FC236}">
                <a16:creationId xmlns:a16="http://schemas.microsoft.com/office/drawing/2014/main" id="{B4B61F5D-5637-4029-AD0B-8A799D6BFF63}"/>
              </a:ext>
            </a:extLst>
          </p:cNvPr>
          <p:cNvSpPr txBox="1">
            <a:spLocks/>
          </p:cNvSpPr>
          <p:nvPr/>
        </p:nvSpPr>
        <p:spPr>
          <a:xfrm>
            <a:off x="838200" y="459863"/>
            <a:ext cx="10515600" cy="100459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PT" sz="3100">
                <a:solidFill>
                  <a:srgbClr val="FFFFFF"/>
                </a:solidFill>
                <a:latin typeface="Montserrat Black" panose="00000A00000000000000" pitchFamily="2" charset="0"/>
              </a:rPr>
              <a:t>Plant based processing</a:t>
            </a:r>
            <a:br>
              <a:rPr lang="pt-PT" sz="3100">
                <a:solidFill>
                  <a:srgbClr val="FFFFFF"/>
                </a:solidFill>
              </a:rPr>
            </a:br>
            <a:endParaRPr lang="pt-PT" sz="3100">
              <a:solidFill>
                <a:srgbClr val="FFFFFF"/>
              </a:solidFill>
            </a:endParaRPr>
          </a:p>
        </p:txBody>
      </p:sp>
      <p:sp>
        <p:nvSpPr>
          <p:cNvPr id="8" name="Retângulo: Cantos Arredondados 7">
            <a:extLst>
              <a:ext uri="{FF2B5EF4-FFF2-40B4-BE49-F238E27FC236}">
                <a16:creationId xmlns:a16="http://schemas.microsoft.com/office/drawing/2014/main" id="{747BAAC6-810A-439F-A402-202CCA5985B6}"/>
              </a:ext>
            </a:extLst>
          </p:cNvPr>
          <p:cNvSpPr/>
          <p:nvPr/>
        </p:nvSpPr>
        <p:spPr>
          <a:xfrm>
            <a:off x="579496" y="1629757"/>
            <a:ext cx="11033008" cy="4768380"/>
          </a:xfrm>
          <a:prstGeom prst="roundRect">
            <a:avLst/>
          </a:prstGeom>
          <a:solidFill>
            <a:srgbClr val="C5E6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aphicFrame>
        <p:nvGraphicFramePr>
          <p:cNvPr id="7" name="Marcador de Posição de Conteúdo 2">
            <a:extLst>
              <a:ext uri="{FF2B5EF4-FFF2-40B4-BE49-F238E27FC236}">
                <a16:creationId xmlns:a16="http://schemas.microsoft.com/office/drawing/2014/main" id="{5D302BDE-601E-403A-858E-89A20C17D455}"/>
              </a:ext>
            </a:extLst>
          </p:cNvPr>
          <p:cNvGraphicFramePr>
            <a:graphicFrameLocks/>
          </p:cNvGraphicFramePr>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m 8">
            <a:extLst>
              <a:ext uri="{FF2B5EF4-FFF2-40B4-BE49-F238E27FC236}">
                <a16:creationId xmlns:a16="http://schemas.microsoft.com/office/drawing/2014/main" id="{82414E09-1487-44A3-890B-25EA004601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45763" y="5848211"/>
            <a:ext cx="1842764" cy="426982"/>
          </a:xfrm>
          <a:prstGeom prst="rect">
            <a:avLst/>
          </a:prstGeom>
        </p:spPr>
      </p:pic>
    </p:spTree>
    <p:extLst>
      <p:ext uri="{BB962C8B-B14F-4D97-AF65-F5344CB8AC3E}">
        <p14:creationId xmlns:p14="http://schemas.microsoft.com/office/powerpoint/2010/main" val="26053358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a16="http://schemas.microsoft.com/office/drawing/2014/main" id="{1A7755A4-68E0-5941-9B45-CBD0AB4A6D4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6047" b="16047"/>
          <a:stretch>
            <a:fillRect/>
          </a:stretch>
        </p:blipFill>
        <p:spPr/>
      </p:pic>
      <p:sp>
        <p:nvSpPr>
          <p:cNvPr id="5" name="Rectangle 4"/>
          <p:cNvSpPr/>
          <p:nvPr/>
        </p:nvSpPr>
        <p:spPr>
          <a:xfrm>
            <a:off x="965808" y="1524114"/>
            <a:ext cx="5130191" cy="646331"/>
          </a:xfrm>
          <a:prstGeom prst="rect">
            <a:avLst/>
          </a:prstGeom>
        </p:spPr>
        <p:txBody>
          <a:bodyPr wrap="square">
            <a:spAutoFit/>
          </a:bodyPr>
          <a:lstStyle/>
          <a:p>
            <a:r>
              <a:rPr lang="en-US" sz="3600" dirty="0">
                <a:solidFill>
                  <a:schemeClr val="bg1"/>
                </a:solidFill>
                <a:latin typeface="+mj-lt"/>
              </a:rPr>
              <a:t>Sustainability</a:t>
            </a:r>
            <a:endParaRPr lang="en-US" sz="3600" dirty="0">
              <a:solidFill>
                <a:schemeClr val="bg1"/>
              </a:solidFill>
              <a:effectLst/>
              <a:latin typeface="+mj-lt"/>
            </a:endParaRPr>
          </a:p>
        </p:txBody>
      </p:sp>
      <p:cxnSp>
        <p:nvCxnSpPr>
          <p:cNvPr id="6" name="Straight Connector 5"/>
          <p:cNvCxnSpPr/>
          <p:nvPr/>
        </p:nvCxnSpPr>
        <p:spPr>
          <a:xfrm flipH="1" flipV="1">
            <a:off x="1077269" y="2199830"/>
            <a:ext cx="860971" cy="765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Imagem 5">
            <a:extLst>
              <a:ext uri="{FF2B5EF4-FFF2-40B4-BE49-F238E27FC236}">
                <a16:creationId xmlns:a16="http://schemas.microsoft.com/office/drawing/2014/main" id="{B180D076-85AD-D388-4B58-56C51E53E69D}"/>
              </a:ext>
            </a:extLst>
          </p:cNvPr>
          <p:cNvPicPr>
            <a:picLocks noChangeAspect="1"/>
          </p:cNvPicPr>
          <p:nvPr/>
        </p:nvPicPr>
        <p:blipFill>
          <a:blip r:embed="rId3"/>
          <a:stretch>
            <a:fillRect/>
          </a:stretch>
        </p:blipFill>
        <p:spPr>
          <a:xfrm>
            <a:off x="10634909" y="6474640"/>
            <a:ext cx="423572" cy="383360"/>
          </a:xfrm>
          <a:prstGeom prst="rect">
            <a:avLst/>
          </a:prstGeom>
        </p:spPr>
      </p:pic>
      <p:pic>
        <p:nvPicPr>
          <p:cNvPr id="8" name="Imagem 6">
            <a:extLst>
              <a:ext uri="{FF2B5EF4-FFF2-40B4-BE49-F238E27FC236}">
                <a16:creationId xmlns:a16="http://schemas.microsoft.com/office/drawing/2014/main" id="{B931A0D9-E2F0-AE98-0A93-C9043B7F3744}"/>
              </a:ext>
            </a:extLst>
          </p:cNvPr>
          <p:cNvPicPr>
            <a:picLocks noChangeAspect="1"/>
          </p:cNvPicPr>
          <p:nvPr/>
        </p:nvPicPr>
        <p:blipFill>
          <a:blip r:embed="rId4"/>
          <a:stretch>
            <a:fillRect/>
          </a:stretch>
        </p:blipFill>
        <p:spPr>
          <a:xfrm>
            <a:off x="10099972" y="6440510"/>
            <a:ext cx="316425" cy="383361"/>
          </a:xfrm>
          <a:prstGeom prst="rect">
            <a:avLst/>
          </a:prstGeom>
        </p:spPr>
      </p:pic>
      <p:pic>
        <p:nvPicPr>
          <p:cNvPr id="14" name="Imagem 8">
            <a:extLst>
              <a:ext uri="{FF2B5EF4-FFF2-40B4-BE49-F238E27FC236}">
                <a16:creationId xmlns:a16="http://schemas.microsoft.com/office/drawing/2014/main" id="{6B0B56D6-3D5B-DABF-3891-EE2CBF71C0EB}"/>
              </a:ext>
            </a:extLst>
          </p:cNvPr>
          <p:cNvPicPr>
            <a:picLocks noChangeAspect="1"/>
          </p:cNvPicPr>
          <p:nvPr/>
        </p:nvPicPr>
        <p:blipFill>
          <a:blip r:embed="rId5"/>
          <a:stretch>
            <a:fillRect/>
          </a:stretch>
        </p:blipFill>
        <p:spPr>
          <a:xfrm>
            <a:off x="11207427" y="6557190"/>
            <a:ext cx="623601" cy="218260"/>
          </a:xfrm>
          <a:prstGeom prst="rect">
            <a:avLst/>
          </a:prstGeom>
        </p:spPr>
      </p:pic>
      <p:pic>
        <p:nvPicPr>
          <p:cNvPr id="15" name="Picture 14" descr="Logo&#10;&#10;Description automatically generated">
            <a:extLst>
              <a:ext uri="{FF2B5EF4-FFF2-40B4-BE49-F238E27FC236}">
                <a16:creationId xmlns:a16="http://schemas.microsoft.com/office/drawing/2014/main" id="{63CE97BC-3442-2C2F-B644-1936E7F033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83" y="6440510"/>
            <a:ext cx="1641513" cy="424123"/>
          </a:xfrm>
          <a:prstGeom prst="rect">
            <a:avLst/>
          </a:prstGeom>
        </p:spPr>
      </p:pic>
      <p:sp>
        <p:nvSpPr>
          <p:cNvPr id="2" name="TextBox 13">
            <a:extLst>
              <a:ext uri="{FF2B5EF4-FFF2-40B4-BE49-F238E27FC236}">
                <a16:creationId xmlns:a16="http://schemas.microsoft.com/office/drawing/2014/main" id="{0105625B-953D-08A9-F3D8-C6C74ED30B25}"/>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68388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EA4C9-9E0F-4B46-B620-507DDE42BC7B}"/>
              </a:ext>
            </a:extLst>
          </p:cNvPr>
          <p:cNvSpPr>
            <a:spLocks noGrp="1"/>
          </p:cNvSpPr>
          <p:nvPr>
            <p:ph type="title"/>
          </p:nvPr>
        </p:nvSpPr>
        <p:spPr/>
        <p:txBody>
          <a:bodyPr/>
          <a:lstStyle/>
          <a:p>
            <a:endParaRPr lang="pt-PT"/>
          </a:p>
        </p:txBody>
      </p:sp>
      <p:sp>
        <p:nvSpPr>
          <p:cNvPr id="3" name="Marcador de Posição de Conteúdo 2">
            <a:extLst>
              <a:ext uri="{FF2B5EF4-FFF2-40B4-BE49-F238E27FC236}">
                <a16:creationId xmlns:a16="http://schemas.microsoft.com/office/drawing/2014/main" id="{4F990BFE-3B24-4064-9B75-9A82B0EAC621}"/>
              </a:ext>
            </a:extLst>
          </p:cNvPr>
          <p:cNvSpPr>
            <a:spLocks noGrp="1"/>
          </p:cNvSpPr>
          <p:nvPr>
            <p:ph idx="1"/>
          </p:nvPr>
        </p:nvSpPr>
        <p:spPr/>
        <p:txBody>
          <a:bodyPr/>
          <a:lstStyle/>
          <a:p>
            <a:endParaRPr lang="pt-PT" dirty="0"/>
          </a:p>
        </p:txBody>
      </p:sp>
      <p:pic>
        <p:nvPicPr>
          <p:cNvPr id="4" name="Imagem 3">
            <a:extLst>
              <a:ext uri="{FF2B5EF4-FFF2-40B4-BE49-F238E27FC236}">
                <a16:creationId xmlns:a16="http://schemas.microsoft.com/office/drawing/2014/main" id="{8886AC23-319B-49B8-9B11-3B3872E2FF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40356" y="2596973"/>
            <a:ext cx="7735712" cy="4351338"/>
          </a:xfrm>
          <a:prstGeom prst="rect">
            <a:avLst/>
          </a:prstGeom>
        </p:spPr>
      </p:pic>
      <p:pic>
        <p:nvPicPr>
          <p:cNvPr id="5" name="Imagem 4">
            <a:extLst>
              <a:ext uri="{FF2B5EF4-FFF2-40B4-BE49-F238E27FC236}">
                <a16:creationId xmlns:a16="http://schemas.microsoft.com/office/drawing/2014/main" id="{38CC4FED-D02D-4299-8781-5C7C0BE15C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11514" y="-124177"/>
            <a:ext cx="2976664" cy="18006859"/>
          </a:xfrm>
          <a:prstGeom prst="rect">
            <a:avLst/>
          </a:prstGeom>
        </p:spPr>
      </p:pic>
      <p:pic>
        <p:nvPicPr>
          <p:cNvPr id="6" name="Imagem 5">
            <a:extLst>
              <a:ext uri="{FF2B5EF4-FFF2-40B4-BE49-F238E27FC236}">
                <a16:creationId xmlns:a16="http://schemas.microsoft.com/office/drawing/2014/main" id="{24195C40-8317-4F9F-B3C0-F7EFD2AFD269}"/>
              </a:ext>
            </a:extLst>
          </p:cNvPr>
          <p:cNvPicPr>
            <a:picLocks noChangeAspect="1"/>
          </p:cNvPicPr>
          <p:nvPr/>
        </p:nvPicPr>
        <p:blipFill>
          <a:blip r:embed="rId5"/>
          <a:stretch>
            <a:fillRect/>
          </a:stretch>
        </p:blipFill>
        <p:spPr>
          <a:xfrm>
            <a:off x="13156143" y="781756"/>
            <a:ext cx="7019925" cy="5791200"/>
          </a:xfrm>
          <a:prstGeom prst="rect">
            <a:avLst/>
          </a:prstGeom>
        </p:spPr>
      </p:pic>
      <p:pic>
        <p:nvPicPr>
          <p:cNvPr id="7" name="Imagem 6">
            <a:extLst>
              <a:ext uri="{FF2B5EF4-FFF2-40B4-BE49-F238E27FC236}">
                <a16:creationId xmlns:a16="http://schemas.microsoft.com/office/drawing/2014/main" id="{943FB989-59F6-459F-823B-D6F2350F822B}"/>
              </a:ext>
            </a:extLst>
          </p:cNvPr>
          <p:cNvPicPr>
            <a:picLocks noChangeAspect="1"/>
          </p:cNvPicPr>
          <p:nvPr/>
        </p:nvPicPr>
        <p:blipFill>
          <a:blip r:embed="rId6"/>
          <a:stretch>
            <a:fillRect/>
          </a:stretch>
        </p:blipFill>
        <p:spPr>
          <a:xfrm>
            <a:off x="6882581" y="31044"/>
            <a:ext cx="5309419" cy="6378626"/>
          </a:xfrm>
          <a:prstGeom prst="rect">
            <a:avLst/>
          </a:prstGeom>
        </p:spPr>
      </p:pic>
      <p:pic>
        <p:nvPicPr>
          <p:cNvPr id="8" name="Imagem 7">
            <a:extLst>
              <a:ext uri="{FF2B5EF4-FFF2-40B4-BE49-F238E27FC236}">
                <a16:creationId xmlns:a16="http://schemas.microsoft.com/office/drawing/2014/main" id="{152643CA-E37D-4ACB-BB47-1F695D7228E3}"/>
              </a:ext>
            </a:extLst>
          </p:cNvPr>
          <p:cNvPicPr>
            <a:picLocks noChangeAspect="1"/>
          </p:cNvPicPr>
          <p:nvPr/>
        </p:nvPicPr>
        <p:blipFill>
          <a:blip r:embed="rId7"/>
          <a:stretch>
            <a:fillRect/>
          </a:stretch>
        </p:blipFill>
        <p:spPr>
          <a:xfrm>
            <a:off x="1602351" y="2181931"/>
            <a:ext cx="3057525" cy="1495425"/>
          </a:xfrm>
          <a:prstGeom prst="rect">
            <a:avLst/>
          </a:prstGeom>
        </p:spPr>
      </p:pic>
      <p:pic>
        <p:nvPicPr>
          <p:cNvPr id="9" name="Imagem 4">
            <a:extLst>
              <a:ext uri="{FF2B5EF4-FFF2-40B4-BE49-F238E27FC236}">
                <a16:creationId xmlns:a16="http://schemas.microsoft.com/office/drawing/2014/main" id="{E6FC057C-0159-8380-2D05-E8BB3A377E96}"/>
              </a:ext>
            </a:extLst>
          </p:cNvPr>
          <p:cNvPicPr>
            <a:picLocks noChangeAspect="1"/>
          </p:cNvPicPr>
          <p:nvPr/>
        </p:nvPicPr>
        <p:blipFill>
          <a:blip r:embed="rId8"/>
          <a:stretch>
            <a:fillRect/>
          </a:stretch>
        </p:blipFill>
        <p:spPr>
          <a:xfrm>
            <a:off x="446152" y="6475755"/>
            <a:ext cx="1641514" cy="383360"/>
          </a:xfrm>
          <a:prstGeom prst="rect">
            <a:avLst/>
          </a:prstGeom>
        </p:spPr>
      </p:pic>
      <p:pic>
        <p:nvPicPr>
          <p:cNvPr id="10" name="Imagem 5">
            <a:extLst>
              <a:ext uri="{FF2B5EF4-FFF2-40B4-BE49-F238E27FC236}">
                <a16:creationId xmlns:a16="http://schemas.microsoft.com/office/drawing/2014/main" id="{24379C64-B491-1D1B-9E1D-4697A98ED6F9}"/>
              </a:ext>
            </a:extLst>
          </p:cNvPr>
          <p:cNvPicPr>
            <a:picLocks noChangeAspect="1"/>
          </p:cNvPicPr>
          <p:nvPr/>
        </p:nvPicPr>
        <p:blipFill>
          <a:blip r:embed="rId9"/>
          <a:stretch>
            <a:fillRect/>
          </a:stretch>
        </p:blipFill>
        <p:spPr>
          <a:xfrm>
            <a:off x="10634909" y="6474640"/>
            <a:ext cx="423572" cy="383360"/>
          </a:xfrm>
          <a:prstGeom prst="rect">
            <a:avLst/>
          </a:prstGeom>
        </p:spPr>
      </p:pic>
      <p:pic>
        <p:nvPicPr>
          <p:cNvPr id="11" name="Imagem 6">
            <a:extLst>
              <a:ext uri="{FF2B5EF4-FFF2-40B4-BE49-F238E27FC236}">
                <a16:creationId xmlns:a16="http://schemas.microsoft.com/office/drawing/2014/main" id="{30AEDB3D-C5ED-FAA9-BD60-D84986BC4E95}"/>
              </a:ext>
            </a:extLst>
          </p:cNvPr>
          <p:cNvPicPr>
            <a:picLocks noChangeAspect="1"/>
          </p:cNvPicPr>
          <p:nvPr/>
        </p:nvPicPr>
        <p:blipFill>
          <a:blip r:embed="rId10"/>
          <a:stretch>
            <a:fillRect/>
          </a:stretch>
        </p:blipFill>
        <p:spPr>
          <a:xfrm>
            <a:off x="10099972" y="6440510"/>
            <a:ext cx="316425" cy="383361"/>
          </a:xfrm>
          <a:prstGeom prst="rect">
            <a:avLst/>
          </a:prstGeom>
        </p:spPr>
      </p:pic>
      <p:pic>
        <p:nvPicPr>
          <p:cNvPr id="18" name="Imagem 8">
            <a:extLst>
              <a:ext uri="{FF2B5EF4-FFF2-40B4-BE49-F238E27FC236}">
                <a16:creationId xmlns:a16="http://schemas.microsoft.com/office/drawing/2014/main" id="{543FA4FA-8AE4-578D-D70A-30BBB27BD648}"/>
              </a:ext>
            </a:extLst>
          </p:cNvPr>
          <p:cNvPicPr>
            <a:picLocks noChangeAspect="1"/>
          </p:cNvPicPr>
          <p:nvPr/>
        </p:nvPicPr>
        <p:blipFill>
          <a:blip r:embed="rId11"/>
          <a:stretch>
            <a:fillRect/>
          </a:stretch>
        </p:blipFill>
        <p:spPr>
          <a:xfrm>
            <a:off x="11207427" y="6557190"/>
            <a:ext cx="623601" cy="218260"/>
          </a:xfrm>
          <a:prstGeom prst="rect">
            <a:avLst/>
          </a:prstGeom>
        </p:spPr>
      </p:pic>
      <p:sp>
        <p:nvSpPr>
          <p:cNvPr id="12" name="TextBox 13">
            <a:extLst>
              <a:ext uri="{FF2B5EF4-FFF2-40B4-BE49-F238E27FC236}">
                <a16:creationId xmlns:a16="http://schemas.microsoft.com/office/drawing/2014/main" id="{191EAA79-A4D0-A59B-AE60-8CB775D6741E}"/>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01927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33037" b="33037"/>
          <a:stretch/>
        </p:blipFill>
        <p:spPr>
          <a:xfrm>
            <a:off x="0" y="0"/>
            <a:ext cx="12192000" cy="1996751"/>
          </a:xfrm>
        </p:spPr>
      </p:pic>
      <p:sp>
        <p:nvSpPr>
          <p:cNvPr id="25" name="Rectangle 24"/>
          <p:cNvSpPr/>
          <p:nvPr/>
        </p:nvSpPr>
        <p:spPr>
          <a:xfrm>
            <a:off x="-5443" y="7650"/>
            <a:ext cx="12192000" cy="1989101"/>
          </a:xfrm>
          <a:prstGeom prst="rect">
            <a:avLst/>
          </a:prstGeom>
          <a:solidFill>
            <a:srgbClr val="009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 name="TextBox 1"/>
          <p:cNvSpPr txBox="1"/>
          <p:nvPr/>
        </p:nvSpPr>
        <p:spPr>
          <a:xfrm>
            <a:off x="4058557" y="656769"/>
            <a:ext cx="4074886" cy="523220"/>
          </a:xfrm>
          <a:prstGeom prst="rect">
            <a:avLst/>
          </a:prstGeom>
          <a:noFill/>
        </p:spPr>
        <p:txBody>
          <a:bodyPr wrap="square" rtlCol="0">
            <a:spAutoFit/>
          </a:bodyPr>
          <a:lstStyle/>
          <a:p>
            <a:pPr algn="ctr"/>
            <a:r>
              <a:rPr lang="pt-PT" sz="2800" b="1" dirty="0" err="1">
                <a:solidFill>
                  <a:schemeClr val="bg1"/>
                </a:solidFill>
                <a:latin typeface="+mj-lt"/>
              </a:rPr>
              <a:t>Climate</a:t>
            </a:r>
            <a:r>
              <a:rPr lang="pt-PT" sz="2800" b="1" dirty="0">
                <a:solidFill>
                  <a:schemeClr val="bg1"/>
                </a:solidFill>
                <a:latin typeface="+mj-lt"/>
              </a:rPr>
              <a:t> </a:t>
            </a:r>
            <a:r>
              <a:rPr lang="pt-PT" sz="2800" b="1" dirty="0" err="1">
                <a:solidFill>
                  <a:schemeClr val="bg1"/>
                </a:solidFill>
                <a:latin typeface="+mj-lt"/>
              </a:rPr>
              <a:t>change</a:t>
            </a:r>
            <a:endParaRPr lang="id-ID" sz="2800" b="1" dirty="0">
              <a:solidFill>
                <a:schemeClr val="bg1"/>
              </a:solidFill>
              <a:latin typeface="+mj-lt"/>
            </a:endParaRPr>
          </a:p>
        </p:txBody>
      </p:sp>
      <p:sp>
        <p:nvSpPr>
          <p:cNvPr id="9" name="TextBox 8"/>
          <p:cNvSpPr txBox="1"/>
          <p:nvPr/>
        </p:nvSpPr>
        <p:spPr>
          <a:xfrm>
            <a:off x="644558" y="2458083"/>
            <a:ext cx="11217072" cy="3737049"/>
          </a:xfrm>
          <a:prstGeom prst="rect">
            <a:avLst/>
          </a:prstGeom>
          <a:noFill/>
        </p:spPr>
        <p:txBody>
          <a:bodyPr wrap="square" rtlCol="0">
            <a:spAutoFit/>
          </a:bodyPr>
          <a:lstStyle/>
          <a:p>
            <a:pPr>
              <a:lnSpc>
                <a:spcPct val="150000"/>
              </a:lnSpc>
            </a:pPr>
            <a:r>
              <a:rPr lang="en-GB" sz="1600" dirty="0">
                <a:solidFill>
                  <a:srgbClr val="009D40"/>
                </a:solidFill>
              </a:rPr>
              <a:t>Global temperatures have risen by 1.1°C as compared to 1850 levels</a:t>
            </a:r>
          </a:p>
          <a:p>
            <a:pPr>
              <a:lnSpc>
                <a:spcPct val="150000"/>
              </a:lnSpc>
            </a:pPr>
            <a:endParaRPr lang="en-GB" sz="1600" dirty="0">
              <a:solidFill>
                <a:srgbClr val="009D40"/>
              </a:solidFill>
            </a:endParaRPr>
          </a:p>
          <a:p>
            <a:pPr>
              <a:lnSpc>
                <a:spcPct val="150000"/>
              </a:lnSpc>
            </a:pPr>
            <a:r>
              <a:rPr lang="en-GB" sz="1600" dirty="0">
                <a:solidFill>
                  <a:srgbClr val="C00000"/>
                </a:solidFill>
              </a:rPr>
              <a:t>UN Environment Programme (UNEP), just a week before COP27, stated that there were </a:t>
            </a:r>
            <a:r>
              <a:rPr lang="en-GB" sz="1600" b="1" dirty="0">
                <a:solidFill>
                  <a:srgbClr val="C00000"/>
                </a:solidFill>
              </a:rPr>
              <a:t>no longer any viable pathways available to achieve the 1.5°C threshold by 2030</a:t>
            </a:r>
            <a:r>
              <a:rPr lang="en-GB" sz="1600" dirty="0">
                <a:solidFill>
                  <a:srgbClr val="C00000"/>
                </a:solidFill>
              </a:rPr>
              <a:t>.</a:t>
            </a:r>
          </a:p>
          <a:p>
            <a:pPr>
              <a:lnSpc>
                <a:spcPct val="150000"/>
              </a:lnSpc>
            </a:pPr>
            <a:endParaRPr lang="en-GB" sz="1600" dirty="0">
              <a:solidFill>
                <a:srgbClr val="009D40"/>
              </a:solidFill>
            </a:endParaRPr>
          </a:p>
          <a:p>
            <a:pPr>
              <a:lnSpc>
                <a:spcPct val="150000"/>
              </a:lnSpc>
            </a:pPr>
            <a:r>
              <a:rPr lang="en-GB" sz="1600" dirty="0">
                <a:solidFill>
                  <a:srgbClr val="009D40"/>
                </a:solidFill>
              </a:rPr>
              <a:t>To meet the 1.5°C threshold, a </a:t>
            </a:r>
            <a:r>
              <a:rPr lang="en-GB" sz="1600" b="1" dirty="0">
                <a:solidFill>
                  <a:srgbClr val="009D40"/>
                </a:solidFill>
              </a:rPr>
              <a:t>44% reduction in current emissions will be needed to achieve the targets.</a:t>
            </a:r>
          </a:p>
          <a:p>
            <a:pPr>
              <a:lnSpc>
                <a:spcPct val="150000"/>
              </a:lnSpc>
            </a:pPr>
            <a:endParaRPr lang="en-GB" sz="1600" dirty="0">
              <a:solidFill>
                <a:srgbClr val="009D40"/>
              </a:solidFill>
            </a:endParaRPr>
          </a:p>
          <a:p>
            <a:pPr>
              <a:lnSpc>
                <a:spcPct val="150000"/>
              </a:lnSpc>
            </a:pPr>
            <a:r>
              <a:rPr lang="en-GB" sz="1600" dirty="0">
                <a:solidFill>
                  <a:srgbClr val="009D40"/>
                </a:solidFill>
              </a:rPr>
              <a:t>Our food system emits a third of global emissions. Animal agriculture amounts to a significant component at 14.5% of total global emissions.</a:t>
            </a:r>
            <a:endParaRPr lang="en-US" sz="1600" dirty="0">
              <a:solidFill>
                <a:srgbClr val="009D40"/>
              </a:solidFill>
            </a:endParaRPr>
          </a:p>
          <a:p>
            <a:pPr>
              <a:lnSpc>
                <a:spcPct val="150000"/>
              </a:lnSpc>
            </a:pPr>
            <a:endParaRPr lang="en-US" sz="1600" dirty="0">
              <a:solidFill>
                <a:srgbClr val="009D40"/>
              </a:solidFill>
            </a:endParaRPr>
          </a:p>
        </p:txBody>
      </p:sp>
      <p:cxnSp>
        <p:nvCxnSpPr>
          <p:cNvPr id="23" name="Straight Connector 22"/>
          <p:cNvCxnSpPr/>
          <p:nvPr/>
        </p:nvCxnSpPr>
        <p:spPr>
          <a:xfrm flipH="1">
            <a:off x="5841248" y="582249"/>
            <a:ext cx="520390" cy="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9E617237-B553-44DF-9829-35AE578F8F2C}"/>
              </a:ext>
            </a:extLst>
          </p:cNvPr>
          <p:cNvSpPr txBox="1"/>
          <p:nvPr/>
        </p:nvSpPr>
        <p:spPr>
          <a:xfrm>
            <a:off x="3875971" y="1996751"/>
            <a:ext cx="5502205" cy="276999"/>
          </a:xfrm>
          <a:prstGeom prst="rect">
            <a:avLst/>
          </a:prstGeom>
          <a:noFill/>
        </p:spPr>
        <p:txBody>
          <a:bodyPr wrap="square">
            <a:spAutoFit/>
          </a:bodyPr>
          <a:lstStyle/>
          <a:p>
            <a:r>
              <a:rPr lang="pt-PT" sz="1200" dirty="0" err="1"/>
              <a:t>GoodSignal</a:t>
            </a:r>
            <a:r>
              <a:rPr lang="pt-PT" sz="1200" dirty="0"/>
              <a:t>: </a:t>
            </a:r>
            <a:r>
              <a:rPr lang="en-GB" sz="1200" dirty="0"/>
              <a:t>Changing The Climate: The Role of Alternative Proteins</a:t>
            </a:r>
            <a:endParaRPr lang="pt-PT" sz="1200" dirty="0"/>
          </a:p>
        </p:txBody>
      </p:sp>
      <p:pic>
        <p:nvPicPr>
          <p:cNvPr id="12" name="Imagem 4">
            <a:extLst>
              <a:ext uri="{FF2B5EF4-FFF2-40B4-BE49-F238E27FC236}">
                <a16:creationId xmlns:a16="http://schemas.microsoft.com/office/drawing/2014/main" id="{4ACD7DFB-0193-5AFB-263F-94E8432113E8}"/>
              </a:ext>
            </a:extLst>
          </p:cNvPr>
          <p:cNvPicPr>
            <a:picLocks noChangeAspect="1"/>
          </p:cNvPicPr>
          <p:nvPr/>
        </p:nvPicPr>
        <p:blipFill>
          <a:blip r:embed="rId4"/>
          <a:stretch>
            <a:fillRect/>
          </a:stretch>
        </p:blipFill>
        <p:spPr>
          <a:xfrm>
            <a:off x="446152" y="6475755"/>
            <a:ext cx="1641514" cy="383360"/>
          </a:xfrm>
          <a:prstGeom prst="rect">
            <a:avLst/>
          </a:prstGeom>
        </p:spPr>
      </p:pic>
      <p:pic>
        <p:nvPicPr>
          <p:cNvPr id="13" name="Imagem 5">
            <a:extLst>
              <a:ext uri="{FF2B5EF4-FFF2-40B4-BE49-F238E27FC236}">
                <a16:creationId xmlns:a16="http://schemas.microsoft.com/office/drawing/2014/main" id="{8D70B0EC-1422-4526-7A18-50779760F3F6}"/>
              </a:ext>
            </a:extLst>
          </p:cNvPr>
          <p:cNvPicPr>
            <a:picLocks noChangeAspect="1"/>
          </p:cNvPicPr>
          <p:nvPr/>
        </p:nvPicPr>
        <p:blipFill>
          <a:blip r:embed="rId5"/>
          <a:stretch>
            <a:fillRect/>
          </a:stretch>
        </p:blipFill>
        <p:spPr>
          <a:xfrm>
            <a:off x="10634909" y="6474640"/>
            <a:ext cx="423572" cy="383360"/>
          </a:xfrm>
          <a:prstGeom prst="rect">
            <a:avLst/>
          </a:prstGeom>
        </p:spPr>
      </p:pic>
      <p:pic>
        <p:nvPicPr>
          <p:cNvPr id="14" name="Imagem 6">
            <a:extLst>
              <a:ext uri="{FF2B5EF4-FFF2-40B4-BE49-F238E27FC236}">
                <a16:creationId xmlns:a16="http://schemas.microsoft.com/office/drawing/2014/main" id="{2184018E-1A0B-7762-09BA-524D7DF386C0}"/>
              </a:ext>
            </a:extLst>
          </p:cNvPr>
          <p:cNvPicPr>
            <a:picLocks noChangeAspect="1"/>
          </p:cNvPicPr>
          <p:nvPr/>
        </p:nvPicPr>
        <p:blipFill>
          <a:blip r:embed="rId6"/>
          <a:stretch>
            <a:fillRect/>
          </a:stretch>
        </p:blipFill>
        <p:spPr>
          <a:xfrm>
            <a:off x="10099972" y="6440510"/>
            <a:ext cx="316425" cy="383361"/>
          </a:xfrm>
          <a:prstGeom prst="rect">
            <a:avLst/>
          </a:prstGeom>
        </p:spPr>
      </p:pic>
      <p:pic>
        <p:nvPicPr>
          <p:cNvPr id="17" name="Imagem 8">
            <a:extLst>
              <a:ext uri="{FF2B5EF4-FFF2-40B4-BE49-F238E27FC236}">
                <a16:creationId xmlns:a16="http://schemas.microsoft.com/office/drawing/2014/main" id="{C7FA80A5-5EB6-85C7-25BF-7618F65AE36A}"/>
              </a:ext>
            </a:extLst>
          </p:cNvPr>
          <p:cNvPicPr>
            <a:picLocks noChangeAspect="1"/>
          </p:cNvPicPr>
          <p:nvPr/>
        </p:nvPicPr>
        <p:blipFill>
          <a:blip r:embed="rId7"/>
          <a:stretch>
            <a:fillRect/>
          </a:stretch>
        </p:blipFill>
        <p:spPr>
          <a:xfrm>
            <a:off x="11207427" y="6557190"/>
            <a:ext cx="623601" cy="218260"/>
          </a:xfrm>
          <a:prstGeom prst="rect">
            <a:avLst/>
          </a:prstGeom>
        </p:spPr>
      </p:pic>
      <p:sp>
        <p:nvSpPr>
          <p:cNvPr id="3" name="TextBox 13">
            <a:extLst>
              <a:ext uri="{FF2B5EF4-FFF2-40B4-BE49-F238E27FC236}">
                <a16:creationId xmlns:a16="http://schemas.microsoft.com/office/drawing/2014/main" id="{7756D3D6-A597-88E0-E216-5F66A2E4027A}"/>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627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55D8C8C0-1758-4751-AF53-6AE8C51055F3}"/>
              </a:ext>
            </a:extLst>
          </p:cNvPr>
          <p:cNvPicPr>
            <a:picLocks noChangeAspect="1"/>
          </p:cNvPicPr>
          <p:nvPr/>
        </p:nvPicPr>
        <p:blipFill rotWithShape="1">
          <a:blip r:embed="rId3"/>
          <a:srcRect l="4000"/>
          <a:stretch/>
        </p:blipFill>
        <p:spPr>
          <a:xfrm>
            <a:off x="-1" y="10"/>
            <a:ext cx="12192000" cy="6857990"/>
          </a:xfrm>
          <a:prstGeom prst="rect">
            <a:avLst/>
          </a:prstGeom>
        </p:spPr>
      </p:pic>
      <p:sp>
        <p:nvSpPr>
          <p:cNvPr id="2" name="Título 1">
            <a:extLst>
              <a:ext uri="{FF2B5EF4-FFF2-40B4-BE49-F238E27FC236}">
                <a16:creationId xmlns:a16="http://schemas.microsoft.com/office/drawing/2014/main" id="{D6817828-42FB-4485-AC53-3DA4F675FA60}"/>
              </a:ext>
            </a:extLst>
          </p:cNvPr>
          <p:cNvSpPr>
            <a:spLocks noGrp="1"/>
          </p:cNvSpPr>
          <p:nvPr>
            <p:ph type="title"/>
          </p:nvPr>
        </p:nvSpPr>
        <p:spPr>
          <a:xfrm>
            <a:off x="699057" y="1321669"/>
            <a:ext cx="4204137" cy="1342754"/>
          </a:xfrm>
        </p:spPr>
        <p:txBody>
          <a:bodyPr>
            <a:normAutofit/>
          </a:bodyPr>
          <a:lstStyle/>
          <a:p>
            <a:pPr algn="ctr"/>
            <a:r>
              <a:rPr lang="pt-PT" sz="3600" dirty="0">
                <a:solidFill>
                  <a:srgbClr val="009D40"/>
                </a:solidFill>
                <a:latin typeface="Montserrat Black" panose="00000A00000000000000" pitchFamily="2" charset="0"/>
              </a:rPr>
              <a:t>Green </a:t>
            </a:r>
            <a:r>
              <a:rPr lang="pt-PT" sz="3600" dirty="0" err="1">
                <a:solidFill>
                  <a:srgbClr val="009D40"/>
                </a:solidFill>
                <a:latin typeface="Montserrat Black" panose="00000A00000000000000" pitchFamily="2" charset="0"/>
              </a:rPr>
              <a:t>skills</a:t>
            </a:r>
            <a:br>
              <a:rPr lang="pt-PT" sz="3600" dirty="0">
                <a:solidFill>
                  <a:srgbClr val="009D40"/>
                </a:solidFill>
                <a:latin typeface="Montserrat Black" panose="00000A00000000000000" pitchFamily="2" charset="0"/>
              </a:rPr>
            </a:br>
            <a:endParaRPr lang="pt-PT" sz="3600" dirty="0">
              <a:solidFill>
                <a:srgbClr val="009D40"/>
              </a:solidFill>
              <a:latin typeface="Montserrat Black" panose="00000A00000000000000" pitchFamily="2" charset="0"/>
            </a:endParaRPr>
          </a:p>
        </p:txBody>
      </p:sp>
      <p:pic>
        <p:nvPicPr>
          <p:cNvPr id="7" name="Imagem 6">
            <a:extLst>
              <a:ext uri="{FF2B5EF4-FFF2-40B4-BE49-F238E27FC236}">
                <a16:creationId xmlns:a16="http://schemas.microsoft.com/office/drawing/2014/main" id="{328BDA02-C801-44C4-8633-29186948EFD3}"/>
              </a:ext>
            </a:extLst>
          </p:cNvPr>
          <p:cNvPicPr>
            <a:picLocks noChangeAspect="1"/>
          </p:cNvPicPr>
          <p:nvPr/>
        </p:nvPicPr>
        <p:blipFill>
          <a:blip r:embed="rId4"/>
          <a:stretch>
            <a:fillRect/>
          </a:stretch>
        </p:blipFill>
        <p:spPr>
          <a:xfrm>
            <a:off x="9408816" y="6194848"/>
            <a:ext cx="2499577" cy="579170"/>
          </a:xfrm>
          <a:prstGeom prst="rect">
            <a:avLst/>
          </a:prstGeom>
        </p:spPr>
      </p:pic>
      <p:sp>
        <p:nvSpPr>
          <p:cNvPr id="3" name="Marcador de Posição de Conteúdo 2">
            <a:extLst>
              <a:ext uri="{FF2B5EF4-FFF2-40B4-BE49-F238E27FC236}">
                <a16:creationId xmlns:a16="http://schemas.microsoft.com/office/drawing/2014/main" id="{4427EE15-2E8E-4D70-8F6F-7B92824D2DBE}"/>
              </a:ext>
            </a:extLst>
          </p:cNvPr>
          <p:cNvSpPr>
            <a:spLocks noGrp="1"/>
          </p:cNvSpPr>
          <p:nvPr>
            <p:ph idx="1"/>
          </p:nvPr>
        </p:nvSpPr>
        <p:spPr>
          <a:xfrm>
            <a:off x="844530" y="3601833"/>
            <a:ext cx="4593021" cy="2619839"/>
          </a:xfrm>
          <a:solidFill>
            <a:schemeClr val="bg1">
              <a:lumMod val="85000"/>
            </a:schemeClr>
          </a:solidFill>
          <a:ln>
            <a:solidFill>
              <a:schemeClr val="accent1">
                <a:lumMod val="60000"/>
                <a:lumOff val="40000"/>
              </a:schemeClr>
            </a:solidFill>
          </a:ln>
        </p:spPr>
        <p:txBody>
          <a:bodyPr anchor="ctr">
            <a:normAutofit/>
          </a:bodyPr>
          <a:lstStyle/>
          <a:p>
            <a:r>
              <a:rPr lang="en-US" sz="1600" dirty="0">
                <a:highlight>
                  <a:srgbClr val="C0C0C0"/>
                </a:highlight>
                <a:latin typeface="Lato" panose="020F0502020204030203" pitchFamily="34" charset="0"/>
                <a:ea typeface="Lato" panose="020F0502020204030203" pitchFamily="34" charset="0"/>
                <a:cs typeface="Lato" panose="020F0502020204030203" pitchFamily="34" charset="0"/>
              </a:rPr>
              <a:t>Energy/water/waste critical points</a:t>
            </a:r>
          </a:p>
          <a:p>
            <a:r>
              <a:rPr lang="en-US" sz="1600" dirty="0">
                <a:highlight>
                  <a:srgbClr val="C0C0C0"/>
                </a:highlight>
                <a:latin typeface="Lato" panose="020F0502020204030203" pitchFamily="34" charset="0"/>
                <a:ea typeface="Lato" panose="020F0502020204030203" pitchFamily="34" charset="0"/>
                <a:cs typeface="Lato" panose="020F0502020204030203" pitchFamily="34" charset="0"/>
              </a:rPr>
              <a:t>Food waste – targeting consumers</a:t>
            </a:r>
          </a:p>
          <a:p>
            <a:r>
              <a:rPr lang="en-US" sz="1600" dirty="0">
                <a:highlight>
                  <a:srgbClr val="C0C0C0"/>
                </a:highlight>
                <a:latin typeface="Lato" panose="020F0502020204030203" pitchFamily="34" charset="0"/>
                <a:ea typeface="Lato" panose="020F0502020204030203" pitchFamily="34" charset="0"/>
                <a:cs typeface="Lato" panose="020F0502020204030203" pitchFamily="34" charset="0"/>
              </a:rPr>
              <a:t>Waste management</a:t>
            </a:r>
          </a:p>
          <a:p>
            <a:r>
              <a:rPr lang="en-US" sz="1600" dirty="0">
                <a:highlight>
                  <a:srgbClr val="C0C0C0"/>
                </a:highlight>
                <a:latin typeface="Lato" panose="020F0502020204030203" pitchFamily="34" charset="0"/>
                <a:ea typeface="Lato" panose="020F0502020204030203" pitchFamily="34" charset="0"/>
                <a:cs typeface="Lato" panose="020F0502020204030203" pitchFamily="34" charset="0"/>
              </a:rPr>
              <a:t>Food by-products</a:t>
            </a:r>
          </a:p>
          <a:p>
            <a:r>
              <a:rPr lang="en-US" sz="1600" dirty="0">
                <a:highlight>
                  <a:srgbClr val="C0C0C0"/>
                </a:highlight>
                <a:latin typeface="Lato" panose="020F0502020204030203" pitchFamily="34" charset="0"/>
                <a:ea typeface="Lato" panose="020F0502020204030203" pitchFamily="34" charset="0"/>
                <a:cs typeface="Lato" panose="020F0502020204030203" pitchFamily="34" charset="0"/>
              </a:rPr>
              <a:t>Circular economy</a:t>
            </a:r>
          </a:p>
          <a:p>
            <a:r>
              <a:rPr lang="en-US" sz="1600" dirty="0">
                <a:highlight>
                  <a:srgbClr val="C0C0C0"/>
                </a:highlight>
                <a:latin typeface="Lato" panose="020F0502020204030203" pitchFamily="34" charset="0"/>
                <a:ea typeface="Lato" panose="020F0502020204030203" pitchFamily="34" charset="0"/>
                <a:cs typeface="Lato" panose="020F0502020204030203" pitchFamily="34" charset="0"/>
              </a:rPr>
              <a:t>Green economy </a:t>
            </a:r>
          </a:p>
          <a:p>
            <a:r>
              <a:rPr lang="en-US" sz="1600" dirty="0">
                <a:highlight>
                  <a:srgbClr val="C0C0C0"/>
                </a:highlight>
                <a:latin typeface="Lato" panose="020F0502020204030203" pitchFamily="34" charset="0"/>
                <a:ea typeface="Lato" panose="020F0502020204030203" pitchFamily="34" charset="0"/>
                <a:cs typeface="Lato" panose="020F0502020204030203" pitchFamily="34" charset="0"/>
              </a:rPr>
              <a:t>Environmental footprints</a:t>
            </a:r>
          </a:p>
          <a:p>
            <a:endParaRPr lang="en-US" sz="1600" dirty="0">
              <a:latin typeface="Lato" panose="020F0502020204030203" pitchFamily="34" charset="0"/>
              <a:ea typeface="Lato" panose="020F0502020204030203" pitchFamily="34" charset="0"/>
              <a:cs typeface="Lato" panose="020F0502020204030203" pitchFamily="34" charset="0"/>
            </a:endParaRPr>
          </a:p>
          <a:p>
            <a:endParaRPr lang="pt-PT" sz="16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1184228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a16="http://schemas.microsoft.com/office/drawing/2014/main" id="{1A7755A4-68E0-5941-9B45-CBD0AB4A6D4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6047" b="16047"/>
          <a:stretch>
            <a:fillRect/>
          </a:stretch>
        </p:blipFill>
        <p:spPr/>
      </p:pic>
      <p:sp>
        <p:nvSpPr>
          <p:cNvPr id="5" name="Rectangle 4"/>
          <p:cNvSpPr/>
          <p:nvPr/>
        </p:nvSpPr>
        <p:spPr>
          <a:xfrm>
            <a:off x="965808" y="1524114"/>
            <a:ext cx="5130191" cy="646331"/>
          </a:xfrm>
          <a:prstGeom prst="rect">
            <a:avLst/>
          </a:prstGeom>
        </p:spPr>
        <p:txBody>
          <a:bodyPr wrap="square">
            <a:spAutoFit/>
          </a:bodyPr>
          <a:lstStyle/>
          <a:p>
            <a:r>
              <a:rPr lang="en-US" sz="3600" dirty="0">
                <a:solidFill>
                  <a:schemeClr val="bg1"/>
                </a:solidFill>
                <a:latin typeface="+mj-lt"/>
              </a:rPr>
              <a:t>Automation</a:t>
            </a:r>
            <a:endParaRPr lang="en-US" sz="3600" dirty="0">
              <a:solidFill>
                <a:schemeClr val="bg1"/>
              </a:solidFill>
              <a:effectLst/>
              <a:latin typeface="+mj-lt"/>
            </a:endParaRPr>
          </a:p>
        </p:txBody>
      </p:sp>
      <p:cxnSp>
        <p:nvCxnSpPr>
          <p:cNvPr id="6" name="Straight Connector 5"/>
          <p:cNvCxnSpPr/>
          <p:nvPr/>
        </p:nvCxnSpPr>
        <p:spPr>
          <a:xfrm flipH="1" flipV="1">
            <a:off x="1065237" y="2151704"/>
            <a:ext cx="860971" cy="765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Imagem 5">
            <a:extLst>
              <a:ext uri="{FF2B5EF4-FFF2-40B4-BE49-F238E27FC236}">
                <a16:creationId xmlns:a16="http://schemas.microsoft.com/office/drawing/2014/main" id="{3552B818-D04A-2ABA-CB16-8C0630B7CB21}"/>
              </a:ext>
            </a:extLst>
          </p:cNvPr>
          <p:cNvPicPr>
            <a:picLocks noChangeAspect="1"/>
          </p:cNvPicPr>
          <p:nvPr/>
        </p:nvPicPr>
        <p:blipFill>
          <a:blip r:embed="rId3"/>
          <a:stretch>
            <a:fillRect/>
          </a:stretch>
        </p:blipFill>
        <p:spPr>
          <a:xfrm>
            <a:off x="10634909" y="6474640"/>
            <a:ext cx="423572" cy="383360"/>
          </a:xfrm>
          <a:prstGeom prst="rect">
            <a:avLst/>
          </a:prstGeom>
        </p:spPr>
      </p:pic>
      <p:pic>
        <p:nvPicPr>
          <p:cNvPr id="8" name="Imagem 6">
            <a:extLst>
              <a:ext uri="{FF2B5EF4-FFF2-40B4-BE49-F238E27FC236}">
                <a16:creationId xmlns:a16="http://schemas.microsoft.com/office/drawing/2014/main" id="{8CB05937-5B5C-C5DE-B4D2-4EF88DEF5065}"/>
              </a:ext>
            </a:extLst>
          </p:cNvPr>
          <p:cNvPicPr>
            <a:picLocks noChangeAspect="1"/>
          </p:cNvPicPr>
          <p:nvPr/>
        </p:nvPicPr>
        <p:blipFill>
          <a:blip r:embed="rId4"/>
          <a:stretch>
            <a:fillRect/>
          </a:stretch>
        </p:blipFill>
        <p:spPr>
          <a:xfrm>
            <a:off x="10099972" y="6440510"/>
            <a:ext cx="316425" cy="383361"/>
          </a:xfrm>
          <a:prstGeom prst="rect">
            <a:avLst/>
          </a:prstGeom>
        </p:spPr>
      </p:pic>
      <p:pic>
        <p:nvPicPr>
          <p:cNvPr id="14" name="Imagem 8">
            <a:extLst>
              <a:ext uri="{FF2B5EF4-FFF2-40B4-BE49-F238E27FC236}">
                <a16:creationId xmlns:a16="http://schemas.microsoft.com/office/drawing/2014/main" id="{38547222-2097-99EF-AEC4-EF94E124C26D}"/>
              </a:ext>
            </a:extLst>
          </p:cNvPr>
          <p:cNvPicPr>
            <a:picLocks noChangeAspect="1"/>
          </p:cNvPicPr>
          <p:nvPr/>
        </p:nvPicPr>
        <p:blipFill>
          <a:blip r:embed="rId5"/>
          <a:stretch>
            <a:fillRect/>
          </a:stretch>
        </p:blipFill>
        <p:spPr>
          <a:xfrm>
            <a:off x="11207427" y="6557190"/>
            <a:ext cx="623601" cy="218260"/>
          </a:xfrm>
          <a:prstGeom prst="rect">
            <a:avLst/>
          </a:prstGeom>
        </p:spPr>
      </p:pic>
      <p:pic>
        <p:nvPicPr>
          <p:cNvPr id="15" name="Picture 14" descr="Logo&#10;&#10;Description automatically generated">
            <a:extLst>
              <a:ext uri="{FF2B5EF4-FFF2-40B4-BE49-F238E27FC236}">
                <a16:creationId xmlns:a16="http://schemas.microsoft.com/office/drawing/2014/main" id="{7A504168-CDFA-16CB-0B94-E4257BF2B2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83" y="6440510"/>
            <a:ext cx="1641513" cy="424123"/>
          </a:xfrm>
          <a:prstGeom prst="rect">
            <a:avLst/>
          </a:prstGeom>
        </p:spPr>
      </p:pic>
      <p:sp>
        <p:nvSpPr>
          <p:cNvPr id="2" name="TextBox 13">
            <a:extLst>
              <a:ext uri="{FF2B5EF4-FFF2-40B4-BE49-F238E27FC236}">
                <a16:creationId xmlns:a16="http://schemas.microsoft.com/office/drawing/2014/main" id="{017E3CB8-49D1-D2A8-6BA2-719A6F33ACD6}"/>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32610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6A2638-E524-43A4-99C4-A24314598436}"/>
              </a:ext>
            </a:extLst>
          </p:cNvPr>
          <p:cNvSpPr>
            <a:spLocks noGrp="1"/>
          </p:cNvSpPr>
          <p:nvPr>
            <p:ph type="title"/>
          </p:nvPr>
        </p:nvSpPr>
        <p:spPr>
          <a:xfrm>
            <a:off x="841247" y="978619"/>
            <a:ext cx="3410712" cy="1106424"/>
          </a:xfrm>
        </p:spPr>
        <p:txBody>
          <a:bodyPr>
            <a:normAutofit/>
          </a:bodyPr>
          <a:lstStyle/>
          <a:p>
            <a:r>
              <a:rPr lang="pt-PT" sz="2800" dirty="0" err="1">
                <a:solidFill>
                  <a:srgbClr val="009D40"/>
                </a:solidFill>
              </a:rPr>
              <a:t>Partnership</a:t>
            </a:r>
            <a:endParaRPr lang="pt-PT" sz="2800" dirty="0">
              <a:solidFill>
                <a:srgbClr val="009D40"/>
              </a:solidFill>
            </a:endParaRPr>
          </a:p>
        </p:txBody>
      </p:sp>
      <p:sp>
        <p:nvSpPr>
          <p:cNvPr id="3" name="Marcador de Posição de Conteúdo 2">
            <a:extLst>
              <a:ext uri="{FF2B5EF4-FFF2-40B4-BE49-F238E27FC236}">
                <a16:creationId xmlns:a16="http://schemas.microsoft.com/office/drawing/2014/main" id="{0B9090FB-54A8-4BF8-A299-EC611AE2F048}"/>
              </a:ext>
            </a:extLst>
          </p:cNvPr>
          <p:cNvSpPr>
            <a:spLocks noGrp="1"/>
          </p:cNvSpPr>
          <p:nvPr>
            <p:ph idx="1"/>
          </p:nvPr>
        </p:nvSpPr>
        <p:spPr>
          <a:xfrm>
            <a:off x="841247" y="2359152"/>
            <a:ext cx="3410712" cy="3425043"/>
          </a:xfrm>
        </p:spPr>
        <p:txBody>
          <a:bodyPr>
            <a:normAutofit/>
          </a:bodyPr>
          <a:lstStyle/>
          <a:p>
            <a:pPr marL="0" indent="0">
              <a:buNone/>
            </a:pPr>
            <a:r>
              <a:rPr lang="pt-PT" sz="1300" dirty="0"/>
              <a:t>1 </a:t>
            </a:r>
            <a:r>
              <a:rPr lang="pt-PT" sz="1300" dirty="0" err="1"/>
              <a:t>Ministry</a:t>
            </a:r>
            <a:endParaRPr lang="pt-PT" sz="1300" dirty="0"/>
          </a:p>
          <a:p>
            <a:pPr marL="0" indent="0">
              <a:buNone/>
            </a:pPr>
            <a:r>
              <a:rPr lang="pt-PT" sz="1300" dirty="0"/>
              <a:t>1 </a:t>
            </a:r>
            <a:r>
              <a:rPr lang="pt-PT" sz="1300" dirty="0" err="1"/>
              <a:t>Qualifications</a:t>
            </a:r>
            <a:r>
              <a:rPr lang="pt-PT" sz="1300" dirty="0"/>
              <a:t> </a:t>
            </a:r>
            <a:r>
              <a:rPr lang="pt-PT" sz="1300" dirty="0" err="1"/>
              <a:t>agency</a:t>
            </a:r>
            <a:endParaRPr lang="pt-PT" sz="1300" dirty="0"/>
          </a:p>
          <a:p>
            <a:pPr marL="0" indent="0">
              <a:buNone/>
            </a:pPr>
            <a:r>
              <a:rPr lang="pt-PT" sz="1300" dirty="0"/>
              <a:t>2 </a:t>
            </a:r>
            <a:r>
              <a:rPr lang="pt-PT" sz="1300" dirty="0" err="1"/>
              <a:t>University</a:t>
            </a:r>
            <a:r>
              <a:rPr lang="pt-PT" sz="1300" dirty="0"/>
              <a:t> </a:t>
            </a:r>
            <a:r>
              <a:rPr lang="pt-PT" sz="1300" dirty="0" err="1"/>
              <a:t>applied</a:t>
            </a:r>
            <a:r>
              <a:rPr lang="pt-PT" sz="1300" dirty="0"/>
              <a:t> </a:t>
            </a:r>
            <a:r>
              <a:rPr lang="pt-PT" sz="1300" dirty="0" err="1"/>
              <a:t>sciences</a:t>
            </a:r>
            <a:endParaRPr lang="pt-PT" sz="1300" dirty="0"/>
          </a:p>
          <a:p>
            <a:pPr marL="0" indent="0">
              <a:buNone/>
            </a:pPr>
            <a:r>
              <a:rPr lang="pt-PT" sz="1300" dirty="0"/>
              <a:t>3 </a:t>
            </a:r>
            <a:r>
              <a:rPr lang="pt-PT" sz="1300" dirty="0" err="1"/>
              <a:t>Universities</a:t>
            </a:r>
            <a:endParaRPr lang="pt-PT" sz="1300" dirty="0"/>
          </a:p>
          <a:p>
            <a:pPr marL="0" indent="0">
              <a:buNone/>
            </a:pPr>
            <a:r>
              <a:rPr lang="pt-PT" sz="1300" dirty="0"/>
              <a:t>1 Sec. </a:t>
            </a:r>
            <a:r>
              <a:rPr lang="pt-PT" sz="1300" dirty="0" err="1"/>
              <a:t>educ</a:t>
            </a:r>
            <a:r>
              <a:rPr lang="pt-PT" sz="1300" dirty="0"/>
              <a:t> – </a:t>
            </a:r>
            <a:r>
              <a:rPr lang="pt-PT" sz="1300" dirty="0" err="1"/>
              <a:t>university</a:t>
            </a:r>
            <a:endParaRPr lang="pt-PT" sz="1300" dirty="0"/>
          </a:p>
          <a:p>
            <a:pPr marL="0" indent="0">
              <a:buNone/>
            </a:pPr>
            <a:r>
              <a:rPr lang="pt-PT" sz="1300" dirty="0"/>
              <a:t>1 </a:t>
            </a:r>
            <a:r>
              <a:rPr lang="pt-PT" sz="1300" dirty="0" err="1"/>
              <a:t>Secondary</a:t>
            </a:r>
            <a:r>
              <a:rPr lang="pt-PT" sz="1300" dirty="0"/>
              <a:t> </a:t>
            </a:r>
            <a:r>
              <a:rPr lang="pt-PT" sz="1300" dirty="0" err="1"/>
              <a:t>education</a:t>
            </a:r>
            <a:r>
              <a:rPr lang="pt-PT" sz="1300" dirty="0"/>
              <a:t> </a:t>
            </a:r>
            <a:r>
              <a:rPr lang="pt-PT" sz="1300" dirty="0" err="1"/>
              <a:t>school</a:t>
            </a:r>
            <a:endParaRPr lang="pt-PT" sz="1300" dirty="0"/>
          </a:p>
          <a:p>
            <a:pPr marL="0" indent="0">
              <a:buNone/>
            </a:pPr>
            <a:r>
              <a:rPr lang="pt-PT" sz="1300" dirty="0"/>
              <a:t>1 Training </a:t>
            </a:r>
            <a:r>
              <a:rPr lang="pt-PT" sz="1300" dirty="0" err="1"/>
              <a:t>organization</a:t>
            </a:r>
            <a:endParaRPr lang="pt-PT" sz="1300" dirty="0"/>
          </a:p>
          <a:p>
            <a:pPr marL="0" indent="0">
              <a:buNone/>
            </a:pPr>
            <a:r>
              <a:rPr lang="pt-PT" sz="1300" dirty="0"/>
              <a:t>2 </a:t>
            </a:r>
            <a:r>
              <a:rPr lang="pt-PT" sz="1300" dirty="0" err="1"/>
              <a:t>Industry</a:t>
            </a:r>
            <a:r>
              <a:rPr lang="pt-PT" sz="1300" dirty="0"/>
              <a:t> </a:t>
            </a:r>
            <a:r>
              <a:rPr lang="pt-PT" sz="1300" dirty="0" err="1"/>
              <a:t>federations</a:t>
            </a:r>
            <a:endParaRPr lang="pt-PT" sz="1300" dirty="0"/>
          </a:p>
          <a:p>
            <a:pPr marL="0" indent="0">
              <a:buNone/>
            </a:pPr>
            <a:r>
              <a:rPr lang="pt-PT" sz="1300" dirty="0"/>
              <a:t>2 </a:t>
            </a:r>
            <a:r>
              <a:rPr lang="pt-PT" sz="1300" dirty="0" err="1"/>
              <a:t>Associations</a:t>
            </a:r>
            <a:r>
              <a:rPr lang="pt-PT" sz="1300" dirty="0"/>
              <a:t> </a:t>
            </a:r>
            <a:r>
              <a:rPr lang="pt-PT" sz="1300" dirty="0" err="1"/>
              <a:t>of</a:t>
            </a:r>
            <a:r>
              <a:rPr lang="pt-PT" sz="1300" dirty="0"/>
              <a:t> </a:t>
            </a:r>
            <a:r>
              <a:rPr lang="pt-PT" sz="1300" dirty="0" err="1"/>
              <a:t>professionals</a:t>
            </a:r>
            <a:endParaRPr lang="pt-PT" sz="1300" dirty="0"/>
          </a:p>
          <a:p>
            <a:pPr marL="0" indent="0">
              <a:buNone/>
            </a:pPr>
            <a:endParaRPr lang="pt-PT" sz="1300" dirty="0"/>
          </a:p>
          <a:p>
            <a:pPr marL="0" indent="0">
              <a:buNone/>
            </a:pPr>
            <a:r>
              <a:rPr lang="pt-PT" sz="1300" dirty="0"/>
              <a:t>11 countries</a:t>
            </a:r>
          </a:p>
        </p:txBody>
      </p:sp>
      <p:pic>
        <p:nvPicPr>
          <p:cNvPr id="5" name="Imagem 4">
            <a:extLst>
              <a:ext uri="{FF2B5EF4-FFF2-40B4-BE49-F238E27FC236}">
                <a16:creationId xmlns:a16="http://schemas.microsoft.com/office/drawing/2014/main" id="{A678DA68-2ECF-5A8F-B15A-4179AE7E2CE8}"/>
              </a:ext>
            </a:extLst>
          </p:cNvPr>
          <p:cNvPicPr>
            <a:picLocks noChangeAspect="1"/>
          </p:cNvPicPr>
          <p:nvPr/>
        </p:nvPicPr>
        <p:blipFill>
          <a:blip r:embed="rId3"/>
          <a:stretch>
            <a:fillRect/>
          </a:stretch>
        </p:blipFill>
        <p:spPr>
          <a:xfrm>
            <a:off x="446152" y="6475755"/>
            <a:ext cx="1641514" cy="383360"/>
          </a:xfrm>
          <a:prstGeom prst="rect">
            <a:avLst/>
          </a:prstGeom>
        </p:spPr>
      </p:pic>
      <p:pic>
        <p:nvPicPr>
          <p:cNvPr id="6" name="Imagem 5">
            <a:extLst>
              <a:ext uri="{FF2B5EF4-FFF2-40B4-BE49-F238E27FC236}">
                <a16:creationId xmlns:a16="http://schemas.microsoft.com/office/drawing/2014/main" id="{2FE2C084-008F-4283-066D-8EEE7C11F502}"/>
              </a:ext>
            </a:extLst>
          </p:cNvPr>
          <p:cNvPicPr>
            <a:picLocks noChangeAspect="1"/>
          </p:cNvPicPr>
          <p:nvPr/>
        </p:nvPicPr>
        <p:blipFill>
          <a:blip r:embed="rId4"/>
          <a:stretch>
            <a:fillRect/>
          </a:stretch>
        </p:blipFill>
        <p:spPr>
          <a:xfrm>
            <a:off x="10634909" y="6474640"/>
            <a:ext cx="423572" cy="383360"/>
          </a:xfrm>
          <a:prstGeom prst="rect">
            <a:avLst/>
          </a:prstGeom>
        </p:spPr>
      </p:pic>
      <p:pic>
        <p:nvPicPr>
          <p:cNvPr id="7" name="Imagem 6">
            <a:extLst>
              <a:ext uri="{FF2B5EF4-FFF2-40B4-BE49-F238E27FC236}">
                <a16:creationId xmlns:a16="http://schemas.microsoft.com/office/drawing/2014/main" id="{F5FCB11E-3684-C33A-F109-0F93C191EED3}"/>
              </a:ext>
            </a:extLst>
          </p:cNvPr>
          <p:cNvPicPr>
            <a:picLocks noChangeAspect="1"/>
          </p:cNvPicPr>
          <p:nvPr/>
        </p:nvPicPr>
        <p:blipFill>
          <a:blip r:embed="rId5"/>
          <a:stretch>
            <a:fillRect/>
          </a:stretch>
        </p:blipFill>
        <p:spPr>
          <a:xfrm>
            <a:off x="10099972" y="6440510"/>
            <a:ext cx="316425" cy="383361"/>
          </a:xfrm>
          <a:prstGeom prst="rect">
            <a:avLst/>
          </a:prstGeom>
        </p:spPr>
      </p:pic>
      <p:pic>
        <p:nvPicPr>
          <p:cNvPr id="9" name="Imagem 8">
            <a:extLst>
              <a:ext uri="{FF2B5EF4-FFF2-40B4-BE49-F238E27FC236}">
                <a16:creationId xmlns:a16="http://schemas.microsoft.com/office/drawing/2014/main" id="{256778A9-FFFB-B454-7F99-71008EF42958}"/>
              </a:ext>
            </a:extLst>
          </p:cNvPr>
          <p:cNvPicPr>
            <a:picLocks noChangeAspect="1"/>
          </p:cNvPicPr>
          <p:nvPr/>
        </p:nvPicPr>
        <p:blipFill>
          <a:blip r:embed="rId6"/>
          <a:stretch>
            <a:fillRect/>
          </a:stretch>
        </p:blipFill>
        <p:spPr>
          <a:xfrm>
            <a:off x="11207427" y="6557190"/>
            <a:ext cx="623601" cy="218260"/>
          </a:xfrm>
          <a:prstGeom prst="rect">
            <a:avLst/>
          </a:prstGeom>
        </p:spPr>
      </p:pic>
      <p:pic>
        <p:nvPicPr>
          <p:cNvPr id="11" name="Picture 10">
            <a:extLst>
              <a:ext uri="{FF2B5EF4-FFF2-40B4-BE49-F238E27FC236}">
                <a16:creationId xmlns:a16="http://schemas.microsoft.com/office/drawing/2014/main" id="{33EE4380-EDC0-47AB-1FED-E238B389F2D9}"/>
              </a:ext>
            </a:extLst>
          </p:cNvPr>
          <p:cNvPicPr>
            <a:picLocks noChangeAspect="1"/>
          </p:cNvPicPr>
          <p:nvPr/>
        </p:nvPicPr>
        <p:blipFill rotWithShape="1">
          <a:blip r:embed="rId7"/>
          <a:srcRect l="20960" t="37513" r="41870" b="15833"/>
          <a:stretch/>
        </p:blipFill>
        <p:spPr>
          <a:xfrm>
            <a:off x="4672656" y="1086522"/>
            <a:ext cx="6534771" cy="4613684"/>
          </a:xfrm>
          <a:prstGeom prst="rect">
            <a:avLst/>
          </a:prstGeom>
        </p:spPr>
      </p:pic>
      <p:sp>
        <p:nvSpPr>
          <p:cNvPr id="4" name="TextBox 13">
            <a:extLst>
              <a:ext uri="{FF2B5EF4-FFF2-40B4-BE49-F238E27FC236}">
                <a16:creationId xmlns:a16="http://schemas.microsoft.com/office/drawing/2014/main" id="{DF02915B-2908-353E-7D64-CA45AB5B74ED}"/>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56798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4C1B803-C1FB-3B6C-6B9B-2F53E7531A49}"/>
              </a:ext>
            </a:extLst>
          </p:cNvPr>
          <p:cNvSpPr/>
          <p:nvPr/>
        </p:nvSpPr>
        <p:spPr>
          <a:xfrm>
            <a:off x="780321" y="1771196"/>
            <a:ext cx="2478329" cy="991331"/>
          </a:xfrm>
          <a:custGeom>
            <a:avLst/>
            <a:gdLst>
              <a:gd name="connsiteX0" fmla="*/ 0 w 2478329"/>
              <a:gd name="connsiteY0" fmla="*/ 0 h 991331"/>
              <a:gd name="connsiteX1" fmla="*/ 2478329 w 2478329"/>
              <a:gd name="connsiteY1" fmla="*/ 0 h 991331"/>
              <a:gd name="connsiteX2" fmla="*/ 2478329 w 2478329"/>
              <a:gd name="connsiteY2" fmla="*/ 991331 h 991331"/>
              <a:gd name="connsiteX3" fmla="*/ 0 w 2478329"/>
              <a:gd name="connsiteY3" fmla="*/ 991331 h 991331"/>
              <a:gd name="connsiteX4" fmla="*/ 0 w 2478329"/>
              <a:gd name="connsiteY4" fmla="*/ 0 h 99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329" h="991331">
                <a:moveTo>
                  <a:pt x="0" y="0"/>
                </a:moveTo>
                <a:lnTo>
                  <a:pt x="2478329" y="0"/>
                </a:lnTo>
                <a:lnTo>
                  <a:pt x="2478329" y="991331"/>
                </a:lnTo>
                <a:lnTo>
                  <a:pt x="0" y="991331"/>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pt-PT" sz="1600" kern="1200"/>
              <a:t>Digital delivery</a:t>
            </a:r>
          </a:p>
        </p:txBody>
      </p:sp>
      <p:sp>
        <p:nvSpPr>
          <p:cNvPr id="14" name="Freeform: Shape 13">
            <a:extLst>
              <a:ext uri="{FF2B5EF4-FFF2-40B4-BE49-F238E27FC236}">
                <a16:creationId xmlns:a16="http://schemas.microsoft.com/office/drawing/2014/main" id="{32A6B327-3A16-EFC7-89BA-2CF88D4F73EA}"/>
              </a:ext>
            </a:extLst>
          </p:cNvPr>
          <p:cNvSpPr/>
          <p:nvPr/>
        </p:nvSpPr>
        <p:spPr>
          <a:xfrm>
            <a:off x="780321" y="2762527"/>
            <a:ext cx="2478329" cy="2116798"/>
          </a:xfrm>
          <a:custGeom>
            <a:avLst/>
            <a:gdLst>
              <a:gd name="connsiteX0" fmla="*/ 0 w 2478329"/>
              <a:gd name="connsiteY0" fmla="*/ 0 h 2854800"/>
              <a:gd name="connsiteX1" fmla="*/ 2478329 w 2478329"/>
              <a:gd name="connsiteY1" fmla="*/ 0 h 2854800"/>
              <a:gd name="connsiteX2" fmla="*/ 2478329 w 2478329"/>
              <a:gd name="connsiteY2" fmla="*/ 2854800 h 2854800"/>
              <a:gd name="connsiteX3" fmla="*/ 0 w 2478329"/>
              <a:gd name="connsiteY3" fmla="*/ 2854800 h 2854800"/>
              <a:gd name="connsiteX4" fmla="*/ 0 w 2478329"/>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329" h="2854800">
                <a:moveTo>
                  <a:pt x="0" y="0"/>
                </a:moveTo>
                <a:lnTo>
                  <a:pt x="2478329" y="0"/>
                </a:lnTo>
                <a:lnTo>
                  <a:pt x="2478329" y="2854800"/>
                </a:lnTo>
                <a:lnTo>
                  <a:pt x="0" y="28548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pt-PT" sz="1600" kern="1200" dirty="0"/>
              <a:t>Web </a:t>
            </a:r>
            <a:r>
              <a:rPr lang="pt-PT" sz="1600" kern="1200" dirty="0" err="1"/>
              <a:t>development</a:t>
            </a:r>
            <a:endParaRPr lang="pt-PT" sz="1600" kern="1200" dirty="0"/>
          </a:p>
          <a:p>
            <a:pPr marL="171450" lvl="1" indent="-171450" algn="l" defTabSz="800100">
              <a:lnSpc>
                <a:spcPct val="90000"/>
              </a:lnSpc>
              <a:spcBef>
                <a:spcPct val="0"/>
              </a:spcBef>
              <a:spcAft>
                <a:spcPct val="15000"/>
              </a:spcAft>
              <a:buChar char="•"/>
            </a:pPr>
            <a:r>
              <a:rPr lang="pt-PT" sz="1600" kern="1200" dirty="0" err="1"/>
              <a:t>User</a:t>
            </a:r>
            <a:r>
              <a:rPr lang="pt-PT" sz="1600" kern="1200" dirty="0"/>
              <a:t> interface design</a:t>
            </a:r>
          </a:p>
          <a:p>
            <a:pPr marL="171450" lvl="1" indent="-171450" algn="l" defTabSz="800100">
              <a:lnSpc>
                <a:spcPct val="90000"/>
              </a:lnSpc>
              <a:spcBef>
                <a:spcPct val="0"/>
              </a:spcBef>
              <a:spcAft>
                <a:spcPct val="15000"/>
              </a:spcAft>
              <a:buChar char="•"/>
            </a:pPr>
            <a:r>
              <a:rPr lang="pt-PT" sz="1600" kern="1200" dirty="0"/>
              <a:t>Data </a:t>
            </a:r>
            <a:r>
              <a:rPr lang="pt-PT" sz="1600" kern="1200" dirty="0" err="1"/>
              <a:t>visualization</a:t>
            </a:r>
            <a:endParaRPr lang="pt-PT" sz="1600" kern="1200" dirty="0"/>
          </a:p>
          <a:p>
            <a:pPr marL="171450" lvl="1" indent="-171450" algn="l" defTabSz="800100">
              <a:lnSpc>
                <a:spcPct val="90000"/>
              </a:lnSpc>
              <a:spcBef>
                <a:spcPct val="0"/>
              </a:spcBef>
              <a:spcAft>
                <a:spcPct val="15000"/>
              </a:spcAft>
              <a:buChar char="•"/>
            </a:pPr>
            <a:r>
              <a:rPr lang="pt-PT" sz="1600" kern="1200" dirty="0" err="1"/>
              <a:t>Automated</a:t>
            </a:r>
            <a:r>
              <a:rPr lang="pt-PT" sz="1600" kern="1200" dirty="0"/>
              <a:t> </a:t>
            </a:r>
            <a:r>
              <a:rPr lang="pt-PT" sz="1600" kern="1200" dirty="0" err="1"/>
              <a:t>testing</a:t>
            </a:r>
            <a:r>
              <a:rPr lang="pt-PT" sz="1600" kern="1200" dirty="0"/>
              <a:t> </a:t>
            </a:r>
            <a:r>
              <a:rPr lang="pt-PT" sz="1600" kern="1200" dirty="0" err="1"/>
              <a:t>technics</a:t>
            </a:r>
            <a:endParaRPr lang="pt-PT" sz="1600" kern="1200" dirty="0"/>
          </a:p>
          <a:p>
            <a:pPr marL="171450" lvl="1" indent="-171450" algn="l" defTabSz="800100">
              <a:lnSpc>
                <a:spcPct val="90000"/>
              </a:lnSpc>
              <a:spcBef>
                <a:spcPct val="0"/>
              </a:spcBef>
              <a:spcAft>
                <a:spcPct val="15000"/>
              </a:spcAft>
              <a:buChar char="•"/>
            </a:pPr>
            <a:r>
              <a:rPr lang="pt-PT" sz="1600" kern="1200" dirty="0" err="1"/>
              <a:t>Application</a:t>
            </a:r>
            <a:r>
              <a:rPr lang="pt-PT" sz="1600" kern="1200" dirty="0"/>
              <a:t> </a:t>
            </a:r>
            <a:r>
              <a:rPr lang="pt-PT" sz="1600" kern="1200" dirty="0" err="1"/>
              <a:t>programming</a:t>
            </a:r>
            <a:r>
              <a:rPr lang="pt-PT" sz="1600" kern="1200" dirty="0"/>
              <a:t> interface</a:t>
            </a:r>
          </a:p>
        </p:txBody>
      </p:sp>
      <p:sp>
        <p:nvSpPr>
          <p:cNvPr id="15" name="Freeform: Shape 14">
            <a:extLst>
              <a:ext uri="{FF2B5EF4-FFF2-40B4-BE49-F238E27FC236}">
                <a16:creationId xmlns:a16="http://schemas.microsoft.com/office/drawing/2014/main" id="{CAB7F19B-C071-D862-B8E6-4B68B07490F7}"/>
              </a:ext>
            </a:extLst>
          </p:cNvPr>
          <p:cNvSpPr/>
          <p:nvPr/>
        </p:nvSpPr>
        <p:spPr>
          <a:xfrm>
            <a:off x="3605616" y="1771196"/>
            <a:ext cx="2478329" cy="991331"/>
          </a:xfrm>
          <a:custGeom>
            <a:avLst/>
            <a:gdLst>
              <a:gd name="connsiteX0" fmla="*/ 0 w 2478329"/>
              <a:gd name="connsiteY0" fmla="*/ 0 h 991331"/>
              <a:gd name="connsiteX1" fmla="*/ 2478329 w 2478329"/>
              <a:gd name="connsiteY1" fmla="*/ 0 h 991331"/>
              <a:gd name="connsiteX2" fmla="*/ 2478329 w 2478329"/>
              <a:gd name="connsiteY2" fmla="*/ 991331 h 991331"/>
              <a:gd name="connsiteX3" fmla="*/ 0 w 2478329"/>
              <a:gd name="connsiteY3" fmla="*/ 991331 h 991331"/>
              <a:gd name="connsiteX4" fmla="*/ 0 w 2478329"/>
              <a:gd name="connsiteY4" fmla="*/ 0 h 99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329" h="991331">
                <a:moveTo>
                  <a:pt x="0" y="0"/>
                </a:moveTo>
                <a:lnTo>
                  <a:pt x="2478329" y="0"/>
                </a:lnTo>
                <a:lnTo>
                  <a:pt x="2478329" y="991331"/>
                </a:lnTo>
                <a:lnTo>
                  <a:pt x="0" y="991331"/>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pt-PT" sz="1600" kern="1200"/>
              <a:t>Data Science</a:t>
            </a:r>
          </a:p>
        </p:txBody>
      </p:sp>
      <p:sp>
        <p:nvSpPr>
          <p:cNvPr id="16" name="Freeform: Shape 15">
            <a:extLst>
              <a:ext uri="{FF2B5EF4-FFF2-40B4-BE49-F238E27FC236}">
                <a16:creationId xmlns:a16="http://schemas.microsoft.com/office/drawing/2014/main" id="{07BBD37C-9FB4-E5CF-3FC8-261B6BCC9004}"/>
              </a:ext>
            </a:extLst>
          </p:cNvPr>
          <p:cNvSpPr/>
          <p:nvPr/>
        </p:nvSpPr>
        <p:spPr>
          <a:xfrm>
            <a:off x="3605616" y="2762527"/>
            <a:ext cx="2478329" cy="2116798"/>
          </a:xfrm>
          <a:custGeom>
            <a:avLst/>
            <a:gdLst>
              <a:gd name="connsiteX0" fmla="*/ 0 w 2478329"/>
              <a:gd name="connsiteY0" fmla="*/ 0 h 2854800"/>
              <a:gd name="connsiteX1" fmla="*/ 2478329 w 2478329"/>
              <a:gd name="connsiteY1" fmla="*/ 0 h 2854800"/>
              <a:gd name="connsiteX2" fmla="*/ 2478329 w 2478329"/>
              <a:gd name="connsiteY2" fmla="*/ 2854800 h 2854800"/>
              <a:gd name="connsiteX3" fmla="*/ 0 w 2478329"/>
              <a:gd name="connsiteY3" fmla="*/ 2854800 h 2854800"/>
              <a:gd name="connsiteX4" fmla="*/ 0 w 2478329"/>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329" h="2854800">
                <a:moveTo>
                  <a:pt x="0" y="0"/>
                </a:moveTo>
                <a:lnTo>
                  <a:pt x="2478329" y="0"/>
                </a:lnTo>
                <a:lnTo>
                  <a:pt x="2478329" y="2854800"/>
                </a:lnTo>
                <a:lnTo>
                  <a:pt x="0" y="28548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pt-PT" sz="1600" kern="1200"/>
              <a:t>Mathematical modeling</a:t>
            </a:r>
          </a:p>
          <a:p>
            <a:pPr marL="171450" lvl="1" indent="-171450" algn="l" defTabSz="800100">
              <a:lnSpc>
                <a:spcPct val="90000"/>
              </a:lnSpc>
              <a:spcBef>
                <a:spcPct val="0"/>
              </a:spcBef>
              <a:spcAft>
                <a:spcPct val="15000"/>
              </a:spcAft>
              <a:buChar char="•"/>
            </a:pPr>
            <a:r>
              <a:rPr lang="pt-PT" sz="1600" kern="1200"/>
              <a:t>Big data analytics</a:t>
            </a:r>
          </a:p>
          <a:p>
            <a:pPr marL="171450" lvl="1" indent="-171450" algn="l" defTabSz="800100">
              <a:lnSpc>
                <a:spcPct val="90000"/>
              </a:lnSpc>
              <a:spcBef>
                <a:spcPct val="0"/>
              </a:spcBef>
              <a:spcAft>
                <a:spcPct val="15000"/>
              </a:spcAft>
              <a:buChar char="•"/>
            </a:pPr>
            <a:r>
              <a:rPr lang="pt-PT" sz="1600" kern="1200"/>
              <a:t>AI and machine learning</a:t>
            </a:r>
          </a:p>
          <a:p>
            <a:pPr marL="171450" lvl="1" indent="-171450" algn="l" defTabSz="800100">
              <a:lnSpc>
                <a:spcPct val="90000"/>
              </a:lnSpc>
              <a:spcBef>
                <a:spcPct val="0"/>
              </a:spcBef>
              <a:spcAft>
                <a:spcPct val="15000"/>
              </a:spcAft>
              <a:buChar char="•"/>
            </a:pPr>
            <a:r>
              <a:rPr lang="pt-PT" sz="1600" kern="1200"/>
              <a:t>Web analytics</a:t>
            </a:r>
          </a:p>
          <a:p>
            <a:pPr marL="171450" lvl="1" indent="-171450" algn="l" defTabSz="800100">
              <a:lnSpc>
                <a:spcPct val="90000"/>
              </a:lnSpc>
              <a:spcBef>
                <a:spcPct val="0"/>
              </a:spcBef>
              <a:spcAft>
                <a:spcPct val="15000"/>
              </a:spcAft>
              <a:buChar char="•"/>
            </a:pPr>
            <a:r>
              <a:rPr lang="pt-PT" sz="1600" kern="1200"/>
              <a:t>Simulation</a:t>
            </a:r>
          </a:p>
        </p:txBody>
      </p:sp>
      <p:sp>
        <p:nvSpPr>
          <p:cNvPr id="17" name="Freeform: Shape 16">
            <a:extLst>
              <a:ext uri="{FF2B5EF4-FFF2-40B4-BE49-F238E27FC236}">
                <a16:creationId xmlns:a16="http://schemas.microsoft.com/office/drawing/2014/main" id="{1135F979-5B20-E22F-E680-DA01A1A1897B}"/>
              </a:ext>
            </a:extLst>
          </p:cNvPr>
          <p:cNvSpPr/>
          <p:nvPr/>
        </p:nvSpPr>
        <p:spPr>
          <a:xfrm>
            <a:off x="6430912" y="1771196"/>
            <a:ext cx="2478329" cy="991331"/>
          </a:xfrm>
          <a:custGeom>
            <a:avLst/>
            <a:gdLst>
              <a:gd name="connsiteX0" fmla="*/ 0 w 2478329"/>
              <a:gd name="connsiteY0" fmla="*/ 0 h 991331"/>
              <a:gd name="connsiteX1" fmla="*/ 2478329 w 2478329"/>
              <a:gd name="connsiteY1" fmla="*/ 0 h 991331"/>
              <a:gd name="connsiteX2" fmla="*/ 2478329 w 2478329"/>
              <a:gd name="connsiteY2" fmla="*/ 991331 h 991331"/>
              <a:gd name="connsiteX3" fmla="*/ 0 w 2478329"/>
              <a:gd name="connsiteY3" fmla="*/ 991331 h 991331"/>
              <a:gd name="connsiteX4" fmla="*/ 0 w 2478329"/>
              <a:gd name="connsiteY4" fmla="*/ 0 h 99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329" h="991331">
                <a:moveTo>
                  <a:pt x="0" y="0"/>
                </a:moveTo>
                <a:lnTo>
                  <a:pt x="2478329" y="0"/>
                </a:lnTo>
                <a:lnTo>
                  <a:pt x="2478329" y="991331"/>
                </a:lnTo>
                <a:lnTo>
                  <a:pt x="0" y="991331"/>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pt-PT" sz="1600" kern="1200"/>
              <a:t>Data engineering</a:t>
            </a:r>
          </a:p>
        </p:txBody>
      </p:sp>
      <p:sp>
        <p:nvSpPr>
          <p:cNvPr id="18" name="Freeform: Shape 17">
            <a:extLst>
              <a:ext uri="{FF2B5EF4-FFF2-40B4-BE49-F238E27FC236}">
                <a16:creationId xmlns:a16="http://schemas.microsoft.com/office/drawing/2014/main" id="{C3CED0D0-34C1-9552-DA10-1F6F6EBA74DA}"/>
              </a:ext>
            </a:extLst>
          </p:cNvPr>
          <p:cNvSpPr/>
          <p:nvPr/>
        </p:nvSpPr>
        <p:spPr>
          <a:xfrm>
            <a:off x="6430912" y="2762527"/>
            <a:ext cx="2478329" cy="2116798"/>
          </a:xfrm>
          <a:custGeom>
            <a:avLst/>
            <a:gdLst>
              <a:gd name="connsiteX0" fmla="*/ 0 w 2478329"/>
              <a:gd name="connsiteY0" fmla="*/ 0 h 2854800"/>
              <a:gd name="connsiteX1" fmla="*/ 2478329 w 2478329"/>
              <a:gd name="connsiteY1" fmla="*/ 0 h 2854800"/>
              <a:gd name="connsiteX2" fmla="*/ 2478329 w 2478329"/>
              <a:gd name="connsiteY2" fmla="*/ 2854800 h 2854800"/>
              <a:gd name="connsiteX3" fmla="*/ 0 w 2478329"/>
              <a:gd name="connsiteY3" fmla="*/ 2854800 h 2854800"/>
              <a:gd name="connsiteX4" fmla="*/ 0 w 2478329"/>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329" h="2854800">
                <a:moveTo>
                  <a:pt x="0" y="0"/>
                </a:moveTo>
                <a:lnTo>
                  <a:pt x="2478329" y="0"/>
                </a:lnTo>
                <a:lnTo>
                  <a:pt x="2478329" y="2854800"/>
                </a:lnTo>
                <a:lnTo>
                  <a:pt x="0" y="28548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pt-PT" sz="1600" kern="1200"/>
              <a:t>Data wrangling</a:t>
            </a:r>
          </a:p>
          <a:p>
            <a:pPr marL="171450" lvl="1" indent="-171450" algn="l" defTabSz="800100">
              <a:lnSpc>
                <a:spcPct val="90000"/>
              </a:lnSpc>
              <a:spcBef>
                <a:spcPct val="0"/>
              </a:spcBef>
              <a:spcAft>
                <a:spcPct val="15000"/>
              </a:spcAft>
              <a:buChar char="•"/>
            </a:pPr>
            <a:r>
              <a:rPr lang="pt-PT" sz="1600" kern="1200"/>
              <a:t>Cloud computing</a:t>
            </a:r>
          </a:p>
          <a:p>
            <a:pPr marL="171450" lvl="1" indent="-171450" algn="l" defTabSz="800100">
              <a:lnSpc>
                <a:spcPct val="90000"/>
              </a:lnSpc>
              <a:spcBef>
                <a:spcPct val="0"/>
              </a:spcBef>
              <a:spcAft>
                <a:spcPct val="15000"/>
              </a:spcAft>
              <a:buChar char="•"/>
            </a:pPr>
            <a:r>
              <a:rPr lang="pt-PT" sz="1600" kern="1200"/>
              <a:t>Cloud security architecture</a:t>
            </a:r>
          </a:p>
          <a:p>
            <a:pPr marL="171450" lvl="1" indent="-171450" algn="l" defTabSz="800100">
              <a:lnSpc>
                <a:spcPct val="90000"/>
              </a:lnSpc>
              <a:spcBef>
                <a:spcPct val="0"/>
              </a:spcBef>
              <a:spcAft>
                <a:spcPct val="15000"/>
              </a:spcAft>
              <a:buChar char="•"/>
            </a:pPr>
            <a:r>
              <a:rPr lang="pt-PT" sz="1600" kern="1200"/>
              <a:t>Data mining</a:t>
            </a:r>
          </a:p>
          <a:p>
            <a:pPr marL="171450" lvl="1" indent="-171450" algn="l" defTabSz="800100">
              <a:lnSpc>
                <a:spcPct val="90000"/>
              </a:lnSpc>
              <a:spcBef>
                <a:spcPct val="0"/>
              </a:spcBef>
              <a:spcAft>
                <a:spcPct val="15000"/>
              </a:spcAft>
              <a:buChar char="•"/>
            </a:pPr>
            <a:r>
              <a:rPr lang="pt-PT" sz="1600" kern="1200"/>
              <a:t>Data techniques</a:t>
            </a:r>
          </a:p>
        </p:txBody>
      </p:sp>
      <p:sp>
        <p:nvSpPr>
          <p:cNvPr id="19" name="Freeform: Shape 18">
            <a:extLst>
              <a:ext uri="{FF2B5EF4-FFF2-40B4-BE49-F238E27FC236}">
                <a16:creationId xmlns:a16="http://schemas.microsoft.com/office/drawing/2014/main" id="{DF4E6FBA-AC6B-B557-A11C-3AB7F035F5FB}"/>
              </a:ext>
            </a:extLst>
          </p:cNvPr>
          <p:cNvSpPr/>
          <p:nvPr/>
        </p:nvSpPr>
        <p:spPr>
          <a:xfrm>
            <a:off x="9235425" y="1771196"/>
            <a:ext cx="2478329" cy="991331"/>
          </a:xfrm>
          <a:custGeom>
            <a:avLst/>
            <a:gdLst>
              <a:gd name="connsiteX0" fmla="*/ 0 w 2478329"/>
              <a:gd name="connsiteY0" fmla="*/ 0 h 991331"/>
              <a:gd name="connsiteX1" fmla="*/ 2478329 w 2478329"/>
              <a:gd name="connsiteY1" fmla="*/ 0 h 991331"/>
              <a:gd name="connsiteX2" fmla="*/ 2478329 w 2478329"/>
              <a:gd name="connsiteY2" fmla="*/ 991331 h 991331"/>
              <a:gd name="connsiteX3" fmla="*/ 0 w 2478329"/>
              <a:gd name="connsiteY3" fmla="*/ 991331 h 991331"/>
              <a:gd name="connsiteX4" fmla="*/ 0 w 2478329"/>
              <a:gd name="connsiteY4" fmla="*/ 0 h 99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329" h="991331">
                <a:moveTo>
                  <a:pt x="0" y="0"/>
                </a:moveTo>
                <a:lnTo>
                  <a:pt x="2478329" y="0"/>
                </a:lnTo>
                <a:lnTo>
                  <a:pt x="2478329" y="991331"/>
                </a:lnTo>
                <a:lnTo>
                  <a:pt x="0" y="991331"/>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pt-PT" sz="1600" kern="1200" dirty="0" err="1"/>
              <a:t>Automation</a:t>
            </a:r>
            <a:r>
              <a:rPr lang="pt-PT" sz="1600" kern="1200" dirty="0"/>
              <a:t> &amp; </a:t>
            </a:r>
            <a:r>
              <a:rPr lang="pt-PT" sz="1600" kern="1200" dirty="0" err="1"/>
              <a:t>robotics</a:t>
            </a:r>
            <a:endParaRPr lang="pt-PT" sz="1600" kern="1200" dirty="0"/>
          </a:p>
        </p:txBody>
      </p:sp>
      <p:sp>
        <p:nvSpPr>
          <p:cNvPr id="20" name="Freeform: Shape 19">
            <a:extLst>
              <a:ext uri="{FF2B5EF4-FFF2-40B4-BE49-F238E27FC236}">
                <a16:creationId xmlns:a16="http://schemas.microsoft.com/office/drawing/2014/main" id="{B0D077A7-3322-EA2B-D3F7-B6D408368DA0}"/>
              </a:ext>
            </a:extLst>
          </p:cNvPr>
          <p:cNvSpPr/>
          <p:nvPr/>
        </p:nvSpPr>
        <p:spPr>
          <a:xfrm>
            <a:off x="9227012" y="2768551"/>
            <a:ext cx="2478329" cy="2110774"/>
          </a:xfrm>
          <a:custGeom>
            <a:avLst/>
            <a:gdLst>
              <a:gd name="connsiteX0" fmla="*/ 0 w 2478329"/>
              <a:gd name="connsiteY0" fmla="*/ 0 h 2854800"/>
              <a:gd name="connsiteX1" fmla="*/ 2478329 w 2478329"/>
              <a:gd name="connsiteY1" fmla="*/ 0 h 2854800"/>
              <a:gd name="connsiteX2" fmla="*/ 2478329 w 2478329"/>
              <a:gd name="connsiteY2" fmla="*/ 2854800 h 2854800"/>
              <a:gd name="connsiteX3" fmla="*/ 0 w 2478329"/>
              <a:gd name="connsiteY3" fmla="*/ 2854800 h 2854800"/>
              <a:gd name="connsiteX4" fmla="*/ 0 w 2478329"/>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329" h="2854800">
                <a:moveTo>
                  <a:pt x="0" y="0"/>
                </a:moveTo>
                <a:lnTo>
                  <a:pt x="2478329" y="0"/>
                </a:lnTo>
                <a:lnTo>
                  <a:pt x="2478329" y="2854800"/>
                </a:lnTo>
                <a:lnTo>
                  <a:pt x="0" y="28548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pt-PT" sz="1600" kern="1200"/>
              <a:t>Robotics</a:t>
            </a:r>
          </a:p>
          <a:p>
            <a:pPr marL="171450" lvl="1" indent="-171450" algn="l" defTabSz="800100">
              <a:lnSpc>
                <a:spcPct val="90000"/>
              </a:lnSpc>
              <a:spcBef>
                <a:spcPct val="0"/>
              </a:spcBef>
              <a:spcAft>
                <a:spcPct val="15000"/>
              </a:spcAft>
              <a:buChar char="•"/>
            </a:pPr>
            <a:r>
              <a:rPr lang="pt-PT" sz="1600" kern="1200"/>
              <a:t>Automated testing</a:t>
            </a:r>
          </a:p>
          <a:p>
            <a:pPr marL="171450" lvl="1" indent="-171450" algn="l" defTabSz="800100">
              <a:lnSpc>
                <a:spcPct val="90000"/>
              </a:lnSpc>
              <a:spcBef>
                <a:spcPct val="0"/>
              </a:spcBef>
              <a:spcAft>
                <a:spcPct val="15000"/>
              </a:spcAft>
              <a:buChar char="•"/>
            </a:pPr>
            <a:r>
              <a:rPr lang="pt-PT" sz="1600" kern="1200"/>
              <a:t>Automation</a:t>
            </a:r>
          </a:p>
          <a:p>
            <a:pPr marL="171450" lvl="1" indent="-171450" algn="l" defTabSz="800100">
              <a:lnSpc>
                <a:spcPct val="90000"/>
              </a:lnSpc>
              <a:spcBef>
                <a:spcPct val="0"/>
              </a:spcBef>
              <a:spcAft>
                <a:spcPct val="15000"/>
              </a:spcAft>
              <a:buChar char="•"/>
            </a:pPr>
            <a:r>
              <a:rPr lang="pt-PT" sz="1600" kern="1200"/>
              <a:t>Computer-aided manufacturing</a:t>
            </a:r>
          </a:p>
          <a:p>
            <a:pPr marL="171450" lvl="1" indent="-171450" algn="l" defTabSz="800100">
              <a:lnSpc>
                <a:spcPct val="90000"/>
              </a:lnSpc>
              <a:spcBef>
                <a:spcPct val="0"/>
              </a:spcBef>
              <a:spcAft>
                <a:spcPct val="15000"/>
              </a:spcAft>
              <a:buChar char="•"/>
            </a:pPr>
            <a:r>
              <a:rPr lang="pt-PT" sz="1600" kern="1200"/>
              <a:t>Industrial automation</a:t>
            </a:r>
          </a:p>
        </p:txBody>
      </p:sp>
      <p:sp>
        <p:nvSpPr>
          <p:cNvPr id="11" name="CaixaDeTexto 13">
            <a:extLst>
              <a:ext uri="{FF2B5EF4-FFF2-40B4-BE49-F238E27FC236}">
                <a16:creationId xmlns:a16="http://schemas.microsoft.com/office/drawing/2014/main" id="{45D50292-D648-517D-BF50-F4D24D9BB825}"/>
              </a:ext>
            </a:extLst>
          </p:cNvPr>
          <p:cNvSpPr txBox="1"/>
          <p:nvPr/>
        </p:nvSpPr>
        <p:spPr>
          <a:xfrm>
            <a:off x="3714750" y="5927953"/>
            <a:ext cx="47625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https://www2.deloitte.com/us/en/insights/industry/retail-distribution/digital-skills-food-industry.html</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  (2019)</a:t>
            </a:r>
          </a:p>
        </p:txBody>
      </p:sp>
      <p:sp>
        <p:nvSpPr>
          <p:cNvPr id="21" name="Rectangle 20">
            <a:extLst>
              <a:ext uri="{FF2B5EF4-FFF2-40B4-BE49-F238E27FC236}">
                <a16:creationId xmlns:a16="http://schemas.microsoft.com/office/drawing/2014/main" id="{5B5F292C-9CF0-5081-C995-545C06B870E1}"/>
              </a:ext>
            </a:extLst>
          </p:cNvPr>
          <p:cNvSpPr/>
          <p:nvPr/>
        </p:nvSpPr>
        <p:spPr>
          <a:xfrm>
            <a:off x="870746" y="391437"/>
            <a:ext cx="10540933" cy="1015663"/>
          </a:xfrm>
          <a:prstGeom prst="rect">
            <a:avLst/>
          </a:prstGeom>
        </p:spPr>
        <p:txBody>
          <a:bodyPr wrap="square">
            <a:spAutoFit/>
          </a:bodyPr>
          <a:lstStyle/>
          <a:p>
            <a:pPr algn="ctr"/>
            <a:r>
              <a:rPr lang="en-US" sz="2800" dirty="0">
                <a:solidFill>
                  <a:srgbClr val="009D40"/>
                </a:solidFill>
                <a:latin typeface="+mj-lt"/>
              </a:rPr>
              <a:t>Analytics, Automation, and Artificial intelligence </a:t>
            </a:r>
            <a:r>
              <a:rPr lang="en-US" sz="3200" dirty="0">
                <a:solidFill>
                  <a:srgbClr val="009D40"/>
                </a:solidFill>
                <a:latin typeface="Montserrat" panose="00000500000000000000" pitchFamily="2" charset="0"/>
              </a:rPr>
              <a:t>AAA advanced skill clusters</a:t>
            </a:r>
            <a:endParaRPr lang="en-US" sz="3600" dirty="0">
              <a:solidFill>
                <a:srgbClr val="009D40"/>
              </a:solidFill>
              <a:effectLst/>
              <a:latin typeface="Montserrat" panose="00000500000000000000" pitchFamily="2" charset="0"/>
            </a:endParaRPr>
          </a:p>
        </p:txBody>
      </p:sp>
      <p:pic>
        <p:nvPicPr>
          <p:cNvPr id="22" name="Imagem 4">
            <a:extLst>
              <a:ext uri="{FF2B5EF4-FFF2-40B4-BE49-F238E27FC236}">
                <a16:creationId xmlns:a16="http://schemas.microsoft.com/office/drawing/2014/main" id="{FA39E42C-C793-B1AA-3BAE-D0F53A437145}"/>
              </a:ext>
            </a:extLst>
          </p:cNvPr>
          <p:cNvPicPr>
            <a:picLocks noChangeAspect="1"/>
          </p:cNvPicPr>
          <p:nvPr/>
        </p:nvPicPr>
        <p:blipFill>
          <a:blip r:embed="rId4"/>
          <a:stretch>
            <a:fillRect/>
          </a:stretch>
        </p:blipFill>
        <p:spPr>
          <a:xfrm>
            <a:off x="446152" y="6475755"/>
            <a:ext cx="1641514" cy="383360"/>
          </a:xfrm>
          <a:prstGeom prst="rect">
            <a:avLst/>
          </a:prstGeom>
        </p:spPr>
      </p:pic>
      <p:pic>
        <p:nvPicPr>
          <p:cNvPr id="23" name="Imagem 5">
            <a:extLst>
              <a:ext uri="{FF2B5EF4-FFF2-40B4-BE49-F238E27FC236}">
                <a16:creationId xmlns:a16="http://schemas.microsoft.com/office/drawing/2014/main" id="{A4F254AA-958B-AB49-69DF-583BDED6E11D}"/>
              </a:ext>
            </a:extLst>
          </p:cNvPr>
          <p:cNvPicPr>
            <a:picLocks noChangeAspect="1"/>
          </p:cNvPicPr>
          <p:nvPr/>
        </p:nvPicPr>
        <p:blipFill>
          <a:blip r:embed="rId5"/>
          <a:stretch>
            <a:fillRect/>
          </a:stretch>
        </p:blipFill>
        <p:spPr>
          <a:xfrm>
            <a:off x="10634909" y="6474640"/>
            <a:ext cx="423572" cy="383360"/>
          </a:xfrm>
          <a:prstGeom prst="rect">
            <a:avLst/>
          </a:prstGeom>
        </p:spPr>
      </p:pic>
      <p:pic>
        <p:nvPicPr>
          <p:cNvPr id="24" name="Imagem 6">
            <a:extLst>
              <a:ext uri="{FF2B5EF4-FFF2-40B4-BE49-F238E27FC236}">
                <a16:creationId xmlns:a16="http://schemas.microsoft.com/office/drawing/2014/main" id="{F51A92AB-0DD8-AE85-6495-C552D8FAA653}"/>
              </a:ext>
            </a:extLst>
          </p:cNvPr>
          <p:cNvPicPr>
            <a:picLocks noChangeAspect="1"/>
          </p:cNvPicPr>
          <p:nvPr/>
        </p:nvPicPr>
        <p:blipFill>
          <a:blip r:embed="rId6"/>
          <a:stretch>
            <a:fillRect/>
          </a:stretch>
        </p:blipFill>
        <p:spPr>
          <a:xfrm>
            <a:off x="10099972" y="6440510"/>
            <a:ext cx="316425" cy="383361"/>
          </a:xfrm>
          <a:prstGeom prst="rect">
            <a:avLst/>
          </a:prstGeom>
        </p:spPr>
      </p:pic>
      <p:pic>
        <p:nvPicPr>
          <p:cNvPr id="26" name="Imagem 8">
            <a:extLst>
              <a:ext uri="{FF2B5EF4-FFF2-40B4-BE49-F238E27FC236}">
                <a16:creationId xmlns:a16="http://schemas.microsoft.com/office/drawing/2014/main" id="{4FB1A38A-661C-3F21-C23A-F0EEEA0BD6F1}"/>
              </a:ext>
            </a:extLst>
          </p:cNvPr>
          <p:cNvPicPr>
            <a:picLocks noChangeAspect="1"/>
          </p:cNvPicPr>
          <p:nvPr/>
        </p:nvPicPr>
        <p:blipFill>
          <a:blip r:embed="rId7"/>
          <a:stretch>
            <a:fillRect/>
          </a:stretch>
        </p:blipFill>
        <p:spPr>
          <a:xfrm>
            <a:off x="11207427" y="6557190"/>
            <a:ext cx="623601" cy="218260"/>
          </a:xfrm>
          <a:prstGeom prst="rect">
            <a:avLst/>
          </a:prstGeom>
        </p:spPr>
      </p:pic>
      <p:sp>
        <p:nvSpPr>
          <p:cNvPr id="2" name="TextBox 13">
            <a:extLst>
              <a:ext uri="{FF2B5EF4-FFF2-40B4-BE49-F238E27FC236}">
                <a16:creationId xmlns:a16="http://schemas.microsoft.com/office/drawing/2014/main" id="{0DC58FF3-193D-A5DD-B1F7-50B288FB31BE}"/>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89628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DF4E6FBA-AC6B-B557-A11C-3AB7F035F5FB}"/>
              </a:ext>
            </a:extLst>
          </p:cNvPr>
          <p:cNvSpPr/>
          <p:nvPr/>
        </p:nvSpPr>
        <p:spPr>
          <a:xfrm>
            <a:off x="4611471" y="1563378"/>
            <a:ext cx="2478329" cy="991331"/>
          </a:xfrm>
          <a:custGeom>
            <a:avLst/>
            <a:gdLst>
              <a:gd name="connsiteX0" fmla="*/ 0 w 2478329"/>
              <a:gd name="connsiteY0" fmla="*/ 0 h 991331"/>
              <a:gd name="connsiteX1" fmla="*/ 2478329 w 2478329"/>
              <a:gd name="connsiteY1" fmla="*/ 0 h 991331"/>
              <a:gd name="connsiteX2" fmla="*/ 2478329 w 2478329"/>
              <a:gd name="connsiteY2" fmla="*/ 991331 h 991331"/>
              <a:gd name="connsiteX3" fmla="*/ 0 w 2478329"/>
              <a:gd name="connsiteY3" fmla="*/ 991331 h 991331"/>
              <a:gd name="connsiteX4" fmla="*/ 0 w 2478329"/>
              <a:gd name="connsiteY4" fmla="*/ 0 h 991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329" h="991331">
                <a:moveTo>
                  <a:pt x="0" y="0"/>
                </a:moveTo>
                <a:lnTo>
                  <a:pt x="2478329" y="0"/>
                </a:lnTo>
                <a:lnTo>
                  <a:pt x="2478329" y="991331"/>
                </a:lnTo>
                <a:lnTo>
                  <a:pt x="0" y="991331"/>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pt-PT" sz="1800" kern="1200"/>
              <a:t>Automation &amp; robotics</a:t>
            </a:r>
          </a:p>
        </p:txBody>
      </p:sp>
      <p:sp>
        <p:nvSpPr>
          <p:cNvPr id="20" name="Freeform: Shape 19">
            <a:extLst>
              <a:ext uri="{FF2B5EF4-FFF2-40B4-BE49-F238E27FC236}">
                <a16:creationId xmlns:a16="http://schemas.microsoft.com/office/drawing/2014/main" id="{B0D077A7-3322-EA2B-D3F7-B6D408368DA0}"/>
              </a:ext>
            </a:extLst>
          </p:cNvPr>
          <p:cNvSpPr/>
          <p:nvPr/>
        </p:nvSpPr>
        <p:spPr>
          <a:xfrm>
            <a:off x="4603058" y="2560733"/>
            <a:ext cx="2478329" cy="2854800"/>
          </a:xfrm>
          <a:custGeom>
            <a:avLst/>
            <a:gdLst>
              <a:gd name="connsiteX0" fmla="*/ 0 w 2478329"/>
              <a:gd name="connsiteY0" fmla="*/ 0 h 2854800"/>
              <a:gd name="connsiteX1" fmla="*/ 2478329 w 2478329"/>
              <a:gd name="connsiteY1" fmla="*/ 0 h 2854800"/>
              <a:gd name="connsiteX2" fmla="*/ 2478329 w 2478329"/>
              <a:gd name="connsiteY2" fmla="*/ 2854800 h 2854800"/>
              <a:gd name="connsiteX3" fmla="*/ 0 w 2478329"/>
              <a:gd name="connsiteY3" fmla="*/ 2854800 h 2854800"/>
              <a:gd name="connsiteX4" fmla="*/ 0 w 2478329"/>
              <a:gd name="connsiteY4" fmla="*/ 0 h 285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8329" h="2854800">
                <a:moveTo>
                  <a:pt x="0" y="0"/>
                </a:moveTo>
                <a:lnTo>
                  <a:pt x="2478329" y="0"/>
                </a:lnTo>
                <a:lnTo>
                  <a:pt x="2478329" y="2854800"/>
                </a:lnTo>
                <a:lnTo>
                  <a:pt x="0" y="285480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pt-PT" sz="1800" kern="1200" dirty="0" err="1"/>
              <a:t>Robotics</a:t>
            </a:r>
            <a:endParaRPr lang="pt-PT" sz="1800" kern="1200" dirty="0"/>
          </a:p>
          <a:p>
            <a:pPr marL="171450" lvl="1" indent="-171450" algn="l" defTabSz="800100">
              <a:lnSpc>
                <a:spcPct val="90000"/>
              </a:lnSpc>
              <a:spcBef>
                <a:spcPct val="0"/>
              </a:spcBef>
              <a:spcAft>
                <a:spcPct val="15000"/>
              </a:spcAft>
              <a:buChar char="•"/>
            </a:pPr>
            <a:r>
              <a:rPr lang="pt-PT" sz="1800" kern="1200" dirty="0" err="1"/>
              <a:t>Automated</a:t>
            </a:r>
            <a:r>
              <a:rPr lang="pt-PT" sz="1800" kern="1200" dirty="0"/>
              <a:t> </a:t>
            </a:r>
            <a:r>
              <a:rPr lang="pt-PT" sz="1800" kern="1200" dirty="0" err="1"/>
              <a:t>testing</a:t>
            </a:r>
            <a:endParaRPr lang="pt-PT" sz="1800" kern="1200" dirty="0"/>
          </a:p>
          <a:p>
            <a:pPr marL="171450" lvl="1" indent="-171450" algn="l" defTabSz="800100">
              <a:lnSpc>
                <a:spcPct val="90000"/>
              </a:lnSpc>
              <a:spcBef>
                <a:spcPct val="0"/>
              </a:spcBef>
              <a:spcAft>
                <a:spcPct val="15000"/>
              </a:spcAft>
              <a:buChar char="•"/>
            </a:pPr>
            <a:r>
              <a:rPr lang="pt-PT" sz="1800" kern="1200" dirty="0" err="1"/>
              <a:t>Automation</a:t>
            </a:r>
            <a:endParaRPr lang="pt-PT" sz="1800" kern="1200" dirty="0"/>
          </a:p>
          <a:p>
            <a:pPr marL="171450" lvl="1" indent="-171450" algn="l" defTabSz="800100">
              <a:lnSpc>
                <a:spcPct val="90000"/>
              </a:lnSpc>
              <a:spcBef>
                <a:spcPct val="0"/>
              </a:spcBef>
              <a:spcAft>
                <a:spcPct val="15000"/>
              </a:spcAft>
              <a:buChar char="•"/>
            </a:pPr>
            <a:r>
              <a:rPr lang="pt-PT" sz="1800" kern="1200" dirty="0" err="1"/>
              <a:t>Computer-aided</a:t>
            </a:r>
            <a:r>
              <a:rPr lang="pt-PT" sz="1800" kern="1200" dirty="0"/>
              <a:t> </a:t>
            </a:r>
            <a:r>
              <a:rPr lang="pt-PT" sz="1800" kern="1200" dirty="0" err="1"/>
              <a:t>manufacturing</a:t>
            </a:r>
            <a:endParaRPr lang="pt-PT" sz="1800" kern="1200" dirty="0"/>
          </a:p>
          <a:p>
            <a:pPr marL="171450" lvl="1" indent="-171450" algn="l" defTabSz="800100">
              <a:lnSpc>
                <a:spcPct val="90000"/>
              </a:lnSpc>
              <a:spcBef>
                <a:spcPct val="0"/>
              </a:spcBef>
              <a:spcAft>
                <a:spcPct val="15000"/>
              </a:spcAft>
              <a:buChar char="•"/>
            </a:pPr>
            <a:r>
              <a:rPr lang="pt-PT" sz="1800" kern="1200" dirty="0"/>
              <a:t>Industrial </a:t>
            </a:r>
            <a:r>
              <a:rPr lang="pt-PT" sz="1800" kern="1200" dirty="0" err="1"/>
              <a:t>automation</a:t>
            </a:r>
            <a:endParaRPr lang="pt-PT" sz="1800" kern="1200" dirty="0"/>
          </a:p>
        </p:txBody>
      </p:sp>
      <p:sp>
        <p:nvSpPr>
          <p:cNvPr id="11" name="CaixaDeTexto 13">
            <a:extLst>
              <a:ext uri="{FF2B5EF4-FFF2-40B4-BE49-F238E27FC236}">
                <a16:creationId xmlns:a16="http://schemas.microsoft.com/office/drawing/2014/main" id="{45D50292-D648-517D-BF50-F4D24D9BB825}"/>
              </a:ext>
            </a:extLst>
          </p:cNvPr>
          <p:cNvSpPr txBox="1"/>
          <p:nvPr/>
        </p:nvSpPr>
        <p:spPr>
          <a:xfrm>
            <a:off x="3714750" y="5927953"/>
            <a:ext cx="47625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https://www2.deloitte.com/us/en/insights/industry/retail-distribution/digital-skills-food-industry.html</a:t>
            </a: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  (2019)</a:t>
            </a:r>
          </a:p>
        </p:txBody>
      </p:sp>
      <p:sp>
        <p:nvSpPr>
          <p:cNvPr id="2" name="Rectangle 1">
            <a:extLst>
              <a:ext uri="{FF2B5EF4-FFF2-40B4-BE49-F238E27FC236}">
                <a16:creationId xmlns:a16="http://schemas.microsoft.com/office/drawing/2014/main" id="{5B725B2A-BB0E-26E9-FD9D-ED135F8C17F3}"/>
              </a:ext>
            </a:extLst>
          </p:cNvPr>
          <p:cNvSpPr/>
          <p:nvPr/>
        </p:nvSpPr>
        <p:spPr>
          <a:xfrm>
            <a:off x="2455714" y="391437"/>
            <a:ext cx="7280571" cy="646331"/>
          </a:xfrm>
          <a:prstGeom prst="rect">
            <a:avLst/>
          </a:prstGeom>
        </p:spPr>
        <p:txBody>
          <a:bodyPr wrap="square">
            <a:spAutoFit/>
          </a:bodyPr>
          <a:lstStyle/>
          <a:p>
            <a:r>
              <a:rPr lang="en-US" sz="3600" dirty="0">
                <a:solidFill>
                  <a:srgbClr val="009D40"/>
                </a:solidFill>
                <a:latin typeface="+mj-lt"/>
              </a:rPr>
              <a:t>AAA advanced skill clusters</a:t>
            </a:r>
            <a:endParaRPr lang="en-US" sz="3600" dirty="0">
              <a:solidFill>
                <a:srgbClr val="009D40"/>
              </a:solidFill>
              <a:effectLst/>
              <a:latin typeface="+mj-lt"/>
            </a:endParaRPr>
          </a:p>
        </p:txBody>
      </p:sp>
      <p:pic>
        <p:nvPicPr>
          <p:cNvPr id="3" name="Imagem 4">
            <a:extLst>
              <a:ext uri="{FF2B5EF4-FFF2-40B4-BE49-F238E27FC236}">
                <a16:creationId xmlns:a16="http://schemas.microsoft.com/office/drawing/2014/main" id="{A4A823F6-6C03-4C60-B4B9-2E7E4810C313}"/>
              </a:ext>
            </a:extLst>
          </p:cNvPr>
          <p:cNvPicPr>
            <a:picLocks noChangeAspect="1"/>
          </p:cNvPicPr>
          <p:nvPr/>
        </p:nvPicPr>
        <p:blipFill>
          <a:blip r:embed="rId3"/>
          <a:stretch>
            <a:fillRect/>
          </a:stretch>
        </p:blipFill>
        <p:spPr>
          <a:xfrm>
            <a:off x="446152" y="6475755"/>
            <a:ext cx="1641514" cy="383360"/>
          </a:xfrm>
          <a:prstGeom prst="rect">
            <a:avLst/>
          </a:prstGeom>
        </p:spPr>
      </p:pic>
      <p:pic>
        <p:nvPicPr>
          <p:cNvPr id="4" name="Imagem 5">
            <a:extLst>
              <a:ext uri="{FF2B5EF4-FFF2-40B4-BE49-F238E27FC236}">
                <a16:creationId xmlns:a16="http://schemas.microsoft.com/office/drawing/2014/main" id="{DC84E931-6B2C-B369-72B4-EA7F7391F3B3}"/>
              </a:ext>
            </a:extLst>
          </p:cNvPr>
          <p:cNvPicPr>
            <a:picLocks noChangeAspect="1"/>
          </p:cNvPicPr>
          <p:nvPr/>
        </p:nvPicPr>
        <p:blipFill>
          <a:blip r:embed="rId4"/>
          <a:stretch>
            <a:fillRect/>
          </a:stretch>
        </p:blipFill>
        <p:spPr>
          <a:xfrm>
            <a:off x="10634909" y="6474640"/>
            <a:ext cx="423572" cy="383360"/>
          </a:xfrm>
          <a:prstGeom prst="rect">
            <a:avLst/>
          </a:prstGeom>
        </p:spPr>
      </p:pic>
      <p:pic>
        <p:nvPicPr>
          <p:cNvPr id="5" name="Imagem 6">
            <a:extLst>
              <a:ext uri="{FF2B5EF4-FFF2-40B4-BE49-F238E27FC236}">
                <a16:creationId xmlns:a16="http://schemas.microsoft.com/office/drawing/2014/main" id="{7EC22281-3845-4F01-F621-0EBE8B253F8A}"/>
              </a:ext>
            </a:extLst>
          </p:cNvPr>
          <p:cNvPicPr>
            <a:picLocks noChangeAspect="1"/>
          </p:cNvPicPr>
          <p:nvPr/>
        </p:nvPicPr>
        <p:blipFill>
          <a:blip r:embed="rId5"/>
          <a:stretch>
            <a:fillRect/>
          </a:stretch>
        </p:blipFill>
        <p:spPr>
          <a:xfrm>
            <a:off x="10099972" y="6440510"/>
            <a:ext cx="316425" cy="383361"/>
          </a:xfrm>
          <a:prstGeom prst="rect">
            <a:avLst/>
          </a:prstGeom>
        </p:spPr>
      </p:pic>
      <p:pic>
        <p:nvPicPr>
          <p:cNvPr id="7" name="Imagem 8">
            <a:extLst>
              <a:ext uri="{FF2B5EF4-FFF2-40B4-BE49-F238E27FC236}">
                <a16:creationId xmlns:a16="http://schemas.microsoft.com/office/drawing/2014/main" id="{D5A8ED27-D319-E42D-E200-026CFDA1211C}"/>
              </a:ext>
            </a:extLst>
          </p:cNvPr>
          <p:cNvPicPr>
            <a:picLocks noChangeAspect="1"/>
          </p:cNvPicPr>
          <p:nvPr/>
        </p:nvPicPr>
        <p:blipFill>
          <a:blip r:embed="rId6"/>
          <a:stretch>
            <a:fillRect/>
          </a:stretch>
        </p:blipFill>
        <p:spPr>
          <a:xfrm>
            <a:off x="11207427" y="6557190"/>
            <a:ext cx="623601" cy="218260"/>
          </a:xfrm>
          <a:prstGeom prst="rect">
            <a:avLst/>
          </a:prstGeom>
        </p:spPr>
      </p:pic>
      <p:sp>
        <p:nvSpPr>
          <p:cNvPr id="8" name="TextBox 13">
            <a:extLst>
              <a:ext uri="{FF2B5EF4-FFF2-40B4-BE49-F238E27FC236}">
                <a16:creationId xmlns:a16="http://schemas.microsoft.com/office/drawing/2014/main" id="{1C015BFC-2EAB-D857-5C1B-78D0A2240A01}"/>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80133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17828-42FB-4485-AC53-3DA4F675FA60}"/>
              </a:ext>
            </a:extLst>
          </p:cNvPr>
          <p:cNvSpPr>
            <a:spLocks noGrp="1"/>
          </p:cNvSpPr>
          <p:nvPr>
            <p:ph type="title"/>
          </p:nvPr>
        </p:nvSpPr>
        <p:spPr>
          <a:xfrm>
            <a:off x="4965430" y="629268"/>
            <a:ext cx="6586491" cy="1286160"/>
          </a:xfrm>
        </p:spPr>
        <p:txBody>
          <a:bodyPr anchor="b">
            <a:normAutofit fontScale="90000"/>
          </a:bodyPr>
          <a:lstStyle/>
          <a:p>
            <a:r>
              <a:rPr lang="pt-PT" sz="3100" dirty="0" err="1">
                <a:latin typeface="Montserrat Black" panose="00000A00000000000000" pitchFamily="2" charset="0"/>
              </a:rPr>
              <a:t>Digitalization</a:t>
            </a:r>
            <a:r>
              <a:rPr lang="pt-PT" sz="3100" dirty="0">
                <a:latin typeface="Montserrat Black" panose="00000A00000000000000" pitchFamily="2" charset="0"/>
              </a:rPr>
              <a:t> and </a:t>
            </a:r>
            <a:r>
              <a:rPr lang="pt-PT" sz="3100" dirty="0" err="1">
                <a:latin typeface="Montserrat Black" panose="00000A00000000000000" pitchFamily="2" charset="0"/>
              </a:rPr>
              <a:t>automatization</a:t>
            </a:r>
            <a:r>
              <a:rPr lang="pt-PT" sz="3100" dirty="0">
                <a:latin typeface="Montserrat Black" panose="00000A00000000000000" pitchFamily="2" charset="0"/>
              </a:rPr>
              <a:t> </a:t>
            </a:r>
            <a:r>
              <a:rPr lang="pt-PT" sz="3100" dirty="0" err="1">
                <a:latin typeface="Montserrat Black" panose="00000A00000000000000" pitchFamily="2" charset="0"/>
              </a:rPr>
              <a:t>skills</a:t>
            </a:r>
            <a:br>
              <a:rPr lang="pt-PT" sz="3100" dirty="0">
                <a:latin typeface="Montserrat Black" panose="00000A00000000000000" pitchFamily="2" charset="0"/>
              </a:rPr>
            </a:br>
            <a:endParaRPr lang="pt-PT" sz="3100" dirty="0">
              <a:latin typeface="Montserrat Black" panose="00000A00000000000000" pitchFamily="2" charset="0"/>
            </a:endParaRPr>
          </a:p>
        </p:txBody>
      </p:sp>
      <p:sp>
        <p:nvSpPr>
          <p:cNvPr id="3" name="Marcador de Posição de Conteúdo 2">
            <a:extLst>
              <a:ext uri="{FF2B5EF4-FFF2-40B4-BE49-F238E27FC236}">
                <a16:creationId xmlns:a16="http://schemas.microsoft.com/office/drawing/2014/main" id="{4427EE15-2E8E-4D70-8F6F-7B92824D2DBE}"/>
              </a:ext>
            </a:extLst>
          </p:cNvPr>
          <p:cNvSpPr>
            <a:spLocks noGrp="1"/>
          </p:cNvSpPr>
          <p:nvPr>
            <p:ph idx="1"/>
          </p:nvPr>
        </p:nvSpPr>
        <p:spPr>
          <a:xfrm>
            <a:off x="4965431" y="2438400"/>
            <a:ext cx="6586489" cy="3785419"/>
          </a:xfrm>
        </p:spPr>
        <p:txBody>
          <a:bodyPr>
            <a:normAutofit/>
          </a:bodyPr>
          <a:lstStyle/>
          <a:p>
            <a:pPr marL="0" indent="0">
              <a:buNone/>
            </a:pPr>
            <a:r>
              <a:rPr lang="pt-PT" sz="2000" b="1" dirty="0">
                <a:latin typeface="Lato" panose="020F0502020204030203" pitchFamily="34" charset="0"/>
                <a:ea typeface="Lato" panose="020F0502020204030203" pitchFamily="34" charset="0"/>
                <a:cs typeface="Lato" panose="020F0502020204030203" pitchFamily="34" charset="0"/>
              </a:rPr>
              <a:t>ICT </a:t>
            </a:r>
          </a:p>
          <a:p>
            <a:pPr marL="457200" lvl="1" indent="0">
              <a:buNone/>
            </a:pPr>
            <a:r>
              <a:rPr lang="pt-PT" sz="1200" dirty="0" err="1">
                <a:latin typeface="Lato" panose="020F0502020204030203" pitchFamily="34" charset="0"/>
                <a:ea typeface="Lato" panose="020F0502020204030203" pitchFamily="34" charset="0"/>
                <a:cs typeface="Lato" panose="020F0502020204030203" pitchFamily="34" charset="0"/>
              </a:rPr>
              <a:t>operate</a:t>
            </a:r>
            <a:r>
              <a:rPr lang="pt-PT" sz="1200" dirty="0">
                <a:latin typeface="Lato" panose="020F0502020204030203" pitchFamily="34" charset="0"/>
                <a:ea typeface="Lato" panose="020F0502020204030203" pitchFamily="34" charset="0"/>
                <a:cs typeface="Lato" panose="020F0502020204030203" pitchFamily="34" charset="0"/>
              </a:rPr>
              <a:t> </a:t>
            </a:r>
            <a:r>
              <a:rPr lang="pt-PT" sz="1200" dirty="0" err="1">
                <a:latin typeface="Lato" panose="020F0502020204030203" pitchFamily="34" charset="0"/>
                <a:ea typeface="Lato" panose="020F0502020204030203" pitchFamily="34" charset="0"/>
                <a:cs typeface="Lato" panose="020F0502020204030203" pitchFamily="34" charset="0"/>
              </a:rPr>
              <a:t>with</a:t>
            </a:r>
            <a:r>
              <a:rPr lang="pt-PT" sz="1200" dirty="0">
                <a:latin typeface="Lato" panose="020F0502020204030203" pitchFamily="34" charset="0"/>
                <a:ea typeface="Lato" panose="020F0502020204030203" pitchFamily="34" charset="0"/>
                <a:cs typeface="Lato" panose="020F0502020204030203" pitchFamily="34" charset="0"/>
              </a:rPr>
              <a:t> basic ICT, </a:t>
            </a:r>
            <a:r>
              <a:rPr lang="pt-PT" sz="1200" dirty="0" err="1">
                <a:latin typeface="Lato" panose="020F0502020204030203" pitchFamily="34" charset="0"/>
                <a:ea typeface="Lato" panose="020F0502020204030203" pitchFamily="34" charset="0"/>
                <a:cs typeface="Lato" panose="020F0502020204030203" pitchFamily="34" charset="0"/>
              </a:rPr>
              <a:t>working</a:t>
            </a:r>
            <a:r>
              <a:rPr lang="pt-PT" sz="1200" dirty="0">
                <a:latin typeface="Lato" panose="020F0502020204030203" pitchFamily="34" charset="0"/>
                <a:ea typeface="Lato" panose="020F0502020204030203" pitchFamily="34" charset="0"/>
                <a:cs typeface="Lato" panose="020F0502020204030203" pitchFamily="34" charset="0"/>
              </a:rPr>
              <a:t> </a:t>
            </a:r>
            <a:r>
              <a:rPr lang="pt-PT" sz="1200" dirty="0" err="1">
                <a:latin typeface="Lato" panose="020F0502020204030203" pitchFamily="34" charset="0"/>
                <a:ea typeface="Lato" panose="020F0502020204030203" pitchFamily="34" charset="0"/>
                <a:cs typeface="Lato" panose="020F0502020204030203" pitchFamily="34" charset="0"/>
              </a:rPr>
              <a:t>with</a:t>
            </a:r>
            <a:r>
              <a:rPr lang="pt-PT" sz="1200" dirty="0">
                <a:latin typeface="Lato" panose="020F0502020204030203" pitchFamily="34" charset="0"/>
                <a:ea typeface="Lato" panose="020F0502020204030203" pitchFamily="34" charset="0"/>
                <a:cs typeface="Lato" panose="020F0502020204030203" pitchFamily="34" charset="0"/>
              </a:rPr>
              <a:t> </a:t>
            </a:r>
            <a:r>
              <a:rPr lang="pt-PT" sz="1200" dirty="0" err="1">
                <a:latin typeface="Lato" panose="020F0502020204030203" pitchFamily="34" charset="0"/>
                <a:ea typeface="Lato" panose="020F0502020204030203" pitchFamily="34" charset="0"/>
                <a:cs typeface="Lato" panose="020F0502020204030203" pitchFamily="34" charset="0"/>
              </a:rPr>
              <a:t>human-machine</a:t>
            </a:r>
            <a:r>
              <a:rPr lang="pt-PT" sz="1200" dirty="0">
                <a:latin typeface="Lato" panose="020F0502020204030203" pitchFamily="34" charset="0"/>
                <a:ea typeface="Lato" panose="020F0502020204030203" pitchFamily="34" charset="0"/>
                <a:cs typeface="Lato" panose="020F0502020204030203" pitchFamily="34" charset="0"/>
              </a:rPr>
              <a:t> interface; use </a:t>
            </a:r>
            <a:r>
              <a:rPr lang="pt-PT" sz="1200" dirty="0" err="1">
                <a:latin typeface="Lato" panose="020F0502020204030203" pitchFamily="34" charset="0"/>
                <a:ea typeface="Lato" panose="020F0502020204030203" pitchFamily="34" charset="0"/>
                <a:cs typeface="Lato" panose="020F0502020204030203" pitchFamily="34" charset="0"/>
              </a:rPr>
              <a:t>different</a:t>
            </a:r>
            <a:r>
              <a:rPr lang="pt-PT" sz="1200" dirty="0">
                <a:latin typeface="Lato" panose="020F0502020204030203" pitchFamily="34" charset="0"/>
                <a:ea typeface="Lato" panose="020F0502020204030203" pitchFamily="34" charset="0"/>
                <a:cs typeface="Lato" panose="020F0502020204030203" pitchFamily="34" charset="0"/>
              </a:rPr>
              <a:t> software, </a:t>
            </a:r>
            <a:r>
              <a:rPr lang="pt-PT" sz="1200" dirty="0" err="1">
                <a:latin typeface="Lato" panose="020F0502020204030203" pitchFamily="34" charset="0"/>
                <a:ea typeface="Lato" panose="020F0502020204030203" pitchFamily="34" charset="0"/>
                <a:cs typeface="Lato" panose="020F0502020204030203" pitchFamily="34" charset="0"/>
              </a:rPr>
              <a:t>like</a:t>
            </a:r>
            <a:r>
              <a:rPr lang="pt-PT" sz="1200" dirty="0">
                <a:latin typeface="Lato" panose="020F0502020204030203" pitchFamily="34" charset="0"/>
                <a:ea typeface="Lato" panose="020F0502020204030203" pitchFamily="34" charset="0"/>
                <a:cs typeface="Lato" panose="020F0502020204030203" pitchFamily="34" charset="0"/>
              </a:rPr>
              <a:t> </a:t>
            </a:r>
            <a:r>
              <a:rPr lang="pt-PT" sz="1200" dirty="0" err="1">
                <a:latin typeface="Lato" panose="020F0502020204030203" pitchFamily="34" charset="0"/>
                <a:ea typeface="Lato" panose="020F0502020204030203" pitchFamily="34" charset="0"/>
                <a:cs typeface="Lato" panose="020F0502020204030203" pitchFamily="34" charset="0"/>
              </a:rPr>
              <a:t>traceability</a:t>
            </a:r>
            <a:r>
              <a:rPr lang="pt-PT" sz="1200" dirty="0">
                <a:latin typeface="Lato" panose="020F0502020204030203" pitchFamily="34" charset="0"/>
                <a:ea typeface="Lato" panose="020F0502020204030203" pitchFamily="34" charset="0"/>
                <a:cs typeface="Lato" panose="020F0502020204030203" pitchFamily="34" charset="0"/>
              </a:rPr>
              <a:t>, </a:t>
            </a:r>
            <a:r>
              <a:rPr lang="pt-PT" sz="1200" dirty="0" err="1">
                <a:latin typeface="Lato" panose="020F0502020204030203" pitchFamily="34" charset="0"/>
                <a:ea typeface="Lato" panose="020F0502020204030203" pitchFamily="34" charset="0"/>
                <a:cs typeface="Lato" panose="020F0502020204030203" pitchFamily="34" charset="0"/>
              </a:rPr>
              <a:t>IoT</a:t>
            </a:r>
            <a:r>
              <a:rPr lang="pt-PT" sz="1200" dirty="0">
                <a:latin typeface="Lato" panose="020F0502020204030203" pitchFamily="34" charset="0"/>
                <a:ea typeface="Lato" panose="020F0502020204030203" pitchFamily="34" charset="0"/>
                <a:cs typeface="Lato" panose="020F0502020204030203" pitchFamily="34" charset="0"/>
              </a:rPr>
              <a:t>)</a:t>
            </a:r>
          </a:p>
          <a:p>
            <a:pPr marL="0" indent="0">
              <a:buNone/>
            </a:pPr>
            <a:r>
              <a:rPr lang="pt-PT" sz="2000" b="1" dirty="0" err="1">
                <a:latin typeface="Lato" panose="020F0502020204030203" pitchFamily="34" charset="0"/>
                <a:ea typeface="Lato" panose="020F0502020204030203" pitchFamily="34" charset="0"/>
                <a:cs typeface="Lato" panose="020F0502020204030203" pitchFamily="34" charset="0"/>
              </a:rPr>
              <a:t>Automation</a:t>
            </a:r>
            <a:r>
              <a:rPr lang="pt-PT" sz="2000" b="1" dirty="0">
                <a:latin typeface="Lato" panose="020F0502020204030203" pitchFamily="34" charset="0"/>
                <a:ea typeface="Lato" panose="020F0502020204030203" pitchFamily="34" charset="0"/>
                <a:cs typeface="Lato" panose="020F0502020204030203" pitchFamily="34" charset="0"/>
              </a:rPr>
              <a:t> </a:t>
            </a:r>
          </a:p>
          <a:p>
            <a:pPr marL="457200" lvl="1" indent="0">
              <a:buNone/>
            </a:pPr>
            <a:r>
              <a:rPr lang="en-US" sz="1200" dirty="0">
                <a:latin typeface="Lato" panose="020F0502020204030203" pitchFamily="34" charset="0"/>
                <a:ea typeface="Lato" panose="020F0502020204030203" pitchFamily="34" charset="0"/>
                <a:cs typeface="Lato" panose="020F0502020204030203" pitchFamily="34" charset="0"/>
              </a:rPr>
              <a:t>operate effective cooperation with automation specialists, basic understanding of automated systems, identify common sensors in the automation of components and use cases for sensors, </a:t>
            </a:r>
            <a:r>
              <a:rPr lang="en-US" sz="1200" dirty="0" err="1">
                <a:latin typeface="Lato" panose="020F0502020204030203" pitchFamily="34" charset="0"/>
                <a:ea typeface="Lato" panose="020F0502020204030203" pitchFamily="34" charset="0"/>
                <a:cs typeface="Lato" panose="020F0502020204030203" pitchFamily="34" charset="0"/>
              </a:rPr>
              <a:t>etc</a:t>
            </a:r>
            <a:endParaRPr lang="pt-PT" sz="1200" b="1" dirty="0">
              <a:latin typeface="Lato" panose="020F0502020204030203" pitchFamily="34" charset="0"/>
              <a:ea typeface="Lato" panose="020F0502020204030203" pitchFamily="34" charset="0"/>
              <a:cs typeface="Lato" panose="020F0502020204030203" pitchFamily="34" charset="0"/>
            </a:endParaRPr>
          </a:p>
          <a:p>
            <a:pPr marL="0" indent="0">
              <a:buNone/>
            </a:pPr>
            <a:r>
              <a:rPr lang="pt-PT" sz="2000" b="1" dirty="0" err="1">
                <a:latin typeface="Lato" panose="020F0502020204030203" pitchFamily="34" charset="0"/>
                <a:ea typeface="Lato" panose="020F0502020204030203" pitchFamily="34" charset="0"/>
                <a:cs typeface="Lato" panose="020F0502020204030203" pitchFamily="34" charset="0"/>
              </a:rPr>
              <a:t>Robotics</a:t>
            </a:r>
            <a:endParaRPr lang="pt-PT" sz="2000" b="1" dirty="0">
              <a:latin typeface="Lato" panose="020F0502020204030203" pitchFamily="34" charset="0"/>
              <a:ea typeface="Lato" panose="020F0502020204030203" pitchFamily="34" charset="0"/>
              <a:cs typeface="Lato" panose="020F0502020204030203" pitchFamily="34" charset="0"/>
            </a:endParaRPr>
          </a:p>
          <a:p>
            <a:pPr marL="457200" lvl="1" indent="0">
              <a:spcBef>
                <a:spcPts val="1200"/>
              </a:spcBef>
              <a:buNone/>
            </a:pPr>
            <a:r>
              <a:rPr lang="en-US" sz="1200" dirty="0">
                <a:latin typeface="Lato" panose="020F0502020204030203" pitchFamily="34" charset="0"/>
                <a:ea typeface="Lato" panose="020F0502020204030203" pitchFamily="34" charset="0"/>
                <a:cs typeface="Lato" panose="020F0502020204030203" pitchFamily="34" charset="0"/>
              </a:rPr>
              <a:t>identify various types of robots, operate fault diagnostic of robots, select devices for the automatic handling of products, etc.</a:t>
            </a:r>
          </a:p>
          <a:p>
            <a:pPr marL="0" indent="0">
              <a:buNone/>
            </a:pPr>
            <a:r>
              <a:rPr lang="en-US" sz="2000" b="1" dirty="0">
                <a:latin typeface="Lato" panose="020F0502020204030203" pitchFamily="34" charset="0"/>
                <a:ea typeface="Lato" panose="020F0502020204030203" pitchFamily="34" charset="0"/>
                <a:cs typeface="Lato" panose="020F0502020204030203" pitchFamily="34" charset="0"/>
              </a:rPr>
              <a:t>Electives</a:t>
            </a:r>
            <a:endParaRPr lang="pt-PT" sz="2000" b="1" dirty="0">
              <a:latin typeface="Lato" panose="020F0502020204030203" pitchFamily="34" charset="0"/>
              <a:ea typeface="Lato" panose="020F0502020204030203" pitchFamily="34" charset="0"/>
              <a:cs typeface="Lato" panose="020F0502020204030203" pitchFamily="34" charset="0"/>
            </a:endParaRPr>
          </a:p>
          <a:p>
            <a:pPr marL="457200" lvl="1" indent="0">
              <a:spcBef>
                <a:spcPts val="1200"/>
              </a:spcBef>
              <a:buNone/>
            </a:pPr>
            <a:r>
              <a:rPr lang="en-US" sz="1200" dirty="0">
                <a:latin typeface="Lato" panose="020F0502020204030203" pitchFamily="34" charset="0"/>
                <a:ea typeface="Lato" panose="020F0502020204030203" pitchFamily="34" charset="0"/>
                <a:cs typeface="Lato" panose="020F0502020204030203" pitchFamily="34" charset="0"/>
              </a:rPr>
              <a:t>additive manufacturing technologies, machine vision, </a:t>
            </a:r>
            <a:r>
              <a:rPr lang="en-US" sz="1200" dirty="0" err="1">
                <a:latin typeface="Lato" panose="020F0502020204030203" pitchFamily="34" charset="0"/>
                <a:ea typeface="Lato" panose="020F0502020204030203" pitchFamily="34" charset="0"/>
                <a:cs typeface="Lato" panose="020F0502020204030203" pitchFamily="34" charset="0"/>
              </a:rPr>
              <a:t>artificiaI</a:t>
            </a:r>
            <a:r>
              <a:rPr lang="en-US" sz="1200" dirty="0">
                <a:latin typeface="Lato" panose="020F0502020204030203" pitchFamily="34" charset="0"/>
                <a:ea typeface="Lato" panose="020F0502020204030203" pitchFamily="34" charset="0"/>
                <a:cs typeface="Lato" panose="020F0502020204030203" pitchFamily="34" charset="0"/>
              </a:rPr>
              <a:t> intelligence and machine learning </a:t>
            </a:r>
          </a:p>
        </p:txBody>
      </p:sp>
      <p:pic>
        <p:nvPicPr>
          <p:cNvPr id="5" name="Picture 4" descr="Robot operating a machine">
            <a:extLst>
              <a:ext uri="{FF2B5EF4-FFF2-40B4-BE49-F238E27FC236}">
                <a16:creationId xmlns:a16="http://schemas.microsoft.com/office/drawing/2014/main" id="{5E29D42B-0017-4354-A2B9-D464C8AC44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022" r="2310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6EDFF"/>
            </a:solidFill>
          </a:ln>
        </p:spPr>
        <p:style>
          <a:lnRef idx="1">
            <a:schemeClr val="accent1"/>
          </a:lnRef>
          <a:fillRef idx="0">
            <a:schemeClr val="accent1"/>
          </a:fillRef>
          <a:effectRef idx="0">
            <a:schemeClr val="accent1"/>
          </a:effectRef>
          <a:fontRef idx="minor">
            <a:schemeClr val="tx1"/>
          </a:fontRef>
        </p:style>
      </p:cxnSp>
      <p:pic>
        <p:nvPicPr>
          <p:cNvPr id="8" name="Imagem 5">
            <a:extLst>
              <a:ext uri="{FF2B5EF4-FFF2-40B4-BE49-F238E27FC236}">
                <a16:creationId xmlns:a16="http://schemas.microsoft.com/office/drawing/2014/main" id="{1EEA0990-62A7-9175-50F8-4CA6CCFE4D63}"/>
              </a:ext>
            </a:extLst>
          </p:cNvPr>
          <p:cNvPicPr>
            <a:picLocks noChangeAspect="1"/>
          </p:cNvPicPr>
          <p:nvPr/>
        </p:nvPicPr>
        <p:blipFill>
          <a:blip r:embed="rId3"/>
          <a:stretch>
            <a:fillRect/>
          </a:stretch>
        </p:blipFill>
        <p:spPr>
          <a:xfrm>
            <a:off x="10634909" y="6474640"/>
            <a:ext cx="423572" cy="383360"/>
          </a:xfrm>
          <a:prstGeom prst="rect">
            <a:avLst/>
          </a:prstGeom>
        </p:spPr>
      </p:pic>
      <p:pic>
        <p:nvPicPr>
          <p:cNvPr id="10" name="Imagem 6">
            <a:extLst>
              <a:ext uri="{FF2B5EF4-FFF2-40B4-BE49-F238E27FC236}">
                <a16:creationId xmlns:a16="http://schemas.microsoft.com/office/drawing/2014/main" id="{D1DB588D-445B-176A-7E08-17879D0D589F}"/>
              </a:ext>
            </a:extLst>
          </p:cNvPr>
          <p:cNvPicPr>
            <a:picLocks noChangeAspect="1"/>
          </p:cNvPicPr>
          <p:nvPr/>
        </p:nvPicPr>
        <p:blipFill>
          <a:blip r:embed="rId4"/>
          <a:stretch>
            <a:fillRect/>
          </a:stretch>
        </p:blipFill>
        <p:spPr>
          <a:xfrm>
            <a:off x="10099972" y="6440510"/>
            <a:ext cx="316425" cy="383361"/>
          </a:xfrm>
          <a:prstGeom prst="rect">
            <a:avLst/>
          </a:prstGeom>
        </p:spPr>
      </p:pic>
      <p:pic>
        <p:nvPicPr>
          <p:cNvPr id="15" name="Imagem 8">
            <a:extLst>
              <a:ext uri="{FF2B5EF4-FFF2-40B4-BE49-F238E27FC236}">
                <a16:creationId xmlns:a16="http://schemas.microsoft.com/office/drawing/2014/main" id="{6C405BBB-2C2A-A24C-DAF3-FDC4D74C4210}"/>
              </a:ext>
            </a:extLst>
          </p:cNvPr>
          <p:cNvPicPr>
            <a:picLocks noChangeAspect="1"/>
          </p:cNvPicPr>
          <p:nvPr/>
        </p:nvPicPr>
        <p:blipFill>
          <a:blip r:embed="rId5"/>
          <a:stretch>
            <a:fillRect/>
          </a:stretch>
        </p:blipFill>
        <p:spPr>
          <a:xfrm>
            <a:off x="11207427" y="6557190"/>
            <a:ext cx="623601" cy="218260"/>
          </a:xfrm>
          <a:prstGeom prst="rect">
            <a:avLst/>
          </a:prstGeom>
        </p:spPr>
      </p:pic>
      <p:pic>
        <p:nvPicPr>
          <p:cNvPr id="16" name="Picture 15" descr="Logo&#10;&#10;Description automatically generated">
            <a:extLst>
              <a:ext uri="{FF2B5EF4-FFF2-40B4-BE49-F238E27FC236}">
                <a16:creationId xmlns:a16="http://schemas.microsoft.com/office/drawing/2014/main" id="{181307BB-A603-E51D-6DDD-CC7157DB61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83" y="6440510"/>
            <a:ext cx="1641513" cy="424123"/>
          </a:xfrm>
          <a:prstGeom prst="rect">
            <a:avLst/>
          </a:prstGeom>
        </p:spPr>
      </p:pic>
      <p:sp>
        <p:nvSpPr>
          <p:cNvPr id="4" name="TextBox 13">
            <a:extLst>
              <a:ext uri="{FF2B5EF4-FFF2-40B4-BE49-F238E27FC236}">
                <a16:creationId xmlns:a16="http://schemas.microsoft.com/office/drawing/2014/main" id="{D53E56C0-1189-EE5E-1A19-BACD47A2D502}"/>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066209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a16="http://schemas.microsoft.com/office/drawing/2014/main" id="{1A7755A4-68E0-5941-9B45-CBD0AB4A6D4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6047" b="16047"/>
          <a:stretch>
            <a:fillRect/>
          </a:stretch>
        </p:blipFill>
        <p:spPr/>
      </p:pic>
      <p:sp>
        <p:nvSpPr>
          <p:cNvPr id="5" name="Rectangle 4"/>
          <p:cNvSpPr/>
          <p:nvPr/>
        </p:nvSpPr>
        <p:spPr>
          <a:xfrm>
            <a:off x="965808" y="1524114"/>
            <a:ext cx="5130191" cy="646331"/>
          </a:xfrm>
          <a:prstGeom prst="rect">
            <a:avLst/>
          </a:prstGeom>
        </p:spPr>
        <p:txBody>
          <a:bodyPr wrap="square">
            <a:spAutoFit/>
          </a:bodyPr>
          <a:lstStyle/>
          <a:p>
            <a:r>
              <a:rPr lang="en-US" sz="3600" dirty="0">
                <a:solidFill>
                  <a:schemeClr val="bg1"/>
                </a:solidFill>
                <a:latin typeface="+mj-lt"/>
              </a:rPr>
              <a:t>Soft skills</a:t>
            </a:r>
            <a:endParaRPr lang="en-US" sz="3600" dirty="0">
              <a:solidFill>
                <a:schemeClr val="bg1"/>
              </a:solidFill>
              <a:effectLst/>
              <a:latin typeface="+mj-lt"/>
            </a:endParaRPr>
          </a:p>
        </p:txBody>
      </p:sp>
      <p:cxnSp>
        <p:nvCxnSpPr>
          <p:cNvPr id="6" name="Straight Connector 5"/>
          <p:cNvCxnSpPr/>
          <p:nvPr/>
        </p:nvCxnSpPr>
        <p:spPr>
          <a:xfrm flipH="1" flipV="1">
            <a:off x="1065237" y="2151704"/>
            <a:ext cx="860971" cy="765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Imagem 5">
            <a:extLst>
              <a:ext uri="{FF2B5EF4-FFF2-40B4-BE49-F238E27FC236}">
                <a16:creationId xmlns:a16="http://schemas.microsoft.com/office/drawing/2014/main" id="{D14EA7DD-526D-1643-B9FF-1BB88780A097}"/>
              </a:ext>
            </a:extLst>
          </p:cNvPr>
          <p:cNvPicPr>
            <a:picLocks noChangeAspect="1"/>
          </p:cNvPicPr>
          <p:nvPr/>
        </p:nvPicPr>
        <p:blipFill>
          <a:blip r:embed="rId3"/>
          <a:stretch>
            <a:fillRect/>
          </a:stretch>
        </p:blipFill>
        <p:spPr>
          <a:xfrm>
            <a:off x="10634909" y="6474640"/>
            <a:ext cx="423572" cy="383360"/>
          </a:xfrm>
          <a:prstGeom prst="rect">
            <a:avLst/>
          </a:prstGeom>
        </p:spPr>
      </p:pic>
      <p:pic>
        <p:nvPicPr>
          <p:cNvPr id="8" name="Imagem 6">
            <a:extLst>
              <a:ext uri="{FF2B5EF4-FFF2-40B4-BE49-F238E27FC236}">
                <a16:creationId xmlns:a16="http://schemas.microsoft.com/office/drawing/2014/main" id="{1EFD2A60-A5BB-C1A8-715F-26B7D0B2E7C4}"/>
              </a:ext>
            </a:extLst>
          </p:cNvPr>
          <p:cNvPicPr>
            <a:picLocks noChangeAspect="1"/>
          </p:cNvPicPr>
          <p:nvPr/>
        </p:nvPicPr>
        <p:blipFill>
          <a:blip r:embed="rId4"/>
          <a:stretch>
            <a:fillRect/>
          </a:stretch>
        </p:blipFill>
        <p:spPr>
          <a:xfrm>
            <a:off x="10099972" y="6440510"/>
            <a:ext cx="316425" cy="383361"/>
          </a:xfrm>
          <a:prstGeom prst="rect">
            <a:avLst/>
          </a:prstGeom>
        </p:spPr>
      </p:pic>
      <p:sp>
        <p:nvSpPr>
          <p:cNvPr id="9" name="TextBox 13">
            <a:extLst>
              <a:ext uri="{FF2B5EF4-FFF2-40B4-BE49-F238E27FC236}">
                <a16:creationId xmlns:a16="http://schemas.microsoft.com/office/drawing/2014/main" id="{BDD475A9-39F7-60F0-1901-50929DBC2F3A}"/>
              </a:ext>
            </a:extLst>
          </p:cNvPr>
          <p:cNvSpPr txBox="1"/>
          <p:nvPr/>
        </p:nvSpPr>
        <p:spPr>
          <a:xfrm>
            <a:off x="2238234" y="6604084"/>
            <a:ext cx="8865540" cy="253916"/>
          </a:xfrm>
          <a:prstGeom prst="rect">
            <a:avLst/>
          </a:prstGeom>
          <a:noFill/>
        </p:spPr>
        <p:txBody>
          <a:bodyPr wrap="square">
            <a:spAutoFit/>
          </a:bodyPr>
          <a:lstStyle/>
          <a:p>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December</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16, 2022	</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The Agri-Food Pact for Skills – Update and upcoming activities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pic>
        <p:nvPicPr>
          <p:cNvPr id="14" name="Imagem 8">
            <a:extLst>
              <a:ext uri="{FF2B5EF4-FFF2-40B4-BE49-F238E27FC236}">
                <a16:creationId xmlns:a16="http://schemas.microsoft.com/office/drawing/2014/main" id="{1BE68CF9-A53E-38C3-3803-1C89625A9495}"/>
              </a:ext>
            </a:extLst>
          </p:cNvPr>
          <p:cNvPicPr>
            <a:picLocks noChangeAspect="1"/>
          </p:cNvPicPr>
          <p:nvPr/>
        </p:nvPicPr>
        <p:blipFill>
          <a:blip r:embed="rId5"/>
          <a:stretch>
            <a:fillRect/>
          </a:stretch>
        </p:blipFill>
        <p:spPr>
          <a:xfrm>
            <a:off x="11207427" y="6557190"/>
            <a:ext cx="623601" cy="218260"/>
          </a:xfrm>
          <a:prstGeom prst="rect">
            <a:avLst/>
          </a:prstGeom>
        </p:spPr>
      </p:pic>
      <p:pic>
        <p:nvPicPr>
          <p:cNvPr id="15" name="Picture 14" descr="Logo&#10;&#10;Description automatically generated">
            <a:extLst>
              <a:ext uri="{FF2B5EF4-FFF2-40B4-BE49-F238E27FC236}">
                <a16:creationId xmlns:a16="http://schemas.microsoft.com/office/drawing/2014/main" id="{BD73B40D-FDED-5BAE-FAA1-A0927A774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83" y="6440510"/>
            <a:ext cx="1641513" cy="424123"/>
          </a:xfrm>
          <a:prstGeom prst="rect">
            <a:avLst/>
          </a:prstGeom>
        </p:spPr>
      </p:pic>
    </p:spTree>
    <p:extLst>
      <p:ext uri="{BB962C8B-B14F-4D97-AF65-F5344CB8AC3E}">
        <p14:creationId xmlns:p14="http://schemas.microsoft.com/office/powerpoint/2010/main" val="27182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00A243-2803-47E3-91C8-A9813CB0BCA6}"/>
              </a:ext>
            </a:extLst>
          </p:cNvPr>
          <p:cNvSpPr>
            <a:spLocks noGrp="1"/>
          </p:cNvSpPr>
          <p:nvPr>
            <p:ph type="title"/>
          </p:nvPr>
        </p:nvSpPr>
        <p:spPr/>
        <p:txBody>
          <a:bodyPr/>
          <a:lstStyle/>
          <a:p>
            <a:endParaRPr lang="pt-PT"/>
          </a:p>
        </p:txBody>
      </p:sp>
      <p:sp>
        <p:nvSpPr>
          <p:cNvPr id="3" name="Marcador de Posição de Conteúdo 2">
            <a:extLst>
              <a:ext uri="{FF2B5EF4-FFF2-40B4-BE49-F238E27FC236}">
                <a16:creationId xmlns:a16="http://schemas.microsoft.com/office/drawing/2014/main" id="{512A8233-D1B7-40F5-93E6-401DF1363E44}"/>
              </a:ext>
            </a:extLst>
          </p:cNvPr>
          <p:cNvSpPr>
            <a:spLocks noGrp="1"/>
          </p:cNvSpPr>
          <p:nvPr>
            <p:ph idx="1"/>
          </p:nvPr>
        </p:nvSpPr>
        <p:spPr/>
        <p:txBody>
          <a:bodyPr/>
          <a:lstStyle/>
          <a:p>
            <a:endParaRPr lang="pt-PT" dirty="0"/>
          </a:p>
        </p:txBody>
      </p:sp>
      <p:pic>
        <p:nvPicPr>
          <p:cNvPr id="7" name="Imagem 6">
            <a:extLst>
              <a:ext uri="{FF2B5EF4-FFF2-40B4-BE49-F238E27FC236}">
                <a16:creationId xmlns:a16="http://schemas.microsoft.com/office/drawing/2014/main" id="{014054C2-196C-46DD-9C0A-F2564EA1EA08}"/>
              </a:ext>
            </a:extLst>
          </p:cNvPr>
          <p:cNvPicPr>
            <a:picLocks noChangeAspect="1"/>
          </p:cNvPicPr>
          <p:nvPr/>
        </p:nvPicPr>
        <p:blipFill>
          <a:blip r:embed="rId3"/>
          <a:stretch>
            <a:fillRect/>
          </a:stretch>
        </p:blipFill>
        <p:spPr>
          <a:xfrm>
            <a:off x="309493" y="2559254"/>
            <a:ext cx="11701532" cy="4339772"/>
          </a:xfrm>
          <a:prstGeom prst="rect">
            <a:avLst/>
          </a:prstGeom>
        </p:spPr>
      </p:pic>
      <p:pic>
        <p:nvPicPr>
          <p:cNvPr id="11" name="Imagem 10">
            <a:extLst>
              <a:ext uri="{FF2B5EF4-FFF2-40B4-BE49-F238E27FC236}">
                <a16:creationId xmlns:a16="http://schemas.microsoft.com/office/drawing/2014/main" id="{1B452A7A-2BF2-4540-8461-749E7261EF62}"/>
              </a:ext>
            </a:extLst>
          </p:cNvPr>
          <p:cNvPicPr>
            <a:picLocks noChangeAspect="1"/>
          </p:cNvPicPr>
          <p:nvPr/>
        </p:nvPicPr>
        <p:blipFill>
          <a:blip r:embed="rId4"/>
          <a:stretch>
            <a:fillRect/>
          </a:stretch>
        </p:blipFill>
        <p:spPr>
          <a:xfrm>
            <a:off x="4598054" y="49569"/>
            <a:ext cx="2995891" cy="2509685"/>
          </a:xfrm>
          <a:prstGeom prst="rect">
            <a:avLst/>
          </a:prstGeom>
        </p:spPr>
      </p:pic>
      <p:pic>
        <p:nvPicPr>
          <p:cNvPr id="6" name="Imagem 5">
            <a:extLst>
              <a:ext uri="{FF2B5EF4-FFF2-40B4-BE49-F238E27FC236}">
                <a16:creationId xmlns:a16="http://schemas.microsoft.com/office/drawing/2014/main" id="{C825B371-E5CA-4548-B13C-E1DE73637B3C}"/>
              </a:ext>
            </a:extLst>
          </p:cNvPr>
          <p:cNvPicPr>
            <a:picLocks noChangeAspect="1"/>
          </p:cNvPicPr>
          <p:nvPr/>
        </p:nvPicPr>
        <p:blipFill>
          <a:blip r:embed="rId5"/>
          <a:stretch>
            <a:fillRect/>
          </a:stretch>
        </p:blipFill>
        <p:spPr>
          <a:xfrm>
            <a:off x="9511448" y="49569"/>
            <a:ext cx="2499577" cy="579170"/>
          </a:xfrm>
          <a:prstGeom prst="rect">
            <a:avLst/>
          </a:prstGeom>
        </p:spPr>
      </p:pic>
    </p:spTree>
    <p:extLst>
      <p:ext uri="{BB962C8B-B14F-4D97-AF65-F5344CB8AC3E}">
        <p14:creationId xmlns:p14="http://schemas.microsoft.com/office/powerpoint/2010/main" val="293836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17828-42FB-4485-AC53-3DA4F675FA60}"/>
              </a:ext>
            </a:extLst>
          </p:cNvPr>
          <p:cNvSpPr>
            <a:spLocks noGrp="1"/>
          </p:cNvSpPr>
          <p:nvPr>
            <p:ph type="title"/>
          </p:nvPr>
        </p:nvSpPr>
        <p:spPr/>
        <p:txBody>
          <a:bodyPr/>
          <a:lstStyle/>
          <a:p>
            <a:endParaRPr lang="pt-PT" dirty="0"/>
          </a:p>
        </p:txBody>
      </p:sp>
      <p:graphicFrame>
        <p:nvGraphicFramePr>
          <p:cNvPr id="4" name="Marcador de Posição de Conteúdo 3">
            <a:extLst>
              <a:ext uri="{FF2B5EF4-FFF2-40B4-BE49-F238E27FC236}">
                <a16:creationId xmlns:a16="http://schemas.microsoft.com/office/drawing/2014/main" id="{356AED63-4017-447C-88A9-299813D17BF0}"/>
              </a:ext>
            </a:extLst>
          </p:cNvPr>
          <p:cNvGraphicFramePr>
            <a:graphicFrameLocks noGrp="1"/>
          </p:cNvGraphicFramePr>
          <p:nvPr>
            <p:ph idx="1"/>
          </p:nvPr>
        </p:nvGraphicFramePr>
        <p:xfrm>
          <a:off x="922210" y="365125"/>
          <a:ext cx="6929410" cy="5759387"/>
        </p:xfrm>
        <a:graphic>
          <a:graphicData uri="http://schemas.openxmlformats.org/drawingml/2006/table">
            <a:tbl>
              <a:tblPr firstRow="1" firstCol="1" bandRow="1">
                <a:tableStyleId>{5C22544A-7EE6-4342-B048-85BDC9FD1C3A}</a:tableStyleId>
              </a:tblPr>
              <a:tblGrid>
                <a:gridCol w="3746575">
                  <a:extLst>
                    <a:ext uri="{9D8B030D-6E8A-4147-A177-3AD203B41FA5}">
                      <a16:colId xmlns:a16="http://schemas.microsoft.com/office/drawing/2014/main" val="2197717731"/>
                    </a:ext>
                  </a:extLst>
                </a:gridCol>
                <a:gridCol w="3182835">
                  <a:extLst>
                    <a:ext uri="{9D8B030D-6E8A-4147-A177-3AD203B41FA5}">
                      <a16:colId xmlns:a16="http://schemas.microsoft.com/office/drawing/2014/main" val="1605722937"/>
                    </a:ext>
                  </a:extLst>
                </a:gridCol>
              </a:tblGrid>
              <a:tr h="1135591">
                <a:tc>
                  <a:txBody>
                    <a:bodyPr/>
                    <a:lstStyle/>
                    <a:p>
                      <a:pPr algn="ctr">
                        <a:lnSpc>
                          <a:spcPct val="107000"/>
                        </a:lnSpc>
                        <a:spcAft>
                          <a:spcPts val="800"/>
                        </a:spcAft>
                      </a:pPr>
                      <a:r>
                        <a:rPr lang="pt-PT" sz="2000" dirty="0" err="1">
                          <a:effectLst/>
                        </a:rPr>
                        <a:t>Domains</a:t>
                      </a:r>
                      <a:endParaRPr lang="pt-P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pt-PT" sz="2000" b="1" i="0" u="none" strike="noStrike" kern="1200" cap="none" spc="0" normalizeH="0" baseline="0" noProof="0" dirty="0">
                        <a:ln>
                          <a:noFill/>
                        </a:ln>
                        <a:solidFill>
                          <a:prstClr val="white"/>
                        </a:solidFill>
                        <a:effectLst/>
                        <a:uLnTx/>
                        <a:uFillTx/>
                        <a:latin typeface="+mn-lt"/>
                        <a:ea typeface="+mn-ea"/>
                        <a:cs typeface="+mn-cs"/>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pt-PT" sz="2000" b="1" i="0" u="none" strike="noStrike" kern="1200" cap="none" spc="0" normalizeH="0" baseline="0" noProof="0" dirty="0" err="1">
                          <a:ln>
                            <a:noFill/>
                          </a:ln>
                          <a:solidFill>
                            <a:prstClr val="white"/>
                          </a:solidFill>
                          <a:effectLst/>
                          <a:uLnTx/>
                          <a:uFillTx/>
                          <a:latin typeface="+mn-lt"/>
                          <a:ea typeface="+mn-ea"/>
                          <a:cs typeface="+mn-cs"/>
                        </a:rPr>
                        <a:t>Skills</a:t>
                      </a:r>
                      <a:endParaRPr kumimoji="0" lang="pt-PT"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pt-P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13424022"/>
                  </a:ext>
                </a:extLst>
              </a:tr>
              <a:tr h="599190">
                <a:tc>
                  <a:txBody>
                    <a:bodyPr/>
                    <a:lstStyle/>
                    <a:p>
                      <a:pPr>
                        <a:lnSpc>
                          <a:spcPct val="107000"/>
                        </a:lnSpc>
                        <a:spcAft>
                          <a:spcPts val="800"/>
                        </a:spcAft>
                      </a:pPr>
                      <a:r>
                        <a:rPr lang="pt-PT" sz="2000" dirty="0" err="1">
                          <a:effectLst/>
                        </a:rPr>
                        <a:t>Critical</a:t>
                      </a:r>
                      <a:r>
                        <a:rPr lang="pt-PT" sz="2000" dirty="0">
                          <a:effectLst/>
                        </a:rPr>
                        <a:t> and </a:t>
                      </a:r>
                      <a:r>
                        <a:rPr lang="pt-PT" sz="2000" dirty="0" err="1">
                          <a:effectLst/>
                        </a:rPr>
                        <a:t>innovative</a:t>
                      </a:r>
                      <a:r>
                        <a:rPr lang="pt-PT" sz="2000" dirty="0">
                          <a:effectLst/>
                        </a:rPr>
                        <a:t> </a:t>
                      </a:r>
                      <a:r>
                        <a:rPr lang="pt-PT" sz="2000" dirty="0" err="1">
                          <a:effectLst/>
                        </a:rPr>
                        <a:t>thinking</a:t>
                      </a:r>
                      <a:endParaRPr lang="pt-P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pt-PT" sz="1200" dirty="0" err="1">
                          <a:effectLst/>
                        </a:rPr>
                        <a:t>Problem</a:t>
                      </a:r>
                      <a:r>
                        <a:rPr lang="pt-PT" sz="1200" dirty="0">
                          <a:effectLst/>
                        </a:rPr>
                        <a:t> </a:t>
                      </a:r>
                      <a:r>
                        <a:rPr lang="pt-PT" sz="1200" dirty="0" err="1">
                          <a:effectLst/>
                        </a:rPr>
                        <a:t>solving</a:t>
                      </a:r>
                      <a:endParaRPr lang="pt-PT" sz="2000" dirty="0">
                        <a:effectLst/>
                      </a:endParaRPr>
                    </a:p>
                    <a:p>
                      <a:pPr>
                        <a:lnSpc>
                          <a:spcPct val="107000"/>
                        </a:lnSpc>
                        <a:spcAft>
                          <a:spcPts val="800"/>
                        </a:spcAft>
                      </a:pPr>
                      <a:r>
                        <a:rPr lang="pt-PT" sz="1200" dirty="0" err="1">
                          <a:solidFill>
                            <a:schemeClr val="accent2"/>
                          </a:solidFill>
                          <a:effectLst/>
                        </a:rPr>
                        <a:t>Critical</a:t>
                      </a:r>
                      <a:r>
                        <a:rPr lang="pt-PT" sz="1200" dirty="0">
                          <a:solidFill>
                            <a:schemeClr val="accent2"/>
                          </a:solidFill>
                          <a:effectLst/>
                        </a:rPr>
                        <a:t> </a:t>
                      </a:r>
                      <a:r>
                        <a:rPr lang="pt-PT" sz="1200" dirty="0" err="1">
                          <a:solidFill>
                            <a:schemeClr val="accent2"/>
                          </a:solidFill>
                          <a:effectLst/>
                        </a:rPr>
                        <a:t>thinking</a:t>
                      </a:r>
                      <a:endParaRPr lang="pt-PT" sz="1200" dirty="0">
                        <a:solidFill>
                          <a:schemeClr val="accent2"/>
                        </a:solidFill>
                        <a:effectLst/>
                      </a:endParaRPr>
                    </a:p>
                  </a:txBody>
                  <a:tcPr marL="44450" marR="44450" marT="0" marB="0"/>
                </a:tc>
                <a:extLst>
                  <a:ext uri="{0D108BD9-81ED-4DB2-BD59-A6C34878D82A}">
                    <a16:rowId xmlns:a16="http://schemas.microsoft.com/office/drawing/2014/main" val="1396752283"/>
                  </a:ext>
                </a:extLst>
              </a:tr>
              <a:tr h="457016">
                <a:tc rowSpan="3">
                  <a:txBody>
                    <a:bodyPr/>
                    <a:lstStyle/>
                    <a:p>
                      <a:pPr>
                        <a:lnSpc>
                          <a:spcPct val="107000"/>
                        </a:lnSpc>
                        <a:spcAft>
                          <a:spcPts val="800"/>
                        </a:spcAft>
                      </a:pPr>
                      <a:r>
                        <a:rPr lang="pt-PT" sz="2000">
                          <a:effectLst/>
                        </a:rPr>
                        <a:t>Interpersonal skills</a:t>
                      </a:r>
                      <a:endParaRPr lang="pt-P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800"/>
                        </a:spcAft>
                      </a:pPr>
                      <a:r>
                        <a:rPr lang="pt-PT" sz="1200" dirty="0">
                          <a:effectLst/>
                        </a:rPr>
                        <a:t>Active </a:t>
                      </a:r>
                      <a:r>
                        <a:rPr lang="pt-PT" sz="1200" dirty="0" err="1">
                          <a:effectLst/>
                        </a:rPr>
                        <a:t>listening</a:t>
                      </a:r>
                      <a:endParaRPr lang="pt-P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441845774"/>
                  </a:ext>
                </a:extLst>
              </a:tr>
              <a:tr h="640110">
                <a:tc vMerge="1">
                  <a:txBody>
                    <a:bodyPr/>
                    <a:lstStyle/>
                    <a:p>
                      <a:endParaRPr lang="pt-PT"/>
                    </a:p>
                  </a:txBody>
                  <a:tcPr/>
                </a:tc>
                <a:tc>
                  <a:txBody>
                    <a:bodyPr/>
                    <a:lstStyle/>
                    <a:p>
                      <a:pPr>
                        <a:lnSpc>
                          <a:spcPct val="107000"/>
                        </a:lnSpc>
                        <a:spcAft>
                          <a:spcPts val="800"/>
                        </a:spcAft>
                      </a:pPr>
                      <a:r>
                        <a:rPr lang="pt-PT" sz="1200" dirty="0" err="1">
                          <a:solidFill>
                            <a:schemeClr val="accent2"/>
                          </a:solidFill>
                          <a:effectLst/>
                        </a:rPr>
                        <a:t>Optional</a:t>
                      </a:r>
                      <a:r>
                        <a:rPr lang="pt-PT" sz="1200" dirty="0">
                          <a:solidFill>
                            <a:schemeClr val="accent2"/>
                          </a:solidFill>
                          <a:effectLst/>
                        </a:rPr>
                        <a:t> </a:t>
                      </a:r>
                      <a:r>
                        <a:rPr lang="pt-PT" sz="1200" dirty="0" err="1">
                          <a:solidFill>
                            <a:schemeClr val="accent2"/>
                          </a:solidFill>
                          <a:effectLst/>
                        </a:rPr>
                        <a:t>knowledge</a:t>
                      </a:r>
                      <a:r>
                        <a:rPr lang="pt-PT" sz="1200" dirty="0">
                          <a:solidFill>
                            <a:schemeClr val="accent2"/>
                          </a:solidFill>
                          <a:effectLst/>
                        </a:rPr>
                        <a:t> (Project management)</a:t>
                      </a:r>
                      <a:endParaRPr lang="pt-PT" sz="2000" dirty="0">
                        <a:solidFill>
                          <a:schemeClr val="accent2"/>
                        </a:solidFill>
                        <a:effectLst/>
                      </a:endParaRPr>
                    </a:p>
                    <a:p>
                      <a:pPr>
                        <a:lnSpc>
                          <a:spcPct val="107000"/>
                        </a:lnSpc>
                        <a:spcAft>
                          <a:spcPts val="800"/>
                        </a:spcAft>
                      </a:pPr>
                      <a:r>
                        <a:rPr lang="pt-PT" sz="1200" dirty="0" err="1">
                          <a:solidFill>
                            <a:schemeClr val="accent2"/>
                          </a:solidFill>
                          <a:effectLst/>
                        </a:rPr>
                        <a:t>Planning</a:t>
                      </a:r>
                      <a:r>
                        <a:rPr lang="pt-PT" sz="1200" dirty="0">
                          <a:solidFill>
                            <a:schemeClr val="accent2"/>
                          </a:solidFill>
                          <a:effectLst/>
                        </a:rPr>
                        <a:t> and </a:t>
                      </a:r>
                      <a:r>
                        <a:rPr lang="pt-PT" sz="1200" dirty="0" err="1">
                          <a:solidFill>
                            <a:schemeClr val="accent2"/>
                          </a:solidFill>
                          <a:effectLst/>
                        </a:rPr>
                        <a:t>organization</a:t>
                      </a:r>
                      <a:endParaRPr lang="pt-PT" sz="2000" dirty="0">
                        <a:solidFill>
                          <a:schemeClr val="accent2"/>
                        </a:solidFill>
                        <a:effectLst/>
                        <a:latin typeface="Calibri" panose="020F0502020204030204" pitchFamily="34" charset="0"/>
                        <a:cs typeface="Times New Roman" panose="02020603050405020304" pitchFamily="18" charset="0"/>
                      </a:endParaRPr>
                    </a:p>
                    <a:p>
                      <a:pPr>
                        <a:lnSpc>
                          <a:spcPct val="107000"/>
                        </a:lnSpc>
                        <a:spcAft>
                          <a:spcPts val="800"/>
                        </a:spcAft>
                      </a:pPr>
                      <a:endParaRPr lang="pt-PT" sz="1200" dirty="0">
                        <a:effectLst/>
                      </a:endParaRPr>
                    </a:p>
                  </a:txBody>
                  <a:tcPr marL="44450" marR="44450" marT="0" marB="0"/>
                </a:tc>
                <a:extLst>
                  <a:ext uri="{0D108BD9-81ED-4DB2-BD59-A6C34878D82A}">
                    <a16:rowId xmlns:a16="http://schemas.microsoft.com/office/drawing/2014/main" val="3932947526"/>
                  </a:ext>
                </a:extLst>
              </a:tr>
              <a:tr h="735971">
                <a:tc vMerge="1">
                  <a:txBody>
                    <a:bodyPr/>
                    <a:lstStyle/>
                    <a:p>
                      <a:endParaRPr lang="pt-PT"/>
                    </a:p>
                  </a:txBody>
                  <a:tcPr/>
                </a:tc>
                <a:tc>
                  <a:txBody>
                    <a:bodyPr/>
                    <a:lstStyle/>
                    <a:p>
                      <a:pPr>
                        <a:lnSpc>
                          <a:spcPct val="107000"/>
                        </a:lnSpc>
                        <a:spcAft>
                          <a:spcPts val="800"/>
                        </a:spcAft>
                      </a:pPr>
                      <a:r>
                        <a:rPr lang="pt-PT" sz="1200" dirty="0" err="1">
                          <a:solidFill>
                            <a:schemeClr val="accent2"/>
                          </a:solidFill>
                          <a:effectLst/>
                        </a:rPr>
                        <a:t>Leadership</a:t>
                      </a:r>
                      <a:endParaRPr lang="pt-PT" sz="2000" dirty="0">
                        <a:solidFill>
                          <a:schemeClr val="accent2"/>
                        </a:solidFill>
                        <a:effectLst/>
                      </a:endParaRPr>
                    </a:p>
                    <a:p>
                      <a:pPr>
                        <a:lnSpc>
                          <a:spcPct val="107000"/>
                        </a:lnSpc>
                        <a:spcAft>
                          <a:spcPts val="800"/>
                        </a:spcAft>
                      </a:pPr>
                      <a:r>
                        <a:rPr lang="pt-PT" sz="1200" dirty="0">
                          <a:solidFill>
                            <a:schemeClr val="accent2"/>
                          </a:solidFill>
                          <a:effectLst/>
                        </a:rPr>
                        <a:t>Team </a:t>
                      </a:r>
                      <a:r>
                        <a:rPr lang="pt-PT" sz="1200" dirty="0" err="1">
                          <a:solidFill>
                            <a:schemeClr val="accent2"/>
                          </a:solidFill>
                          <a:effectLst/>
                        </a:rPr>
                        <a:t>building</a:t>
                      </a:r>
                      <a:r>
                        <a:rPr lang="pt-PT" sz="1200" dirty="0">
                          <a:solidFill>
                            <a:schemeClr val="accent2"/>
                          </a:solidFill>
                          <a:effectLst/>
                        </a:rPr>
                        <a:t> management</a:t>
                      </a:r>
                      <a:endParaRPr lang="pt-PT" sz="2000" dirty="0">
                        <a:solidFill>
                          <a:schemeClr val="accent2"/>
                        </a:solidFill>
                        <a:effectLst/>
                      </a:endParaRPr>
                    </a:p>
                    <a:p>
                      <a:pPr>
                        <a:lnSpc>
                          <a:spcPct val="107000"/>
                        </a:lnSpc>
                        <a:spcAft>
                          <a:spcPts val="800"/>
                        </a:spcAft>
                      </a:pPr>
                      <a:r>
                        <a:rPr lang="pt-PT" sz="1200" dirty="0">
                          <a:effectLst/>
                        </a:rPr>
                        <a:t>Team </a:t>
                      </a:r>
                      <a:r>
                        <a:rPr lang="pt-PT" sz="1200" dirty="0" err="1">
                          <a:effectLst/>
                        </a:rPr>
                        <a:t>working</a:t>
                      </a:r>
                      <a:endParaRPr lang="pt-PT" sz="1200" dirty="0">
                        <a:effectLst/>
                      </a:endParaRPr>
                    </a:p>
                    <a:p>
                      <a:pPr>
                        <a:lnSpc>
                          <a:spcPct val="107000"/>
                        </a:lnSpc>
                        <a:spcAft>
                          <a:spcPts val="800"/>
                        </a:spcAft>
                      </a:pPr>
                      <a:endParaRPr lang="pt-P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397435397"/>
                  </a:ext>
                </a:extLst>
              </a:tr>
              <a:tr h="359598">
                <a:tc rowSpan="2">
                  <a:txBody>
                    <a:bodyPr/>
                    <a:lstStyle/>
                    <a:p>
                      <a:pPr>
                        <a:lnSpc>
                          <a:spcPct val="107000"/>
                        </a:lnSpc>
                        <a:spcAft>
                          <a:spcPts val="800"/>
                        </a:spcAft>
                      </a:pPr>
                      <a:r>
                        <a:rPr lang="pt-PT" sz="2000">
                          <a:effectLst/>
                        </a:rPr>
                        <a:t>Intrapersonal skills </a:t>
                      </a:r>
                      <a:endParaRPr lang="pt-P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spcAft>
                          <a:spcPts val="1200"/>
                        </a:spcAft>
                      </a:pPr>
                      <a:r>
                        <a:rPr lang="pt-PT" sz="1200" dirty="0">
                          <a:solidFill>
                            <a:schemeClr val="accent2"/>
                          </a:solidFill>
                          <a:effectLst/>
                        </a:rPr>
                        <a:t>Self-management (time, stress, </a:t>
                      </a:r>
                      <a:r>
                        <a:rPr lang="pt-PT" sz="1200" dirty="0" err="1">
                          <a:solidFill>
                            <a:schemeClr val="accent2"/>
                          </a:solidFill>
                          <a:effectLst/>
                        </a:rPr>
                        <a:t>organization</a:t>
                      </a:r>
                      <a:r>
                        <a:rPr lang="pt-PT" sz="1200" dirty="0">
                          <a:solidFill>
                            <a:schemeClr val="accent2"/>
                          </a:solidFill>
                          <a:effectLst/>
                        </a:rPr>
                        <a:t>)</a:t>
                      </a:r>
                    </a:p>
                  </a:txBody>
                  <a:tcPr marL="44450" marR="44450" marT="0" marB="0"/>
                </a:tc>
                <a:extLst>
                  <a:ext uri="{0D108BD9-81ED-4DB2-BD59-A6C34878D82A}">
                    <a16:rowId xmlns:a16="http://schemas.microsoft.com/office/drawing/2014/main" val="2262136249"/>
                  </a:ext>
                </a:extLst>
              </a:tr>
              <a:tr h="294053">
                <a:tc vMerge="1">
                  <a:txBody>
                    <a:bodyPr/>
                    <a:lstStyle/>
                    <a:p>
                      <a:endParaRPr lang="pt-PT"/>
                    </a:p>
                  </a:txBody>
                  <a:tcPr/>
                </a:tc>
                <a:tc>
                  <a:txBody>
                    <a:bodyPr/>
                    <a:lstStyle/>
                    <a:p>
                      <a:pPr>
                        <a:lnSpc>
                          <a:spcPct val="107000"/>
                        </a:lnSpc>
                        <a:spcAft>
                          <a:spcPts val="800"/>
                        </a:spcAft>
                      </a:pPr>
                      <a:r>
                        <a:rPr lang="pt-PT" sz="1200" dirty="0">
                          <a:solidFill>
                            <a:schemeClr val="accent2"/>
                          </a:solidFill>
                          <a:effectLst/>
                        </a:rPr>
                        <a:t>Self-</a:t>
                      </a:r>
                      <a:r>
                        <a:rPr lang="pt-PT" sz="1200" dirty="0" err="1">
                          <a:solidFill>
                            <a:schemeClr val="accent2"/>
                          </a:solidFill>
                          <a:effectLst/>
                        </a:rPr>
                        <a:t>awareness</a:t>
                      </a:r>
                      <a:endParaRPr lang="pt-PT" sz="20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02357996"/>
                  </a:ext>
                </a:extLst>
              </a:tr>
              <a:tr h="897136">
                <a:tc>
                  <a:txBody>
                    <a:bodyPr/>
                    <a:lstStyle/>
                    <a:p>
                      <a:pPr>
                        <a:lnSpc>
                          <a:spcPct val="107000"/>
                        </a:lnSpc>
                        <a:spcAft>
                          <a:spcPts val="800"/>
                        </a:spcAft>
                      </a:pPr>
                      <a:r>
                        <a:rPr lang="pt-PT" sz="2000" dirty="0" err="1">
                          <a:effectLst/>
                        </a:rPr>
                        <a:t>Other</a:t>
                      </a:r>
                      <a:r>
                        <a:rPr lang="pt-PT" sz="2000" dirty="0">
                          <a:effectLst/>
                        </a:rPr>
                        <a:t> </a:t>
                      </a:r>
                      <a:endParaRPr lang="pt-P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pt-PT" sz="1200" dirty="0">
                        <a:effectLst/>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pt-PT" sz="1200" dirty="0" err="1">
                          <a:effectLst/>
                        </a:rPr>
                        <a:t>Ethical</a:t>
                      </a:r>
                      <a:r>
                        <a:rPr lang="pt-PT" sz="1200" dirty="0">
                          <a:effectLst/>
                        </a:rPr>
                        <a:t> </a:t>
                      </a:r>
                      <a:r>
                        <a:rPr lang="pt-PT" sz="1200" dirty="0" err="1">
                          <a:effectLst/>
                        </a:rPr>
                        <a:t>understanding</a:t>
                      </a:r>
                      <a:endParaRPr lang="pt-P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val="1954660061"/>
                  </a:ext>
                </a:extLst>
              </a:tr>
            </a:tbl>
          </a:graphicData>
        </a:graphic>
      </p:graphicFrame>
      <p:sp>
        <p:nvSpPr>
          <p:cNvPr id="5" name="CaixaDeTexto 4">
            <a:extLst>
              <a:ext uri="{FF2B5EF4-FFF2-40B4-BE49-F238E27FC236}">
                <a16:creationId xmlns:a16="http://schemas.microsoft.com/office/drawing/2014/main" id="{634374EE-A67E-4372-B898-F6EBE176DDFC}"/>
              </a:ext>
            </a:extLst>
          </p:cNvPr>
          <p:cNvSpPr txBox="1"/>
          <p:nvPr/>
        </p:nvSpPr>
        <p:spPr>
          <a:xfrm>
            <a:off x="8222660" y="254767"/>
            <a:ext cx="3598300" cy="2062103"/>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PT" sz="3200" b="0" i="0" u="none" strike="noStrike" kern="1200" cap="none" spc="0" normalizeH="0" baseline="0" noProof="0" dirty="0" err="1">
                <a:ln>
                  <a:noFill/>
                </a:ln>
                <a:solidFill>
                  <a:srgbClr val="009D40"/>
                </a:solidFill>
                <a:effectLst/>
                <a:uLnTx/>
                <a:uFillTx/>
                <a:latin typeface="Montserrat Black" panose="00000A00000000000000" pitchFamily="2" charset="0"/>
                <a:ea typeface="+mn-ea"/>
                <a:cs typeface="+mn-cs"/>
              </a:rPr>
              <a:t>Most</a:t>
            </a:r>
            <a:r>
              <a:rPr kumimoji="0" lang="pt-PT" sz="3200" b="0" i="0" u="none" strike="noStrike" kern="1200" cap="none" spc="0" normalizeH="0" baseline="0" noProof="0" dirty="0">
                <a:ln>
                  <a:noFill/>
                </a:ln>
                <a:solidFill>
                  <a:srgbClr val="009D40"/>
                </a:solidFill>
                <a:effectLst/>
                <a:uLnTx/>
                <a:uFillTx/>
                <a:latin typeface="Montserrat Black" panose="00000A00000000000000" pitchFamily="2" charset="0"/>
                <a:ea typeface="+mn-ea"/>
                <a:cs typeface="+mn-cs"/>
              </a:rPr>
              <a:t> </a:t>
            </a:r>
            <a:r>
              <a:rPr kumimoji="0" lang="pt-PT" sz="3200" b="0" i="0" u="none" strike="noStrike" kern="1200" cap="none" spc="0" normalizeH="0" baseline="0" noProof="0" dirty="0" err="1">
                <a:ln>
                  <a:noFill/>
                </a:ln>
                <a:solidFill>
                  <a:srgbClr val="009D40"/>
                </a:solidFill>
                <a:effectLst/>
                <a:uLnTx/>
                <a:uFillTx/>
                <a:latin typeface="Montserrat Black" panose="00000A00000000000000" pitchFamily="2" charset="0"/>
                <a:ea typeface="+mn-ea"/>
                <a:cs typeface="+mn-cs"/>
              </a:rPr>
              <a:t>relevant</a:t>
            </a:r>
            <a:r>
              <a:rPr kumimoji="0" lang="pt-PT" sz="3200" b="0" i="0" u="none" strike="noStrike" kern="1200" cap="none" spc="0" normalizeH="0" baseline="0" noProof="0" dirty="0">
                <a:ln>
                  <a:noFill/>
                </a:ln>
                <a:solidFill>
                  <a:srgbClr val="009D40"/>
                </a:solidFill>
                <a:effectLst/>
                <a:uLnTx/>
                <a:uFillTx/>
                <a:latin typeface="Montserrat Black" panose="00000A00000000000000" pitchFamily="2" charset="0"/>
                <a:ea typeface="+mn-ea"/>
                <a:cs typeface="+mn-cs"/>
              </a:rPr>
              <a:t> soft </a:t>
            </a:r>
            <a:r>
              <a:rPr kumimoji="0" lang="pt-PT" sz="3200" b="0" i="0" u="none" strike="noStrike" kern="1200" cap="none" spc="0" normalizeH="0" baseline="0" noProof="0" dirty="0" err="1">
                <a:ln>
                  <a:noFill/>
                </a:ln>
                <a:solidFill>
                  <a:srgbClr val="009D40"/>
                </a:solidFill>
                <a:effectLst/>
                <a:uLnTx/>
                <a:uFillTx/>
                <a:latin typeface="Montserrat Black" panose="00000A00000000000000" pitchFamily="2" charset="0"/>
                <a:ea typeface="+mn-ea"/>
                <a:cs typeface="+mn-cs"/>
              </a:rPr>
              <a:t>skills</a:t>
            </a:r>
            <a:r>
              <a:rPr kumimoji="0" lang="pt-PT" sz="3200" b="0" i="0" u="none" strike="noStrike" kern="1200" cap="none" spc="0" normalizeH="0" baseline="0" noProof="0" dirty="0">
                <a:ln>
                  <a:noFill/>
                </a:ln>
                <a:solidFill>
                  <a:srgbClr val="009D40"/>
                </a:solidFill>
                <a:effectLst/>
                <a:uLnTx/>
                <a:uFillTx/>
                <a:latin typeface="Montserrat Black" panose="00000A00000000000000" pitchFamily="2" charset="0"/>
                <a:ea typeface="+mn-ea"/>
                <a:cs typeface="+mn-cs"/>
              </a:rPr>
              <a:t> for </a:t>
            </a:r>
            <a:r>
              <a:rPr kumimoji="0" lang="pt-PT" sz="3200" b="0" i="0" u="none" strike="noStrike" kern="1200" cap="none" spc="0" normalizeH="0" baseline="0" noProof="0" dirty="0" err="1">
                <a:ln>
                  <a:noFill/>
                </a:ln>
                <a:solidFill>
                  <a:srgbClr val="009D40"/>
                </a:solidFill>
                <a:effectLst/>
                <a:uLnTx/>
                <a:uFillTx/>
                <a:latin typeface="Montserrat Black" panose="00000A00000000000000" pitchFamily="2" charset="0"/>
                <a:ea typeface="+mn-ea"/>
                <a:cs typeface="+mn-cs"/>
              </a:rPr>
              <a:t>the</a:t>
            </a:r>
            <a:r>
              <a:rPr kumimoji="0" lang="pt-PT" sz="3200" b="0" i="0" u="none" strike="noStrike" kern="1200" cap="none" spc="0" normalizeH="0" baseline="0" noProof="0" dirty="0">
                <a:ln>
                  <a:noFill/>
                </a:ln>
                <a:solidFill>
                  <a:srgbClr val="009D40"/>
                </a:solidFill>
                <a:effectLst/>
                <a:uLnTx/>
                <a:uFillTx/>
                <a:latin typeface="Montserrat Black" panose="00000A00000000000000" pitchFamily="2" charset="0"/>
                <a:ea typeface="+mn-ea"/>
                <a:cs typeface="+mn-cs"/>
              </a:rPr>
              <a:t> food </a:t>
            </a:r>
            <a:r>
              <a:rPr kumimoji="0" lang="pt-PT" sz="3200" b="0" i="0" u="none" strike="noStrike" kern="1200" cap="none" spc="0" normalizeH="0" baseline="0" noProof="0" dirty="0" err="1">
                <a:ln>
                  <a:noFill/>
                </a:ln>
                <a:solidFill>
                  <a:srgbClr val="009D40"/>
                </a:solidFill>
                <a:effectLst/>
                <a:uLnTx/>
                <a:uFillTx/>
                <a:latin typeface="Montserrat Black" panose="00000A00000000000000" pitchFamily="2" charset="0"/>
                <a:ea typeface="+mn-ea"/>
                <a:cs typeface="+mn-cs"/>
              </a:rPr>
              <a:t>industry</a:t>
            </a:r>
            <a:endParaRPr kumimoji="0" lang="pt-PT" sz="3200" b="0" i="0" u="none" strike="noStrike" kern="1200" cap="none" spc="0" normalizeH="0" baseline="0" noProof="0" dirty="0">
              <a:ln>
                <a:noFill/>
              </a:ln>
              <a:solidFill>
                <a:srgbClr val="009D40"/>
              </a:solidFill>
              <a:effectLst/>
              <a:uLnTx/>
              <a:uFillTx/>
              <a:latin typeface="Montserrat Black" panose="00000A00000000000000" pitchFamily="2" charset="0"/>
              <a:ea typeface="+mn-ea"/>
              <a:cs typeface="+mn-cs"/>
            </a:endParaRPr>
          </a:p>
        </p:txBody>
      </p:sp>
      <p:pic>
        <p:nvPicPr>
          <p:cNvPr id="7" name="Gráfico 6" descr="Inteligência Artificial com preenchimento sólido">
            <a:extLst>
              <a:ext uri="{FF2B5EF4-FFF2-40B4-BE49-F238E27FC236}">
                <a16:creationId xmlns:a16="http://schemas.microsoft.com/office/drawing/2014/main" id="{F6006F27-3228-410F-B575-62EDDFB323F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12649" y="2222188"/>
            <a:ext cx="3079351" cy="3079351"/>
          </a:xfrm>
          <a:prstGeom prst="rect">
            <a:avLst/>
          </a:prstGeom>
        </p:spPr>
      </p:pic>
      <p:pic>
        <p:nvPicPr>
          <p:cNvPr id="3" name="Imagem 4">
            <a:extLst>
              <a:ext uri="{FF2B5EF4-FFF2-40B4-BE49-F238E27FC236}">
                <a16:creationId xmlns:a16="http://schemas.microsoft.com/office/drawing/2014/main" id="{E73BE5D6-3E5C-7C72-31AD-0D9A9D1FE358}"/>
              </a:ext>
            </a:extLst>
          </p:cNvPr>
          <p:cNvPicPr>
            <a:picLocks noChangeAspect="1"/>
          </p:cNvPicPr>
          <p:nvPr/>
        </p:nvPicPr>
        <p:blipFill>
          <a:blip r:embed="rId5"/>
          <a:stretch>
            <a:fillRect/>
          </a:stretch>
        </p:blipFill>
        <p:spPr>
          <a:xfrm>
            <a:off x="446152" y="6475755"/>
            <a:ext cx="1641514" cy="383360"/>
          </a:xfrm>
          <a:prstGeom prst="rect">
            <a:avLst/>
          </a:prstGeom>
        </p:spPr>
      </p:pic>
      <p:pic>
        <p:nvPicPr>
          <p:cNvPr id="11" name="Imagem 5">
            <a:extLst>
              <a:ext uri="{FF2B5EF4-FFF2-40B4-BE49-F238E27FC236}">
                <a16:creationId xmlns:a16="http://schemas.microsoft.com/office/drawing/2014/main" id="{722E01C1-2C46-401A-D53E-B3134D3463B7}"/>
              </a:ext>
            </a:extLst>
          </p:cNvPr>
          <p:cNvPicPr>
            <a:picLocks noChangeAspect="1"/>
          </p:cNvPicPr>
          <p:nvPr/>
        </p:nvPicPr>
        <p:blipFill>
          <a:blip r:embed="rId6"/>
          <a:stretch>
            <a:fillRect/>
          </a:stretch>
        </p:blipFill>
        <p:spPr>
          <a:xfrm>
            <a:off x="10634909" y="6474640"/>
            <a:ext cx="423572" cy="383360"/>
          </a:xfrm>
          <a:prstGeom prst="rect">
            <a:avLst/>
          </a:prstGeom>
        </p:spPr>
      </p:pic>
      <p:pic>
        <p:nvPicPr>
          <p:cNvPr id="12" name="Imagem 6">
            <a:extLst>
              <a:ext uri="{FF2B5EF4-FFF2-40B4-BE49-F238E27FC236}">
                <a16:creationId xmlns:a16="http://schemas.microsoft.com/office/drawing/2014/main" id="{D28DAE84-2461-DEEE-EEB7-4AC319361BF7}"/>
              </a:ext>
            </a:extLst>
          </p:cNvPr>
          <p:cNvPicPr>
            <a:picLocks noChangeAspect="1"/>
          </p:cNvPicPr>
          <p:nvPr/>
        </p:nvPicPr>
        <p:blipFill>
          <a:blip r:embed="rId7"/>
          <a:stretch>
            <a:fillRect/>
          </a:stretch>
        </p:blipFill>
        <p:spPr>
          <a:xfrm>
            <a:off x="10099972" y="6440510"/>
            <a:ext cx="316425" cy="383361"/>
          </a:xfrm>
          <a:prstGeom prst="rect">
            <a:avLst/>
          </a:prstGeom>
        </p:spPr>
      </p:pic>
      <p:pic>
        <p:nvPicPr>
          <p:cNvPr id="14" name="Imagem 8">
            <a:extLst>
              <a:ext uri="{FF2B5EF4-FFF2-40B4-BE49-F238E27FC236}">
                <a16:creationId xmlns:a16="http://schemas.microsoft.com/office/drawing/2014/main" id="{CD3C890D-9A11-F91B-4FEA-878421805F9B}"/>
              </a:ext>
            </a:extLst>
          </p:cNvPr>
          <p:cNvPicPr>
            <a:picLocks noChangeAspect="1"/>
          </p:cNvPicPr>
          <p:nvPr/>
        </p:nvPicPr>
        <p:blipFill>
          <a:blip r:embed="rId8"/>
          <a:stretch>
            <a:fillRect/>
          </a:stretch>
        </p:blipFill>
        <p:spPr>
          <a:xfrm>
            <a:off x="11207427" y="6557190"/>
            <a:ext cx="623601" cy="218260"/>
          </a:xfrm>
          <a:prstGeom prst="rect">
            <a:avLst/>
          </a:prstGeom>
        </p:spPr>
      </p:pic>
      <p:sp>
        <p:nvSpPr>
          <p:cNvPr id="6" name="TextBox 13">
            <a:extLst>
              <a:ext uri="{FF2B5EF4-FFF2-40B4-BE49-F238E27FC236}">
                <a16:creationId xmlns:a16="http://schemas.microsoft.com/office/drawing/2014/main" id="{24DDF499-1A31-F919-EAE7-BE320AF56401}"/>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95249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FAE1B4-8636-4CB7-A7A0-D9F9738237AC}"/>
              </a:ext>
            </a:extLst>
          </p:cNvPr>
          <p:cNvSpPr>
            <a:spLocks noGrp="1"/>
          </p:cNvSpPr>
          <p:nvPr>
            <p:ph type="title"/>
          </p:nvPr>
        </p:nvSpPr>
        <p:spPr>
          <a:xfrm>
            <a:off x="838200" y="365125"/>
            <a:ext cx="10795612" cy="1325563"/>
          </a:xfrm>
        </p:spPr>
        <p:txBody>
          <a:bodyPr>
            <a:normAutofit/>
          </a:bodyPr>
          <a:lstStyle/>
          <a:p>
            <a:pPr algn="ctr"/>
            <a:r>
              <a:rPr lang="pt-PT" sz="3600" dirty="0">
                <a:solidFill>
                  <a:srgbClr val="009D40"/>
                </a:solidFill>
                <a:latin typeface="Montserrat Black" panose="00000A00000000000000" pitchFamily="2" charset="0"/>
              </a:rPr>
              <a:t>Training </a:t>
            </a:r>
            <a:r>
              <a:rPr lang="pt-PT" sz="3600" dirty="0" err="1">
                <a:solidFill>
                  <a:srgbClr val="009D40"/>
                </a:solidFill>
                <a:latin typeface="Montserrat Black" panose="00000A00000000000000" pitchFamily="2" charset="0"/>
              </a:rPr>
              <a:t>aligned</a:t>
            </a:r>
            <a:r>
              <a:rPr lang="pt-PT" sz="3600" dirty="0">
                <a:solidFill>
                  <a:srgbClr val="009D40"/>
                </a:solidFill>
                <a:latin typeface="Montserrat Black" panose="00000A00000000000000" pitchFamily="2" charset="0"/>
              </a:rPr>
              <a:t> </a:t>
            </a:r>
            <a:r>
              <a:rPr lang="pt-PT" sz="3600" dirty="0" err="1">
                <a:solidFill>
                  <a:srgbClr val="009D40"/>
                </a:solidFill>
                <a:latin typeface="Montserrat Black" panose="00000A00000000000000" pitchFamily="2" charset="0"/>
              </a:rPr>
              <a:t>with</a:t>
            </a:r>
            <a:r>
              <a:rPr lang="pt-PT" sz="3600" dirty="0">
                <a:solidFill>
                  <a:srgbClr val="009D40"/>
                </a:solidFill>
                <a:latin typeface="Montserrat Black" panose="00000A00000000000000" pitchFamily="2" charset="0"/>
              </a:rPr>
              <a:t> </a:t>
            </a:r>
            <a:r>
              <a:rPr lang="pt-PT" sz="3600" dirty="0" err="1">
                <a:solidFill>
                  <a:srgbClr val="009D40"/>
                </a:solidFill>
                <a:latin typeface="Montserrat Black" panose="00000A00000000000000" pitchFamily="2" charset="0"/>
              </a:rPr>
              <a:t>education</a:t>
            </a:r>
            <a:r>
              <a:rPr lang="pt-PT" sz="3600" dirty="0">
                <a:solidFill>
                  <a:srgbClr val="009D40"/>
                </a:solidFill>
                <a:latin typeface="Montserrat Black" panose="00000A00000000000000" pitchFamily="2" charset="0"/>
              </a:rPr>
              <a:t> </a:t>
            </a:r>
            <a:r>
              <a:rPr lang="pt-PT" sz="3600" dirty="0" err="1">
                <a:solidFill>
                  <a:srgbClr val="009D40"/>
                </a:solidFill>
                <a:latin typeface="Montserrat Black" panose="00000A00000000000000" pitchFamily="2" charset="0"/>
              </a:rPr>
              <a:t>trends</a:t>
            </a:r>
            <a:endParaRPr lang="pt-PT" sz="3600" dirty="0">
              <a:solidFill>
                <a:srgbClr val="009D40"/>
              </a:solidFill>
              <a:latin typeface="Montserrat Black" panose="00000A00000000000000" pitchFamily="2" charset="0"/>
            </a:endParaRPr>
          </a:p>
        </p:txBody>
      </p:sp>
      <p:sp>
        <p:nvSpPr>
          <p:cNvPr id="3" name="CaixaDeTexto 2">
            <a:extLst>
              <a:ext uri="{FF2B5EF4-FFF2-40B4-BE49-F238E27FC236}">
                <a16:creationId xmlns:a16="http://schemas.microsoft.com/office/drawing/2014/main" id="{B995D349-0BD7-D473-94C6-555F57FDD198}"/>
              </a:ext>
            </a:extLst>
          </p:cNvPr>
          <p:cNvSpPr txBox="1"/>
          <p:nvPr/>
        </p:nvSpPr>
        <p:spPr>
          <a:xfrm>
            <a:off x="-1597159" y="10500131"/>
            <a:ext cx="100116" cy="127727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rPr>
              <a:t>https://www2.deloitte.com/us/en/insights/industry/retail-distribution/digital-skills-food-industry.html</a:t>
            </a:r>
          </a:p>
        </p:txBody>
      </p:sp>
      <p:pic>
        <p:nvPicPr>
          <p:cNvPr id="14" name="Picture 13">
            <a:extLst>
              <a:ext uri="{FF2B5EF4-FFF2-40B4-BE49-F238E27FC236}">
                <a16:creationId xmlns:a16="http://schemas.microsoft.com/office/drawing/2014/main" id="{4272A547-A88E-CEA9-5DC4-FCE97ACD2576}"/>
              </a:ext>
            </a:extLst>
          </p:cNvPr>
          <p:cNvPicPr>
            <a:picLocks noChangeAspect="1"/>
          </p:cNvPicPr>
          <p:nvPr/>
        </p:nvPicPr>
        <p:blipFill>
          <a:blip r:embed="rId2"/>
          <a:stretch>
            <a:fillRect/>
          </a:stretch>
        </p:blipFill>
        <p:spPr>
          <a:xfrm>
            <a:off x="3006911" y="2066796"/>
            <a:ext cx="6178178" cy="3499989"/>
          </a:xfrm>
          <a:prstGeom prst="rect">
            <a:avLst/>
          </a:prstGeom>
        </p:spPr>
      </p:pic>
      <p:pic>
        <p:nvPicPr>
          <p:cNvPr id="15" name="Imagem 4">
            <a:extLst>
              <a:ext uri="{FF2B5EF4-FFF2-40B4-BE49-F238E27FC236}">
                <a16:creationId xmlns:a16="http://schemas.microsoft.com/office/drawing/2014/main" id="{97ED9513-0E1E-EC9F-0CDA-9139233767E2}"/>
              </a:ext>
            </a:extLst>
          </p:cNvPr>
          <p:cNvPicPr>
            <a:picLocks noChangeAspect="1"/>
          </p:cNvPicPr>
          <p:nvPr/>
        </p:nvPicPr>
        <p:blipFill>
          <a:blip r:embed="rId3"/>
          <a:stretch>
            <a:fillRect/>
          </a:stretch>
        </p:blipFill>
        <p:spPr>
          <a:xfrm>
            <a:off x="446152" y="6475755"/>
            <a:ext cx="1641514" cy="383360"/>
          </a:xfrm>
          <a:prstGeom prst="rect">
            <a:avLst/>
          </a:prstGeom>
        </p:spPr>
      </p:pic>
      <p:pic>
        <p:nvPicPr>
          <p:cNvPr id="16" name="Imagem 5">
            <a:extLst>
              <a:ext uri="{FF2B5EF4-FFF2-40B4-BE49-F238E27FC236}">
                <a16:creationId xmlns:a16="http://schemas.microsoft.com/office/drawing/2014/main" id="{49D68CFB-72EB-1B95-3B2C-B4EE317A911D}"/>
              </a:ext>
            </a:extLst>
          </p:cNvPr>
          <p:cNvPicPr>
            <a:picLocks noChangeAspect="1"/>
          </p:cNvPicPr>
          <p:nvPr/>
        </p:nvPicPr>
        <p:blipFill>
          <a:blip r:embed="rId4"/>
          <a:stretch>
            <a:fillRect/>
          </a:stretch>
        </p:blipFill>
        <p:spPr>
          <a:xfrm>
            <a:off x="10634909" y="6474640"/>
            <a:ext cx="423572" cy="383360"/>
          </a:xfrm>
          <a:prstGeom prst="rect">
            <a:avLst/>
          </a:prstGeom>
        </p:spPr>
      </p:pic>
      <p:pic>
        <p:nvPicPr>
          <p:cNvPr id="17" name="Imagem 6">
            <a:extLst>
              <a:ext uri="{FF2B5EF4-FFF2-40B4-BE49-F238E27FC236}">
                <a16:creationId xmlns:a16="http://schemas.microsoft.com/office/drawing/2014/main" id="{79DFA15F-4AA5-3882-B3DA-C0C74C99A0E3}"/>
              </a:ext>
            </a:extLst>
          </p:cNvPr>
          <p:cNvPicPr>
            <a:picLocks noChangeAspect="1"/>
          </p:cNvPicPr>
          <p:nvPr/>
        </p:nvPicPr>
        <p:blipFill>
          <a:blip r:embed="rId5"/>
          <a:stretch>
            <a:fillRect/>
          </a:stretch>
        </p:blipFill>
        <p:spPr>
          <a:xfrm>
            <a:off x="10099972" y="6440510"/>
            <a:ext cx="316425" cy="383361"/>
          </a:xfrm>
          <a:prstGeom prst="rect">
            <a:avLst/>
          </a:prstGeom>
        </p:spPr>
      </p:pic>
      <p:pic>
        <p:nvPicPr>
          <p:cNvPr id="19" name="Imagem 8">
            <a:extLst>
              <a:ext uri="{FF2B5EF4-FFF2-40B4-BE49-F238E27FC236}">
                <a16:creationId xmlns:a16="http://schemas.microsoft.com/office/drawing/2014/main" id="{FCF23CC8-F832-FE17-32FA-0B6CB0F850C6}"/>
              </a:ext>
            </a:extLst>
          </p:cNvPr>
          <p:cNvPicPr>
            <a:picLocks noChangeAspect="1"/>
          </p:cNvPicPr>
          <p:nvPr/>
        </p:nvPicPr>
        <p:blipFill>
          <a:blip r:embed="rId6"/>
          <a:stretch>
            <a:fillRect/>
          </a:stretch>
        </p:blipFill>
        <p:spPr>
          <a:xfrm>
            <a:off x="11207427" y="6557190"/>
            <a:ext cx="623601" cy="218260"/>
          </a:xfrm>
          <a:prstGeom prst="rect">
            <a:avLst/>
          </a:prstGeom>
        </p:spPr>
      </p:pic>
      <p:sp>
        <p:nvSpPr>
          <p:cNvPr id="4" name="TextBox 13">
            <a:extLst>
              <a:ext uri="{FF2B5EF4-FFF2-40B4-BE49-F238E27FC236}">
                <a16:creationId xmlns:a16="http://schemas.microsoft.com/office/drawing/2014/main" id="{EA6F329C-5537-C2B5-F25E-37F541785C4A}"/>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374563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817828-42FB-4485-AC53-3DA4F675FA60}"/>
              </a:ext>
            </a:extLst>
          </p:cNvPr>
          <p:cNvSpPr>
            <a:spLocks noGrp="1"/>
          </p:cNvSpPr>
          <p:nvPr>
            <p:ph type="title"/>
          </p:nvPr>
        </p:nvSpPr>
        <p:spPr>
          <a:xfrm>
            <a:off x="487325" y="407655"/>
            <a:ext cx="3060032" cy="1325563"/>
          </a:xfrm>
        </p:spPr>
        <p:txBody>
          <a:bodyPr>
            <a:normAutofit/>
          </a:bodyPr>
          <a:lstStyle/>
          <a:p>
            <a:r>
              <a:rPr lang="pt-PT" sz="2800" b="1" dirty="0">
                <a:solidFill>
                  <a:srgbClr val="009D40"/>
                </a:solidFill>
                <a:latin typeface="Montserrat Black" panose="00000A00000000000000" pitchFamily="2" charset="0"/>
              </a:rPr>
              <a:t>Training </a:t>
            </a:r>
            <a:br>
              <a:rPr lang="pt-PT" sz="2800" b="1" dirty="0">
                <a:solidFill>
                  <a:srgbClr val="009D40"/>
                </a:solidFill>
                <a:latin typeface="Montserrat Black" panose="00000A00000000000000" pitchFamily="2" charset="0"/>
              </a:rPr>
            </a:br>
            <a:endParaRPr lang="pt-PT" sz="2800" b="1" dirty="0">
              <a:solidFill>
                <a:srgbClr val="009D40"/>
              </a:solidFill>
              <a:latin typeface="Montserrat Black" panose="00000A00000000000000" pitchFamily="2" charset="0"/>
            </a:endParaRPr>
          </a:p>
        </p:txBody>
      </p:sp>
      <p:sp>
        <p:nvSpPr>
          <p:cNvPr id="3" name="Marcador de Posição de Conteúdo 2">
            <a:extLst>
              <a:ext uri="{FF2B5EF4-FFF2-40B4-BE49-F238E27FC236}">
                <a16:creationId xmlns:a16="http://schemas.microsoft.com/office/drawing/2014/main" id="{4427EE15-2E8E-4D70-8F6F-7B92824D2DBE}"/>
              </a:ext>
            </a:extLst>
          </p:cNvPr>
          <p:cNvSpPr>
            <a:spLocks noGrp="1"/>
          </p:cNvSpPr>
          <p:nvPr>
            <p:ph idx="1"/>
          </p:nvPr>
        </p:nvSpPr>
        <p:spPr>
          <a:xfrm>
            <a:off x="4417007" y="579522"/>
            <a:ext cx="3201383" cy="4351338"/>
          </a:xfrm>
        </p:spPr>
        <p:txBody>
          <a:bodyPr>
            <a:normAutofit/>
          </a:bodyPr>
          <a:lstStyle/>
          <a:p>
            <a:r>
              <a:rPr lang="pt-PT" sz="1800" dirty="0" err="1">
                <a:latin typeface="Lato" panose="020F0502020204030203" pitchFamily="34" charset="0"/>
                <a:ea typeface="Lato" panose="020F0502020204030203" pitchFamily="34" charset="0"/>
                <a:cs typeface="Lato" panose="020F0502020204030203" pitchFamily="34" charset="0"/>
              </a:rPr>
              <a:t>Plant</a:t>
            </a:r>
            <a:r>
              <a:rPr lang="pt-PT" sz="1800" dirty="0">
                <a:latin typeface="Lato" panose="020F0502020204030203" pitchFamily="34" charset="0"/>
                <a:ea typeface="Lato" panose="020F0502020204030203" pitchFamily="34" charset="0"/>
                <a:cs typeface="Lato" panose="020F0502020204030203" pitchFamily="34" charset="0"/>
              </a:rPr>
              <a:t> </a:t>
            </a:r>
            <a:r>
              <a:rPr lang="pt-PT" sz="1800" dirty="0" err="1">
                <a:latin typeface="Lato" panose="020F0502020204030203" pitchFamily="34" charset="0"/>
                <a:ea typeface="Lato" panose="020F0502020204030203" pitchFamily="34" charset="0"/>
                <a:cs typeface="Lato" panose="020F0502020204030203" pitchFamily="34" charset="0"/>
              </a:rPr>
              <a:t>based</a:t>
            </a:r>
            <a:r>
              <a:rPr lang="pt-PT" sz="1800" dirty="0">
                <a:latin typeface="Lato" panose="020F0502020204030203" pitchFamily="34" charset="0"/>
                <a:ea typeface="Lato" panose="020F0502020204030203" pitchFamily="34" charset="0"/>
                <a:cs typeface="Lato" panose="020F0502020204030203" pitchFamily="34" charset="0"/>
              </a:rPr>
              <a:t> </a:t>
            </a:r>
            <a:r>
              <a:rPr lang="pt-PT" sz="1800" dirty="0" err="1">
                <a:latin typeface="Lato" panose="020F0502020204030203" pitchFamily="34" charset="0"/>
                <a:ea typeface="Lato" panose="020F0502020204030203" pitchFamily="34" charset="0"/>
                <a:cs typeface="Lato" panose="020F0502020204030203" pitchFamily="34" charset="0"/>
              </a:rPr>
              <a:t>processing</a:t>
            </a:r>
            <a:endParaRPr lang="pt-PT" sz="1800" dirty="0">
              <a:latin typeface="Lato" panose="020F0502020204030203" pitchFamily="34" charset="0"/>
              <a:ea typeface="Lato" panose="020F0502020204030203" pitchFamily="34" charset="0"/>
              <a:cs typeface="Lato" panose="020F0502020204030203" pitchFamily="34" charset="0"/>
            </a:endParaRPr>
          </a:p>
          <a:p>
            <a:r>
              <a:rPr lang="pt-PT" sz="1800" dirty="0">
                <a:latin typeface="Lato" panose="020F0502020204030203" pitchFamily="34" charset="0"/>
                <a:ea typeface="Lato" panose="020F0502020204030203" pitchFamily="34" charset="0"/>
                <a:cs typeface="Lato" panose="020F0502020204030203" pitchFamily="34" charset="0"/>
              </a:rPr>
              <a:t>Green </a:t>
            </a:r>
            <a:r>
              <a:rPr lang="pt-PT" sz="1800" dirty="0" err="1">
                <a:latin typeface="Lato" panose="020F0502020204030203" pitchFamily="34" charset="0"/>
                <a:ea typeface="Lato" panose="020F0502020204030203" pitchFamily="34" charset="0"/>
                <a:cs typeface="Lato" panose="020F0502020204030203" pitchFamily="34" charset="0"/>
              </a:rPr>
              <a:t>skills</a:t>
            </a:r>
            <a:endParaRPr lang="pt-PT" sz="1800" dirty="0">
              <a:latin typeface="Lato" panose="020F0502020204030203" pitchFamily="34" charset="0"/>
              <a:ea typeface="Lato" panose="020F0502020204030203" pitchFamily="34" charset="0"/>
              <a:cs typeface="Lato" panose="020F0502020204030203" pitchFamily="34" charset="0"/>
            </a:endParaRPr>
          </a:p>
          <a:p>
            <a:r>
              <a:rPr lang="pt-PT" sz="1800" dirty="0" err="1">
                <a:latin typeface="Lato" panose="020F0502020204030203" pitchFamily="34" charset="0"/>
                <a:ea typeface="Lato" panose="020F0502020204030203" pitchFamily="34" charset="0"/>
                <a:cs typeface="Lato" panose="020F0502020204030203" pitchFamily="34" charset="0"/>
              </a:rPr>
              <a:t>Digitalization</a:t>
            </a:r>
            <a:r>
              <a:rPr lang="pt-PT" sz="1800" dirty="0">
                <a:latin typeface="Lato" panose="020F0502020204030203" pitchFamily="34" charset="0"/>
                <a:ea typeface="Lato" panose="020F0502020204030203" pitchFamily="34" charset="0"/>
                <a:cs typeface="Lato" panose="020F0502020204030203" pitchFamily="34" charset="0"/>
              </a:rPr>
              <a:t> and </a:t>
            </a:r>
            <a:r>
              <a:rPr lang="pt-PT" sz="1800" dirty="0" err="1">
                <a:latin typeface="Lato" panose="020F0502020204030203" pitchFamily="34" charset="0"/>
                <a:ea typeface="Lato" panose="020F0502020204030203" pitchFamily="34" charset="0"/>
                <a:cs typeface="Lato" panose="020F0502020204030203" pitchFamily="34" charset="0"/>
              </a:rPr>
              <a:t>automation</a:t>
            </a:r>
            <a:r>
              <a:rPr lang="pt-PT" sz="1800" dirty="0">
                <a:latin typeface="Lato" panose="020F0502020204030203" pitchFamily="34" charset="0"/>
                <a:ea typeface="Lato" panose="020F0502020204030203" pitchFamily="34" charset="0"/>
                <a:cs typeface="Lato" panose="020F0502020204030203" pitchFamily="34" charset="0"/>
              </a:rPr>
              <a:t> </a:t>
            </a:r>
            <a:r>
              <a:rPr lang="pt-PT" sz="1800" dirty="0" err="1">
                <a:latin typeface="Lato" panose="020F0502020204030203" pitchFamily="34" charset="0"/>
                <a:ea typeface="Lato" panose="020F0502020204030203" pitchFamily="34" charset="0"/>
                <a:cs typeface="Lato" panose="020F0502020204030203" pitchFamily="34" charset="0"/>
              </a:rPr>
              <a:t>skills</a:t>
            </a:r>
            <a:endParaRPr lang="pt-PT" sz="1800" dirty="0">
              <a:latin typeface="Lato" panose="020F0502020204030203" pitchFamily="34" charset="0"/>
              <a:ea typeface="Lato" panose="020F0502020204030203" pitchFamily="34" charset="0"/>
              <a:cs typeface="Lato" panose="020F0502020204030203" pitchFamily="34" charset="0"/>
            </a:endParaRPr>
          </a:p>
          <a:p>
            <a:r>
              <a:rPr lang="pt-PT" sz="1800" dirty="0">
                <a:latin typeface="Lato" panose="020F0502020204030203" pitchFamily="34" charset="0"/>
                <a:ea typeface="Lato" panose="020F0502020204030203" pitchFamily="34" charset="0"/>
                <a:cs typeface="Lato" panose="020F0502020204030203" pitchFamily="34" charset="0"/>
              </a:rPr>
              <a:t>Soft </a:t>
            </a:r>
            <a:r>
              <a:rPr lang="pt-PT" sz="1800" dirty="0" err="1">
                <a:latin typeface="Lato" panose="020F0502020204030203" pitchFamily="34" charset="0"/>
                <a:ea typeface="Lato" panose="020F0502020204030203" pitchFamily="34" charset="0"/>
                <a:cs typeface="Lato" panose="020F0502020204030203" pitchFamily="34" charset="0"/>
              </a:rPr>
              <a:t>skills</a:t>
            </a:r>
            <a:endParaRPr lang="pt-PT" sz="1800" dirty="0">
              <a:latin typeface="Lato" panose="020F0502020204030203" pitchFamily="34" charset="0"/>
              <a:ea typeface="Lato" panose="020F0502020204030203" pitchFamily="34" charset="0"/>
              <a:cs typeface="Lato" panose="020F0502020204030203" pitchFamily="34" charset="0"/>
            </a:endParaRPr>
          </a:p>
        </p:txBody>
      </p:sp>
      <p:pic>
        <p:nvPicPr>
          <p:cNvPr id="5" name="Imagem 4">
            <a:extLst>
              <a:ext uri="{FF2B5EF4-FFF2-40B4-BE49-F238E27FC236}">
                <a16:creationId xmlns:a16="http://schemas.microsoft.com/office/drawing/2014/main" id="{43DB57DC-A3F1-4B90-9C6C-2A939BA52FC0}"/>
              </a:ext>
            </a:extLst>
          </p:cNvPr>
          <p:cNvPicPr>
            <a:picLocks noChangeAspect="1"/>
          </p:cNvPicPr>
          <p:nvPr/>
        </p:nvPicPr>
        <p:blipFill>
          <a:blip r:embed="rId2"/>
          <a:stretch>
            <a:fillRect/>
          </a:stretch>
        </p:blipFill>
        <p:spPr>
          <a:xfrm>
            <a:off x="4039583" y="0"/>
            <a:ext cx="8152417" cy="6858000"/>
          </a:xfrm>
          <a:prstGeom prst="rect">
            <a:avLst/>
          </a:prstGeom>
        </p:spPr>
      </p:pic>
      <p:grpSp>
        <p:nvGrpSpPr>
          <p:cNvPr id="6" name="Group 24">
            <a:extLst>
              <a:ext uri="{FF2B5EF4-FFF2-40B4-BE49-F238E27FC236}">
                <a16:creationId xmlns:a16="http://schemas.microsoft.com/office/drawing/2014/main" id="{5B23FACC-9145-473A-B77D-E334AF04D1AF}"/>
              </a:ext>
            </a:extLst>
          </p:cNvPr>
          <p:cNvGrpSpPr/>
          <p:nvPr/>
        </p:nvGrpSpPr>
        <p:grpSpPr>
          <a:xfrm>
            <a:off x="717648" y="2427506"/>
            <a:ext cx="628180" cy="544416"/>
            <a:chOff x="4752607" y="1348369"/>
            <a:chExt cx="628180" cy="544416"/>
          </a:xfrm>
        </p:grpSpPr>
        <p:sp>
          <p:nvSpPr>
            <p:cNvPr id="7" name="Oval 6">
              <a:extLst>
                <a:ext uri="{FF2B5EF4-FFF2-40B4-BE49-F238E27FC236}">
                  <a16:creationId xmlns:a16="http://schemas.microsoft.com/office/drawing/2014/main" id="{D8E5E58C-BA1F-4F26-A7FB-9EA3385CE1D0}"/>
                </a:ext>
              </a:extLst>
            </p:cNvPr>
            <p:cNvSpPr/>
            <p:nvPr/>
          </p:nvSpPr>
          <p:spPr>
            <a:xfrm>
              <a:off x="4794489" y="1348369"/>
              <a:ext cx="544416" cy="544416"/>
            </a:xfrm>
            <a:prstGeom prst="ellipse">
              <a:avLst/>
            </a:prstGeom>
            <a:noFill/>
            <a:ln w="12700" cap="flat" cmpd="sng" algn="ctr">
              <a:solidFill>
                <a:srgbClr val="E32D9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Montserrat Black"/>
                <a:ea typeface="+mn-ea"/>
                <a:cs typeface="+mn-cs"/>
              </a:endParaRPr>
            </a:p>
          </p:txBody>
        </p:sp>
        <p:sp>
          <p:nvSpPr>
            <p:cNvPr id="8" name="TextBox 10">
              <a:extLst>
                <a:ext uri="{FF2B5EF4-FFF2-40B4-BE49-F238E27FC236}">
                  <a16:creationId xmlns:a16="http://schemas.microsoft.com/office/drawing/2014/main" id="{DD3DF527-6AE6-4385-80B2-A1663D694C4B}"/>
                </a:ext>
              </a:extLst>
            </p:cNvPr>
            <p:cNvSpPr txBox="1"/>
            <p:nvPr/>
          </p:nvSpPr>
          <p:spPr>
            <a:xfrm>
              <a:off x="4752607" y="1437705"/>
              <a:ext cx="62818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d-ID" sz="1800" b="1" i="0" u="none" strike="noStrike" kern="0" cap="none" spc="0" normalizeH="0" baseline="0" noProof="0" dirty="0">
                  <a:ln>
                    <a:noFill/>
                  </a:ln>
                  <a:solidFill>
                    <a:prstClr val="black"/>
                  </a:solidFill>
                  <a:effectLst/>
                  <a:uLnTx/>
                  <a:uFillTx/>
                  <a:latin typeface="Montserrat Black"/>
                  <a:ea typeface="PT Sans" panose="020B0503020203020204" pitchFamily="34" charset="0"/>
                </a:rPr>
                <a:t>01</a:t>
              </a:r>
            </a:p>
          </p:txBody>
        </p:sp>
      </p:grpSp>
      <p:grpSp>
        <p:nvGrpSpPr>
          <p:cNvPr id="9" name="Group 12">
            <a:extLst>
              <a:ext uri="{FF2B5EF4-FFF2-40B4-BE49-F238E27FC236}">
                <a16:creationId xmlns:a16="http://schemas.microsoft.com/office/drawing/2014/main" id="{2999DB26-08B6-4B4B-AB82-0613628CAA24}"/>
              </a:ext>
            </a:extLst>
          </p:cNvPr>
          <p:cNvGrpSpPr/>
          <p:nvPr/>
        </p:nvGrpSpPr>
        <p:grpSpPr>
          <a:xfrm>
            <a:off x="703476" y="3511556"/>
            <a:ext cx="628180" cy="544416"/>
            <a:chOff x="3552981" y="5738297"/>
            <a:chExt cx="628180" cy="544416"/>
          </a:xfrm>
        </p:grpSpPr>
        <p:sp>
          <p:nvSpPr>
            <p:cNvPr id="10" name="Oval 9">
              <a:extLst>
                <a:ext uri="{FF2B5EF4-FFF2-40B4-BE49-F238E27FC236}">
                  <a16:creationId xmlns:a16="http://schemas.microsoft.com/office/drawing/2014/main" id="{EF50F5A1-D25B-48C7-8D10-BBC5D40F61B6}"/>
                </a:ext>
              </a:extLst>
            </p:cNvPr>
            <p:cNvSpPr/>
            <p:nvPr/>
          </p:nvSpPr>
          <p:spPr>
            <a:xfrm>
              <a:off x="3594863" y="5738297"/>
              <a:ext cx="544416" cy="544416"/>
            </a:xfrm>
            <a:prstGeom prst="ellipse">
              <a:avLst/>
            </a:prstGeom>
            <a:noFill/>
            <a:ln w="12700" cap="flat" cmpd="sng" algn="ctr">
              <a:solidFill>
                <a:srgbClr val="E32D9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Montserrat Black"/>
                <a:ea typeface="+mn-ea"/>
                <a:cs typeface="+mn-cs"/>
              </a:endParaRPr>
            </a:p>
          </p:txBody>
        </p:sp>
        <p:sp>
          <p:nvSpPr>
            <p:cNvPr id="11" name="TextBox 14">
              <a:extLst>
                <a:ext uri="{FF2B5EF4-FFF2-40B4-BE49-F238E27FC236}">
                  <a16:creationId xmlns:a16="http://schemas.microsoft.com/office/drawing/2014/main" id="{9D4058A6-53B4-4849-913D-419E7897A30B}"/>
                </a:ext>
              </a:extLst>
            </p:cNvPr>
            <p:cNvSpPr txBox="1"/>
            <p:nvPr/>
          </p:nvSpPr>
          <p:spPr>
            <a:xfrm>
              <a:off x="3552981" y="5827633"/>
              <a:ext cx="62818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d-ID" sz="1800" b="1" i="0" u="none" strike="noStrike" kern="0" cap="none" spc="0" normalizeH="0" baseline="0" noProof="0" dirty="0">
                  <a:ln>
                    <a:noFill/>
                  </a:ln>
                  <a:solidFill>
                    <a:prstClr val="black"/>
                  </a:solidFill>
                  <a:effectLst/>
                  <a:uLnTx/>
                  <a:uFillTx/>
                  <a:latin typeface="Montserrat Black"/>
                  <a:ea typeface="PT Sans" panose="020B0503020203020204" pitchFamily="34" charset="0"/>
                </a:rPr>
                <a:t>02</a:t>
              </a:r>
            </a:p>
          </p:txBody>
        </p:sp>
      </p:grpSp>
      <p:grpSp>
        <p:nvGrpSpPr>
          <p:cNvPr id="12" name="Group 16">
            <a:extLst>
              <a:ext uri="{FF2B5EF4-FFF2-40B4-BE49-F238E27FC236}">
                <a16:creationId xmlns:a16="http://schemas.microsoft.com/office/drawing/2014/main" id="{933395D5-7F3E-4560-8613-B56D0FD53566}"/>
              </a:ext>
            </a:extLst>
          </p:cNvPr>
          <p:cNvGrpSpPr/>
          <p:nvPr/>
        </p:nvGrpSpPr>
        <p:grpSpPr>
          <a:xfrm>
            <a:off x="703476" y="4581724"/>
            <a:ext cx="628180" cy="544416"/>
            <a:chOff x="3552981" y="5738297"/>
            <a:chExt cx="628180" cy="544416"/>
          </a:xfrm>
        </p:grpSpPr>
        <p:sp>
          <p:nvSpPr>
            <p:cNvPr id="13" name="Oval 12">
              <a:extLst>
                <a:ext uri="{FF2B5EF4-FFF2-40B4-BE49-F238E27FC236}">
                  <a16:creationId xmlns:a16="http://schemas.microsoft.com/office/drawing/2014/main" id="{568215D4-183A-4EC8-AC84-1662BDD1DBE5}"/>
                </a:ext>
              </a:extLst>
            </p:cNvPr>
            <p:cNvSpPr/>
            <p:nvPr/>
          </p:nvSpPr>
          <p:spPr>
            <a:xfrm>
              <a:off x="3594863" y="5738297"/>
              <a:ext cx="544416" cy="544416"/>
            </a:xfrm>
            <a:prstGeom prst="ellipse">
              <a:avLst/>
            </a:prstGeom>
            <a:noFill/>
            <a:ln w="12700" cap="flat" cmpd="sng" algn="ctr">
              <a:solidFill>
                <a:srgbClr val="E32D9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Montserrat Black"/>
                <a:ea typeface="+mn-ea"/>
                <a:cs typeface="+mn-cs"/>
              </a:endParaRPr>
            </a:p>
          </p:txBody>
        </p:sp>
        <p:sp>
          <p:nvSpPr>
            <p:cNvPr id="14" name="TextBox 18">
              <a:extLst>
                <a:ext uri="{FF2B5EF4-FFF2-40B4-BE49-F238E27FC236}">
                  <a16:creationId xmlns:a16="http://schemas.microsoft.com/office/drawing/2014/main" id="{A28B29CD-1583-408D-A05A-E8DC7B0249AE}"/>
                </a:ext>
              </a:extLst>
            </p:cNvPr>
            <p:cNvSpPr txBox="1"/>
            <p:nvPr/>
          </p:nvSpPr>
          <p:spPr>
            <a:xfrm>
              <a:off x="3552981" y="5827633"/>
              <a:ext cx="62818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d-ID" sz="1800" b="1" i="0" u="none" strike="noStrike" kern="0" cap="none" spc="0" normalizeH="0" baseline="0" noProof="0" dirty="0">
                  <a:ln>
                    <a:noFill/>
                  </a:ln>
                  <a:solidFill>
                    <a:prstClr val="black"/>
                  </a:solidFill>
                  <a:effectLst/>
                  <a:uLnTx/>
                  <a:uFillTx/>
                  <a:latin typeface="Montserrat Black"/>
                  <a:ea typeface="PT Sans" panose="020B0503020203020204" pitchFamily="34" charset="0"/>
                </a:rPr>
                <a:t>03</a:t>
              </a:r>
            </a:p>
          </p:txBody>
        </p:sp>
      </p:grpSp>
      <p:sp>
        <p:nvSpPr>
          <p:cNvPr id="15" name="TextBox 21">
            <a:extLst>
              <a:ext uri="{FF2B5EF4-FFF2-40B4-BE49-F238E27FC236}">
                <a16:creationId xmlns:a16="http://schemas.microsoft.com/office/drawing/2014/main" id="{46C32C9B-29DD-43DF-AD4A-579E70512987}"/>
              </a:ext>
            </a:extLst>
          </p:cNvPr>
          <p:cNvSpPr txBox="1"/>
          <p:nvPr/>
        </p:nvSpPr>
        <p:spPr>
          <a:xfrm>
            <a:off x="1486560" y="2500439"/>
            <a:ext cx="1973848" cy="523220"/>
          </a:xfrm>
          <a:prstGeom prst="rect">
            <a:avLst/>
          </a:prstGeom>
          <a:noFill/>
        </p:spPr>
        <p:txBody>
          <a:bodyPr wrap="square" rtlCol="0">
            <a:spAutoFit/>
          </a:bodyPr>
          <a:lstStyle/>
          <a:p>
            <a:r>
              <a:rPr lang="pt-PT" sz="1400" b="1" dirty="0" err="1">
                <a:solidFill>
                  <a:prstClr val="black"/>
                </a:solidFill>
                <a:latin typeface="Montserrat Black"/>
                <a:ea typeface="PT Sans" panose="020B0503020203020204" pitchFamily="34" charset="0"/>
              </a:rPr>
              <a:t>Plant</a:t>
            </a:r>
            <a:r>
              <a:rPr lang="pt-PT" sz="1400" b="1" dirty="0">
                <a:solidFill>
                  <a:prstClr val="black"/>
                </a:solidFill>
                <a:latin typeface="Montserrat Black"/>
                <a:ea typeface="PT Sans" panose="020B0503020203020204" pitchFamily="34" charset="0"/>
              </a:rPr>
              <a:t> </a:t>
            </a:r>
            <a:r>
              <a:rPr lang="pt-PT" sz="1400" b="1" dirty="0" err="1">
                <a:solidFill>
                  <a:prstClr val="black"/>
                </a:solidFill>
                <a:latin typeface="Montserrat Black"/>
                <a:ea typeface="PT Sans" panose="020B0503020203020204" pitchFamily="34" charset="0"/>
              </a:rPr>
              <a:t>based</a:t>
            </a:r>
            <a:r>
              <a:rPr lang="pt-PT" sz="1400" b="1" dirty="0">
                <a:solidFill>
                  <a:prstClr val="black"/>
                </a:solidFill>
                <a:latin typeface="Montserrat Black"/>
                <a:ea typeface="PT Sans" panose="020B0503020203020204" pitchFamily="34" charset="0"/>
              </a:rPr>
              <a:t> </a:t>
            </a:r>
            <a:r>
              <a:rPr lang="pt-PT" sz="1400" b="1" dirty="0" err="1">
                <a:solidFill>
                  <a:prstClr val="black"/>
                </a:solidFill>
                <a:latin typeface="Montserrat Black"/>
                <a:ea typeface="PT Sans" panose="020B0503020203020204" pitchFamily="34" charset="0"/>
              </a:rPr>
              <a:t>processing</a:t>
            </a:r>
            <a:endParaRPr lang="id-ID" sz="1400" b="1" dirty="0">
              <a:solidFill>
                <a:prstClr val="black"/>
              </a:solidFill>
              <a:latin typeface="Montserrat Black"/>
              <a:ea typeface="PT Sans" panose="020B0503020203020204" pitchFamily="34" charset="0"/>
            </a:endParaRPr>
          </a:p>
        </p:txBody>
      </p:sp>
      <p:sp>
        <p:nvSpPr>
          <p:cNvPr id="16" name="TextBox 23">
            <a:extLst>
              <a:ext uri="{FF2B5EF4-FFF2-40B4-BE49-F238E27FC236}">
                <a16:creationId xmlns:a16="http://schemas.microsoft.com/office/drawing/2014/main" id="{F057C091-3BBA-4EE5-B773-EA561E13EF70}"/>
              </a:ext>
            </a:extLst>
          </p:cNvPr>
          <p:cNvSpPr txBox="1"/>
          <p:nvPr/>
        </p:nvSpPr>
        <p:spPr>
          <a:xfrm>
            <a:off x="1486560" y="3637564"/>
            <a:ext cx="2337100" cy="307777"/>
          </a:xfrm>
          <a:prstGeom prst="rect">
            <a:avLst/>
          </a:prstGeom>
          <a:noFill/>
        </p:spPr>
        <p:txBody>
          <a:bodyPr wrap="square" rtlCol="0">
            <a:spAutoFit/>
          </a:bodyPr>
          <a:lstStyle/>
          <a:p>
            <a:r>
              <a:rPr lang="pt-PT" sz="1400" b="1" dirty="0">
                <a:solidFill>
                  <a:prstClr val="black"/>
                </a:solidFill>
                <a:latin typeface="Montserrat Black"/>
                <a:ea typeface="PT Sans" panose="020B0503020203020204" pitchFamily="34" charset="0"/>
              </a:rPr>
              <a:t>Green </a:t>
            </a:r>
            <a:r>
              <a:rPr lang="pt-PT" sz="1400" b="1" dirty="0" err="1">
                <a:solidFill>
                  <a:prstClr val="black"/>
                </a:solidFill>
                <a:latin typeface="Montserrat Black"/>
                <a:ea typeface="PT Sans" panose="020B0503020203020204" pitchFamily="34" charset="0"/>
              </a:rPr>
              <a:t>skills</a:t>
            </a:r>
            <a:endParaRPr lang="id-ID" sz="1400" b="1" dirty="0">
              <a:solidFill>
                <a:prstClr val="black"/>
              </a:solidFill>
              <a:latin typeface="Montserrat Black"/>
              <a:ea typeface="PT Sans" panose="020B0503020203020204" pitchFamily="34" charset="0"/>
            </a:endParaRPr>
          </a:p>
        </p:txBody>
      </p:sp>
      <p:sp>
        <p:nvSpPr>
          <p:cNvPr id="17" name="TextBox 25">
            <a:extLst>
              <a:ext uri="{FF2B5EF4-FFF2-40B4-BE49-F238E27FC236}">
                <a16:creationId xmlns:a16="http://schemas.microsoft.com/office/drawing/2014/main" id="{6643A877-D43D-4255-AAE2-EB0A33D9832D}"/>
              </a:ext>
            </a:extLst>
          </p:cNvPr>
          <p:cNvSpPr txBox="1"/>
          <p:nvPr/>
        </p:nvSpPr>
        <p:spPr>
          <a:xfrm>
            <a:off x="1486560" y="4708057"/>
            <a:ext cx="1959676" cy="738664"/>
          </a:xfrm>
          <a:prstGeom prst="rect">
            <a:avLst/>
          </a:prstGeom>
          <a:noFill/>
        </p:spPr>
        <p:txBody>
          <a:bodyPr wrap="square" rtlCol="0">
            <a:spAutoFit/>
          </a:bodyPr>
          <a:lstStyle/>
          <a:p>
            <a:r>
              <a:rPr lang="pt-PT" sz="1400" b="1" dirty="0">
                <a:solidFill>
                  <a:prstClr val="black"/>
                </a:solidFill>
                <a:latin typeface="Montserrat Black"/>
                <a:ea typeface="PT Sans" panose="020B0503020203020204" pitchFamily="34" charset="0"/>
              </a:rPr>
              <a:t>Digital and </a:t>
            </a:r>
            <a:r>
              <a:rPr lang="pt-PT" sz="1400" b="1" dirty="0" err="1">
                <a:solidFill>
                  <a:prstClr val="black"/>
                </a:solidFill>
                <a:latin typeface="Montserrat Black"/>
                <a:ea typeface="PT Sans" panose="020B0503020203020204" pitchFamily="34" charset="0"/>
              </a:rPr>
              <a:t>automatization</a:t>
            </a:r>
            <a:r>
              <a:rPr lang="pt-PT" sz="1400" b="1" dirty="0">
                <a:solidFill>
                  <a:prstClr val="black"/>
                </a:solidFill>
                <a:latin typeface="Montserrat Black"/>
                <a:ea typeface="PT Sans" panose="020B0503020203020204" pitchFamily="34" charset="0"/>
              </a:rPr>
              <a:t> </a:t>
            </a:r>
            <a:r>
              <a:rPr lang="pt-PT" sz="1400" b="1" dirty="0" err="1">
                <a:solidFill>
                  <a:prstClr val="black"/>
                </a:solidFill>
                <a:latin typeface="Montserrat Black"/>
                <a:ea typeface="PT Sans" panose="020B0503020203020204" pitchFamily="34" charset="0"/>
              </a:rPr>
              <a:t>skills</a:t>
            </a:r>
            <a:endParaRPr lang="id-ID" sz="1400" b="1" dirty="0">
              <a:solidFill>
                <a:prstClr val="black"/>
              </a:solidFill>
              <a:latin typeface="Montserrat Black"/>
              <a:ea typeface="PT Sans" panose="020B0503020203020204" pitchFamily="34" charset="0"/>
            </a:endParaRPr>
          </a:p>
        </p:txBody>
      </p:sp>
      <p:grpSp>
        <p:nvGrpSpPr>
          <p:cNvPr id="18" name="Group 16">
            <a:extLst>
              <a:ext uri="{FF2B5EF4-FFF2-40B4-BE49-F238E27FC236}">
                <a16:creationId xmlns:a16="http://schemas.microsoft.com/office/drawing/2014/main" id="{4112ECEF-62A0-42A5-925E-4EBC4BC5D774}"/>
              </a:ext>
            </a:extLst>
          </p:cNvPr>
          <p:cNvGrpSpPr/>
          <p:nvPr/>
        </p:nvGrpSpPr>
        <p:grpSpPr>
          <a:xfrm>
            <a:off x="703476" y="5676775"/>
            <a:ext cx="628180" cy="544416"/>
            <a:chOff x="3552981" y="5738297"/>
            <a:chExt cx="628180" cy="544416"/>
          </a:xfrm>
        </p:grpSpPr>
        <p:sp>
          <p:nvSpPr>
            <p:cNvPr id="19" name="Oval 18">
              <a:extLst>
                <a:ext uri="{FF2B5EF4-FFF2-40B4-BE49-F238E27FC236}">
                  <a16:creationId xmlns:a16="http://schemas.microsoft.com/office/drawing/2014/main" id="{1BBD5195-290A-41C1-AED3-1C71C1F51B75}"/>
                </a:ext>
              </a:extLst>
            </p:cNvPr>
            <p:cNvSpPr/>
            <p:nvPr/>
          </p:nvSpPr>
          <p:spPr>
            <a:xfrm>
              <a:off x="3594863" y="5738297"/>
              <a:ext cx="544416" cy="544416"/>
            </a:xfrm>
            <a:prstGeom prst="ellipse">
              <a:avLst/>
            </a:prstGeom>
            <a:noFill/>
            <a:ln w="12700" cap="flat" cmpd="sng" algn="ctr">
              <a:solidFill>
                <a:srgbClr val="E32D9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Montserrat Black"/>
                <a:ea typeface="+mn-ea"/>
                <a:cs typeface="+mn-cs"/>
              </a:endParaRPr>
            </a:p>
          </p:txBody>
        </p:sp>
        <p:sp>
          <p:nvSpPr>
            <p:cNvPr id="20" name="TextBox 18">
              <a:extLst>
                <a:ext uri="{FF2B5EF4-FFF2-40B4-BE49-F238E27FC236}">
                  <a16:creationId xmlns:a16="http://schemas.microsoft.com/office/drawing/2014/main" id="{5453856C-7EFC-4019-9382-1D8197E21F60}"/>
                </a:ext>
              </a:extLst>
            </p:cNvPr>
            <p:cNvSpPr txBox="1"/>
            <p:nvPr/>
          </p:nvSpPr>
          <p:spPr>
            <a:xfrm>
              <a:off x="3552981" y="5827633"/>
              <a:ext cx="62818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d-ID" sz="1800" b="1" i="0" u="none" strike="noStrike" kern="0" cap="none" spc="0" normalizeH="0" baseline="0" noProof="0" dirty="0">
                  <a:ln>
                    <a:noFill/>
                  </a:ln>
                  <a:solidFill>
                    <a:prstClr val="black"/>
                  </a:solidFill>
                  <a:effectLst/>
                  <a:uLnTx/>
                  <a:uFillTx/>
                  <a:latin typeface="Montserrat Black"/>
                  <a:ea typeface="PT Sans" panose="020B0503020203020204" pitchFamily="34" charset="0"/>
                </a:rPr>
                <a:t>0</a:t>
              </a:r>
              <a:r>
                <a:rPr kumimoji="0" lang="pt-PT" sz="1800" b="1" i="0" u="none" strike="noStrike" kern="0" cap="none" spc="0" normalizeH="0" baseline="0" noProof="0" dirty="0">
                  <a:ln>
                    <a:noFill/>
                  </a:ln>
                  <a:solidFill>
                    <a:prstClr val="black"/>
                  </a:solidFill>
                  <a:effectLst/>
                  <a:uLnTx/>
                  <a:uFillTx/>
                  <a:latin typeface="Montserrat Black"/>
                  <a:ea typeface="PT Sans" panose="020B0503020203020204" pitchFamily="34" charset="0"/>
                </a:rPr>
                <a:t>4</a:t>
              </a:r>
              <a:endParaRPr kumimoji="0" lang="id-ID" sz="1800" b="1" i="0" u="none" strike="noStrike" kern="0" cap="none" spc="0" normalizeH="0" baseline="0" noProof="0" dirty="0">
                <a:ln>
                  <a:noFill/>
                </a:ln>
                <a:solidFill>
                  <a:prstClr val="black"/>
                </a:solidFill>
                <a:effectLst/>
                <a:uLnTx/>
                <a:uFillTx/>
                <a:latin typeface="Montserrat Black"/>
                <a:ea typeface="PT Sans" panose="020B0503020203020204" pitchFamily="34" charset="0"/>
              </a:endParaRPr>
            </a:p>
          </p:txBody>
        </p:sp>
      </p:grpSp>
      <p:sp>
        <p:nvSpPr>
          <p:cNvPr id="21" name="TextBox 25">
            <a:extLst>
              <a:ext uri="{FF2B5EF4-FFF2-40B4-BE49-F238E27FC236}">
                <a16:creationId xmlns:a16="http://schemas.microsoft.com/office/drawing/2014/main" id="{7084DE8E-C84B-48CD-A34F-985416DF2598}"/>
              </a:ext>
            </a:extLst>
          </p:cNvPr>
          <p:cNvSpPr txBox="1"/>
          <p:nvPr/>
        </p:nvSpPr>
        <p:spPr>
          <a:xfrm>
            <a:off x="1486560" y="5803108"/>
            <a:ext cx="1959676" cy="307777"/>
          </a:xfrm>
          <a:prstGeom prst="rect">
            <a:avLst/>
          </a:prstGeom>
          <a:noFill/>
        </p:spPr>
        <p:txBody>
          <a:bodyPr wrap="square" rtlCol="0">
            <a:spAutoFit/>
          </a:bodyPr>
          <a:lstStyle/>
          <a:p>
            <a:r>
              <a:rPr lang="pt-PT" sz="1400" b="1" dirty="0">
                <a:solidFill>
                  <a:prstClr val="black"/>
                </a:solidFill>
                <a:latin typeface="Montserrat Black"/>
                <a:ea typeface="PT Sans" panose="020B0503020203020204" pitchFamily="34" charset="0"/>
              </a:rPr>
              <a:t>Soft </a:t>
            </a:r>
            <a:r>
              <a:rPr lang="pt-PT" sz="1400" b="1" dirty="0" err="1">
                <a:solidFill>
                  <a:prstClr val="black"/>
                </a:solidFill>
                <a:latin typeface="Montserrat Black"/>
                <a:ea typeface="PT Sans" panose="020B0503020203020204" pitchFamily="34" charset="0"/>
              </a:rPr>
              <a:t>skills</a:t>
            </a:r>
            <a:endParaRPr lang="id-ID" sz="1400" b="1" dirty="0">
              <a:solidFill>
                <a:prstClr val="black"/>
              </a:solidFill>
              <a:latin typeface="Montserrat Black"/>
              <a:ea typeface="PT Sans" panose="020B0503020203020204" pitchFamily="34" charset="0"/>
            </a:endParaRPr>
          </a:p>
        </p:txBody>
      </p:sp>
      <p:cxnSp>
        <p:nvCxnSpPr>
          <p:cNvPr id="22" name="Straight Connector 19">
            <a:extLst>
              <a:ext uri="{FF2B5EF4-FFF2-40B4-BE49-F238E27FC236}">
                <a16:creationId xmlns:a16="http://schemas.microsoft.com/office/drawing/2014/main" id="{1ACCDF40-A776-4EDF-B1BA-C503B60FFC93}"/>
              </a:ext>
            </a:extLst>
          </p:cNvPr>
          <p:cNvCxnSpPr/>
          <p:nvPr/>
        </p:nvCxnSpPr>
        <p:spPr>
          <a:xfrm flipH="1">
            <a:off x="597668" y="579522"/>
            <a:ext cx="520390" cy="1"/>
          </a:xfrm>
          <a:prstGeom prst="line">
            <a:avLst/>
          </a:prstGeom>
          <a:ln w="63500">
            <a:solidFill>
              <a:srgbClr val="009D4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24B0486-4142-66CD-DC08-8C5290A8D55E}"/>
              </a:ext>
            </a:extLst>
          </p:cNvPr>
          <p:cNvSpPr txBox="1"/>
          <p:nvPr/>
        </p:nvSpPr>
        <p:spPr>
          <a:xfrm>
            <a:off x="6451042" y="301451"/>
            <a:ext cx="1264770" cy="369332"/>
          </a:xfrm>
          <a:prstGeom prst="rect">
            <a:avLst/>
          </a:prstGeom>
          <a:noFill/>
        </p:spPr>
        <p:txBody>
          <a:bodyPr wrap="none" rtlCol="0">
            <a:spAutoFit/>
          </a:bodyPr>
          <a:lstStyle/>
          <a:p>
            <a:r>
              <a:rPr lang="pt-PT" dirty="0">
                <a:solidFill>
                  <a:schemeClr val="bg1"/>
                </a:solidFill>
              </a:rPr>
              <a:t>eqvegan.eu</a:t>
            </a:r>
          </a:p>
        </p:txBody>
      </p:sp>
    </p:spTree>
    <p:extLst>
      <p:ext uri="{BB962C8B-B14F-4D97-AF65-F5344CB8AC3E}">
        <p14:creationId xmlns:p14="http://schemas.microsoft.com/office/powerpoint/2010/main" val="31441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3CA8E6-C319-4EB8-B2DB-F2207EC24245}"/>
              </a:ext>
            </a:extLst>
          </p:cNvPr>
          <p:cNvSpPr>
            <a:spLocks noGrp="1"/>
          </p:cNvSpPr>
          <p:nvPr>
            <p:ph type="title"/>
          </p:nvPr>
        </p:nvSpPr>
        <p:spPr/>
        <p:txBody>
          <a:bodyPr/>
          <a:lstStyle/>
          <a:p>
            <a:endParaRPr lang="pt-PT" dirty="0"/>
          </a:p>
        </p:txBody>
      </p:sp>
      <p:graphicFrame>
        <p:nvGraphicFramePr>
          <p:cNvPr id="4" name="Marcador de Posição de Conteúdo 3">
            <a:extLst>
              <a:ext uri="{FF2B5EF4-FFF2-40B4-BE49-F238E27FC236}">
                <a16:creationId xmlns:a16="http://schemas.microsoft.com/office/drawing/2014/main" id="{CC07B417-C35F-4D94-9F09-26CF9EA88CB1}"/>
              </a:ext>
            </a:extLst>
          </p:cNvPr>
          <p:cNvGraphicFramePr>
            <a:graphicFrameLocks noGrp="1"/>
          </p:cNvGraphicFramePr>
          <p:nvPr>
            <p:ph idx="1"/>
          </p:nvPr>
        </p:nvGraphicFramePr>
        <p:xfrm>
          <a:off x="927410" y="7416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m 6">
            <a:extLst>
              <a:ext uri="{FF2B5EF4-FFF2-40B4-BE49-F238E27FC236}">
                <a16:creationId xmlns:a16="http://schemas.microsoft.com/office/drawing/2014/main" id="{7C333020-E4C3-4BE0-8552-151F8877A261}"/>
              </a:ext>
            </a:extLst>
          </p:cNvPr>
          <p:cNvPicPr>
            <a:picLocks noChangeAspect="1"/>
          </p:cNvPicPr>
          <p:nvPr/>
        </p:nvPicPr>
        <p:blipFill>
          <a:blip r:embed="rId7"/>
          <a:stretch>
            <a:fillRect/>
          </a:stretch>
        </p:blipFill>
        <p:spPr>
          <a:xfrm>
            <a:off x="6276473" y="5051964"/>
            <a:ext cx="5763429" cy="1695687"/>
          </a:xfrm>
          <a:prstGeom prst="rect">
            <a:avLst/>
          </a:prstGeom>
        </p:spPr>
      </p:pic>
      <p:pic>
        <p:nvPicPr>
          <p:cNvPr id="9" name="Imagem 8">
            <a:extLst>
              <a:ext uri="{FF2B5EF4-FFF2-40B4-BE49-F238E27FC236}">
                <a16:creationId xmlns:a16="http://schemas.microsoft.com/office/drawing/2014/main" id="{46C8E4E4-B669-4899-83C4-A7BB71C15CF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0473" y="5066491"/>
            <a:ext cx="6096000" cy="1666632"/>
          </a:xfrm>
          <a:prstGeom prst="rect">
            <a:avLst/>
          </a:prstGeom>
        </p:spPr>
      </p:pic>
      <p:pic>
        <p:nvPicPr>
          <p:cNvPr id="5" name="Imagem 4">
            <a:extLst>
              <a:ext uri="{FF2B5EF4-FFF2-40B4-BE49-F238E27FC236}">
                <a16:creationId xmlns:a16="http://schemas.microsoft.com/office/drawing/2014/main" id="{725320AE-1E6C-4162-94A2-497E96E0F1D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2469"/>
          <a:stretch/>
        </p:blipFill>
        <p:spPr>
          <a:xfrm>
            <a:off x="9036032" y="5083020"/>
            <a:ext cx="3003870" cy="518055"/>
          </a:xfrm>
          <a:prstGeom prst="rect">
            <a:avLst/>
          </a:prstGeom>
        </p:spPr>
      </p:pic>
      <p:sp>
        <p:nvSpPr>
          <p:cNvPr id="8" name="CaixaDeTexto 7">
            <a:extLst>
              <a:ext uri="{FF2B5EF4-FFF2-40B4-BE49-F238E27FC236}">
                <a16:creationId xmlns:a16="http://schemas.microsoft.com/office/drawing/2014/main" id="{51CBCB40-0054-4DEA-9D3B-0E04592B9A0D}"/>
              </a:ext>
            </a:extLst>
          </p:cNvPr>
          <p:cNvSpPr txBox="1"/>
          <p:nvPr/>
        </p:nvSpPr>
        <p:spPr>
          <a:xfrm>
            <a:off x="1637414" y="741631"/>
            <a:ext cx="8296053" cy="584775"/>
          </a:xfrm>
          <a:prstGeom prst="rect">
            <a:avLst/>
          </a:prstGeom>
          <a:noFill/>
        </p:spPr>
        <p:txBody>
          <a:bodyPr wrap="square">
            <a:spAutoFit/>
          </a:bodyPr>
          <a:lstStyle/>
          <a:p>
            <a:pPr algn="ctr"/>
            <a:r>
              <a:rPr lang="pt-PT" sz="3200" b="1" dirty="0" err="1">
                <a:solidFill>
                  <a:srgbClr val="009D40"/>
                </a:solidFill>
                <a:latin typeface="Montserrat Black" panose="00000A00000000000000" pitchFamily="2" charset="0"/>
              </a:rPr>
              <a:t>Occupations</a:t>
            </a:r>
            <a:r>
              <a:rPr lang="pt-PT" sz="3200" b="1" dirty="0">
                <a:solidFill>
                  <a:srgbClr val="009D40"/>
                </a:solidFill>
                <a:latin typeface="Montserrat Black" panose="00000A00000000000000" pitchFamily="2" charset="0"/>
              </a:rPr>
              <a:t> in </a:t>
            </a:r>
            <a:r>
              <a:rPr lang="pt-PT" sz="3200" b="1" dirty="0" err="1">
                <a:solidFill>
                  <a:srgbClr val="009D40"/>
                </a:solidFill>
                <a:latin typeface="Montserrat Black" panose="00000A00000000000000" pitchFamily="2" charset="0"/>
              </a:rPr>
              <a:t>the</a:t>
            </a:r>
            <a:r>
              <a:rPr lang="pt-PT" sz="3200" b="1" dirty="0">
                <a:solidFill>
                  <a:srgbClr val="009D40"/>
                </a:solidFill>
                <a:latin typeface="Montserrat Black" panose="00000A00000000000000" pitchFamily="2" charset="0"/>
              </a:rPr>
              <a:t> food </a:t>
            </a:r>
            <a:r>
              <a:rPr lang="pt-PT" sz="3200" b="1" dirty="0" err="1">
                <a:solidFill>
                  <a:srgbClr val="009D40"/>
                </a:solidFill>
                <a:latin typeface="Montserrat Black" panose="00000A00000000000000" pitchFamily="2" charset="0"/>
              </a:rPr>
              <a:t>industry</a:t>
            </a:r>
            <a:endParaRPr lang="pt-PT" sz="3200" b="1" dirty="0">
              <a:solidFill>
                <a:srgbClr val="009D40"/>
              </a:solidFill>
              <a:latin typeface="Montserrat Black" panose="00000A00000000000000" pitchFamily="2" charset="0"/>
            </a:endParaRPr>
          </a:p>
        </p:txBody>
      </p:sp>
      <p:pic>
        <p:nvPicPr>
          <p:cNvPr id="10" name="Gráfico 9" descr="Operário da construção civil destaque">
            <a:extLst>
              <a:ext uri="{FF2B5EF4-FFF2-40B4-BE49-F238E27FC236}">
                <a16:creationId xmlns:a16="http://schemas.microsoft.com/office/drawing/2014/main" id="{B12DAD29-2F76-4DC0-BE9A-F997D449BB16}"/>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10047" y="2969137"/>
            <a:ext cx="914400" cy="914400"/>
          </a:xfrm>
          <a:prstGeom prst="rect">
            <a:avLst/>
          </a:prstGeom>
        </p:spPr>
      </p:pic>
      <p:pic>
        <p:nvPicPr>
          <p:cNvPr id="11" name="Gráfico 10" descr="Professora masculino destaque">
            <a:extLst>
              <a:ext uri="{FF2B5EF4-FFF2-40B4-BE49-F238E27FC236}">
                <a16:creationId xmlns:a16="http://schemas.microsoft.com/office/drawing/2014/main" id="{28E21240-B2DD-4323-9784-67001072A0C1}"/>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564706" y="2917300"/>
            <a:ext cx="914400" cy="914400"/>
          </a:xfrm>
          <a:prstGeom prst="rect">
            <a:avLst/>
          </a:prstGeom>
        </p:spPr>
      </p:pic>
      <p:pic>
        <p:nvPicPr>
          <p:cNvPr id="12" name="Gráfico 11" descr="Feminino cientista destaque">
            <a:extLst>
              <a:ext uri="{FF2B5EF4-FFF2-40B4-BE49-F238E27FC236}">
                <a16:creationId xmlns:a16="http://schemas.microsoft.com/office/drawing/2014/main" id="{32D9E9A1-F8A6-4AFE-B7B9-564E4941A0FF}"/>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995647" y="2940082"/>
            <a:ext cx="914400" cy="914400"/>
          </a:xfrm>
          <a:prstGeom prst="rect">
            <a:avLst/>
          </a:prstGeom>
        </p:spPr>
      </p:pic>
      <p:pic>
        <p:nvPicPr>
          <p:cNvPr id="13" name="Imagem 12">
            <a:extLst>
              <a:ext uri="{FF2B5EF4-FFF2-40B4-BE49-F238E27FC236}">
                <a16:creationId xmlns:a16="http://schemas.microsoft.com/office/drawing/2014/main" id="{2425863C-93F3-4B05-9DEB-2D2A692E443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64816" y="6482568"/>
            <a:ext cx="1081343" cy="250555"/>
          </a:xfrm>
          <a:prstGeom prst="rect">
            <a:avLst/>
          </a:prstGeom>
        </p:spPr>
      </p:pic>
    </p:spTree>
    <p:extLst>
      <p:ext uri="{BB962C8B-B14F-4D97-AF65-F5344CB8AC3E}">
        <p14:creationId xmlns:p14="http://schemas.microsoft.com/office/powerpoint/2010/main" val="3411399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a16="http://schemas.microsoft.com/office/drawing/2014/main" id="{1A7755A4-68E0-5941-9B45-CBD0AB4A6D4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6047" b="16047"/>
          <a:stretch>
            <a:fillRect/>
          </a:stretch>
        </p:blipFill>
        <p:spPr/>
      </p:pic>
      <p:sp>
        <p:nvSpPr>
          <p:cNvPr id="5" name="Rectangle 4"/>
          <p:cNvSpPr/>
          <p:nvPr/>
        </p:nvSpPr>
        <p:spPr>
          <a:xfrm>
            <a:off x="946557" y="959026"/>
            <a:ext cx="5752626" cy="1200329"/>
          </a:xfrm>
          <a:prstGeom prst="rect">
            <a:avLst/>
          </a:prstGeom>
        </p:spPr>
        <p:txBody>
          <a:bodyPr wrap="square">
            <a:spAutoFit/>
          </a:bodyPr>
          <a:lstStyle/>
          <a:p>
            <a:r>
              <a:rPr lang="en-US" sz="3600" dirty="0">
                <a:solidFill>
                  <a:schemeClr val="bg1"/>
                </a:solidFill>
                <a:latin typeface="+mj-lt"/>
              </a:rPr>
              <a:t>EQVEGAN certification and WBL</a:t>
            </a:r>
            <a:endParaRPr lang="en-US" sz="3600" dirty="0">
              <a:solidFill>
                <a:schemeClr val="bg1"/>
              </a:solidFill>
              <a:effectLst/>
              <a:latin typeface="+mj-lt"/>
            </a:endParaRPr>
          </a:p>
        </p:txBody>
      </p:sp>
      <p:cxnSp>
        <p:nvCxnSpPr>
          <p:cNvPr id="6" name="Straight Connector 5"/>
          <p:cNvCxnSpPr/>
          <p:nvPr/>
        </p:nvCxnSpPr>
        <p:spPr>
          <a:xfrm flipH="1" flipV="1">
            <a:off x="1065237" y="2151704"/>
            <a:ext cx="860971" cy="765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Imagem 5">
            <a:extLst>
              <a:ext uri="{FF2B5EF4-FFF2-40B4-BE49-F238E27FC236}">
                <a16:creationId xmlns:a16="http://schemas.microsoft.com/office/drawing/2014/main" id="{0556F464-04EB-E50D-65B2-5EE5C64B7F86}"/>
              </a:ext>
            </a:extLst>
          </p:cNvPr>
          <p:cNvPicPr>
            <a:picLocks noChangeAspect="1"/>
          </p:cNvPicPr>
          <p:nvPr/>
        </p:nvPicPr>
        <p:blipFill>
          <a:blip r:embed="rId3"/>
          <a:stretch>
            <a:fillRect/>
          </a:stretch>
        </p:blipFill>
        <p:spPr>
          <a:xfrm>
            <a:off x="10634909" y="6474640"/>
            <a:ext cx="423572" cy="383360"/>
          </a:xfrm>
          <a:prstGeom prst="rect">
            <a:avLst/>
          </a:prstGeom>
        </p:spPr>
      </p:pic>
      <p:pic>
        <p:nvPicPr>
          <p:cNvPr id="29" name="Imagem 6">
            <a:extLst>
              <a:ext uri="{FF2B5EF4-FFF2-40B4-BE49-F238E27FC236}">
                <a16:creationId xmlns:a16="http://schemas.microsoft.com/office/drawing/2014/main" id="{5034F42A-297F-D5BC-3309-1D73FC9C8501}"/>
              </a:ext>
            </a:extLst>
          </p:cNvPr>
          <p:cNvPicPr>
            <a:picLocks noChangeAspect="1"/>
          </p:cNvPicPr>
          <p:nvPr/>
        </p:nvPicPr>
        <p:blipFill>
          <a:blip r:embed="rId4"/>
          <a:stretch>
            <a:fillRect/>
          </a:stretch>
        </p:blipFill>
        <p:spPr>
          <a:xfrm>
            <a:off x="10099972" y="6440510"/>
            <a:ext cx="316425" cy="383361"/>
          </a:xfrm>
          <a:prstGeom prst="rect">
            <a:avLst/>
          </a:prstGeom>
        </p:spPr>
      </p:pic>
      <p:pic>
        <p:nvPicPr>
          <p:cNvPr id="31" name="Imagem 8">
            <a:extLst>
              <a:ext uri="{FF2B5EF4-FFF2-40B4-BE49-F238E27FC236}">
                <a16:creationId xmlns:a16="http://schemas.microsoft.com/office/drawing/2014/main" id="{E7283A32-6BE3-3F88-610C-2CF2D1558161}"/>
              </a:ext>
            </a:extLst>
          </p:cNvPr>
          <p:cNvPicPr>
            <a:picLocks noChangeAspect="1"/>
          </p:cNvPicPr>
          <p:nvPr/>
        </p:nvPicPr>
        <p:blipFill>
          <a:blip r:embed="rId5"/>
          <a:stretch>
            <a:fillRect/>
          </a:stretch>
        </p:blipFill>
        <p:spPr>
          <a:xfrm>
            <a:off x="11207427" y="6557190"/>
            <a:ext cx="623601" cy="218260"/>
          </a:xfrm>
          <a:prstGeom prst="rect">
            <a:avLst/>
          </a:prstGeom>
        </p:spPr>
      </p:pic>
      <p:pic>
        <p:nvPicPr>
          <p:cNvPr id="33" name="Picture 32" descr="Logo&#10;&#10;Description automatically generated">
            <a:extLst>
              <a:ext uri="{FF2B5EF4-FFF2-40B4-BE49-F238E27FC236}">
                <a16:creationId xmlns:a16="http://schemas.microsoft.com/office/drawing/2014/main" id="{D6C5FEAD-C2EB-C6FA-B486-ADA3BEBC7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83" y="6440510"/>
            <a:ext cx="1641513" cy="424123"/>
          </a:xfrm>
          <a:prstGeom prst="rect">
            <a:avLst/>
          </a:prstGeom>
        </p:spPr>
      </p:pic>
      <p:sp>
        <p:nvSpPr>
          <p:cNvPr id="2" name="TextBox 13">
            <a:extLst>
              <a:ext uri="{FF2B5EF4-FFF2-40B4-BE49-F238E27FC236}">
                <a16:creationId xmlns:a16="http://schemas.microsoft.com/office/drawing/2014/main" id="{B730813F-76F3-DDF2-90D3-4146F7F276CA}"/>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6245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5251-6072-D1BB-E825-F6BCB0433C34}"/>
              </a:ext>
            </a:extLst>
          </p:cNvPr>
          <p:cNvSpPr>
            <a:spLocks noGrp="1"/>
          </p:cNvSpPr>
          <p:nvPr>
            <p:ph type="title"/>
          </p:nvPr>
        </p:nvSpPr>
        <p:spPr/>
        <p:txBody>
          <a:bodyPr/>
          <a:lstStyle/>
          <a:p>
            <a:endParaRPr lang="pt-PT"/>
          </a:p>
        </p:txBody>
      </p:sp>
      <p:pic>
        <p:nvPicPr>
          <p:cNvPr id="5" name="Content Placeholder 4" descr="Logo&#10;&#10;Description automatically generated">
            <a:extLst>
              <a:ext uri="{FF2B5EF4-FFF2-40B4-BE49-F238E27FC236}">
                <a16:creationId xmlns:a16="http://schemas.microsoft.com/office/drawing/2014/main" id="{A206DA15-BA2E-BCB0-0E0C-1D304FF8BA31}"/>
              </a:ext>
            </a:extLst>
          </p:cNvPr>
          <p:cNvPicPr>
            <a:picLocks noGrp="1" noChangeAspect="1"/>
          </p:cNvPicPr>
          <p:nvPr>
            <p:ph idx="1"/>
          </p:nvPr>
        </p:nvPicPr>
        <p:blipFill>
          <a:blip r:embed="rId3"/>
          <a:stretch>
            <a:fillRect/>
          </a:stretch>
        </p:blipFill>
        <p:spPr/>
      </p:pic>
      <p:pic>
        <p:nvPicPr>
          <p:cNvPr id="7" name="Picture 6" descr="Logo&#10;&#10;Description automatically generated">
            <a:extLst>
              <a:ext uri="{FF2B5EF4-FFF2-40B4-BE49-F238E27FC236}">
                <a16:creationId xmlns:a16="http://schemas.microsoft.com/office/drawing/2014/main" id="{EC0F8746-85C8-4732-EB62-0561329DFE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111" y="255301"/>
            <a:ext cx="3765867" cy="337882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D44782C7-7D4D-DDAE-306F-9C79183263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6845" y="891991"/>
            <a:ext cx="2455298" cy="818433"/>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FD387A4-C927-C282-BB14-3F02251F63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56845" y="1929148"/>
            <a:ext cx="3473478" cy="1397110"/>
          </a:xfrm>
          <a:prstGeom prst="rect">
            <a:avLst/>
          </a:prstGeom>
        </p:spPr>
      </p:pic>
      <p:pic>
        <p:nvPicPr>
          <p:cNvPr id="13" name="Picture 12" descr="Logo&#10;&#10;Description automatically generated">
            <a:extLst>
              <a:ext uri="{FF2B5EF4-FFF2-40B4-BE49-F238E27FC236}">
                <a16:creationId xmlns:a16="http://schemas.microsoft.com/office/drawing/2014/main" id="{28733B9C-E014-92E3-A211-8A725DD2174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26474" y="3896077"/>
            <a:ext cx="1064473" cy="1064473"/>
          </a:xfrm>
          <a:prstGeom prst="rect">
            <a:avLst/>
          </a:prstGeom>
        </p:spPr>
      </p:pic>
      <p:pic>
        <p:nvPicPr>
          <p:cNvPr id="15" name="Picture 14" descr="Graphical user interface&#10;&#10;Description automatically generated with medium confidence">
            <a:extLst>
              <a:ext uri="{FF2B5EF4-FFF2-40B4-BE49-F238E27FC236}">
                <a16:creationId xmlns:a16="http://schemas.microsoft.com/office/drawing/2014/main" id="{3BF3F19E-94C2-B997-D60C-E3FA542837F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89289" y="788185"/>
            <a:ext cx="1668379" cy="784052"/>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6BFF063F-85D7-6510-9EE0-ECEE8B2F08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80556" y="803934"/>
            <a:ext cx="1541422" cy="768303"/>
          </a:xfrm>
          <a:prstGeom prst="rect">
            <a:avLst/>
          </a:prstGeom>
        </p:spPr>
      </p:pic>
      <p:pic>
        <p:nvPicPr>
          <p:cNvPr id="19" name="Picture 18" descr="Logo&#10;&#10;Description automatically generated">
            <a:extLst>
              <a:ext uri="{FF2B5EF4-FFF2-40B4-BE49-F238E27FC236}">
                <a16:creationId xmlns:a16="http://schemas.microsoft.com/office/drawing/2014/main" id="{77CD026F-0251-5214-D1A3-92370970355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24242" y="2184760"/>
            <a:ext cx="942114" cy="883232"/>
          </a:xfrm>
          <a:prstGeom prst="rect">
            <a:avLst/>
          </a:prstGeom>
        </p:spPr>
      </p:pic>
      <p:pic>
        <p:nvPicPr>
          <p:cNvPr id="22" name="Picture 21" descr="Text, logo&#10;&#10;Description automatically generated">
            <a:extLst>
              <a:ext uri="{FF2B5EF4-FFF2-40B4-BE49-F238E27FC236}">
                <a16:creationId xmlns:a16="http://schemas.microsoft.com/office/drawing/2014/main" id="{BB64CF9E-884B-610B-0270-7090EFBDBC9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49628"/>
          <a:stretch/>
        </p:blipFill>
        <p:spPr>
          <a:xfrm>
            <a:off x="8576895" y="2201383"/>
            <a:ext cx="1836585" cy="768303"/>
          </a:xfrm>
          <a:prstGeom prst="rect">
            <a:avLst/>
          </a:prstGeom>
        </p:spPr>
      </p:pic>
      <p:pic>
        <p:nvPicPr>
          <p:cNvPr id="24" name="Picture 23" descr="Text&#10;&#10;Description automatically generated">
            <a:extLst>
              <a:ext uri="{FF2B5EF4-FFF2-40B4-BE49-F238E27FC236}">
                <a16:creationId xmlns:a16="http://schemas.microsoft.com/office/drawing/2014/main" id="{73DCF95E-27DE-0955-9944-715AF860B87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818547" y="3805492"/>
            <a:ext cx="2393358" cy="1555589"/>
          </a:xfrm>
          <a:prstGeom prst="rect">
            <a:avLst/>
          </a:prstGeom>
        </p:spPr>
      </p:pic>
      <p:pic>
        <p:nvPicPr>
          <p:cNvPr id="28" name="Picture 27" descr="A close-up of a logo&#10;&#10;Description automatically generated with low confidence">
            <a:extLst>
              <a:ext uri="{FF2B5EF4-FFF2-40B4-BE49-F238E27FC236}">
                <a16:creationId xmlns:a16="http://schemas.microsoft.com/office/drawing/2014/main" id="{CFF71D1B-B5C8-A228-586F-D6025001A55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623884" y="5533073"/>
            <a:ext cx="2167063" cy="824816"/>
          </a:xfrm>
          <a:prstGeom prst="rect">
            <a:avLst/>
          </a:prstGeom>
        </p:spPr>
      </p:pic>
      <p:pic>
        <p:nvPicPr>
          <p:cNvPr id="30" name="Picture 29" descr="Icon&#10;&#10;Description automatically generated">
            <a:extLst>
              <a:ext uri="{FF2B5EF4-FFF2-40B4-BE49-F238E27FC236}">
                <a16:creationId xmlns:a16="http://schemas.microsoft.com/office/drawing/2014/main" id="{2A792830-4AFB-FD01-67C3-C8DAA94F159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23884" y="4058828"/>
            <a:ext cx="776967" cy="776967"/>
          </a:xfrm>
          <a:prstGeom prst="rect">
            <a:avLst/>
          </a:prstGeom>
        </p:spPr>
      </p:pic>
      <p:pic>
        <p:nvPicPr>
          <p:cNvPr id="34" name="Picture 33">
            <a:extLst>
              <a:ext uri="{FF2B5EF4-FFF2-40B4-BE49-F238E27FC236}">
                <a16:creationId xmlns:a16="http://schemas.microsoft.com/office/drawing/2014/main" id="{73410B4E-C304-35AF-0AE7-2FC5F478196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015226" y="5548971"/>
            <a:ext cx="785356" cy="768304"/>
          </a:xfrm>
          <a:prstGeom prst="rect">
            <a:avLst/>
          </a:prstGeom>
        </p:spPr>
      </p:pic>
      <p:pic>
        <p:nvPicPr>
          <p:cNvPr id="1026" name="Picture 2" descr="SEVT - Greek Food &amp; Drink Industry Federation - FoodDrinkEurope :  FoodDrinkEurope">
            <a:extLst>
              <a:ext uri="{FF2B5EF4-FFF2-40B4-BE49-F238E27FC236}">
                <a16:creationId xmlns:a16="http://schemas.microsoft.com/office/drawing/2014/main" id="{111D1E5E-E12D-C2EE-1443-A090AC11C6E9}"/>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5270966" y="5148452"/>
            <a:ext cx="2495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770C02E-623F-32D4-41FD-B769454272D8}"/>
              </a:ext>
            </a:extLst>
          </p:cNvPr>
          <p:cNvPicPr>
            <a:picLocks noChangeAspect="1"/>
          </p:cNvPicPr>
          <p:nvPr/>
        </p:nvPicPr>
        <p:blipFill>
          <a:blip r:embed="rId17"/>
          <a:stretch>
            <a:fillRect/>
          </a:stretch>
        </p:blipFill>
        <p:spPr>
          <a:xfrm>
            <a:off x="1237781" y="16243389"/>
            <a:ext cx="7897327" cy="3238952"/>
          </a:xfrm>
          <a:prstGeom prst="rect">
            <a:avLst/>
          </a:prstGeom>
        </p:spPr>
      </p:pic>
      <p:pic>
        <p:nvPicPr>
          <p:cNvPr id="1028" name="Picture 4">
            <a:extLst>
              <a:ext uri="{FF2B5EF4-FFF2-40B4-BE49-F238E27FC236}">
                <a16:creationId xmlns:a16="http://schemas.microsoft.com/office/drawing/2014/main" id="{6DB18C20-145A-B375-72E4-E6178BA09F38}"/>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615904" y="5548971"/>
            <a:ext cx="1243411" cy="8089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683DB3CC-9F57-EBC5-A16F-99A1B5C7DD1F}"/>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666875" y="4007024"/>
            <a:ext cx="2258517" cy="880577"/>
          </a:xfrm>
          <a:prstGeom prst="rect">
            <a:avLst/>
          </a:prstGeom>
        </p:spPr>
      </p:pic>
      <p:pic>
        <p:nvPicPr>
          <p:cNvPr id="40" name="Picture 39">
            <a:extLst>
              <a:ext uri="{FF2B5EF4-FFF2-40B4-BE49-F238E27FC236}">
                <a16:creationId xmlns:a16="http://schemas.microsoft.com/office/drawing/2014/main" id="{381C50D2-40BB-BC0F-3622-A9487C519C1B}"/>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99879" y="5533073"/>
            <a:ext cx="1616165" cy="759075"/>
          </a:xfrm>
          <a:prstGeom prst="rect">
            <a:avLst/>
          </a:prstGeom>
        </p:spPr>
      </p:pic>
      <p:pic>
        <p:nvPicPr>
          <p:cNvPr id="41" name="Picture 40">
            <a:extLst>
              <a:ext uri="{FF2B5EF4-FFF2-40B4-BE49-F238E27FC236}">
                <a16:creationId xmlns:a16="http://schemas.microsoft.com/office/drawing/2014/main" id="{2C5AD0E9-FFE5-C539-B5A4-1687FAC58DFB}"/>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4674560" y="4007024"/>
            <a:ext cx="1946046" cy="765164"/>
          </a:xfrm>
          <a:prstGeom prst="rect">
            <a:avLst/>
          </a:prstGeom>
        </p:spPr>
      </p:pic>
      <p:pic>
        <p:nvPicPr>
          <p:cNvPr id="3" name="Imagem 4">
            <a:extLst>
              <a:ext uri="{FF2B5EF4-FFF2-40B4-BE49-F238E27FC236}">
                <a16:creationId xmlns:a16="http://schemas.microsoft.com/office/drawing/2014/main" id="{CF4CDE08-77C8-4B28-EF51-93575C81D491}"/>
              </a:ext>
            </a:extLst>
          </p:cNvPr>
          <p:cNvPicPr>
            <a:picLocks noChangeAspect="1"/>
          </p:cNvPicPr>
          <p:nvPr/>
        </p:nvPicPr>
        <p:blipFill>
          <a:blip r:embed="rId22"/>
          <a:stretch>
            <a:fillRect/>
          </a:stretch>
        </p:blipFill>
        <p:spPr>
          <a:xfrm>
            <a:off x="446152" y="6475755"/>
            <a:ext cx="1641514" cy="383360"/>
          </a:xfrm>
          <a:prstGeom prst="rect">
            <a:avLst/>
          </a:prstGeom>
        </p:spPr>
      </p:pic>
      <p:pic>
        <p:nvPicPr>
          <p:cNvPr id="4" name="Imagem 5">
            <a:extLst>
              <a:ext uri="{FF2B5EF4-FFF2-40B4-BE49-F238E27FC236}">
                <a16:creationId xmlns:a16="http://schemas.microsoft.com/office/drawing/2014/main" id="{5C03DA2F-C067-C955-D41B-C8E7933E36B9}"/>
              </a:ext>
            </a:extLst>
          </p:cNvPr>
          <p:cNvPicPr>
            <a:picLocks noChangeAspect="1"/>
          </p:cNvPicPr>
          <p:nvPr/>
        </p:nvPicPr>
        <p:blipFill>
          <a:blip r:embed="rId23"/>
          <a:stretch>
            <a:fillRect/>
          </a:stretch>
        </p:blipFill>
        <p:spPr>
          <a:xfrm>
            <a:off x="10634909" y="6474640"/>
            <a:ext cx="423572" cy="383360"/>
          </a:xfrm>
          <a:prstGeom prst="rect">
            <a:avLst/>
          </a:prstGeom>
        </p:spPr>
      </p:pic>
      <p:pic>
        <p:nvPicPr>
          <p:cNvPr id="6" name="Imagem 6">
            <a:extLst>
              <a:ext uri="{FF2B5EF4-FFF2-40B4-BE49-F238E27FC236}">
                <a16:creationId xmlns:a16="http://schemas.microsoft.com/office/drawing/2014/main" id="{6D92B099-7B78-B6A3-0BB6-164124278E4A}"/>
              </a:ext>
            </a:extLst>
          </p:cNvPr>
          <p:cNvPicPr>
            <a:picLocks noChangeAspect="1"/>
          </p:cNvPicPr>
          <p:nvPr/>
        </p:nvPicPr>
        <p:blipFill>
          <a:blip r:embed="rId24"/>
          <a:stretch>
            <a:fillRect/>
          </a:stretch>
        </p:blipFill>
        <p:spPr>
          <a:xfrm>
            <a:off x="10099972" y="6440510"/>
            <a:ext cx="316425" cy="383361"/>
          </a:xfrm>
          <a:prstGeom prst="rect">
            <a:avLst/>
          </a:prstGeom>
        </p:spPr>
      </p:pic>
      <p:sp>
        <p:nvSpPr>
          <p:cNvPr id="8" name="TextBox 13">
            <a:extLst>
              <a:ext uri="{FF2B5EF4-FFF2-40B4-BE49-F238E27FC236}">
                <a16:creationId xmlns:a16="http://schemas.microsoft.com/office/drawing/2014/main" id="{87061A30-3829-4840-F6A2-A26EB0952966}"/>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pic>
        <p:nvPicPr>
          <p:cNvPr id="10" name="Imagem 8">
            <a:extLst>
              <a:ext uri="{FF2B5EF4-FFF2-40B4-BE49-F238E27FC236}">
                <a16:creationId xmlns:a16="http://schemas.microsoft.com/office/drawing/2014/main" id="{FB4BD8D5-FF9B-D81D-2F01-D92E795E6F56}"/>
              </a:ext>
            </a:extLst>
          </p:cNvPr>
          <p:cNvPicPr>
            <a:picLocks noChangeAspect="1"/>
          </p:cNvPicPr>
          <p:nvPr/>
        </p:nvPicPr>
        <p:blipFill>
          <a:blip r:embed="rId25"/>
          <a:stretch>
            <a:fillRect/>
          </a:stretch>
        </p:blipFill>
        <p:spPr>
          <a:xfrm>
            <a:off x="11207427" y="6557190"/>
            <a:ext cx="623601" cy="218260"/>
          </a:xfrm>
          <a:prstGeom prst="rect">
            <a:avLst/>
          </a:prstGeom>
        </p:spPr>
      </p:pic>
    </p:spTree>
    <p:extLst>
      <p:ext uri="{BB962C8B-B14F-4D97-AF65-F5344CB8AC3E}">
        <p14:creationId xmlns:p14="http://schemas.microsoft.com/office/powerpoint/2010/main" val="41279230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D7A3EF3F-A2CE-13C7-CA57-17BCA8B69811}"/>
              </a:ext>
            </a:extLst>
          </p:cNvPr>
          <p:cNvGrpSpPr/>
          <p:nvPr/>
        </p:nvGrpSpPr>
        <p:grpSpPr>
          <a:xfrm>
            <a:off x="5971372" y="1705921"/>
            <a:ext cx="3934505" cy="2147887"/>
            <a:chOff x="5969585" y="2000752"/>
            <a:chExt cx="3934505" cy="2147887"/>
          </a:xfrm>
        </p:grpSpPr>
        <p:sp>
          <p:nvSpPr>
            <p:cNvPr id="14" name="Rectangle 13"/>
            <p:cNvSpPr/>
            <p:nvPr/>
          </p:nvSpPr>
          <p:spPr>
            <a:xfrm>
              <a:off x="5969585" y="2000752"/>
              <a:ext cx="3934505" cy="2147887"/>
            </a:xfrm>
            <a:prstGeom prst="rect">
              <a:avLst/>
            </a:prstGeom>
            <a:solidFill>
              <a:srgbClr val="009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Lato"/>
                <a:ea typeface="+mn-ea"/>
                <a:cs typeface="+mn-cs"/>
              </a:endParaRPr>
            </a:p>
          </p:txBody>
        </p:sp>
        <p:sp>
          <p:nvSpPr>
            <p:cNvPr id="21" name="TextBox 20"/>
            <p:cNvSpPr txBox="1"/>
            <p:nvPr/>
          </p:nvSpPr>
          <p:spPr>
            <a:xfrm>
              <a:off x="6529137" y="2605672"/>
              <a:ext cx="2853708" cy="738664"/>
            </a:xfrm>
            <a:prstGeom prst="rect">
              <a:avLst/>
            </a:prstGeom>
            <a:noFill/>
          </p:spPr>
          <p:txBody>
            <a:bodyPr wrap="square" rtlCol="0">
              <a:spAutoFit/>
            </a:bodyPr>
            <a:lstStyle/>
            <a:p>
              <a:pPr algn="ctr"/>
              <a:r>
                <a:rPr lang="en-US" sz="1400" b="1" dirty="0">
                  <a:solidFill>
                    <a:prstClr val="white"/>
                  </a:solidFill>
                  <a:latin typeface="Montserrat Black"/>
                  <a:ea typeface="PT Sans" panose="020B0503020203020204" pitchFamily="34" charset="0"/>
                </a:rPr>
                <a:t>Guidelines for work-based learning and recognition of prior learning</a:t>
              </a:r>
            </a:p>
          </p:txBody>
        </p:sp>
      </p:grpSp>
      <p:pic>
        <p:nvPicPr>
          <p:cNvPr id="31" name="Picture 30">
            <a:extLst>
              <a:ext uri="{FF2B5EF4-FFF2-40B4-BE49-F238E27FC236}">
                <a16:creationId xmlns:a16="http://schemas.microsoft.com/office/drawing/2014/main" id="{7CA7C8FC-E5C5-CE75-F321-A1164B0D9306}"/>
              </a:ext>
            </a:extLst>
          </p:cNvPr>
          <p:cNvPicPr>
            <a:picLocks noChangeAspect="1"/>
          </p:cNvPicPr>
          <p:nvPr/>
        </p:nvPicPr>
        <p:blipFill>
          <a:blip r:embed="rId2"/>
          <a:stretch>
            <a:fillRect/>
          </a:stretch>
        </p:blipFill>
        <p:spPr>
          <a:xfrm>
            <a:off x="7272149" y="3097431"/>
            <a:ext cx="1234965" cy="614848"/>
          </a:xfrm>
          <a:prstGeom prst="rect">
            <a:avLst/>
          </a:prstGeom>
        </p:spPr>
      </p:pic>
      <p:sp>
        <p:nvSpPr>
          <p:cNvPr id="19" name="TextBox 18"/>
          <p:cNvSpPr txBox="1"/>
          <p:nvPr/>
        </p:nvSpPr>
        <p:spPr>
          <a:xfrm>
            <a:off x="3761510" y="865281"/>
            <a:ext cx="4484132" cy="523220"/>
          </a:xfrm>
          <a:prstGeom prst="rect">
            <a:avLst/>
          </a:prstGeom>
          <a:noFill/>
        </p:spPr>
        <p:txBody>
          <a:bodyPr wrap="square" rtlCol="0">
            <a:spAutoFit/>
          </a:bodyPr>
          <a:lstStyle/>
          <a:p>
            <a:pPr lvl="0" algn="ctr">
              <a:defRPr/>
            </a:pPr>
            <a:r>
              <a:rPr lang="pt-PT" sz="2800" b="1" dirty="0" err="1">
                <a:solidFill>
                  <a:srgbClr val="009D40"/>
                </a:solidFill>
                <a:latin typeface="Montserrat Black"/>
              </a:rPr>
              <a:t>certification</a:t>
            </a:r>
            <a:r>
              <a:rPr lang="pt-PT" sz="2800" b="1" dirty="0">
                <a:solidFill>
                  <a:srgbClr val="009D40"/>
                </a:solidFill>
                <a:latin typeface="Montserrat Black"/>
              </a:rPr>
              <a:t> and WBL</a:t>
            </a:r>
            <a:endParaRPr kumimoji="0" lang="id-ID" sz="2800" b="1" i="0" u="none" strike="noStrike" kern="1200" cap="none" spc="0" normalizeH="0" baseline="0" noProof="0" dirty="0">
              <a:ln>
                <a:noFill/>
              </a:ln>
              <a:solidFill>
                <a:srgbClr val="009D40"/>
              </a:solidFill>
              <a:effectLst/>
              <a:uLnTx/>
              <a:uFillTx/>
              <a:latin typeface="Montserrat Black"/>
              <a:ea typeface="+mn-ea"/>
              <a:cs typeface="+mn-cs"/>
            </a:endParaRPr>
          </a:p>
        </p:txBody>
      </p:sp>
      <p:cxnSp>
        <p:nvCxnSpPr>
          <p:cNvPr id="20" name="Straight Connector 19"/>
          <p:cNvCxnSpPr/>
          <p:nvPr/>
        </p:nvCxnSpPr>
        <p:spPr>
          <a:xfrm flipH="1">
            <a:off x="5835805" y="842117"/>
            <a:ext cx="520390" cy="1"/>
          </a:xfrm>
          <a:prstGeom prst="line">
            <a:avLst/>
          </a:prstGeom>
          <a:ln w="63500">
            <a:solidFill>
              <a:srgbClr val="009D40"/>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9879179D-6C35-7391-5648-B5FA70133476}"/>
              </a:ext>
            </a:extLst>
          </p:cNvPr>
          <p:cNvGrpSpPr/>
          <p:nvPr/>
        </p:nvGrpSpPr>
        <p:grpSpPr>
          <a:xfrm>
            <a:off x="2031505" y="1719372"/>
            <a:ext cx="3934506" cy="2147887"/>
            <a:chOff x="2031505" y="2030869"/>
            <a:chExt cx="3934506" cy="2147887"/>
          </a:xfrm>
        </p:grpSpPr>
        <p:pic>
          <p:nvPicPr>
            <p:cNvPr id="5" name="Picture 4">
              <a:extLst>
                <a:ext uri="{FF2B5EF4-FFF2-40B4-BE49-F238E27FC236}">
                  <a16:creationId xmlns:a16="http://schemas.microsoft.com/office/drawing/2014/main" id="{905C8C8B-FFE1-69C7-2670-1DBCAAD6CA50}"/>
                </a:ext>
              </a:extLst>
            </p:cNvPr>
            <p:cNvPicPr>
              <a:picLocks noChangeAspect="1"/>
            </p:cNvPicPr>
            <p:nvPr/>
          </p:nvPicPr>
          <p:blipFill>
            <a:blip r:embed="rId3"/>
            <a:stretch>
              <a:fillRect/>
            </a:stretch>
          </p:blipFill>
          <p:spPr>
            <a:xfrm>
              <a:off x="4653560" y="3455694"/>
              <a:ext cx="1231499" cy="615749"/>
            </a:xfrm>
            <a:prstGeom prst="rect">
              <a:avLst/>
            </a:prstGeom>
          </p:spPr>
        </p:pic>
        <p:sp>
          <p:nvSpPr>
            <p:cNvPr id="24" name="Rectangle 23">
              <a:extLst>
                <a:ext uri="{FF2B5EF4-FFF2-40B4-BE49-F238E27FC236}">
                  <a16:creationId xmlns:a16="http://schemas.microsoft.com/office/drawing/2014/main" id="{A00425C2-DF37-EFDD-20ED-35D8AC13B647}"/>
                </a:ext>
              </a:extLst>
            </p:cNvPr>
            <p:cNvSpPr/>
            <p:nvPr/>
          </p:nvSpPr>
          <p:spPr>
            <a:xfrm>
              <a:off x="2031505" y="2030869"/>
              <a:ext cx="3934506" cy="2147887"/>
            </a:xfrm>
            <a:prstGeom prst="rect">
              <a:avLst/>
            </a:prstGeom>
            <a:solidFill>
              <a:srgbClr val="C5E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Lato"/>
                <a:ea typeface="+mn-ea"/>
                <a:cs typeface="+mn-cs"/>
              </a:endParaRPr>
            </a:p>
          </p:txBody>
        </p:sp>
        <p:sp>
          <p:nvSpPr>
            <p:cNvPr id="26" name="TextBox 25">
              <a:extLst>
                <a:ext uri="{FF2B5EF4-FFF2-40B4-BE49-F238E27FC236}">
                  <a16:creationId xmlns:a16="http://schemas.microsoft.com/office/drawing/2014/main" id="{39713B7D-7065-EEBE-7713-9DC8B0E1D547}"/>
                </a:ext>
              </a:extLst>
            </p:cNvPr>
            <p:cNvSpPr txBox="1"/>
            <p:nvPr/>
          </p:nvSpPr>
          <p:spPr>
            <a:xfrm>
              <a:off x="2351102" y="2583904"/>
              <a:ext cx="3109330" cy="523220"/>
            </a:xfrm>
            <a:prstGeom prst="rect">
              <a:avLst/>
            </a:prstGeom>
            <a:noFill/>
          </p:spPr>
          <p:txBody>
            <a:bodyPr wrap="square" rtlCol="0">
              <a:spAutoFit/>
            </a:bodyPr>
            <a:lstStyle/>
            <a:p>
              <a:pPr lvl="0" algn="ctr"/>
              <a:r>
                <a:rPr lang="en-US" sz="1400" b="1" dirty="0">
                  <a:solidFill>
                    <a:prstClr val="white"/>
                  </a:solidFill>
                  <a:latin typeface="Montserrat Black"/>
                  <a:ea typeface="PT Sans" panose="020B0503020203020204" pitchFamily="34" charset="0"/>
                </a:rPr>
                <a:t>Work-based learning database</a:t>
              </a:r>
            </a:p>
          </p:txBody>
        </p:sp>
        <p:pic>
          <p:nvPicPr>
            <p:cNvPr id="32" name="Picture 31">
              <a:extLst>
                <a:ext uri="{FF2B5EF4-FFF2-40B4-BE49-F238E27FC236}">
                  <a16:creationId xmlns:a16="http://schemas.microsoft.com/office/drawing/2014/main" id="{25C1D4D3-DE30-65CD-7B63-778B9EA827C6}"/>
                </a:ext>
              </a:extLst>
            </p:cNvPr>
            <p:cNvPicPr>
              <a:picLocks noChangeAspect="1"/>
            </p:cNvPicPr>
            <p:nvPr/>
          </p:nvPicPr>
          <p:blipFill>
            <a:blip r:embed="rId2"/>
            <a:stretch>
              <a:fillRect/>
            </a:stretch>
          </p:blipFill>
          <p:spPr>
            <a:xfrm>
              <a:off x="3296080" y="3350728"/>
              <a:ext cx="1234965" cy="617483"/>
            </a:xfrm>
            <a:prstGeom prst="rect">
              <a:avLst/>
            </a:prstGeom>
          </p:spPr>
        </p:pic>
      </p:grpSp>
      <p:grpSp>
        <p:nvGrpSpPr>
          <p:cNvPr id="37" name="Group 36">
            <a:extLst>
              <a:ext uri="{FF2B5EF4-FFF2-40B4-BE49-F238E27FC236}">
                <a16:creationId xmlns:a16="http://schemas.microsoft.com/office/drawing/2014/main" id="{ED3C8BB8-9992-6F08-91F1-D597C6CFC2BA}"/>
              </a:ext>
            </a:extLst>
          </p:cNvPr>
          <p:cNvGrpSpPr/>
          <p:nvPr/>
        </p:nvGrpSpPr>
        <p:grpSpPr>
          <a:xfrm>
            <a:off x="2035080" y="3837142"/>
            <a:ext cx="3934505" cy="2147887"/>
            <a:chOff x="2035080" y="4148639"/>
            <a:chExt cx="3934505" cy="2147887"/>
          </a:xfrm>
        </p:grpSpPr>
        <p:sp>
          <p:nvSpPr>
            <p:cNvPr id="15" name="Rectangle 14"/>
            <p:cNvSpPr/>
            <p:nvPr/>
          </p:nvSpPr>
          <p:spPr>
            <a:xfrm>
              <a:off x="2035080" y="4148639"/>
              <a:ext cx="3934505" cy="2147887"/>
            </a:xfrm>
            <a:prstGeom prst="rect">
              <a:avLst/>
            </a:prstGeom>
            <a:solidFill>
              <a:srgbClr val="009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Lato"/>
                <a:ea typeface="+mn-ea"/>
                <a:cs typeface="+mn-cs"/>
              </a:endParaRPr>
            </a:p>
          </p:txBody>
        </p:sp>
        <p:sp>
          <p:nvSpPr>
            <p:cNvPr id="22" name="TextBox 21"/>
            <p:cNvSpPr txBox="1"/>
            <p:nvPr/>
          </p:nvSpPr>
          <p:spPr>
            <a:xfrm>
              <a:off x="2351102" y="4697172"/>
              <a:ext cx="3247593" cy="738664"/>
            </a:xfrm>
            <a:prstGeom prst="rect">
              <a:avLst/>
            </a:prstGeom>
            <a:noFill/>
          </p:spPr>
          <p:txBody>
            <a:bodyPr wrap="square" rtlCol="0">
              <a:spAutoFit/>
            </a:bodyPr>
            <a:lstStyle/>
            <a:p>
              <a:pPr algn="ctr"/>
              <a:r>
                <a:rPr lang="en-US" sz="1400" b="1" dirty="0">
                  <a:solidFill>
                    <a:prstClr val="white"/>
                  </a:solidFill>
                  <a:latin typeface="Montserrat Black"/>
                  <a:ea typeface="PT Sans" panose="020B0503020203020204" pitchFamily="34" charset="0"/>
                </a:rPr>
                <a:t>Occupational profiles of food professionals, ready to be incorporated in ESCO</a:t>
              </a:r>
            </a:p>
          </p:txBody>
        </p:sp>
        <p:pic>
          <p:nvPicPr>
            <p:cNvPr id="33" name="Picture 32">
              <a:extLst>
                <a:ext uri="{FF2B5EF4-FFF2-40B4-BE49-F238E27FC236}">
                  <a16:creationId xmlns:a16="http://schemas.microsoft.com/office/drawing/2014/main" id="{2F03545D-2E40-059A-2EC1-FCB255A5DE5D}"/>
                </a:ext>
              </a:extLst>
            </p:cNvPr>
            <p:cNvPicPr>
              <a:picLocks noChangeAspect="1"/>
            </p:cNvPicPr>
            <p:nvPr/>
          </p:nvPicPr>
          <p:blipFill>
            <a:blip r:embed="rId4"/>
            <a:stretch>
              <a:fillRect/>
            </a:stretch>
          </p:blipFill>
          <p:spPr>
            <a:xfrm>
              <a:off x="2926640" y="5434674"/>
              <a:ext cx="2857500" cy="704850"/>
            </a:xfrm>
            <a:prstGeom prst="rect">
              <a:avLst/>
            </a:prstGeom>
          </p:spPr>
        </p:pic>
      </p:grpSp>
      <p:grpSp>
        <p:nvGrpSpPr>
          <p:cNvPr id="3" name="Group 2">
            <a:extLst>
              <a:ext uri="{FF2B5EF4-FFF2-40B4-BE49-F238E27FC236}">
                <a16:creationId xmlns:a16="http://schemas.microsoft.com/office/drawing/2014/main" id="{2713FFD2-CE0A-9217-5FB0-F1A1357E80FA}"/>
              </a:ext>
            </a:extLst>
          </p:cNvPr>
          <p:cNvGrpSpPr/>
          <p:nvPr/>
        </p:nvGrpSpPr>
        <p:grpSpPr>
          <a:xfrm>
            <a:off x="5971371" y="3848185"/>
            <a:ext cx="3934506" cy="2138722"/>
            <a:chOff x="5971371" y="3848185"/>
            <a:chExt cx="3934506" cy="2138722"/>
          </a:xfrm>
        </p:grpSpPr>
        <p:sp>
          <p:nvSpPr>
            <p:cNvPr id="28" name="Rectangle 27">
              <a:extLst>
                <a:ext uri="{FF2B5EF4-FFF2-40B4-BE49-F238E27FC236}">
                  <a16:creationId xmlns:a16="http://schemas.microsoft.com/office/drawing/2014/main" id="{C5D9C9E2-FF5D-67E3-F213-B0745A631AB8}"/>
                </a:ext>
              </a:extLst>
            </p:cNvPr>
            <p:cNvSpPr/>
            <p:nvPr/>
          </p:nvSpPr>
          <p:spPr>
            <a:xfrm>
              <a:off x="5971371" y="3848185"/>
              <a:ext cx="3934506" cy="2138722"/>
            </a:xfrm>
            <a:prstGeom prst="rect">
              <a:avLst/>
            </a:prstGeom>
            <a:solidFill>
              <a:srgbClr val="C5E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Lato"/>
                <a:ea typeface="+mn-ea"/>
                <a:cs typeface="+mn-cs"/>
              </a:endParaRPr>
            </a:p>
          </p:txBody>
        </p:sp>
        <p:sp>
          <p:nvSpPr>
            <p:cNvPr id="29" name="TextBox 28">
              <a:extLst>
                <a:ext uri="{FF2B5EF4-FFF2-40B4-BE49-F238E27FC236}">
                  <a16:creationId xmlns:a16="http://schemas.microsoft.com/office/drawing/2014/main" id="{9823F45C-DFD3-F3C9-BA7C-D0B6F54E7E43}"/>
                </a:ext>
              </a:extLst>
            </p:cNvPr>
            <p:cNvSpPr txBox="1"/>
            <p:nvPr/>
          </p:nvSpPr>
          <p:spPr>
            <a:xfrm>
              <a:off x="6333981" y="4427137"/>
              <a:ext cx="3247593" cy="306464"/>
            </a:xfrm>
            <a:prstGeom prst="rect">
              <a:avLst/>
            </a:prstGeom>
            <a:noFill/>
          </p:spPr>
          <p:txBody>
            <a:bodyPr wrap="square" rtlCol="0">
              <a:spAutoFit/>
            </a:bodyPr>
            <a:lstStyle/>
            <a:p>
              <a:pPr lvl="0" algn="ctr"/>
              <a:r>
                <a:rPr lang="id-ID" sz="1400" b="1" dirty="0">
                  <a:solidFill>
                    <a:prstClr val="white"/>
                  </a:solidFill>
                  <a:latin typeface="Montserrat Black"/>
                  <a:ea typeface="PT Sans" panose="020B0503020203020204" pitchFamily="34" charset="0"/>
                </a:rPr>
                <a:t>Certification of job profiles</a:t>
              </a:r>
            </a:p>
          </p:txBody>
        </p:sp>
        <p:pic>
          <p:nvPicPr>
            <p:cNvPr id="2" name="Picture 1" descr="A picture containing icon&#10;&#10;Description automatically generated">
              <a:extLst>
                <a:ext uri="{FF2B5EF4-FFF2-40B4-BE49-F238E27FC236}">
                  <a16:creationId xmlns:a16="http://schemas.microsoft.com/office/drawing/2014/main" id="{61C45C47-A2D8-3E63-AA6A-9C85847A2B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5636" y="5110002"/>
              <a:ext cx="1507989" cy="751638"/>
            </a:xfrm>
            <a:prstGeom prst="rect">
              <a:avLst/>
            </a:prstGeom>
          </p:spPr>
        </p:pic>
      </p:grpSp>
      <p:pic>
        <p:nvPicPr>
          <p:cNvPr id="4" name="Imagem 4">
            <a:extLst>
              <a:ext uri="{FF2B5EF4-FFF2-40B4-BE49-F238E27FC236}">
                <a16:creationId xmlns:a16="http://schemas.microsoft.com/office/drawing/2014/main" id="{DAF629D5-6307-D45D-2A12-049BFFE75F87}"/>
              </a:ext>
            </a:extLst>
          </p:cNvPr>
          <p:cNvPicPr>
            <a:picLocks noChangeAspect="1"/>
          </p:cNvPicPr>
          <p:nvPr/>
        </p:nvPicPr>
        <p:blipFill>
          <a:blip r:embed="rId6"/>
          <a:stretch>
            <a:fillRect/>
          </a:stretch>
        </p:blipFill>
        <p:spPr>
          <a:xfrm>
            <a:off x="446152" y="6475755"/>
            <a:ext cx="1641514" cy="383360"/>
          </a:xfrm>
          <a:prstGeom prst="rect">
            <a:avLst/>
          </a:prstGeom>
        </p:spPr>
      </p:pic>
      <p:pic>
        <p:nvPicPr>
          <p:cNvPr id="6" name="Imagem 5">
            <a:extLst>
              <a:ext uri="{FF2B5EF4-FFF2-40B4-BE49-F238E27FC236}">
                <a16:creationId xmlns:a16="http://schemas.microsoft.com/office/drawing/2014/main" id="{EE2F2798-5572-E478-E7B8-FDDABA8CFB0A}"/>
              </a:ext>
            </a:extLst>
          </p:cNvPr>
          <p:cNvPicPr>
            <a:picLocks noChangeAspect="1"/>
          </p:cNvPicPr>
          <p:nvPr/>
        </p:nvPicPr>
        <p:blipFill>
          <a:blip r:embed="rId7"/>
          <a:stretch>
            <a:fillRect/>
          </a:stretch>
        </p:blipFill>
        <p:spPr>
          <a:xfrm>
            <a:off x="10634909" y="6474640"/>
            <a:ext cx="423572" cy="383360"/>
          </a:xfrm>
          <a:prstGeom prst="rect">
            <a:avLst/>
          </a:prstGeom>
        </p:spPr>
      </p:pic>
      <p:pic>
        <p:nvPicPr>
          <p:cNvPr id="7" name="Imagem 6">
            <a:extLst>
              <a:ext uri="{FF2B5EF4-FFF2-40B4-BE49-F238E27FC236}">
                <a16:creationId xmlns:a16="http://schemas.microsoft.com/office/drawing/2014/main" id="{8C171804-7A63-3672-0DFF-5E83ABE0C142}"/>
              </a:ext>
            </a:extLst>
          </p:cNvPr>
          <p:cNvPicPr>
            <a:picLocks noChangeAspect="1"/>
          </p:cNvPicPr>
          <p:nvPr/>
        </p:nvPicPr>
        <p:blipFill>
          <a:blip r:embed="rId8"/>
          <a:stretch>
            <a:fillRect/>
          </a:stretch>
        </p:blipFill>
        <p:spPr>
          <a:xfrm>
            <a:off x="10099972" y="6440510"/>
            <a:ext cx="316425" cy="383361"/>
          </a:xfrm>
          <a:prstGeom prst="rect">
            <a:avLst/>
          </a:prstGeom>
        </p:spPr>
      </p:pic>
      <p:pic>
        <p:nvPicPr>
          <p:cNvPr id="16" name="Imagem 8">
            <a:extLst>
              <a:ext uri="{FF2B5EF4-FFF2-40B4-BE49-F238E27FC236}">
                <a16:creationId xmlns:a16="http://schemas.microsoft.com/office/drawing/2014/main" id="{4A2190A6-0BEF-FC1B-C911-FDFA8C577BA3}"/>
              </a:ext>
            </a:extLst>
          </p:cNvPr>
          <p:cNvPicPr>
            <a:picLocks noChangeAspect="1"/>
          </p:cNvPicPr>
          <p:nvPr/>
        </p:nvPicPr>
        <p:blipFill>
          <a:blip r:embed="rId9"/>
          <a:stretch>
            <a:fillRect/>
          </a:stretch>
        </p:blipFill>
        <p:spPr>
          <a:xfrm>
            <a:off x="11207427" y="6557190"/>
            <a:ext cx="623601" cy="218260"/>
          </a:xfrm>
          <a:prstGeom prst="rect">
            <a:avLst/>
          </a:prstGeom>
        </p:spPr>
      </p:pic>
      <p:sp>
        <p:nvSpPr>
          <p:cNvPr id="8" name="TextBox 13">
            <a:extLst>
              <a:ext uri="{FF2B5EF4-FFF2-40B4-BE49-F238E27FC236}">
                <a16:creationId xmlns:a16="http://schemas.microsoft.com/office/drawing/2014/main" id="{4E05042B-4405-6DC4-9B3A-5D66C8021F6B}"/>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1610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flipH="1">
            <a:off x="5835805" y="842117"/>
            <a:ext cx="520390" cy="1"/>
          </a:xfrm>
          <a:prstGeom prst="line">
            <a:avLst/>
          </a:prstGeom>
          <a:ln w="63500">
            <a:solidFill>
              <a:srgbClr val="009D4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E2524BE0-834C-FAD6-0125-FD39090AE1E6}"/>
              </a:ext>
            </a:extLst>
          </p:cNvPr>
          <p:cNvGrpSpPr/>
          <p:nvPr/>
        </p:nvGrpSpPr>
        <p:grpSpPr>
          <a:xfrm>
            <a:off x="4011942" y="971562"/>
            <a:ext cx="3934506" cy="2138722"/>
            <a:chOff x="4011942" y="971562"/>
            <a:chExt cx="3934506" cy="2138722"/>
          </a:xfrm>
        </p:grpSpPr>
        <p:sp>
          <p:nvSpPr>
            <p:cNvPr id="28" name="Rectangle 27">
              <a:extLst>
                <a:ext uri="{FF2B5EF4-FFF2-40B4-BE49-F238E27FC236}">
                  <a16:creationId xmlns:a16="http://schemas.microsoft.com/office/drawing/2014/main" id="{C5D9C9E2-FF5D-67E3-F213-B0745A631AB8}"/>
                </a:ext>
              </a:extLst>
            </p:cNvPr>
            <p:cNvSpPr/>
            <p:nvPr/>
          </p:nvSpPr>
          <p:spPr>
            <a:xfrm>
              <a:off x="4011942" y="971562"/>
              <a:ext cx="3934506" cy="2138722"/>
            </a:xfrm>
            <a:prstGeom prst="rect">
              <a:avLst/>
            </a:prstGeom>
            <a:solidFill>
              <a:srgbClr val="C5E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d-ID" sz="1800" b="0" i="0" u="none" strike="noStrike" kern="1200" cap="none" spc="0" normalizeH="0" baseline="0" noProof="0">
                <a:ln>
                  <a:noFill/>
                </a:ln>
                <a:solidFill>
                  <a:prstClr val="white"/>
                </a:solidFill>
                <a:effectLst/>
                <a:uLnTx/>
                <a:uFillTx/>
                <a:latin typeface="Lato"/>
                <a:ea typeface="+mn-ea"/>
                <a:cs typeface="+mn-cs"/>
              </a:endParaRPr>
            </a:p>
          </p:txBody>
        </p:sp>
        <p:sp>
          <p:nvSpPr>
            <p:cNvPr id="29" name="TextBox 28">
              <a:extLst>
                <a:ext uri="{FF2B5EF4-FFF2-40B4-BE49-F238E27FC236}">
                  <a16:creationId xmlns:a16="http://schemas.microsoft.com/office/drawing/2014/main" id="{9823F45C-DFD3-F3C9-BA7C-D0B6F54E7E43}"/>
                </a:ext>
              </a:extLst>
            </p:cNvPr>
            <p:cNvSpPr txBox="1"/>
            <p:nvPr/>
          </p:nvSpPr>
          <p:spPr>
            <a:xfrm>
              <a:off x="4374552" y="1550514"/>
              <a:ext cx="3247593" cy="306464"/>
            </a:xfrm>
            <a:prstGeom prst="rect">
              <a:avLst/>
            </a:prstGeom>
            <a:noFill/>
          </p:spPr>
          <p:txBody>
            <a:bodyPr wrap="square" rtlCol="0">
              <a:spAutoFit/>
            </a:bodyPr>
            <a:lstStyle/>
            <a:p>
              <a:pPr lvl="0" algn="ctr"/>
              <a:r>
                <a:rPr lang="id-ID" sz="1400" b="1" dirty="0">
                  <a:solidFill>
                    <a:prstClr val="white"/>
                  </a:solidFill>
                  <a:latin typeface="Montserrat Black"/>
                  <a:ea typeface="PT Sans" panose="020B0503020203020204" pitchFamily="34" charset="0"/>
                </a:rPr>
                <a:t>Certification of job profiles</a:t>
              </a:r>
            </a:p>
          </p:txBody>
        </p:sp>
        <p:pic>
          <p:nvPicPr>
            <p:cNvPr id="2" name="Picture 1" descr="A picture containing icon&#10;&#10;Description automatically generated">
              <a:extLst>
                <a:ext uri="{FF2B5EF4-FFF2-40B4-BE49-F238E27FC236}">
                  <a16:creationId xmlns:a16="http://schemas.microsoft.com/office/drawing/2014/main" id="{61C45C47-A2D8-3E63-AA6A-9C85847A2B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6207" y="2233379"/>
              <a:ext cx="1507989" cy="751638"/>
            </a:xfrm>
            <a:prstGeom prst="rect">
              <a:avLst/>
            </a:prstGeom>
          </p:spPr>
        </p:pic>
      </p:grpSp>
      <p:pic>
        <p:nvPicPr>
          <p:cNvPr id="4" name="Imagem 4">
            <a:extLst>
              <a:ext uri="{FF2B5EF4-FFF2-40B4-BE49-F238E27FC236}">
                <a16:creationId xmlns:a16="http://schemas.microsoft.com/office/drawing/2014/main" id="{DAF629D5-6307-D45D-2A12-049BFFE75F87}"/>
              </a:ext>
            </a:extLst>
          </p:cNvPr>
          <p:cNvPicPr>
            <a:picLocks noChangeAspect="1"/>
          </p:cNvPicPr>
          <p:nvPr/>
        </p:nvPicPr>
        <p:blipFill>
          <a:blip r:embed="rId4"/>
          <a:stretch>
            <a:fillRect/>
          </a:stretch>
        </p:blipFill>
        <p:spPr>
          <a:xfrm>
            <a:off x="446152" y="6475755"/>
            <a:ext cx="1641514" cy="383360"/>
          </a:xfrm>
          <a:prstGeom prst="rect">
            <a:avLst/>
          </a:prstGeom>
        </p:spPr>
      </p:pic>
      <p:pic>
        <p:nvPicPr>
          <p:cNvPr id="6" name="Imagem 5">
            <a:extLst>
              <a:ext uri="{FF2B5EF4-FFF2-40B4-BE49-F238E27FC236}">
                <a16:creationId xmlns:a16="http://schemas.microsoft.com/office/drawing/2014/main" id="{EE2F2798-5572-E478-E7B8-FDDABA8CFB0A}"/>
              </a:ext>
            </a:extLst>
          </p:cNvPr>
          <p:cNvPicPr>
            <a:picLocks noChangeAspect="1"/>
          </p:cNvPicPr>
          <p:nvPr/>
        </p:nvPicPr>
        <p:blipFill>
          <a:blip r:embed="rId5"/>
          <a:stretch>
            <a:fillRect/>
          </a:stretch>
        </p:blipFill>
        <p:spPr>
          <a:xfrm>
            <a:off x="10634909" y="6474640"/>
            <a:ext cx="423572" cy="383360"/>
          </a:xfrm>
          <a:prstGeom prst="rect">
            <a:avLst/>
          </a:prstGeom>
        </p:spPr>
      </p:pic>
      <p:pic>
        <p:nvPicPr>
          <p:cNvPr id="7" name="Imagem 6">
            <a:extLst>
              <a:ext uri="{FF2B5EF4-FFF2-40B4-BE49-F238E27FC236}">
                <a16:creationId xmlns:a16="http://schemas.microsoft.com/office/drawing/2014/main" id="{8C171804-7A63-3672-0DFF-5E83ABE0C142}"/>
              </a:ext>
            </a:extLst>
          </p:cNvPr>
          <p:cNvPicPr>
            <a:picLocks noChangeAspect="1"/>
          </p:cNvPicPr>
          <p:nvPr/>
        </p:nvPicPr>
        <p:blipFill>
          <a:blip r:embed="rId6"/>
          <a:stretch>
            <a:fillRect/>
          </a:stretch>
        </p:blipFill>
        <p:spPr>
          <a:xfrm>
            <a:off x="10099972" y="6440510"/>
            <a:ext cx="316425" cy="383361"/>
          </a:xfrm>
          <a:prstGeom prst="rect">
            <a:avLst/>
          </a:prstGeom>
        </p:spPr>
      </p:pic>
      <p:pic>
        <p:nvPicPr>
          <p:cNvPr id="16" name="Imagem 8">
            <a:extLst>
              <a:ext uri="{FF2B5EF4-FFF2-40B4-BE49-F238E27FC236}">
                <a16:creationId xmlns:a16="http://schemas.microsoft.com/office/drawing/2014/main" id="{4A2190A6-0BEF-FC1B-C911-FDFA8C577BA3}"/>
              </a:ext>
            </a:extLst>
          </p:cNvPr>
          <p:cNvPicPr>
            <a:picLocks noChangeAspect="1"/>
          </p:cNvPicPr>
          <p:nvPr/>
        </p:nvPicPr>
        <p:blipFill>
          <a:blip r:embed="rId7"/>
          <a:stretch>
            <a:fillRect/>
          </a:stretch>
        </p:blipFill>
        <p:spPr>
          <a:xfrm>
            <a:off x="11207427" y="6557190"/>
            <a:ext cx="623601" cy="218260"/>
          </a:xfrm>
          <a:prstGeom prst="rect">
            <a:avLst/>
          </a:prstGeom>
        </p:spPr>
      </p:pic>
      <p:graphicFrame>
        <p:nvGraphicFramePr>
          <p:cNvPr id="8" name="Diagram 7">
            <a:extLst>
              <a:ext uri="{FF2B5EF4-FFF2-40B4-BE49-F238E27FC236}">
                <a16:creationId xmlns:a16="http://schemas.microsoft.com/office/drawing/2014/main" id="{273EEB9B-B5C6-451A-8F7C-5DB94501BD73}"/>
              </a:ext>
            </a:extLst>
          </p:cNvPr>
          <p:cNvGraphicFramePr/>
          <p:nvPr>
            <p:extLst>
              <p:ext uri="{D42A27DB-BD31-4B8C-83A1-F6EECF244321}">
                <p14:modId xmlns:p14="http://schemas.microsoft.com/office/powerpoint/2010/main" val="8701174"/>
              </p:ext>
            </p:extLst>
          </p:nvPr>
        </p:nvGraphicFramePr>
        <p:xfrm>
          <a:off x="3028573" y="3786983"/>
          <a:ext cx="6134853" cy="6249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 8">
            <a:extLst>
              <a:ext uri="{FF2B5EF4-FFF2-40B4-BE49-F238E27FC236}">
                <a16:creationId xmlns:a16="http://schemas.microsoft.com/office/drawing/2014/main" id="{040436E6-2007-B570-2CD5-1CC0C8E319E7}"/>
              </a:ext>
            </a:extLst>
          </p:cNvPr>
          <p:cNvGraphicFramePr/>
          <p:nvPr>
            <p:extLst>
              <p:ext uri="{D42A27DB-BD31-4B8C-83A1-F6EECF244321}">
                <p14:modId xmlns:p14="http://schemas.microsoft.com/office/powerpoint/2010/main" val="80751594"/>
              </p:ext>
            </p:extLst>
          </p:nvPr>
        </p:nvGraphicFramePr>
        <p:xfrm>
          <a:off x="3028573" y="4558339"/>
          <a:ext cx="6134853" cy="62494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a:extLst>
              <a:ext uri="{FF2B5EF4-FFF2-40B4-BE49-F238E27FC236}">
                <a16:creationId xmlns:a16="http://schemas.microsoft.com/office/drawing/2014/main" id="{4E2B00B9-EF4A-4D7C-12EF-9DA2DDA0B202}"/>
              </a:ext>
            </a:extLst>
          </p:cNvPr>
          <p:cNvGraphicFramePr/>
          <p:nvPr>
            <p:extLst>
              <p:ext uri="{D42A27DB-BD31-4B8C-83A1-F6EECF244321}">
                <p14:modId xmlns:p14="http://schemas.microsoft.com/office/powerpoint/2010/main" val="319183184"/>
              </p:ext>
            </p:extLst>
          </p:nvPr>
        </p:nvGraphicFramePr>
        <p:xfrm>
          <a:off x="3056371" y="5312728"/>
          <a:ext cx="6134853" cy="62494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3" name="TextBox 13">
            <a:extLst>
              <a:ext uri="{FF2B5EF4-FFF2-40B4-BE49-F238E27FC236}">
                <a16:creationId xmlns:a16="http://schemas.microsoft.com/office/drawing/2014/main" id="{BE593AE6-D2E7-9E4E-1505-5C09C29B1E31}"/>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41769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14B6CD4-1C3C-3CA7-88E4-2D8726FDE388}"/>
              </a:ext>
            </a:extLst>
          </p:cNvPr>
          <p:cNvSpPr>
            <a:spLocks noGrp="1"/>
          </p:cNvSpPr>
          <p:nvPr>
            <p:ph type="pic" sz="quarter" idx="10"/>
          </p:nvPr>
        </p:nvSpPr>
        <p:spPr/>
      </p:sp>
      <p:sp>
        <p:nvSpPr>
          <p:cNvPr id="3" name="Picture Placeholder 2">
            <a:extLst>
              <a:ext uri="{FF2B5EF4-FFF2-40B4-BE49-F238E27FC236}">
                <a16:creationId xmlns:a16="http://schemas.microsoft.com/office/drawing/2014/main" id="{9F2C4F80-962D-9A2E-4269-CEA9C93C4F92}"/>
              </a:ext>
            </a:extLst>
          </p:cNvPr>
          <p:cNvSpPr>
            <a:spLocks noGrp="1"/>
          </p:cNvSpPr>
          <p:nvPr>
            <p:ph type="pic" sz="quarter" idx="11"/>
          </p:nvPr>
        </p:nvSpPr>
        <p:spPr/>
      </p:sp>
      <p:sp>
        <p:nvSpPr>
          <p:cNvPr id="4" name="Picture Placeholder 3">
            <a:extLst>
              <a:ext uri="{FF2B5EF4-FFF2-40B4-BE49-F238E27FC236}">
                <a16:creationId xmlns:a16="http://schemas.microsoft.com/office/drawing/2014/main" id="{3E7181D6-FFC4-EC54-80C5-A34B61122B4B}"/>
              </a:ext>
            </a:extLst>
          </p:cNvPr>
          <p:cNvSpPr>
            <a:spLocks noGrp="1"/>
          </p:cNvSpPr>
          <p:nvPr>
            <p:ph type="pic" sz="quarter" idx="12"/>
          </p:nvPr>
        </p:nvSpPr>
        <p:spPr/>
      </p:sp>
      <p:pic>
        <p:nvPicPr>
          <p:cNvPr id="6" name="Picture 5">
            <a:extLst>
              <a:ext uri="{FF2B5EF4-FFF2-40B4-BE49-F238E27FC236}">
                <a16:creationId xmlns:a16="http://schemas.microsoft.com/office/drawing/2014/main" id="{2BA81D2A-3492-3DB6-2750-8396F82EAE88}"/>
              </a:ext>
            </a:extLst>
          </p:cNvPr>
          <p:cNvPicPr>
            <a:picLocks noChangeAspect="1"/>
          </p:cNvPicPr>
          <p:nvPr/>
        </p:nvPicPr>
        <p:blipFill rotWithShape="1">
          <a:blip r:embed="rId2"/>
          <a:srcRect t="12550" r="8500" b="4784"/>
          <a:stretch/>
        </p:blipFill>
        <p:spPr>
          <a:xfrm>
            <a:off x="0" y="333487"/>
            <a:ext cx="12192926" cy="6196405"/>
          </a:xfrm>
          <a:prstGeom prst="rect">
            <a:avLst/>
          </a:prstGeom>
        </p:spPr>
      </p:pic>
      <p:pic>
        <p:nvPicPr>
          <p:cNvPr id="7" name="Imagem 4">
            <a:extLst>
              <a:ext uri="{FF2B5EF4-FFF2-40B4-BE49-F238E27FC236}">
                <a16:creationId xmlns:a16="http://schemas.microsoft.com/office/drawing/2014/main" id="{3CB0D6C3-A61D-7591-9CC1-C616472D37C1}"/>
              </a:ext>
            </a:extLst>
          </p:cNvPr>
          <p:cNvPicPr>
            <a:picLocks noChangeAspect="1"/>
          </p:cNvPicPr>
          <p:nvPr/>
        </p:nvPicPr>
        <p:blipFill>
          <a:blip r:embed="rId3"/>
          <a:stretch>
            <a:fillRect/>
          </a:stretch>
        </p:blipFill>
        <p:spPr>
          <a:xfrm>
            <a:off x="446152" y="6475755"/>
            <a:ext cx="1641514" cy="383360"/>
          </a:xfrm>
          <a:prstGeom prst="rect">
            <a:avLst/>
          </a:prstGeom>
        </p:spPr>
      </p:pic>
      <p:pic>
        <p:nvPicPr>
          <p:cNvPr id="8" name="Imagem 5">
            <a:extLst>
              <a:ext uri="{FF2B5EF4-FFF2-40B4-BE49-F238E27FC236}">
                <a16:creationId xmlns:a16="http://schemas.microsoft.com/office/drawing/2014/main" id="{676A3334-0CF9-A2B3-FCA8-53D2DC7A4094}"/>
              </a:ext>
            </a:extLst>
          </p:cNvPr>
          <p:cNvPicPr>
            <a:picLocks noChangeAspect="1"/>
          </p:cNvPicPr>
          <p:nvPr/>
        </p:nvPicPr>
        <p:blipFill>
          <a:blip r:embed="rId4"/>
          <a:stretch>
            <a:fillRect/>
          </a:stretch>
        </p:blipFill>
        <p:spPr>
          <a:xfrm>
            <a:off x="10634909" y="6474640"/>
            <a:ext cx="423572" cy="383360"/>
          </a:xfrm>
          <a:prstGeom prst="rect">
            <a:avLst/>
          </a:prstGeom>
        </p:spPr>
      </p:pic>
      <p:pic>
        <p:nvPicPr>
          <p:cNvPr id="9" name="Imagem 6">
            <a:extLst>
              <a:ext uri="{FF2B5EF4-FFF2-40B4-BE49-F238E27FC236}">
                <a16:creationId xmlns:a16="http://schemas.microsoft.com/office/drawing/2014/main" id="{BAFB1F2E-0DAD-E46D-1335-2D9DC5F0F7AA}"/>
              </a:ext>
            </a:extLst>
          </p:cNvPr>
          <p:cNvPicPr>
            <a:picLocks noChangeAspect="1"/>
          </p:cNvPicPr>
          <p:nvPr/>
        </p:nvPicPr>
        <p:blipFill>
          <a:blip r:embed="rId5"/>
          <a:stretch>
            <a:fillRect/>
          </a:stretch>
        </p:blipFill>
        <p:spPr>
          <a:xfrm>
            <a:off x="10099972" y="6440510"/>
            <a:ext cx="316425" cy="383361"/>
          </a:xfrm>
          <a:prstGeom prst="rect">
            <a:avLst/>
          </a:prstGeom>
        </p:spPr>
      </p:pic>
      <p:pic>
        <p:nvPicPr>
          <p:cNvPr id="11" name="Imagem 8">
            <a:extLst>
              <a:ext uri="{FF2B5EF4-FFF2-40B4-BE49-F238E27FC236}">
                <a16:creationId xmlns:a16="http://schemas.microsoft.com/office/drawing/2014/main" id="{36BF9AB6-2131-F8D4-D27C-15E30CF5236F}"/>
              </a:ext>
            </a:extLst>
          </p:cNvPr>
          <p:cNvPicPr>
            <a:picLocks noChangeAspect="1"/>
          </p:cNvPicPr>
          <p:nvPr/>
        </p:nvPicPr>
        <p:blipFill>
          <a:blip r:embed="rId6"/>
          <a:stretch>
            <a:fillRect/>
          </a:stretch>
        </p:blipFill>
        <p:spPr>
          <a:xfrm>
            <a:off x="11207427" y="6557190"/>
            <a:ext cx="623601" cy="218260"/>
          </a:xfrm>
          <a:prstGeom prst="rect">
            <a:avLst/>
          </a:prstGeom>
        </p:spPr>
      </p:pic>
      <p:sp>
        <p:nvSpPr>
          <p:cNvPr id="5" name="TextBox 13">
            <a:extLst>
              <a:ext uri="{FF2B5EF4-FFF2-40B4-BE49-F238E27FC236}">
                <a16:creationId xmlns:a16="http://schemas.microsoft.com/office/drawing/2014/main" id="{22E6BADC-E8EB-89A4-DCDD-A650970F0D39}"/>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431204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E205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6D42E-C128-9C49-1DD8-03C072A80945}"/>
              </a:ext>
            </a:extLst>
          </p:cNvPr>
          <p:cNvSpPr>
            <a:spLocks noGrp="1"/>
          </p:cNvSpPr>
          <p:nvPr>
            <p:ph type="title"/>
          </p:nvPr>
        </p:nvSpPr>
        <p:spPr/>
        <p:txBody>
          <a:bodyPr/>
          <a:lstStyle/>
          <a:p>
            <a:endParaRPr lang="pt-PT"/>
          </a:p>
        </p:txBody>
      </p:sp>
      <p:sp>
        <p:nvSpPr>
          <p:cNvPr id="3" name="Content Placeholder 2">
            <a:extLst>
              <a:ext uri="{FF2B5EF4-FFF2-40B4-BE49-F238E27FC236}">
                <a16:creationId xmlns:a16="http://schemas.microsoft.com/office/drawing/2014/main" id="{E7D97349-1034-46C2-0CED-B5B46FFEB250}"/>
              </a:ext>
            </a:extLst>
          </p:cNvPr>
          <p:cNvSpPr>
            <a:spLocks noGrp="1"/>
          </p:cNvSpPr>
          <p:nvPr>
            <p:ph idx="1"/>
          </p:nvPr>
        </p:nvSpPr>
        <p:spPr/>
        <p:txBody>
          <a:bodyPr/>
          <a:lstStyle/>
          <a:p>
            <a:endParaRPr lang="pt-PT"/>
          </a:p>
        </p:txBody>
      </p:sp>
      <p:pic>
        <p:nvPicPr>
          <p:cNvPr id="5" name="Picture 4">
            <a:extLst>
              <a:ext uri="{FF2B5EF4-FFF2-40B4-BE49-F238E27FC236}">
                <a16:creationId xmlns:a16="http://schemas.microsoft.com/office/drawing/2014/main" id="{AFCD9901-596C-169F-0013-EB5EBF8F5785}"/>
              </a:ext>
            </a:extLst>
          </p:cNvPr>
          <p:cNvPicPr>
            <a:picLocks noChangeAspect="1"/>
          </p:cNvPicPr>
          <p:nvPr/>
        </p:nvPicPr>
        <p:blipFill>
          <a:blip r:embed="rId2"/>
          <a:stretch>
            <a:fillRect/>
          </a:stretch>
        </p:blipFill>
        <p:spPr>
          <a:xfrm>
            <a:off x="0" y="551046"/>
            <a:ext cx="12192000" cy="5755908"/>
          </a:xfrm>
          <a:prstGeom prst="rect">
            <a:avLst/>
          </a:prstGeom>
        </p:spPr>
      </p:pic>
    </p:spTree>
    <p:extLst>
      <p:ext uri="{BB962C8B-B14F-4D97-AF65-F5344CB8AC3E}">
        <p14:creationId xmlns:p14="http://schemas.microsoft.com/office/powerpoint/2010/main" val="379679881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Posição de Conteúdo 4" descr="Uma imagem com texto, pessoa, mulher, fêmea&#10;&#10;Descrição gerada automaticamente">
            <a:extLst>
              <a:ext uri="{FF2B5EF4-FFF2-40B4-BE49-F238E27FC236}">
                <a16:creationId xmlns:a16="http://schemas.microsoft.com/office/drawing/2014/main" id="{CF53D6FF-CF0A-4AA8-89B2-9083586A7965}"/>
              </a:ext>
            </a:extLst>
          </p:cNvPr>
          <p:cNvPicPr>
            <a:picLocks noGrp="1" noChangeAspect="1"/>
          </p:cNvPicPr>
          <p:nvPr>
            <p:ph idx="1"/>
          </p:nvPr>
        </p:nvPicPr>
        <p:blipFill rotWithShape="1">
          <a:blip r:embed="rId2"/>
          <a:srcRect b="4570"/>
          <a:stretch/>
        </p:blipFill>
        <p:spPr>
          <a:xfrm>
            <a:off x="1359704" y="457200"/>
            <a:ext cx="9472592" cy="5943600"/>
          </a:xfrm>
          <a:prstGeom prst="rect">
            <a:avLst/>
          </a:prstGeom>
        </p:spPr>
      </p:pic>
    </p:spTree>
    <p:extLst>
      <p:ext uri="{BB962C8B-B14F-4D97-AF65-F5344CB8AC3E}">
        <p14:creationId xmlns:p14="http://schemas.microsoft.com/office/powerpoint/2010/main" val="4358608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39664" b="39664"/>
          <a:stretch/>
        </p:blipFill>
        <p:spPr>
          <a:xfrm>
            <a:off x="1" y="2847859"/>
            <a:ext cx="12192000" cy="2087698"/>
          </a:xfrm>
        </p:spPr>
      </p:pic>
      <p:sp>
        <p:nvSpPr>
          <p:cNvPr id="19" name="Rectangle 18"/>
          <p:cNvSpPr/>
          <p:nvPr/>
        </p:nvSpPr>
        <p:spPr>
          <a:xfrm>
            <a:off x="531" y="2831707"/>
            <a:ext cx="12192000" cy="2087699"/>
          </a:xfrm>
          <a:prstGeom prst="rect">
            <a:avLst/>
          </a:prstGeom>
          <a:solidFill>
            <a:srgbClr val="009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Box 1"/>
          <p:cNvSpPr txBox="1"/>
          <p:nvPr/>
        </p:nvSpPr>
        <p:spPr>
          <a:xfrm>
            <a:off x="978664" y="865281"/>
            <a:ext cx="4074886" cy="523220"/>
          </a:xfrm>
          <a:prstGeom prst="rect">
            <a:avLst/>
          </a:prstGeom>
          <a:noFill/>
        </p:spPr>
        <p:txBody>
          <a:bodyPr wrap="square" rtlCol="0">
            <a:spAutoFit/>
          </a:bodyPr>
          <a:lstStyle/>
          <a:p>
            <a:r>
              <a:rPr lang="id-ID" sz="2800" b="1" dirty="0">
                <a:latin typeface="Montserrat Black" panose="00000A00000000000000" pitchFamily="2" charset="0"/>
              </a:rPr>
              <a:t>CONTACT</a:t>
            </a:r>
          </a:p>
        </p:txBody>
      </p:sp>
      <p:sp>
        <p:nvSpPr>
          <p:cNvPr id="13" name="Rectangle 12"/>
          <p:cNvSpPr/>
          <p:nvPr/>
        </p:nvSpPr>
        <p:spPr>
          <a:xfrm>
            <a:off x="2734458" y="3608413"/>
            <a:ext cx="6740332" cy="413062"/>
          </a:xfrm>
          <a:prstGeom prst="rect">
            <a:avLst/>
          </a:prstGeom>
        </p:spPr>
        <p:txBody>
          <a:bodyPr wrap="square">
            <a:spAutoFit/>
          </a:bodyPr>
          <a:lstStyle/>
          <a:p>
            <a:pPr algn="ctr">
              <a:lnSpc>
                <a:spcPct val="150000"/>
              </a:lnSpc>
            </a:pPr>
            <a:r>
              <a:rPr lang="en-US" sz="1600" i="1" dirty="0">
                <a:solidFill>
                  <a:schemeClr val="bg1"/>
                </a:solidFill>
              </a:rPr>
              <a:t>Thank you for your attention!</a:t>
            </a:r>
            <a:endParaRPr lang="id-ID" sz="1600" i="1" dirty="0">
              <a:solidFill>
                <a:schemeClr val="bg1"/>
              </a:solidFill>
            </a:endParaRPr>
          </a:p>
        </p:txBody>
      </p:sp>
      <p:sp>
        <p:nvSpPr>
          <p:cNvPr id="26" name="TextBox 25"/>
          <p:cNvSpPr txBox="1"/>
          <p:nvPr/>
        </p:nvSpPr>
        <p:spPr>
          <a:xfrm>
            <a:off x="6984694" y="955281"/>
            <a:ext cx="4461831" cy="272703"/>
          </a:xfrm>
          <a:prstGeom prst="rect">
            <a:avLst/>
          </a:prstGeom>
          <a:noFill/>
        </p:spPr>
        <p:txBody>
          <a:bodyPr wrap="square" rtlCol="0">
            <a:spAutoFit/>
          </a:bodyPr>
          <a:lstStyle/>
          <a:p>
            <a:pPr>
              <a:lnSpc>
                <a:spcPct val="150000"/>
              </a:lnSpc>
            </a:pPr>
            <a:r>
              <a:rPr lang="en-US" sz="900" dirty="0">
                <a:solidFill>
                  <a:schemeClr val="bg1">
                    <a:lumMod val="50000"/>
                  </a:schemeClr>
                </a:solidFill>
              </a:rPr>
              <a:t>Instituto Politécnico de Coimbra</a:t>
            </a:r>
            <a:endParaRPr lang="id-ID" sz="900" dirty="0">
              <a:solidFill>
                <a:schemeClr val="bg1">
                  <a:lumMod val="50000"/>
                </a:schemeClr>
              </a:solidFill>
            </a:endParaRPr>
          </a:p>
        </p:txBody>
      </p:sp>
      <p:sp>
        <p:nvSpPr>
          <p:cNvPr id="28" name="TextBox 27"/>
          <p:cNvSpPr txBox="1"/>
          <p:nvPr/>
        </p:nvSpPr>
        <p:spPr>
          <a:xfrm>
            <a:off x="6984694" y="1762319"/>
            <a:ext cx="4461831" cy="272703"/>
          </a:xfrm>
          <a:prstGeom prst="rect">
            <a:avLst/>
          </a:prstGeom>
          <a:noFill/>
        </p:spPr>
        <p:txBody>
          <a:bodyPr wrap="square" rtlCol="0">
            <a:spAutoFit/>
          </a:bodyPr>
          <a:lstStyle/>
          <a:p>
            <a:pPr>
              <a:lnSpc>
                <a:spcPct val="150000"/>
              </a:lnSpc>
            </a:pPr>
            <a:r>
              <a:rPr lang="en-US" sz="900" dirty="0">
                <a:solidFill>
                  <a:schemeClr val="bg1">
                    <a:lumMod val="50000"/>
                  </a:schemeClr>
                </a:solidFill>
              </a:rPr>
              <a:t>ISEKI Food Association</a:t>
            </a:r>
            <a:endParaRPr lang="id-ID" sz="900" dirty="0">
              <a:solidFill>
                <a:schemeClr val="bg1">
                  <a:lumMod val="50000"/>
                </a:schemeClr>
              </a:solidFill>
            </a:endParaRPr>
          </a:p>
        </p:txBody>
      </p:sp>
      <p:sp>
        <p:nvSpPr>
          <p:cNvPr id="30" name="TextBox 29"/>
          <p:cNvSpPr txBox="1"/>
          <p:nvPr/>
        </p:nvSpPr>
        <p:spPr>
          <a:xfrm>
            <a:off x="6984693" y="705234"/>
            <a:ext cx="1759507" cy="276999"/>
          </a:xfrm>
          <a:prstGeom prst="rect">
            <a:avLst/>
          </a:prstGeom>
          <a:noFill/>
        </p:spPr>
        <p:txBody>
          <a:bodyPr wrap="square" rtlCol="0">
            <a:spAutoFit/>
          </a:bodyPr>
          <a:lstStyle/>
          <a:p>
            <a:r>
              <a:rPr lang="pt-PT" sz="1200" b="1" dirty="0">
                <a:solidFill>
                  <a:srgbClr val="009D40"/>
                </a:solidFill>
                <a:latin typeface="+mj-lt"/>
                <a:ea typeface="PT Sans" panose="020B0503020203020204" pitchFamily="34" charset="0"/>
              </a:rPr>
              <a:t>ruicosta@esac.pt</a:t>
            </a:r>
            <a:endParaRPr lang="id-ID" sz="1200" b="1" dirty="0">
              <a:solidFill>
                <a:srgbClr val="009D40"/>
              </a:solidFill>
              <a:latin typeface="+mj-lt"/>
              <a:ea typeface="PT Sans" panose="020B0503020203020204" pitchFamily="34" charset="0"/>
            </a:endParaRPr>
          </a:p>
        </p:txBody>
      </p:sp>
      <p:sp>
        <p:nvSpPr>
          <p:cNvPr id="31" name="TextBox 30"/>
          <p:cNvSpPr txBox="1"/>
          <p:nvPr/>
        </p:nvSpPr>
        <p:spPr>
          <a:xfrm>
            <a:off x="6984693" y="1495267"/>
            <a:ext cx="2700727" cy="276999"/>
          </a:xfrm>
          <a:prstGeom prst="rect">
            <a:avLst/>
          </a:prstGeom>
          <a:noFill/>
        </p:spPr>
        <p:txBody>
          <a:bodyPr wrap="square" rtlCol="0">
            <a:spAutoFit/>
          </a:bodyPr>
          <a:lstStyle/>
          <a:p>
            <a:r>
              <a:rPr lang="pt-PT" sz="1200" b="1" dirty="0">
                <a:solidFill>
                  <a:srgbClr val="009D40"/>
                </a:solidFill>
                <a:latin typeface="+mj-lt"/>
                <a:ea typeface="PT Sans" panose="020B0503020203020204" pitchFamily="34" charset="0"/>
              </a:rPr>
              <a:t>rui.costa@iseki-food.net</a:t>
            </a:r>
            <a:endParaRPr lang="id-ID" sz="1200" b="1" dirty="0">
              <a:solidFill>
                <a:srgbClr val="009D40"/>
              </a:solidFill>
              <a:latin typeface="+mj-lt"/>
              <a:ea typeface="PT Sans" panose="020B0503020203020204" pitchFamily="34" charset="0"/>
            </a:endParaRPr>
          </a:p>
        </p:txBody>
      </p:sp>
      <p:sp>
        <p:nvSpPr>
          <p:cNvPr id="33" name="Oval 32"/>
          <p:cNvSpPr/>
          <p:nvPr/>
        </p:nvSpPr>
        <p:spPr>
          <a:xfrm>
            <a:off x="6815768" y="757655"/>
            <a:ext cx="168926" cy="168926"/>
          </a:xfrm>
          <a:prstGeom prst="ellipse">
            <a:avLst/>
          </a:prstGeom>
          <a:solidFill>
            <a:srgbClr val="009D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34" name="Oval 33"/>
          <p:cNvSpPr/>
          <p:nvPr/>
        </p:nvSpPr>
        <p:spPr>
          <a:xfrm>
            <a:off x="6815768" y="1545314"/>
            <a:ext cx="168926" cy="168926"/>
          </a:xfrm>
          <a:prstGeom prst="ellipse">
            <a:avLst/>
          </a:prstGeom>
          <a:solidFill>
            <a:srgbClr val="009D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cxnSp>
        <p:nvCxnSpPr>
          <p:cNvPr id="15" name="Straight Connector 14"/>
          <p:cNvCxnSpPr/>
          <p:nvPr/>
        </p:nvCxnSpPr>
        <p:spPr>
          <a:xfrm flipH="1">
            <a:off x="1044766" y="842117"/>
            <a:ext cx="520390" cy="1"/>
          </a:xfrm>
          <a:prstGeom prst="line">
            <a:avLst/>
          </a:prstGeom>
          <a:ln w="63500">
            <a:solidFill>
              <a:srgbClr val="009D4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815768" y="2310254"/>
            <a:ext cx="2315379" cy="246221"/>
          </a:xfrm>
          <a:prstGeom prst="rect">
            <a:avLst/>
          </a:prstGeom>
          <a:noFill/>
        </p:spPr>
        <p:txBody>
          <a:bodyPr wrap="square" rtlCol="0">
            <a:spAutoFit/>
          </a:bodyPr>
          <a:lstStyle/>
          <a:p>
            <a:r>
              <a:rPr lang="id-ID" sz="1000" spc="300" dirty="0">
                <a:solidFill>
                  <a:srgbClr val="009D40"/>
                </a:solidFill>
              </a:rPr>
              <a:t>EQVEGAN</a:t>
            </a:r>
            <a:r>
              <a:rPr lang="pt-PT" sz="1000" spc="300" dirty="0">
                <a:solidFill>
                  <a:srgbClr val="009D40"/>
                </a:solidFill>
              </a:rPr>
              <a:t>.EU</a:t>
            </a:r>
            <a:endParaRPr lang="id-ID" sz="1000" spc="300" dirty="0">
              <a:solidFill>
                <a:srgbClr val="009D40"/>
              </a:solidFill>
            </a:endParaRPr>
          </a:p>
        </p:txBody>
      </p:sp>
      <p:sp>
        <p:nvSpPr>
          <p:cNvPr id="17" name="CaixaDeTexto 16">
            <a:extLst>
              <a:ext uri="{FF2B5EF4-FFF2-40B4-BE49-F238E27FC236}">
                <a16:creationId xmlns:a16="http://schemas.microsoft.com/office/drawing/2014/main" id="{02FE418B-3433-4B50-B7D7-831350955EDF}"/>
              </a:ext>
            </a:extLst>
          </p:cNvPr>
          <p:cNvSpPr txBox="1"/>
          <p:nvPr/>
        </p:nvSpPr>
        <p:spPr>
          <a:xfrm>
            <a:off x="189019" y="5593171"/>
            <a:ext cx="4734492" cy="769441"/>
          </a:xfrm>
          <a:prstGeom prst="rect">
            <a:avLst/>
          </a:prstGeom>
          <a:noFill/>
        </p:spPr>
        <p:txBody>
          <a:bodyPr wrap="square">
            <a:spAutoFit/>
          </a:bodyPr>
          <a:lstStyle/>
          <a:p>
            <a:r>
              <a:rPr lang="pt-PT" sz="1100" dirty="0"/>
              <a:t>ERASMUS+ Sector </a:t>
            </a:r>
            <a:r>
              <a:rPr lang="pt-PT" sz="1100" dirty="0" err="1"/>
              <a:t>Skills</a:t>
            </a:r>
            <a:r>
              <a:rPr lang="pt-PT" sz="1100" dirty="0"/>
              <a:t> </a:t>
            </a:r>
            <a:r>
              <a:rPr lang="pt-PT" sz="1100" dirty="0" err="1"/>
              <a:t>Alliance</a:t>
            </a:r>
            <a:r>
              <a:rPr lang="pt-PT" sz="1100" dirty="0"/>
              <a:t> EQVEGAN</a:t>
            </a:r>
          </a:p>
          <a:p>
            <a:r>
              <a:rPr lang="pt-PT" sz="1100" dirty="0" err="1"/>
              <a:t>European</a:t>
            </a:r>
            <a:r>
              <a:rPr lang="pt-PT" sz="1100" dirty="0"/>
              <a:t> </a:t>
            </a:r>
            <a:r>
              <a:rPr lang="pt-PT" sz="1100" dirty="0" err="1"/>
              <a:t>Qualifications</a:t>
            </a:r>
            <a:r>
              <a:rPr lang="pt-PT" sz="1100" dirty="0"/>
              <a:t> &amp; </a:t>
            </a:r>
            <a:r>
              <a:rPr lang="pt-PT" sz="1100" dirty="0" err="1"/>
              <a:t>Competences</a:t>
            </a:r>
            <a:r>
              <a:rPr lang="pt-PT" sz="1100" dirty="0"/>
              <a:t> for </a:t>
            </a:r>
            <a:r>
              <a:rPr lang="pt-PT" sz="1100" dirty="0" err="1"/>
              <a:t>the</a:t>
            </a:r>
            <a:r>
              <a:rPr lang="pt-PT" sz="1100" dirty="0"/>
              <a:t> Vegan Food </a:t>
            </a:r>
            <a:r>
              <a:rPr lang="pt-PT" sz="1100" dirty="0" err="1"/>
              <a:t>Industry</a:t>
            </a:r>
            <a:r>
              <a:rPr lang="pt-PT" sz="1100" dirty="0"/>
              <a:t>.</a:t>
            </a:r>
          </a:p>
          <a:p>
            <a:r>
              <a:rPr lang="pt-PT" sz="1100" dirty="0"/>
              <a:t>621581-EPP-1-2020-1-PT-EPPKA2-SSA-EQVEGAN.</a:t>
            </a:r>
          </a:p>
          <a:p>
            <a:r>
              <a:rPr lang="pt-PT" sz="1100" dirty="0" err="1"/>
              <a:t>Polytechnic</a:t>
            </a:r>
            <a:r>
              <a:rPr lang="pt-PT" sz="1100" dirty="0"/>
              <a:t> </a:t>
            </a:r>
            <a:r>
              <a:rPr lang="pt-PT" sz="1100" dirty="0" err="1"/>
              <a:t>Institute</a:t>
            </a:r>
            <a:r>
              <a:rPr lang="pt-PT" sz="1100" dirty="0"/>
              <a:t> of Coimbra.</a:t>
            </a:r>
          </a:p>
        </p:txBody>
      </p:sp>
      <p:sp>
        <p:nvSpPr>
          <p:cNvPr id="20" name="CaixaDeTexto 19">
            <a:extLst>
              <a:ext uri="{FF2B5EF4-FFF2-40B4-BE49-F238E27FC236}">
                <a16:creationId xmlns:a16="http://schemas.microsoft.com/office/drawing/2014/main" id="{6A8E4C84-3D35-49B8-9B74-59E9492ACD66}"/>
              </a:ext>
            </a:extLst>
          </p:cNvPr>
          <p:cNvSpPr txBox="1"/>
          <p:nvPr/>
        </p:nvSpPr>
        <p:spPr>
          <a:xfrm>
            <a:off x="7864446" y="5593171"/>
            <a:ext cx="4138535" cy="769441"/>
          </a:xfrm>
          <a:prstGeom prst="rect">
            <a:avLst/>
          </a:prstGeom>
          <a:noFill/>
        </p:spPr>
        <p:txBody>
          <a:bodyPr wrap="square">
            <a:spAutoFit/>
          </a:bodyPr>
          <a:lstStyle/>
          <a:p>
            <a:pPr algn="r"/>
            <a:r>
              <a:rPr lang="en-US" sz="1100" dirty="0"/>
              <a:t>This project has been funded with support from the European Commission. This document reflects the views only of the author, and the Commission cannot be held responsible for any use which may be made of the information contained therein.</a:t>
            </a:r>
            <a:endParaRPr lang="pt-PT" sz="1100" dirty="0"/>
          </a:p>
        </p:txBody>
      </p:sp>
      <p:pic>
        <p:nvPicPr>
          <p:cNvPr id="7" name="Imagem 6">
            <a:extLst>
              <a:ext uri="{FF2B5EF4-FFF2-40B4-BE49-F238E27FC236}">
                <a16:creationId xmlns:a16="http://schemas.microsoft.com/office/drawing/2014/main" id="{D030992B-ED44-49B3-97EA-0726872C73D6}"/>
              </a:ext>
            </a:extLst>
          </p:cNvPr>
          <p:cNvPicPr>
            <a:picLocks noChangeAspect="1"/>
          </p:cNvPicPr>
          <p:nvPr/>
        </p:nvPicPr>
        <p:blipFill rotWithShape="1">
          <a:blip r:embed="rId3"/>
          <a:srcRect l="27154" b="11990"/>
          <a:stretch/>
        </p:blipFill>
        <p:spPr>
          <a:xfrm>
            <a:off x="4757126" y="5511920"/>
            <a:ext cx="3216331" cy="850692"/>
          </a:xfrm>
          <a:prstGeom prst="rect">
            <a:avLst/>
          </a:prstGeom>
        </p:spPr>
      </p:pic>
      <p:sp>
        <p:nvSpPr>
          <p:cNvPr id="25" name="TextBox 15">
            <a:extLst>
              <a:ext uri="{FF2B5EF4-FFF2-40B4-BE49-F238E27FC236}">
                <a16:creationId xmlns:a16="http://schemas.microsoft.com/office/drawing/2014/main" id="{B8F91006-1395-4D94-9E11-C7CFA956F1A6}"/>
              </a:ext>
            </a:extLst>
          </p:cNvPr>
          <p:cNvSpPr txBox="1"/>
          <p:nvPr/>
        </p:nvSpPr>
        <p:spPr>
          <a:xfrm>
            <a:off x="9227060" y="2321787"/>
            <a:ext cx="2315379" cy="246221"/>
          </a:xfrm>
          <a:prstGeom prst="rect">
            <a:avLst/>
          </a:prstGeom>
          <a:noFill/>
        </p:spPr>
        <p:txBody>
          <a:bodyPr wrap="square" rtlCol="0">
            <a:spAutoFit/>
          </a:bodyPr>
          <a:lstStyle/>
          <a:p>
            <a:r>
              <a:rPr lang="pt-PT" sz="1000" spc="300" dirty="0">
                <a:solidFill>
                  <a:srgbClr val="009D40"/>
                </a:solidFill>
              </a:rPr>
              <a:t>FOOD-SKILLS.EU</a:t>
            </a:r>
            <a:endParaRPr lang="id-ID" sz="1000" spc="300" dirty="0">
              <a:solidFill>
                <a:srgbClr val="009D40"/>
              </a:solidFill>
            </a:endParaRPr>
          </a:p>
        </p:txBody>
      </p:sp>
    </p:spTree>
    <p:extLst>
      <p:ext uri="{BB962C8B-B14F-4D97-AF65-F5344CB8AC3E}">
        <p14:creationId xmlns:p14="http://schemas.microsoft.com/office/powerpoint/2010/main" val="319063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par>
                          <p:cTn id="25" fill="hold">
                            <p:stCondLst>
                              <p:cond delay="2500"/>
                            </p:stCondLst>
                            <p:childTnLst>
                              <p:par>
                                <p:cTn id="26" presetID="22" presetClass="entr" presetSubtype="4"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par>
                          <p:cTn id="29" fill="hold">
                            <p:stCondLst>
                              <p:cond delay="3000"/>
                            </p:stCondLst>
                            <p:childTnLst>
                              <p:par>
                                <p:cTn id="30" presetID="53" presetClass="entr" presetSubtype="16"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26">
                                            <p:txEl>
                                              <p:pRg st="0" end="0"/>
                                            </p:txEl>
                                          </p:spTgt>
                                        </p:tgtEl>
                                        <p:attrNameLst>
                                          <p:attrName>style.visibility</p:attrName>
                                        </p:attrNameLst>
                                      </p:cBhvr>
                                      <p:to>
                                        <p:strVal val="visible"/>
                                      </p:to>
                                    </p:set>
                                    <p:animEffect transition="in" filter="fade">
                                      <p:cBhvr>
                                        <p:cTn id="42" dur="500"/>
                                        <p:tgtEl>
                                          <p:spTgt spid="26">
                                            <p:txEl>
                                              <p:pRg st="0" end="0"/>
                                            </p:txEl>
                                          </p:spTgt>
                                        </p:tgtEl>
                                      </p:cBhvr>
                                    </p:animEffect>
                                    <p:anim calcmode="lin" valueType="num">
                                      <p:cBhvr>
                                        <p:cTn id="4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par>
                          <p:cTn id="45" fill="hold">
                            <p:stCondLst>
                              <p:cond delay="4500"/>
                            </p:stCondLst>
                            <p:childTnLst>
                              <p:par>
                                <p:cTn id="46" presetID="53" presetClass="entr" presetSubtype="16"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Effect transition="in" filter="fade">
                                      <p:cBhvr>
                                        <p:cTn id="50" dur="500"/>
                                        <p:tgtEl>
                                          <p:spTgt spid="34"/>
                                        </p:tgtEl>
                                      </p:cBhvr>
                                    </p:animEffect>
                                  </p:childTnLst>
                                </p:cTn>
                              </p:par>
                            </p:childTnLst>
                          </p:cTn>
                        </p:par>
                        <p:par>
                          <p:cTn id="51" fill="hold">
                            <p:stCondLst>
                              <p:cond delay="5000"/>
                            </p:stCondLst>
                            <p:childTnLst>
                              <p:par>
                                <p:cTn id="52" presetID="22" presetClass="entr" presetSubtype="8"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par>
                          <p:cTn id="55" fill="hold">
                            <p:stCondLst>
                              <p:cond delay="5500"/>
                            </p:stCondLst>
                            <p:childTnLst>
                              <p:par>
                                <p:cTn id="56" presetID="42" presetClass="entr" presetSubtype="0" fill="hold" nodeType="afterEffect">
                                  <p:stCondLst>
                                    <p:cond delay="0"/>
                                  </p:stCondLst>
                                  <p:childTnLst>
                                    <p:set>
                                      <p:cBhvr>
                                        <p:cTn id="57" dur="1" fill="hold">
                                          <p:stCondLst>
                                            <p:cond delay="0"/>
                                          </p:stCondLst>
                                        </p:cTn>
                                        <p:tgtEl>
                                          <p:spTgt spid="28">
                                            <p:txEl>
                                              <p:pRg st="0" end="0"/>
                                            </p:txEl>
                                          </p:spTgt>
                                        </p:tgtEl>
                                        <p:attrNameLst>
                                          <p:attrName>style.visibility</p:attrName>
                                        </p:attrNameLst>
                                      </p:cBhvr>
                                      <p:to>
                                        <p:strVal val="visible"/>
                                      </p:to>
                                    </p:set>
                                    <p:animEffect transition="in" filter="fade">
                                      <p:cBhvr>
                                        <p:cTn id="58" dur="500"/>
                                        <p:tgtEl>
                                          <p:spTgt spid="28">
                                            <p:txEl>
                                              <p:pRg st="0" end="0"/>
                                            </p:txEl>
                                          </p:spTgt>
                                        </p:tgtEl>
                                      </p:cBhvr>
                                    </p:animEffect>
                                    <p:anim calcmode="lin" valueType="num">
                                      <p:cBhvr>
                                        <p:cTn id="59"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60" dur="5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13" grpId="0"/>
      <p:bldP spid="30" grpId="0"/>
      <p:bldP spid="31" grpId="0"/>
      <p:bldP spid="33" grpId="0" animBg="1"/>
      <p:bldP spid="34" grpId="0" animBg="1"/>
      <p:bldP spid="16"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4348" y="2756817"/>
            <a:ext cx="3195929" cy="954107"/>
          </a:xfrm>
          <a:prstGeom prst="rect">
            <a:avLst/>
          </a:prstGeom>
          <a:noFill/>
        </p:spPr>
        <p:txBody>
          <a:bodyPr wrap="square" rtlCol="0">
            <a:spAutoFit/>
          </a:bodyPr>
          <a:lstStyle/>
          <a:p>
            <a:r>
              <a:rPr lang="pt-PT" sz="2800" b="1" dirty="0">
                <a:solidFill>
                  <a:srgbClr val="009D40"/>
                </a:solidFill>
                <a:latin typeface="+mj-lt"/>
              </a:rPr>
              <a:t>THIS</a:t>
            </a:r>
            <a:r>
              <a:rPr lang="id-ID" sz="2800" b="1" dirty="0">
                <a:solidFill>
                  <a:srgbClr val="009D40"/>
                </a:solidFill>
                <a:latin typeface="+mj-lt"/>
              </a:rPr>
              <a:t> </a:t>
            </a:r>
            <a:r>
              <a:rPr lang="pt-PT" sz="2800" b="1" dirty="0">
                <a:solidFill>
                  <a:srgbClr val="009D40"/>
                </a:solidFill>
                <a:latin typeface="+mj-lt"/>
              </a:rPr>
              <a:t>PRESENTATION</a:t>
            </a:r>
            <a:endParaRPr lang="id-ID" sz="2800" b="1" dirty="0">
              <a:solidFill>
                <a:srgbClr val="009D40"/>
              </a:solidFill>
              <a:latin typeface="+mj-lt"/>
            </a:endParaRPr>
          </a:p>
        </p:txBody>
      </p:sp>
      <p:grpSp>
        <p:nvGrpSpPr>
          <p:cNvPr id="25" name="Group 24"/>
          <p:cNvGrpSpPr/>
          <p:nvPr/>
        </p:nvGrpSpPr>
        <p:grpSpPr>
          <a:xfrm>
            <a:off x="3947686" y="1378323"/>
            <a:ext cx="628180" cy="544416"/>
            <a:chOff x="4752607" y="1348369"/>
            <a:chExt cx="628180" cy="544416"/>
          </a:xfrm>
        </p:grpSpPr>
        <p:sp>
          <p:nvSpPr>
            <p:cNvPr id="10" name="Oval 9"/>
            <p:cNvSpPr/>
            <p:nvPr/>
          </p:nvSpPr>
          <p:spPr>
            <a:xfrm>
              <a:off x="4794489" y="1348369"/>
              <a:ext cx="544416" cy="544416"/>
            </a:xfrm>
            <a:prstGeom prst="ellipse">
              <a:avLst/>
            </a:prstGeom>
            <a:no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latin typeface="+mj-lt"/>
              </a:endParaRPr>
            </a:p>
          </p:txBody>
        </p:sp>
        <p:sp>
          <p:nvSpPr>
            <p:cNvPr id="11" name="TextBox 10"/>
            <p:cNvSpPr txBox="1"/>
            <p:nvPr/>
          </p:nvSpPr>
          <p:spPr>
            <a:xfrm>
              <a:off x="4752607" y="1437705"/>
              <a:ext cx="628180" cy="369332"/>
            </a:xfrm>
            <a:prstGeom prst="rect">
              <a:avLst/>
            </a:prstGeom>
            <a:noFill/>
          </p:spPr>
          <p:txBody>
            <a:bodyPr wrap="square" rtlCol="0">
              <a:spAutoFit/>
            </a:bodyPr>
            <a:lstStyle/>
            <a:p>
              <a:pPr algn="ctr"/>
              <a:r>
                <a:rPr lang="id-ID" b="1" dirty="0">
                  <a:latin typeface="+mj-lt"/>
                  <a:ea typeface="PT Sans" panose="020B0503020203020204" pitchFamily="34" charset="0"/>
                </a:rPr>
                <a:t>01</a:t>
              </a:r>
            </a:p>
          </p:txBody>
        </p:sp>
      </p:grpSp>
      <p:grpSp>
        <p:nvGrpSpPr>
          <p:cNvPr id="13" name="Group 12"/>
          <p:cNvGrpSpPr/>
          <p:nvPr/>
        </p:nvGrpSpPr>
        <p:grpSpPr>
          <a:xfrm>
            <a:off x="3966311" y="2747396"/>
            <a:ext cx="628180" cy="544416"/>
            <a:chOff x="3552981" y="5738297"/>
            <a:chExt cx="628180" cy="544416"/>
          </a:xfrm>
        </p:grpSpPr>
        <p:sp>
          <p:nvSpPr>
            <p:cNvPr id="14" name="Oval 13"/>
            <p:cNvSpPr/>
            <p:nvPr/>
          </p:nvSpPr>
          <p:spPr>
            <a:xfrm>
              <a:off x="3594863" y="5738297"/>
              <a:ext cx="544416" cy="544416"/>
            </a:xfrm>
            <a:prstGeom prst="ellipse">
              <a:avLst/>
            </a:prstGeom>
            <a:no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latin typeface="+mj-lt"/>
              </a:endParaRPr>
            </a:p>
          </p:txBody>
        </p:sp>
        <p:sp>
          <p:nvSpPr>
            <p:cNvPr id="15" name="TextBox 14"/>
            <p:cNvSpPr txBox="1"/>
            <p:nvPr/>
          </p:nvSpPr>
          <p:spPr>
            <a:xfrm>
              <a:off x="3552981" y="5827633"/>
              <a:ext cx="628180" cy="369332"/>
            </a:xfrm>
            <a:prstGeom prst="rect">
              <a:avLst/>
            </a:prstGeom>
            <a:noFill/>
          </p:spPr>
          <p:txBody>
            <a:bodyPr wrap="square" rtlCol="0">
              <a:spAutoFit/>
            </a:bodyPr>
            <a:lstStyle/>
            <a:p>
              <a:pPr algn="ctr"/>
              <a:r>
                <a:rPr lang="id-ID" b="1" dirty="0">
                  <a:latin typeface="+mj-lt"/>
                  <a:ea typeface="PT Sans" panose="020B0503020203020204" pitchFamily="34" charset="0"/>
                </a:rPr>
                <a:t>02</a:t>
              </a:r>
            </a:p>
          </p:txBody>
        </p:sp>
      </p:grpSp>
      <p:grpSp>
        <p:nvGrpSpPr>
          <p:cNvPr id="17" name="Group 16"/>
          <p:cNvGrpSpPr/>
          <p:nvPr/>
        </p:nvGrpSpPr>
        <p:grpSpPr>
          <a:xfrm>
            <a:off x="3950225" y="4173206"/>
            <a:ext cx="628180" cy="544416"/>
            <a:chOff x="3552981" y="5738297"/>
            <a:chExt cx="628180" cy="544416"/>
          </a:xfrm>
        </p:grpSpPr>
        <p:sp>
          <p:nvSpPr>
            <p:cNvPr id="18" name="Oval 17"/>
            <p:cNvSpPr/>
            <p:nvPr/>
          </p:nvSpPr>
          <p:spPr>
            <a:xfrm>
              <a:off x="3594863" y="5738297"/>
              <a:ext cx="544416" cy="544416"/>
            </a:xfrm>
            <a:prstGeom prst="ellipse">
              <a:avLst/>
            </a:prstGeom>
            <a:noFill/>
            <a:ln>
              <a:solidFill>
                <a:schemeClr val="accent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latin typeface="+mj-lt"/>
              </a:endParaRPr>
            </a:p>
          </p:txBody>
        </p:sp>
        <p:sp>
          <p:nvSpPr>
            <p:cNvPr id="19" name="TextBox 18"/>
            <p:cNvSpPr txBox="1"/>
            <p:nvPr/>
          </p:nvSpPr>
          <p:spPr>
            <a:xfrm>
              <a:off x="3552981" y="5827633"/>
              <a:ext cx="628180" cy="369332"/>
            </a:xfrm>
            <a:prstGeom prst="rect">
              <a:avLst/>
            </a:prstGeom>
            <a:noFill/>
          </p:spPr>
          <p:txBody>
            <a:bodyPr wrap="square" rtlCol="0">
              <a:spAutoFit/>
            </a:bodyPr>
            <a:lstStyle/>
            <a:p>
              <a:pPr algn="ctr"/>
              <a:r>
                <a:rPr lang="id-ID" b="1" dirty="0">
                  <a:latin typeface="+mj-lt"/>
                  <a:ea typeface="PT Sans" panose="020B0503020203020204" pitchFamily="34" charset="0"/>
                </a:rPr>
                <a:t>03</a:t>
              </a:r>
            </a:p>
          </p:txBody>
        </p:sp>
      </p:grpSp>
      <p:cxnSp>
        <p:nvCxnSpPr>
          <p:cNvPr id="20" name="Straight Connector 19"/>
          <p:cNvCxnSpPr>
            <a:cxnSpLocks/>
          </p:cNvCxnSpPr>
          <p:nvPr/>
        </p:nvCxnSpPr>
        <p:spPr>
          <a:xfrm>
            <a:off x="498992" y="2733669"/>
            <a:ext cx="576577" cy="2"/>
          </a:xfrm>
          <a:prstGeom prst="line">
            <a:avLst/>
          </a:prstGeom>
          <a:ln w="63500">
            <a:solidFill>
              <a:srgbClr val="009D4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16597" y="1451256"/>
            <a:ext cx="2300651" cy="1384995"/>
          </a:xfrm>
          <a:prstGeom prst="rect">
            <a:avLst/>
          </a:prstGeom>
          <a:noFill/>
        </p:spPr>
        <p:txBody>
          <a:bodyPr wrap="square" rtlCol="0">
            <a:spAutoFit/>
          </a:bodyPr>
          <a:lstStyle/>
          <a:p>
            <a:r>
              <a:rPr lang="en-US" sz="1400" b="1" dirty="0">
                <a:latin typeface="+mj-lt"/>
                <a:ea typeface="PT Sans" panose="020B0503020203020204" pitchFamily="34" charset="0"/>
              </a:rPr>
              <a:t>Driving forces for change of the training of food industry professionals</a:t>
            </a:r>
          </a:p>
          <a:p>
            <a:endParaRPr lang="id-ID" sz="1400" b="1" dirty="0">
              <a:latin typeface="+mj-lt"/>
              <a:ea typeface="PT Sans" panose="020B0503020203020204" pitchFamily="34" charset="0"/>
            </a:endParaRPr>
          </a:p>
        </p:txBody>
      </p:sp>
      <p:sp>
        <p:nvSpPr>
          <p:cNvPr id="26" name="TextBox 25"/>
          <p:cNvSpPr txBox="1"/>
          <p:nvPr/>
        </p:nvSpPr>
        <p:spPr>
          <a:xfrm>
            <a:off x="4758702" y="2836732"/>
            <a:ext cx="1959676" cy="523220"/>
          </a:xfrm>
          <a:prstGeom prst="rect">
            <a:avLst/>
          </a:prstGeom>
          <a:noFill/>
        </p:spPr>
        <p:txBody>
          <a:bodyPr wrap="square" rtlCol="0">
            <a:spAutoFit/>
          </a:bodyPr>
          <a:lstStyle/>
          <a:p>
            <a:pPr lvl="0"/>
            <a:r>
              <a:rPr lang="pt-PT" sz="1400" b="1" dirty="0">
                <a:solidFill>
                  <a:prstClr val="black"/>
                </a:solidFill>
                <a:latin typeface="Montserrat Black"/>
                <a:ea typeface="PT Sans" panose="020B0503020203020204" pitchFamily="34" charset="0"/>
              </a:rPr>
              <a:t>EQVEGAN trainings</a:t>
            </a:r>
            <a:endParaRPr lang="id-ID" sz="1400" b="1" dirty="0">
              <a:solidFill>
                <a:prstClr val="black"/>
              </a:solidFill>
              <a:latin typeface="Montserrat Black"/>
              <a:ea typeface="PT Sans" panose="020B0503020203020204" pitchFamily="34" charset="0"/>
            </a:endParaRPr>
          </a:p>
        </p:txBody>
      </p:sp>
      <p:pic>
        <p:nvPicPr>
          <p:cNvPr id="4" name="Picture Placeholder 3"/>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2772" r="22772"/>
          <a:stretch/>
        </p:blipFill>
        <p:spPr>
          <a:xfrm>
            <a:off x="7558269" y="0"/>
            <a:ext cx="4633732" cy="6858000"/>
          </a:xfrm>
        </p:spPr>
      </p:pic>
      <p:sp>
        <p:nvSpPr>
          <p:cNvPr id="31" name="TextBox 25">
            <a:extLst>
              <a:ext uri="{FF2B5EF4-FFF2-40B4-BE49-F238E27FC236}">
                <a16:creationId xmlns:a16="http://schemas.microsoft.com/office/drawing/2014/main" id="{8405D2AE-FE94-4720-A7EE-7888A772BA68}"/>
              </a:ext>
            </a:extLst>
          </p:cNvPr>
          <p:cNvSpPr txBox="1"/>
          <p:nvPr/>
        </p:nvSpPr>
        <p:spPr>
          <a:xfrm>
            <a:off x="4711202" y="4271654"/>
            <a:ext cx="1959676" cy="954107"/>
          </a:xfrm>
          <a:prstGeom prst="rect">
            <a:avLst/>
          </a:prstGeom>
          <a:noFill/>
        </p:spPr>
        <p:txBody>
          <a:bodyPr wrap="square" rtlCol="0">
            <a:spAutoFit/>
          </a:bodyPr>
          <a:lstStyle/>
          <a:p>
            <a:r>
              <a:rPr lang="pt-PT" sz="1400" b="1" dirty="0">
                <a:latin typeface="+mj-lt"/>
                <a:ea typeface="PT Sans" panose="020B0503020203020204" pitchFamily="34" charset="0"/>
              </a:rPr>
              <a:t>EQVEGAN </a:t>
            </a:r>
            <a:r>
              <a:rPr lang="pt-PT" sz="1400" b="1" dirty="0" err="1">
                <a:latin typeface="+mj-lt"/>
                <a:ea typeface="PT Sans" panose="020B0503020203020204" pitchFamily="34" charset="0"/>
              </a:rPr>
              <a:t>certification</a:t>
            </a:r>
            <a:r>
              <a:rPr lang="pt-PT" sz="1400" b="1" dirty="0">
                <a:latin typeface="+mj-lt"/>
                <a:ea typeface="PT Sans" panose="020B0503020203020204" pitchFamily="34" charset="0"/>
              </a:rPr>
              <a:t> and </a:t>
            </a:r>
            <a:r>
              <a:rPr lang="pt-PT" sz="1400" b="1" dirty="0" err="1">
                <a:latin typeface="+mj-lt"/>
                <a:ea typeface="PT Sans" panose="020B0503020203020204" pitchFamily="34" charset="0"/>
              </a:rPr>
              <a:t>work-based</a:t>
            </a:r>
            <a:r>
              <a:rPr lang="pt-PT" sz="1400" b="1" dirty="0">
                <a:latin typeface="+mj-lt"/>
                <a:ea typeface="PT Sans" panose="020B0503020203020204" pitchFamily="34" charset="0"/>
              </a:rPr>
              <a:t> </a:t>
            </a:r>
            <a:r>
              <a:rPr lang="pt-PT" sz="1400" b="1" dirty="0" err="1">
                <a:latin typeface="+mj-lt"/>
                <a:ea typeface="PT Sans" panose="020B0503020203020204" pitchFamily="34" charset="0"/>
              </a:rPr>
              <a:t>learning</a:t>
            </a:r>
            <a:endParaRPr lang="id-ID" sz="1400" b="1" dirty="0">
              <a:latin typeface="+mj-lt"/>
              <a:ea typeface="PT Sans" panose="020B0503020203020204" pitchFamily="34" charset="0"/>
            </a:endParaRPr>
          </a:p>
        </p:txBody>
      </p:sp>
      <p:pic>
        <p:nvPicPr>
          <p:cNvPr id="2" name="Imagem 4">
            <a:extLst>
              <a:ext uri="{FF2B5EF4-FFF2-40B4-BE49-F238E27FC236}">
                <a16:creationId xmlns:a16="http://schemas.microsoft.com/office/drawing/2014/main" id="{B9F29294-8911-DCCD-DA58-01A00EA08C64}"/>
              </a:ext>
            </a:extLst>
          </p:cNvPr>
          <p:cNvPicPr>
            <a:picLocks noChangeAspect="1"/>
          </p:cNvPicPr>
          <p:nvPr/>
        </p:nvPicPr>
        <p:blipFill>
          <a:blip r:embed="rId4"/>
          <a:stretch>
            <a:fillRect/>
          </a:stretch>
        </p:blipFill>
        <p:spPr>
          <a:xfrm>
            <a:off x="446152" y="6475755"/>
            <a:ext cx="1641514" cy="383360"/>
          </a:xfrm>
          <a:prstGeom prst="rect">
            <a:avLst/>
          </a:prstGeom>
        </p:spPr>
      </p:pic>
      <p:pic>
        <p:nvPicPr>
          <p:cNvPr id="12" name="Imagem 5">
            <a:extLst>
              <a:ext uri="{FF2B5EF4-FFF2-40B4-BE49-F238E27FC236}">
                <a16:creationId xmlns:a16="http://schemas.microsoft.com/office/drawing/2014/main" id="{01093F76-FC4D-838A-EB35-9ABCCE0B1711}"/>
              </a:ext>
            </a:extLst>
          </p:cNvPr>
          <p:cNvPicPr>
            <a:picLocks noChangeAspect="1"/>
          </p:cNvPicPr>
          <p:nvPr/>
        </p:nvPicPr>
        <p:blipFill>
          <a:blip r:embed="rId5"/>
          <a:stretch>
            <a:fillRect/>
          </a:stretch>
        </p:blipFill>
        <p:spPr>
          <a:xfrm>
            <a:off x="10634909" y="6474640"/>
            <a:ext cx="423572" cy="383360"/>
          </a:xfrm>
          <a:prstGeom prst="rect">
            <a:avLst/>
          </a:prstGeom>
        </p:spPr>
      </p:pic>
      <p:pic>
        <p:nvPicPr>
          <p:cNvPr id="16" name="Imagem 6">
            <a:extLst>
              <a:ext uri="{FF2B5EF4-FFF2-40B4-BE49-F238E27FC236}">
                <a16:creationId xmlns:a16="http://schemas.microsoft.com/office/drawing/2014/main" id="{499EEDE6-3154-3B5D-E8CA-CA7A2BE911D7}"/>
              </a:ext>
            </a:extLst>
          </p:cNvPr>
          <p:cNvPicPr>
            <a:picLocks noChangeAspect="1"/>
          </p:cNvPicPr>
          <p:nvPr/>
        </p:nvPicPr>
        <p:blipFill>
          <a:blip r:embed="rId6"/>
          <a:stretch>
            <a:fillRect/>
          </a:stretch>
        </p:blipFill>
        <p:spPr>
          <a:xfrm>
            <a:off x="10099972" y="6440510"/>
            <a:ext cx="316425" cy="383361"/>
          </a:xfrm>
          <a:prstGeom prst="rect">
            <a:avLst/>
          </a:prstGeom>
        </p:spPr>
      </p:pic>
      <p:pic>
        <p:nvPicPr>
          <p:cNvPr id="23" name="Imagem 8">
            <a:extLst>
              <a:ext uri="{FF2B5EF4-FFF2-40B4-BE49-F238E27FC236}">
                <a16:creationId xmlns:a16="http://schemas.microsoft.com/office/drawing/2014/main" id="{15BF57DE-1955-0317-0FB0-E7DFA285BF71}"/>
              </a:ext>
            </a:extLst>
          </p:cNvPr>
          <p:cNvPicPr>
            <a:picLocks noChangeAspect="1"/>
          </p:cNvPicPr>
          <p:nvPr/>
        </p:nvPicPr>
        <p:blipFill>
          <a:blip r:embed="rId7"/>
          <a:stretch>
            <a:fillRect/>
          </a:stretch>
        </p:blipFill>
        <p:spPr>
          <a:xfrm>
            <a:off x="11207427" y="6557190"/>
            <a:ext cx="623601" cy="218260"/>
          </a:xfrm>
          <a:prstGeom prst="rect">
            <a:avLst/>
          </a:prstGeom>
        </p:spPr>
      </p:pic>
      <p:sp>
        <p:nvSpPr>
          <p:cNvPr id="3" name="TextBox 13">
            <a:extLst>
              <a:ext uri="{FF2B5EF4-FFF2-40B4-BE49-F238E27FC236}">
                <a16:creationId xmlns:a16="http://schemas.microsoft.com/office/drawing/2014/main" id="{EA7C62FF-233C-801A-7E93-68E034B18162}"/>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51072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6"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a16="http://schemas.microsoft.com/office/drawing/2014/main" id="{1A7755A4-68E0-5941-9B45-CBD0AB4A6D4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6047" b="16047"/>
          <a:stretch>
            <a:fillRect/>
          </a:stretch>
        </p:blipFill>
        <p:spPr/>
      </p:pic>
      <p:sp>
        <p:nvSpPr>
          <p:cNvPr id="5" name="Rectangle 4"/>
          <p:cNvSpPr/>
          <p:nvPr/>
        </p:nvSpPr>
        <p:spPr>
          <a:xfrm>
            <a:off x="965808" y="520157"/>
            <a:ext cx="6754637" cy="1754326"/>
          </a:xfrm>
          <a:prstGeom prst="rect">
            <a:avLst/>
          </a:prstGeom>
        </p:spPr>
        <p:txBody>
          <a:bodyPr wrap="square">
            <a:spAutoFit/>
          </a:bodyPr>
          <a:lstStyle/>
          <a:p>
            <a:r>
              <a:rPr lang="en-US" sz="3600" dirty="0">
                <a:solidFill>
                  <a:schemeClr val="bg1"/>
                </a:solidFill>
                <a:latin typeface="+mj-lt"/>
              </a:rPr>
              <a:t>Driving forces for change of the training of food industry professionals</a:t>
            </a:r>
          </a:p>
        </p:txBody>
      </p:sp>
      <p:cxnSp>
        <p:nvCxnSpPr>
          <p:cNvPr id="6" name="Straight Connector 5"/>
          <p:cNvCxnSpPr/>
          <p:nvPr/>
        </p:nvCxnSpPr>
        <p:spPr>
          <a:xfrm flipH="1" flipV="1">
            <a:off x="1089300" y="2170445"/>
            <a:ext cx="860971" cy="765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7" name="Marcador de Posição de Conteúdo 3">
            <a:extLst>
              <a:ext uri="{FF2B5EF4-FFF2-40B4-BE49-F238E27FC236}">
                <a16:creationId xmlns:a16="http://schemas.microsoft.com/office/drawing/2014/main" id="{78C200BB-272C-4BD1-8282-CAD1CE9E25D6}"/>
              </a:ext>
            </a:extLst>
          </p:cNvPr>
          <p:cNvGraphicFramePr>
            <a:graphicFrameLocks/>
          </p:cNvGraphicFramePr>
          <p:nvPr>
            <p:extLst>
              <p:ext uri="{D42A27DB-BD31-4B8C-83A1-F6EECF244321}">
                <p14:modId xmlns:p14="http://schemas.microsoft.com/office/powerpoint/2010/main" val="3941622653"/>
              </p:ext>
            </p:extLst>
          </p:nvPr>
        </p:nvGraphicFramePr>
        <p:xfrm>
          <a:off x="2901389" y="2782522"/>
          <a:ext cx="8694575" cy="3601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m 5">
            <a:extLst>
              <a:ext uri="{FF2B5EF4-FFF2-40B4-BE49-F238E27FC236}">
                <a16:creationId xmlns:a16="http://schemas.microsoft.com/office/drawing/2014/main" id="{24D90F77-74DF-300A-3A19-E6EB4500869B}"/>
              </a:ext>
            </a:extLst>
          </p:cNvPr>
          <p:cNvPicPr>
            <a:picLocks noChangeAspect="1"/>
          </p:cNvPicPr>
          <p:nvPr/>
        </p:nvPicPr>
        <p:blipFill>
          <a:blip r:embed="rId8"/>
          <a:stretch>
            <a:fillRect/>
          </a:stretch>
        </p:blipFill>
        <p:spPr>
          <a:xfrm>
            <a:off x="10634909" y="6474640"/>
            <a:ext cx="423572" cy="383360"/>
          </a:xfrm>
          <a:prstGeom prst="rect">
            <a:avLst/>
          </a:prstGeom>
        </p:spPr>
      </p:pic>
      <p:pic>
        <p:nvPicPr>
          <p:cNvPr id="4" name="Imagem 6">
            <a:extLst>
              <a:ext uri="{FF2B5EF4-FFF2-40B4-BE49-F238E27FC236}">
                <a16:creationId xmlns:a16="http://schemas.microsoft.com/office/drawing/2014/main" id="{DD885762-C431-D6E8-46F4-51922060CF5D}"/>
              </a:ext>
            </a:extLst>
          </p:cNvPr>
          <p:cNvPicPr>
            <a:picLocks noChangeAspect="1"/>
          </p:cNvPicPr>
          <p:nvPr/>
        </p:nvPicPr>
        <p:blipFill>
          <a:blip r:embed="rId9"/>
          <a:stretch>
            <a:fillRect/>
          </a:stretch>
        </p:blipFill>
        <p:spPr>
          <a:xfrm>
            <a:off x="10099972" y="6440510"/>
            <a:ext cx="316425" cy="383361"/>
          </a:xfrm>
          <a:prstGeom prst="rect">
            <a:avLst/>
          </a:prstGeom>
        </p:spPr>
      </p:pic>
      <p:pic>
        <p:nvPicPr>
          <p:cNvPr id="9" name="Imagem 8">
            <a:extLst>
              <a:ext uri="{FF2B5EF4-FFF2-40B4-BE49-F238E27FC236}">
                <a16:creationId xmlns:a16="http://schemas.microsoft.com/office/drawing/2014/main" id="{5F4A1195-A032-4801-7329-C8B8BD084F34}"/>
              </a:ext>
            </a:extLst>
          </p:cNvPr>
          <p:cNvPicPr>
            <a:picLocks noChangeAspect="1"/>
          </p:cNvPicPr>
          <p:nvPr/>
        </p:nvPicPr>
        <p:blipFill>
          <a:blip r:embed="rId10"/>
          <a:stretch>
            <a:fillRect/>
          </a:stretch>
        </p:blipFill>
        <p:spPr>
          <a:xfrm>
            <a:off x="11207427" y="6557190"/>
            <a:ext cx="623601" cy="218260"/>
          </a:xfrm>
          <a:prstGeom prst="rect">
            <a:avLst/>
          </a:prstGeom>
        </p:spPr>
      </p:pic>
      <p:pic>
        <p:nvPicPr>
          <p:cNvPr id="10" name="Picture 9" descr="Logo&#10;&#10;Description automatically generated">
            <a:extLst>
              <a:ext uri="{FF2B5EF4-FFF2-40B4-BE49-F238E27FC236}">
                <a16:creationId xmlns:a16="http://schemas.microsoft.com/office/drawing/2014/main" id="{8F79DEFF-8628-27E8-1E25-60DC27EAF8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0083" y="6440510"/>
            <a:ext cx="1641513" cy="424123"/>
          </a:xfrm>
          <a:prstGeom prst="rect">
            <a:avLst/>
          </a:prstGeom>
        </p:spPr>
      </p:pic>
    </p:spTree>
    <p:extLst>
      <p:ext uri="{BB962C8B-B14F-4D97-AF65-F5344CB8AC3E}">
        <p14:creationId xmlns:p14="http://schemas.microsoft.com/office/powerpoint/2010/main" val="15701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a16="http://schemas.microsoft.com/office/drawing/2014/main" id="{1A7755A4-68E0-5941-9B45-CBD0AB4A6D4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6047" b="16047"/>
          <a:stretch>
            <a:fillRect/>
          </a:stretch>
        </p:blipFill>
        <p:spPr/>
      </p:pic>
      <p:sp>
        <p:nvSpPr>
          <p:cNvPr id="5" name="Rectangle 4"/>
          <p:cNvSpPr/>
          <p:nvPr/>
        </p:nvSpPr>
        <p:spPr>
          <a:xfrm>
            <a:off x="965808" y="1524114"/>
            <a:ext cx="5130191" cy="646331"/>
          </a:xfrm>
          <a:prstGeom prst="rect">
            <a:avLst/>
          </a:prstGeom>
        </p:spPr>
        <p:txBody>
          <a:bodyPr wrap="square">
            <a:spAutoFit/>
          </a:bodyPr>
          <a:lstStyle/>
          <a:p>
            <a:r>
              <a:rPr lang="en-US" sz="3600" dirty="0">
                <a:solidFill>
                  <a:schemeClr val="bg1"/>
                </a:solidFill>
                <a:latin typeface="+mj-lt"/>
              </a:rPr>
              <a:t>Plant based</a:t>
            </a:r>
            <a:endParaRPr lang="en-US" sz="3600" dirty="0">
              <a:solidFill>
                <a:schemeClr val="bg1"/>
              </a:solidFill>
              <a:effectLst/>
              <a:latin typeface="+mj-lt"/>
            </a:endParaRPr>
          </a:p>
        </p:txBody>
      </p:sp>
      <p:cxnSp>
        <p:nvCxnSpPr>
          <p:cNvPr id="6" name="Straight Connector 5"/>
          <p:cNvCxnSpPr/>
          <p:nvPr/>
        </p:nvCxnSpPr>
        <p:spPr>
          <a:xfrm flipH="1" flipV="1">
            <a:off x="1077269" y="2199830"/>
            <a:ext cx="860971" cy="765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Imagem 5">
            <a:extLst>
              <a:ext uri="{FF2B5EF4-FFF2-40B4-BE49-F238E27FC236}">
                <a16:creationId xmlns:a16="http://schemas.microsoft.com/office/drawing/2014/main" id="{685A4163-AB3C-6A1E-9B8F-A6E686B79506}"/>
              </a:ext>
            </a:extLst>
          </p:cNvPr>
          <p:cNvPicPr>
            <a:picLocks noChangeAspect="1"/>
          </p:cNvPicPr>
          <p:nvPr/>
        </p:nvPicPr>
        <p:blipFill>
          <a:blip r:embed="rId3"/>
          <a:stretch>
            <a:fillRect/>
          </a:stretch>
        </p:blipFill>
        <p:spPr>
          <a:xfrm>
            <a:off x="10634909" y="6474640"/>
            <a:ext cx="423572" cy="383360"/>
          </a:xfrm>
          <a:prstGeom prst="rect">
            <a:avLst/>
          </a:prstGeom>
        </p:spPr>
      </p:pic>
      <p:pic>
        <p:nvPicPr>
          <p:cNvPr id="8" name="Imagem 6">
            <a:extLst>
              <a:ext uri="{FF2B5EF4-FFF2-40B4-BE49-F238E27FC236}">
                <a16:creationId xmlns:a16="http://schemas.microsoft.com/office/drawing/2014/main" id="{D90A7941-3921-F83B-A390-ABBF8CE28A2B}"/>
              </a:ext>
            </a:extLst>
          </p:cNvPr>
          <p:cNvPicPr>
            <a:picLocks noChangeAspect="1"/>
          </p:cNvPicPr>
          <p:nvPr/>
        </p:nvPicPr>
        <p:blipFill>
          <a:blip r:embed="rId4"/>
          <a:stretch>
            <a:fillRect/>
          </a:stretch>
        </p:blipFill>
        <p:spPr>
          <a:xfrm>
            <a:off x="10099972" y="6440510"/>
            <a:ext cx="316425" cy="383361"/>
          </a:xfrm>
          <a:prstGeom prst="rect">
            <a:avLst/>
          </a:prstGeom>
        </p:spPr>
      </p:pic>
      <p:pic>
        <p:nvPicPr>
          <p:cNvPr id="14" name="Imagem 8">
            <a:extLst>
              <a:ext uri="{FF2B5EF4-FFF2-40B4-BE49-F238E27FC236}">
                <a16:creationId xmlns:a16="http://schemas.microsoft.com/office/drawing/2014/main" id="{02AD93F7-B6F0-0A4D-C0D6-41BCF10C0DF8}"/>
              </a:ext>
            </a:extLst>
          </p:cNvPr>
          <p:cNvPicPr>
            <a:picLocks noChangeAspect="1"/>
          </p:cNvPicPr>
          <p:nvPr/>
        </p:nvPicPr>
        <p:blipFill>
          <a:blip r:embed="rId5"/>
          <a:stretch>
            <a:fillRect/>
          </a:stretch>
        </p:blipFill>
        <p:spPr>
          <a:xfrm>
            <a:off x="11207427" y="6557190"/>
            <a:ext cx="623601" cy="218260"/>
          </a:xfrm>
          <a:prstGeom prst="rect">
            <a:avLst/>
          </a:prstGeom>
        </p:spPr>
      </p:pic>
      <p:pic>
        <p:nvPicPr>
          <p:cNvPr id="15" name="Picture 14" descr="Logo&#10;&#10;Description automatically generated">
            <a:extLst>
              <a:ext uri="{FF2B5EF4-FFF2-40B4-BE49-F238E27FC236}">
                <a16:creationId xmlns:a16="http://schemas.microsoft.com/office/drawing/2014/main" id="{A7827E6D-89C6-B83C-B812-182A33A078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83" y="6440510"/>
            <a:ext cx="1641513" cy="424123"/>
          </a:xfrm>
          <a:prstGeom prst="rect">
            <a:avLst/>
          </a:prstGeom>
        </p:spPr>
      </p:pic>
      <p:sp>
        <p:nvSpPr>
          <p:cNvPr id="2" name="TextBox 13">
            <a:extLst>
              <a:ext uri="{FF2B5EF4-FFF2-40B4-BE49-F238E27FC236}">
                <a16:creationId xmlns:a16="http://schemas.microsoft.com/office/drawing/2014/main" id="{F0E6F184-C8A0-0447-30FB-35CD0051681A}"/>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669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F0FAE728-C5A9-4B0F-B89E-F4BED8250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3">
            <a:extLst>
              <a:ext uri="{FF2B5EF4-FFF2-40B4-BE49-F238E27FC236}">
                <a16:creationId xmlns:a16="http://schemas.microsoft.com/office/drawing/2014/main" id="{F938B951-7EFC-40A2-B198-E73D39DFB3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5" name="Rectangle 14">
              <a:extLst>
                <a:ext uri="{FF2B5EF4-FFF2-40B4-BE49-F238E27FC236}">
                  <a16:creationId xmlns:a16="http://schemas.microsoft.com/office/drawing/2014/main" id="{92E4506E-6A0E-49A0-BC31-8CADBFF3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5">
              <a:extLst>
                <a:ext uri="{FF2B5EF4-FFF2-40B4-BE49-F238E27FC236}">
                  <a16:creationId xmlns:a16="http://schemas.microsoft.com/office/drawing/2014/main" id="{EEED4D51-65BF-4AEE-B596-7CB61A70B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9B17DD05-1298-40B8-942D-BE8E7201AB38}"/>
              </a:ext>
            </a:extLst>
          </p:cNvPr>
          <p:cNvSpPr>
            <a:spLocks noGrp="1"/>
          </p:cNvSpPr>
          <p:nvPr>
            <p:ph type="title"/>
          </p:nvPr>
        </p:nvSpPr>
        <p:spPr/>
        <p:txBody>
          <a:bodyPr/>
          <a:lstStyle/>
          <a:p>
            <a:endParaRPr lang="pt-PT"/>
          </a:p>
        </p:txBody>
      </p:sp>
      <p:cxnSp>
        <p:nvCxnSpPr>
          <p:cNvPr id="19" name="Straight Connector 22">
            <a:extLst>
              <a:ext uri="{FF2B5EF4-FFF2-40B4-BE49-F238E27FC236}">
                <a16:creationId xmlns:a16="http://schemas.microsoft.com/office/drawing/2014/main" id="{099759E4-93E7-4416-8137-35FE7211D14D}"/>
              </a:ext>
            </a:extLst>
          </p:cNvPr>
          <p:cNvCxnSpPr/>
          <p:nvPr/>
        </p:nvCxnSpPr>
        <p:spPr>
          <a:xfrm flipH="1">
            <a:off x="5841248" y="582249"/>
            <a:ext cx="520390" cy="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Imagem 5">
            <a:extLst>
              <a:ext uri="{FF2B5EF4-FFF2-40B4-BE49-F238E27FC236}">
                <a16:creationId xmlns:a16="http://schemas.microsoft.com/office/drawing/2014/main" id="{FA5AFC98-0CDE-2FCF-1EF8-BB2C251CEB38}"/>
              </a:ext>
            </a:extLst>
          </p:cNvPr>
          <p:cNvPicPr>
            <a:picLocks noChangeAspect="1"/>
          </p:cNvPicPr>
          <p:nvPr/>
        </p:nvPicPr>
        <p:blipFill>
          <a:blip r:embed="rId3"/>
          <a:stretch>
            <a:fillRect/>
          </a:stretch>
        </p:blipFill>
        <p:spPr>
          <a:xfrm>
            <a:off x="10634909" y="6474640"/>
            <a:ext cx="423572" cy="383360"/>
          </a:xfrm>
          <a:prstGeom prst="rect">
            <a:avLst/>
          </a:prstGeom>
        </p:spPr>
      </p:pic>
      <p:pic>
        <p:nvPicPr>
          <p:cNvPr id="23" name="Imagem 6">
            <a:extLst>
              <a:ext uri="{FF2B5EF4-FFF2-40B4-BE49-F238E27FC236}">
                <a16:creationId xmlns:a16="http://schemas.microsoft.com/office/drawing/2014/main" id="{E89FC6C4-5DD2-37D2-C903-17F0A1BAC33C}"/>
              </a:ext>
            </a:extLst>
          </p:cNvPr>
          <p:cNvPicPr>
            <a:picLocks noChangeAspect="1"/>
          </p:cNvPicPr>
          <p:nvPr/>
        </p:nvPicPr>
        <p:blipFill>
          <a:blip r:embed="rId4"/>
          <a:stretch>
            <a:fillRect/>
          </a:stretch>
        </p:blipFill>
        <p:spPr>
          <a:xfrm>
            <a:off x="10099972" y="6440510"/>
            <a:ext cx="316425" cy="383361"/>
          </a:xfrm>
          <a:prstGeom prst="rect">
            <a:avLst/>
          </a:prstGeom>
        </p:spPr>
      </p:pic>
      <p:pic>
        <p:nvPicPr>
          <p:cNvPr id="25" name="Imagem 8">
            <a:extLst>
              <a:ext uri="{FF2B5EF4-FFF2-40B4-BE49-F238E27FC236}">
                <a16:creationId xmlns:a16="http://schemas.microsoft.com/office/drawing/2014/main" id="{9CA13213-FF70-0904-05A6-43D204FE9FAF}"/>
              </a:ext>
            </a:extLst>
          </p:cNvPr>
          <p:cNvPicPr>
            <a:picLocks noChangeAspect="1"/>
          </p:cNvPicPr>
          <p:nvPr/>
        </p:nvPicPr>
        <p:blipFill>
          <a:blip r:embed="rId5"/>
          <a:stretch>
            <a:fillRect/>
          </a:stretch>
        </p:blipFill>
        <p:spPr>
          <a:xfrm>
            <a:off x="11207427" y="6557190"/>
            <a:ext cx="623601" cy="218260"/>
          </a:xfrm>
          <a:prstGeom prst="rect">
            <a:avLst/>
          </a:prstGeom>
        </p:spPr>
      </p:pic>
      <p:pic>
        <p:nvPicPr>
          <p:cNvPr id="26" name="Picture 25" descr="Logo&#10;&#10;Description automatically generated">
            <a:extLst>
              <a:ext uri="{FF2B5EF4-FFF2-40B4-BE49-F238E27FC236}">
                <a16:creationId xmlns:a16="http://schemas.microsoft.com/office/drawing/2014/main" id="{1CD9E996-EE18-3093-5EE4-F196F9329B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83" y="6440510"/>
            <a:ext cx="1641513" cy="424123"/>
          </a:xfrm>
          <a:prstGeom prst="rect">
            <a:avLst/>
          </a:prstGeom>
        </p:spPr>
      </p:pic>
      <p:pic>
        <p:nvPicPr>
          <p:cNvPr id="7" name="Content Placeholder 6" descr="Chart, scatter chart&#10;&#10;Description automatically generated">
            <a:extLst>
              <a:ext uri="{FF2B5EF4-FFF2-40B4-BE49-F238E27FC236}">
                <a16:creationId xmlns:a16="http://schemas.microsoft.com/office/drawing/2014/main" id="{3B7FA169-F179-3BF6-F6D4-B146016AA57B}"/>
              </a:ext>
            </a:extLst>
          </p:cNvPr>
          <p:cNvPicPr>
            <a:picLocks noGrp="1" noChangeAspect="1"/>
          </p:cNvPicPr>
          <p:nvPr>
            <p:ph idx="1"/>
          </p:nvPr>
        </p:nvPicPr>
        <p:blipFill>
          <a:blip r:embed="rId7"/>
          <a:stretch>
            <a:fillRect/>
          </a:stretch>
        </p:blipFill>
        <p:spPr/>
      </p:pic>
      <p:pic>
        <p:nvPicPr>
          <p:cNvPr id="9" name="Picture 8" descr="Chart, scatter chart&#10;&#10;Description automatically generated">
            <a:extLst>
              <a:ext uri="{FF2B5EF4-FFF2-40B4-BE49-F238E27FC236}">
                <a16:creationId xmlns:a16="http://schemas.microsoft.com/office/drawing/2014/main" id="{4E576D7F-7071-9D36-4AD0-51CC781178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2459" y="929325"/>
            <a:ext cx="7807513" cy="5511185"/>
          </a:xfrm>
          <a:prstGeom prst="rect">
            <a:avLst/>
          </a:prstGeom>
        </p:spPr>
      </p:pic>
      <p:sp>
        <p:nvSpPr>
          <p:cNvPr id="3" name="TextBox 13">
            <a:extLst>
              <a:ext uri="{FF2B5EF4-FFF2-40B4-BE49-F238E27FC236}">
                <a16:creationId xmlns:a16="http://schemas.microsoft.com/office/drawing/2014/main" id="{662D052F-8B47-7DC6-B82A-89E29328CF15}"/>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5500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EC8E-FE53-29BE-6072-67FAC030B7BA}"/>
              </a:ext>
            </a:extLst>
          </p:cNvPr>
          <p:cNvSpPr>
            <a:spLocks noGrp="1"/>
          </p:cNvSpPr>
          <p:nvPr>
            <p:ph type="title"/>
          </p:nvPr>
        </p:nvSpPr>
        <p:spPr/>
        <p:txBody>
          <a:bodyPr/>
          <a:lstStyle/>
          <a:p>
            <a:endParaRPr lang="pt-PT" dirty="0"/>
          </a:p>
        </p:txBody>
      </p:sp>
      <p:sp>
        <p:nvSpPr>
          <p:cNvPr id="3" name="Content Placeholder 2">
            <a:extLst>
              <a:ext uri="{FF2B5EF4-FFF2-40B4-BE49-F238E27FC236}">
                <a16:creationId xmlns:a16="http://schemas.microsoft.com/office/drawing/2014/main" id="{D644D858-13C9-C38C-01E9-89E517EC91B2}"/>
              </a:ext>
            </a:extLst>
          </p:cNvPr>
          <p:cNvSpPr>
            <a:spLocks noGrp="1"/>
          </p:cNvSpPr>
          <p:nvPr>
            <p:ph idx="1"/>
          </p:nvPr>
        </p:nvSpPr>
        <p:spPr/>
        <p:txBody>
          <a:bodyPr/>
          <a:lstStyle/>
          <a:p>
            <a:r>
              <a:rPr lang="pt-PT" dirty="0"/>
              <a:t>Funding</a:t>
            </a:r>
          </a:p>
        </p:txBody>
      </p:sp>
      <p:sp>
        <p:nvSpPr>
          <p:cNvPr id="5" name="TextBox 4">
            <a:extLst>
              <a:ext uri="{FF2B5EF4-FFF2-40B4-BE49-F238E27FC236}">
                <a16:creationId xmlns:a16="http://schemas.microsoft.com/office/drawing/2014/main" id="{A14FB20E-36F0-CC43-7A1B-210D45F31A77}"/>
              </a:ext>
            </a:extLst>
          </p:cNvPr>
          <p:cNvSpPr txBox="1"/>
          <p:nvPr/>
        </p:nvSpPr>
        <p:spPr>
          <a:xfrm>
            <a:off x="856690" y="895715"/>
            <a:ext cx="3602182" cy="4339650"/>
          </a:xfrm>
          <a:prstGeom prst="rect">
            <a:avLst/>
          </a:prstGeom>
          <a:noFill/>
        </p:spPr>
        <p:txBody>
          <a:bodyPr wrap="square">
            <a:spAutoFit/>
          </a:bodyPr>
          <a:lstStyle/>
          <a:p>
            <a:r>
              <a:rPr lang="en-US" sz="3200" dirty="0">
                <a:solidFill>
                  <a:srgbClr val="009D40"/>
                </a:solidFill>
                <a:latin typeface="+mj-lt"/>
              </a:rPr>
              <a:t>FUNDING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pt-PT" sz="1800" dirty="0">
                <a:solidFill>
                  <a:srgbClr val="404040"/>
                </a:solidFill>
                <a:effectLst/>
                <a:latin typeface="Segoe UI" panose="020B0502040204020203" pitchFamily="34" charset="0"/>
                <a:ea typeface="Calibri" panose="020F0502020204030204" pitchFamily="34" charset="0"/>
              </a:rPr>
              <a:t>$14.2 </a:t>
            </a:r>
            <a:r>
              <a:rPr lang="pt-PT" sz="1800" dirty="0" err="1">
                <a:solidFill>
                  <a:srgbClr val="404040"/>
                </a:solidFill>
                <a:effectLst/>
                <a:latin typeface="Segoe UI" panose="020B0502040204020203" pitchFamily="34" charset="0"/>
                <a:ea typeface="Calibri" panose="020F0502020204030204" pitchFamily="34" charset="0"/>
              </a:rPr>
              <a:t>billion</a:t>
            </a:r>
            <a:r>
              <a:rPr lang="pt-PT" sz="1800" dirty="0">
                <a:solidFill>
                  <a:srgbClr val="404040"/>
                </a:solidFill>
                <a:effectLst/>
                <a:latin typeface="Segoe UI" panose="020B0502040204020203" pitchFamily="34" charset="0"/>
                <a:ea typeface="Calibri" panose="020F0502020204030204" pitchFamily="34" charset="0"/>
              </a:rPr>
              <a:t> in funding to date (</a:t>
            </a:r>
            <a:r>
              <a:rPr lang="pt-PT" sz="1800" dirty="0" err="1">
                <a:solidFill>
                  <a:srgbClr val="404040"/>
                </a:solidFill>
                <a:effectLst/>
                <a:latin typeface="Segoe UI" panose="020B0502040204020203" pitchFamily="34" charset="0"/>
                <a:ea typeface="Calibri" panose="020F0502020204030204" pitchFamily="34" charset="0"/>
              </a:rPr>
              <a:t>Nov</a:t>
            </a:r>
            <a:r>
              <a:rPr lang="pt-PT" sz="1800" dirty="0">
                <a:solidFill>
                  <a:srgbClr val="404040"/>
                </a:solidFill>
                <a:effectLst/>
                <a:latin typeface="Segoe UI" panose="020B0502040204020203" pitchFamily="34" charset="0"/>
                <a:ea typeface="Calibri" panose="020F0502020204030204" pitchFamily="34" charset="0"/>
              </a:rPr>
              <a:t> 2022) </a:t>
            </a:r>
            <a:r>
              <a:rPr lang="pt-PT" sz="1400" dirty="0">
                <a:solidFill>
                  <a:srgbClr val="404040"/>
                </a:solidFill>
                <a:effectLst/>
                <a:latin typeface="Segoe UI" panose="020B0502040204020203" pitchFamily="34" charset="0"/>
                <a:ea typeface="Calibri" panose="020F0502020204030204" pitchFamily="34" charset="0"/>
              </a:rPr>
              <a:t>(</a:t>
            </a:r>
            <a:r>
              <a:rPr lang="pt-PT" sz="1400" dirty="0" err="1">
                <a:solidFill>
                  <a:srgbClr val="404040"/>
                </a:solidFill>
                <a:effectLst/>
                <a:latin typeface="Segoe UI" panose="020B0502040204020203" pitchFamily="34" charset="0"/>
                <a:ea typeface="Calibri" panose="020F0502020204030204" pitchFamily="34" charset="0"/>
              </a:rPr>
              <a:t>from</a:t>
            </a:r>
            <a:r>
              <a:rPr lang="pt-PT" sz="1400" dirty="0">
                <a:solidFill>
                  <a:srgbClr val="404040"/>
                </a:solidFill>
                <a:effectLst/>
                <a:latin typeface="Segoe UI" panose="020B0502040204020203" pitchFamily="34" charset="0"/>
                <a:ea typeface="Calibri" panose="020F0502020204030204" pitchFamily="34" charset="0"/>
              </a:rPr>
              <a:t> a total </a:t>
            </a:r>
            <a:r>
              <a:rPr lang="pt-PT" sz="1400" dirty="0" err="1">
                <a:solidFill>
                  <a:srgbClr val="404040"/>
                </a:solidFill>
                <a:effectLst/>
                <a:latin typeface="Segoe UI" panose="020B0502040204020203" pitchFamily="34" charset="0"/>
                <a:ea typeface="Calibri" panose="020F0502020204030204" pitchFamily="34" charset="0"/>
              </a:rPr>
              <a:t>of</a:t>
            </a:r>
            <a:r>
              <a:rPr lang="pt-PT" sz="1400" dirty="0">
                <a:solidFill>
                  <a:srgbClr val="404040"/>
                </a:solidFill>
                <a:effectLst/>
                <a:latin typeface="Segoe UI" panose="020B0502040204020203" pitchFamily="34" charset="0"/>
                <a:ea typeface="Calibri" panose="020F0502020204030204" pitchFamily="34" charset="0"/>
              </a:rPr>
              <a:t> venture capital </a:t>
            </a:r>
            <a:r>
              <a:rPr lang="pt-PT" sz="1400" dirty="0" err="1">
                <a:solidFill>
                  <a:srgbClr val="404040"/>
                </a:solidFill>
                <a:effectLst/>
                <a:latin typeface="Segoe UI" panose="020B0502040204020203" pitchFamily="34" charset="0"/>
                <a:ea typeface="Calibri" panose="020F0502020204030204" pitchFamily="34" charset="0"/>
              </a:rPr>
              <a:t>of</a:t>
            </a:r>
            <a:r>
              <a:rPr lang="pt-PT" sz="1400" dirty="0">
                <a:solidFill>
                  <a:srgbClr val="404040"/>
                </a:solidFill>
                <a:effectLst/>
                <a:latin typeface="Segoe UI" panose="020B0502040204020203" pitchFamily="34" charset="0"/>
                <a:ea typeface="Calibri" panose="020F0502020204030204" pitchFamily="34" charset="0"/>
              </a:rPr>
              <a:t> $290 </a:t>
            </a:r>
            <a:r>
              <a:rPr lang="pt-PT" sz="1400" dirty="0" err="1">
                <a:solidFill>
                  <a:srgbClr val="404040"/>
                </a:solidFill>
                <a:effectLst/>
                <a:latin typeface="Segoe UI" panose="020B0502040204020203" pitchFamily="34" charset="0"/>
                <a:ea typeface="Calibri" panose="020F0502020204030204" pitchFamily="34" charset="0"/>
              </a:rPr>
              <a:t>billion</a:t>
            </a:r>
            <a:r>
              <a:rPr lang="pt-PT" sz="1400" dirty="0">
                <a:solidFill>
                  <a:srgbClr val="404040"/>
                </a:solidFill>
                <a:effectLst/>
                <a:latin typeface="Segoe UI" panose="020B0502040204020203" pitchFamily="34" charset="0"/>
                <a:ea typeface="Calibri" panose="020F0502020204030204" pitchFamily="34" charset="0"/>
              </a:rPr>
              <a:t>; decline </a:t>
            </a:r>
            <a:r>
              <a:rPr lang="pt-PT" sz="1400" dirty="0" err="1">
                <a:solidFill>
                  <a:srgbClr val="404040"/>
                </a:solidFill>
                <a:effectLst/>
                <a:latin typeface="Segoe UI" panose="020B0502040204020203" pitchFamily="34" charset="0"/>
                <a:ea typeface="Calibri" panose="020F0502020204030204" pitchFamily="34" charset="0"/>
              </a:rPr>
              <a:t>from</a:t>
            </a:r>
            <a:r>
              <a:rPr lang="pt-PT" sz="1400" dirty="0">
                <a:solidFill>
                  <a:srgbClr val="404040"/>
                </a:solidFill>
                <a:effectLst/>
                <a:latin typeface="Segoe UI" panose="020B0502040204020203" pitchFamily="34" charset="0"/>
                <a:ea typeface="Calibri" panose="020F0502020204030204" pitchFamily="34" charset="0"/>
              </a:rPr>
              <a:t> 2021) </a:t>
            </a:r>
            <a:endParaRPr lang="en-US" sz="1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Plant-based technology 45% </a:t>
            </a:r>
          </a:p>
          <a:p>
            <a:pPr marL="285750" indent="-285750">
              <a:buFont typeface="Arial" panose="020B0604020202020204" pitchFamily="34" charset="0"/>
              <a:buChar char="•"/>
            </a:pPr>
            <a:r>
              <a:rPr lang="en-US" dirty="0"/>
              <a:t>Fermentation at 39%</a:t>
            </a:r>
          </a:p>
          <a:p>
            <a:pPr marL="285750" indent="-285750">
              <a:buFont typeface="Arial" panose="020B0604020202020204" pitchFamily="34" charset="0"/>
              <a:buChar char="•"/>
            </a:pPr>
            <a:r>
              <a:rPr lang="en-US" dirty="0"/>
              <a:t>Cultivated meat at 16%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B2C 82%</a:t>
            </a:r>
          </a:p>
          <a:p>
            <a:pPr marL="285750" indent="-285750">
              <a:buFont typeface="Arial" panose="020B0604020202020204" pitchFamily="34" charset="0"/>
              <a:buChar char="•"/>
            </a:pPr>
            <a:r>
              <a:rPr lang="en-US" dirty="0"/>
              <a:t>B2B 18%</a:t>
            </a:r>
          </a:p>
          <a:p>
            <a:pPr marL="285750" indent="-285750">
              <a:buFont typeface="Arial" panose="020B0604020202020204" pitchFamily="34" charset="0"/>
              <a:buChar char="•"/>
            </a:pPr>
            <a:endParaRPr lang="en-US" dirty="0"/>
          </a:p>
          <a:p>
            <a:endParaRPr lang="pt-PT" dirty="0"/>
          </a:p>
        </p:txBody>
      </p:sp>
      <p:pic>
        <p:nvPicPr>
          <p:cNvPr id="9" name="Picture 8">
            <a:extLst>
              <a:ext uri="{FF2B5EF4-FFF2-40B4-BE49-F238E27FC236}">
                <a16:creationId xmlns:a16="http://schemas.microsoft.com/office/drawing/2014/main" id="{8A87EC7B-42AC-E29B-2AA4-C6AB44910331}"/>
              </a:ext>
            </a:extLst>
          </p:cNvPr>
          <p:cNvPicPr>
            <a:picLocks noChangeAspect="1"/>
          </p:cNvPicPr>
          <p:nvPr/>
        </p:nvPicPr>
        <p:blipFill>
          <a:blip r:embed="rId3"/>
          <a:stretch>
            <a:fillRect/>
          </a:stretch>
        </p:blipFill>
        <p:spPr>
          <a:xfrm>
            <a:off x="12452159" y="2007172"/>
            <a:ext cx="7290569" cy="4100945"/>
          </a:xfrm>
          <a:prstGeom prst="rect">
            <a:avLst/>
          </a:prstGeom>
        </p:spPr>
      </p:pic>
      <p:pic>
        <p:nvPicPr>
          <p:cNvPr id="10" name="Picture 9">
            <a:extLst>
              <a:ext uri="{FF2B5EF4-FFF2-40B4-BE49-F238E27FC236}">
                <a16:creationId xmlns:a16="http://schemas.microsoft.com/office/drawing/2014/main" id="{E7C91C90-F7B1-4DAC-1FDA-DAE61E6A84F9}"/>
              </a:ext>
            </a:extLst>
          </p:cNvPr>
          <p:cNvPicPr>
            <a:picLocks noChangeAspect="1"/>
          </p:cNvPicPr>
          <p:nvPr/>
        </p:nvPicPr>
        <p:blipFill>
          <a:blip r:embed="rId4"/>
          <a:stretch>
            <a:fillRect/>
          </a:stretch>
        </p:blipFill>
        <p:spPr>
          <a:xfrm>
            <a:off x="4540457" y="1223123"/>
            <a:ext cx="7290571" cy="4100946"/>
          </a:xfrm>
          <a:prstGeom prst="rect">
            <a:avLst/>
          </a:prstGeom>
        </p:spPr>
      </p:pic>
      <p:pic>
        <p:nvPicPr>
          <p:cNvPr id="4" name="Imagem 5">
            <a:extLst>
              <a:ext uri="{FF2B5EF4-FFF2-40B4-BE49-F238E27FC236}">
                <a16:creationId xmlns:a16="http://schemas.microsoft.com/office/drawing/2014/main" id="{7E2A6954-3700-1A71-8ED6-87B2C665F60E}"/>
              </a:ext>
            </a:extLst>
          </p:cNvPr>
          <p:cNvPicPr>
            <a:picLocks noChangeAspect="1"/>
          </p:cNvPicPr>
          <p:nvPr/>
        </p:nvPicPr>
        <p:blipFill>
          <a:blip r:embed="rId5"/>
          <a:stretch>
            <a:fillRect/>
          </a:stretch>
        </p:blipFill>
        <p:spPr>
          <a:xfrm>
            <a:off x="10634909" y="6474640"/>
            <a:ext cx="423572" cy="383360"/>
          </a:xfrm>
          <a:prstGeom prst="rect">
            <a:avLst/>
          </a:prstGeom>
        </p:spPr>
      </p:pic>
      <p:pic>
        <p:nvPicPr>
          <p:cNvPr id="6" name="Imagem 6">
            <a:extLst>
              <a:ext uri="{FF2B5EF4-FFF2-40B4-BE49-F238E27FC236}">
                <a16:creationId xmlns:a16="http://schemas.microsoft.com/office/drawing/2014/main" id="{421B4BD8-6521-6516-AA15-FD839ACF8AD3}"/>
              </a:ext>
            </a:extLst>
          </p:cNvPr>
          <p:cNvPicPr>
            <a:picLocks noChangeAspect="1"/>
          </p:cNvPicPr>
          <p:nvPr/>
        </p:nvPicPr>
        <p:blipFill>
          <a:blip r:embed="rId6"/>
          <a:stretch>
            <a:fillRect/>
          </a:stretch>
        </p:blipFill>
        <p:spPr>
          <a:xfrm>
            <a:off x="10099972" y="6440510"/>
            <a:ext cx="316425" cy="383361"/>
          </a:xfrm>
          <a:prstGeom prst="rect">
            <a:avLst/>
          </a:prstGeom>
        </p:spPr>
      </p:pic>
      <p:pic>
        <p:nvPicPr>
          <p:cNvPr id="7" name="Imagem 8">
            <a:extLst>
              <a:ext uri="{FF2B5EF4-FFF2-40B4-BE49-F238E27FC236}">
                <a16:creationId xmlns:a16="http://schemas.microsoft.com/office/drawing/2014/main" id="{A38FABD7-709E-24AE-8B16-3411A031FE6F}"/>
              </a:ext>
            </a:extLst>
          </p:cNvPr>
          <p:cNvPicPr>
            <a:picLocks noChangeAspect="1"/>
          </p:cNvPicPr>
          <p:nvPr/>
        </p:nvPicPr>
        <p:blipFill>
          <a:blip r:embed="rId7"/>
          <a:stretch>
            <a:fillRect/>
          </a:stretch>
        </p:blipFill>
        <p:spPr>
          <a:xfrm>
            <a:off x="11207427" y="6557190"/>
            <a:ext cx="623601" cy="218260"/>
          </a:xfrm>
          <a:prstGeom prst="rect">
            <a:avLst/>
          </a:prstGeom>
        </p:spPr>
      </p:pic>
      <p:pic>
        <p:nvPicPr>
          <p:cNvPr id="8" name="Picture 7" descr="Logo&#10;&#10;Description automatically generated">
            <a:extLst>
              <a:ext uri="{FF2B5EF4-FFF2-40B4-BE49-F238E27FC236}">
                <a16:creationId xmlns:a16="http://schemas.microsoft.com/office/drawing/2014/main" id="{4B1FB1DB-9BC3-5050-52E4-8900EAC2BE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083" y="6440510"/>
            <a:ext cx="1641513" cy="424123"/>
          </a:xfrm>
          <a:prstGeom prst="rect">
            <a:avLst/>
          </a:prstGeom>
        </p:spPr>
      </p:pic>
      <p:sp>
        <p:nvSpPr>
          <p:cNvPr id="11" name="TextBox 13">
            <a:extLst>
              <a:ext uri="{FF2B5EF4-FFF2-40B4-BE49-F238E27FC236}">
                <a16:creationId xmlns:a16="http://schemas.microsoft.com/office/drawing/2014/main" id="{F8F15610-B153-5727-A052-69A465337288}"/>
              </a:ext>
            </a:extLst>
          </p:cNvPr>
          <p:cNvSpPr txBox="1"/>
          <p:nvPr/>
        </p:nvSpPr>
        <p:spPr>
          <a:xfrm>
            <a:off x="2238234" y="6604084"/>
            <a:ext cx="8865540" cy="253916"/>
          </a:xfrm>
          <a:prstGeom prst="rect">
            <a:avLst/>
          </a:prstGeom>
          <a:noFill/>
        </p:spPr>
        <p:txBody>
          <a:bodyPr wrap="square">
            <a:spAutoFit/>
          </a:bodyPr>
          <a:lstStyle/>
          <a:p>
            <a:pPr algn="ct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Prof. Dr Rui Costa	</a:t>
            </a:r>
            <a:r>
              <a:rPr lang="pt-PT" sz="1050" dirty="0" err="1">
                <a:solidFill>
                  <a:srgbClr val="009D40"/>
                </a:solidFill>
                <a:latin typeface="Lato" panose="020F0502020204030203" pitchFamily="34" charset="0"/>
                <a:ea typeface="Lato" panose="020F0502020204030203" pitchFamily="34" charset="0"/>
                <a:cs typeface="Lato" panose="020F0502020204030203" pitchFamily="34" charset="0"/>
              </a:rPr>
              <a:t>January</a:t>
            </a:r>
            <a:r>
              <a:rPr lang="pt-PT" sz="1050" dirty="0">
                <a:solidFill>
                  <a:srgbClr val="009D40"/>
                </a:solidFill>
                <a:latin typeface="Lato" panose="020F0502020204030203" pitchFamily="34" charset="0"/>
                <a:ea typeface="Lato" panose="020F0502020204030203" pitchFamily="34" charset="0"/>
                <a:cs typeface="Lato" panose="020F0502020204030203" pitchFamily="34" charset="0"/>
              </a:rPr>
              <a:t> 26, 2023	</a:t>
            </a:r>
            <a:r>
              <a:rPr lang="en-US" sz="1050" dirty="0" err="1">
                <a:solidFill>
                  <a:srgbClr val="009D40"/>
                </a:solidFill>
                <a:latin typeface="Lato" panose="020F0502020204030203" pitchFamily="34" charset="0"/>
                <a:ea typeface="Lato" panose="020F0502020204030203" pitchFamily="34" charset="0"/>
                <a:cs typeface="Lato" panose="020F0502020204030203" pitchFamily="34" charset="0"/>
              </a:rPr>
              <a:t>EntreCompFood</a:t>
            </a:r>
            <a:r>
              <a:rPr lang="en-US" sz="1050" dirty="0">
                <a:solidFill>
                  <a:srgbClr val="009D40"/>
                </a:solidFill>
                <a:latin typeface="Lato" panose="020F0502020204030203" pitchFamily="34" charset="0"/>
                <a:ea typeface="Lato" panose="020F0502020204030203" pitchFamily="34" charset="0"/>
                <a:cs typeface="Lato" panose="020F0502020204030203" pitchFamily="34" charset="0"/>
              </a:rPr>
              <a:t>, Brussels</a:t>
            </a:r>
            <a:endParaRPr lang="pt-PT" sz="1050" dirty="0">
              <a:solidFill>
                <a:srgbClr val="009D4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72671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5E6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6E50E-1F7A-AFCA-068D-196566CA9854}"/>
              </a:ext>
            </a:extLst>
          </p:cNvPr>
          <p:cNvSpPr>
            <a:spLocks noGrp="1"/>
          </p:cNvSpPr>
          <p:nvPr>
            <p:ph type="title"/>
          </p:nvPr>
        </p:nvSpPr>
        <p:spPr/>
        <p:txBody>
          <a:bodyPr/>
          <a:lstStyle/>
          <a:p>
            <a:endParaRPr lang="pt-PT"/>
          </a:p>
        </p:txBody>
      </p:sp>
      <p:sp>
        <p:nvSpPr>
          <p:cNvPr id="3" name="Content Placeholder 2">
            <a:extLst>
              <a:ext uri="{FF2B5EF4-FFF2-40B4-BE49-F238E27FC236}">
                <a16:creationId xmlns:a16="http://schemas.microsoft.com/office/drawing/2014/main" id="{58877B71-8675-69B7-495E-10DF340D18F2}"/>
              </a:ext>
            </a:extLst>
          </p:cNvPr>
          <p:cNvSpPr>
            <a:spLocks noGrp="1"/>
          </p:cNvSpPr>
          <p:nvPr>
            <p:ph idx="1"/>
          </p:nvPr>
        </p:nvSpPr>
        <p:spPr/>
        <p:txBody>
          <a:bodyPr/>
          <a:lstStyle/>
          <a:p>
            <a:endParaRPr lang="pt-PT"/>
          </a:p>
        </p:txBody>
      </p:sp>
      <p:sp>
        <p:nvSpPr>
          <p:cNvPr id="7" name="TextBox 6">
            <a:extLst>
              <a:ext uri="{FF2B5EF4-FFF2-40B4-BE49-F238E27FC236}">
                <a16:creationId xmlns:a16="http://schemas.microsoft.com/office/drawing/2014/main" id="{3011E082-3426-8F82-7111-8FE632C005EA}"/>
              </a:ext>
            </a:extLst>
          </p:cNvPr>
          <p:cNvSpPr txBox="1"/>
          <p:nvPr/>
        </p:nvSpPr>
        <p:spPr>
          <a:xfrm>
            <a:off x="5404793" y="6138073"/>
            <a:ext cx="6001406" cy="261610"/>
          </a:xfrm>
          <a:prstGeom prst="rect">
            <a:avLst/>
          </a:prstGeom>
          <a:noFill/>
        </p:spPr>
        <p:txBody>
          <a:bodyPr wrap="square">
            <a:spAutoFit/>
          </a:bodyPr>
          <a:lstStyle/>
          <a:p>
            <a:r>
              <a:rPr lang="pt-PT" sz="1100" dirty="0"/>
              <a:t>https://www.greenqueen.com.hk/10-stats-that-prove-that-plant-based-is-the-future-of-food/</a:t>
            </a:r>
          </a:p>
        </p:txBody>
      </p:sp>
      <p:pic>
        <p:nvPicPr>
          <p:cNvPr id="1026" name="Picture 2">
            <a:extLst>
              <a:ext uri="{FF2B5EF4-FFF2-40B4-BE49-F238E27FC236}">
                <a16:creationId xmlns:a16="http://schemas.microsoft.com/office/drawing/2014/main" id="{CFFBDE19-93E3-19CE-2853-F22F56FCF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992" y="-1"/>
            <a:ext cx="7573008" cy="5679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43D3972-B7C0-CE38-E8A0-50CD6EE02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0173"/>
            <a:ext cx="4677101" cy="3507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296EEC1-4B26-4131-0750-662956932D84}"/>
              </a:ext>
            </a:extLst>
          </p:cNvPr>
          <p:cNvPicPr>
            <a:picLocks noChangeAspect="1"/>
          </p:cNvPicPr>
          <p:nvPr/>
        </p:nvPicPr>
        <p:blipFill>
          <a:blip r:embed="rId4"/>
          <a:stretch>
            <a:fillRect/>
          </a:stretch>
        </p:blipFill>
        <p:spPr>
          <a:xfrm>
            <a:off x="0" y="0"/>
            <a:ext cx="4677101" cy="3350173"/>
          </a:xfrm>
          <a:prstGeom prst="rect">
            <a:avLst/>
          </a:prstGeom>
        </p:spPr>
      </p:pic>
    </p:spTree>
    <p:extLst>
      <p:ext uri="{BB962C8B-B14F-4D97-AF65-F5344CB8AC3E}">
        <p14:creationId xmlns:p14="http://schemas.microsoft.com/office/powerpoint/2010/main" val="309405395"/>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ustom 3">
      <a:majorFont>
        <a:latin typeface="Montserrat Black"/>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FD093CA6EE9724F9D59C7B4BDDB6CF3" ma:contentTypeVersion="15" ma:contentTypeDescription="Ustvari nov dokument." ma:contentTypeScope="" ma:versionID="ed80cf22ceb283f6b226f0d3b4f51fb0">
  <xsd:schema xmlns:xsd="http://www.w3.org/2001/XMLSchema" xmlns:xs="http://www.w3.org/2001/XMLSchema" xmlns:p="http://schemas.microsoft.com/office/2006/metadata/properties" xmlns:ns2="703cdf61-9bdb-4ab1-bf99-aabb6c694d24" xmlns:ns3="e0c4cf2c-1396-48e0-9fb8-701f9c1f262a" targetNamespace="http://schemas.microsoft.com/office/2006/metadata/properties" ma:root="true" ma:fieldsID="4c68f0fa0e3419dd89357434dc39a82b" ns2:_="" ns3:_="">
    <xsd:import namespace="703cdf61-9bdb-4ab1-bf99-aabb6c694d24"/>
    <xsd:import namespace="e0c4cf2c-1396-48e0-9fb8-701f9c1f262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LengthInSeconds"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3cdf61-9bdb-4ab1-bf99-aabb6c694d24" elementFormDefault="qualified">
    <xsd:import namespace="http://schemas.microsoft.com/office/2006/documentManagement/types"/>
    <xsd:import namespace="http://schemas.microsoft.com/office/infopath/2007/PartnerControls"/>
    <xsd:element name="SharedWithUsers" ma:index="8"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V skupni rabi s podrobnostmi" ma:internalName="SharedWithDetails" ma:readOnly="true">
      <xsd:simpleType>
        <xsd:restriction base="dms:Note">
          <xsd:maxLength value="255"/>
        </xsd:restriction>
      </xsd:simpleType>
    </xsd:element>
    <xsd:element name="TaxCatchAll" ma:index="14" nillable="true" ma:displayName="Taxonomy Catch All Column" ma:hidden="true" ma:list="{c045dbe8-36ce-414e-b890-92d4d91653f2}" ma:internalName="TaxCatchAll" ma:showField="CatchAllData" ma:web="703cdf61-9bdb-4ab1-bf99-aabb6c694d2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c4cf2c-1396-48e0-9fb8-701f9c1f262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Oznake slike" ma:readOnly="false" ma:fieldId="{5cf76f15-5ced-4ddc-b409-7134ff3c332f}" ma:taxonomyMulti="true" ma:sspId="74e670e0-036f-40c5-a94b-014558db02e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24CB19C-4FE4-48F5-A707-7554D2D1932D}"/>
</file>

<file path=customXml/itemProps2.xml><?xml version="1.0" encoding="utf-8"?>
<ds:datastoreItem xmlns:ds="http://schemas.openxmlformats.org/officeDocument/2006/customXml" ds:itemID="{C646C3BE-293A-4C3F-AE06-3A923E63D05C}"/>
</file>

<file path=docProps/app.xml><?xml version="1.0" encoding="utf-8"?>
<Properties xmlns="http://schemas.openxmlformats.org/officeDocument/2006/extended-properties" xmlns:vt="http://schemas.openxmlformats.org/officeDocument/2006/docPropsVTypes">
  <TotalTime>5330</TotalTime>
  <Words>1215</Words>
  <Application>Microsoft Office PowerPoint</Application>
  <PresentationFormat>Widescreen</PresentationFormat>
  <Paragraphs>229</Paragraphs>
  <Slides>35</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Arial</vt:lpstr>
      <vt:lpstr>Calibri</vt:lpstr>
      <vt:lpstr>Calibri Light</vt:lpstr>
      <vt:lpstr>Lato</vt:lpstr>
      <vt:lpstr>Montserrat</vt:lpstr>
      <vt:lpstr>Montserrat Black</vt:lpstr>
      <vt:lpstr>Segoe UI</vt:lpstr>
      <vt:lpstr>Office Theme</vt:lpstr>
      <vt:lpstr>Tema do Office</vt:lpstr>
      <vt:lpstr>1_Office Theme</vt:lpstr>
      <vt:lpstr>PowerPoint Presentation</vt:lpstr>
      <vt:lpstr>Partnership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Green skills </vt:lpstr>
      <vt:lpstr>PowerPoint Presentation</vt:lpstr>
      <vt:lpstr>PowerPoint Presentation</vt:lpstr>
      <vt:lpstr>PowerPoint Presentation</vt:lpstr>
      <vt:lpstr>Digitalization and automatization skills </vt:lpstr>
      <vt:lpstr>PowerPoint Presentation</vt:lpstr>
      <vt:lpstr>PowerPoint Presentation</vt:lpstr>
      <vt:lpstr>PowerPoint Presentation</vt:lpstr>
      <vt:lpstr>Training aligned with education trends</vt:lpstr>
      <vt:lpstr>Training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Miguel Marques</dc:creator>
  <cp:keywords/>
  <dc:description/>
  <cp:lastModifiedBy>Rui Costa</cp:lastModifiedBy>
  <cp:revision>248</cp:revision>
  <dcterms:created xsi:type="dcterms:W3CDTF">2018-02-09T02:38:21Z</dcterms:created>
  <dcterms:modified xsi:type="dcterms:W3CDTF">2023-01-25T19:56:02Z</dcterms:modified>
  <cp:category/>
</cp:coreProperties>
</file>