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3" r:id="rId1"/>
    <p:sldMasterId id="2147484668" r:id="rId2"/>
    <p:sldMasterId id="2147484710" r:id="rId3"/>
    <p:sldMasterId id="2147484725" r:id="rId4"/>
    <p:sldMasterId id="2147484765" r:id="rId5"/>
  </p:sldMasterIdLst>
  <p:notesMasterIdLst>
    <p:notesMasterId r:id="rId20"/>
  </p:notesMasterIdLst>
  <p:handoutMasterIdLst>
    <p:handoutMasterId r:id="rId21"/>
  </p:handoutMasterIdLst>
  <p:sldIdLst>
    <p:sldId id="1752" r:id="rId6"/>
    <p:sldId id="1759" r:id="rId7"/>
    <p:sldId id="1665" r:id="rId8"/>
    <p:sldId id="1668" r:id="rId9"/>
    <p:sldId id="1734" r:id="rId10"/>
    <p:sldId id="763" r:id="rId11"/>
    <p:sldId id="1682" r:id="rId12"/>
    <p:sldId id="1736" r:id="rId13"/>
    <p:sldId id="627" r:id="rId14"/>
    <p:sldId id="1754" r:id="rId15"/>
    <p:sldId id="762" r:id="rId16"/>
    <p:sldId id="601" r:id="rId17"/>
    <p:sldId id="664" r:id="rId18"/>
    <p:sldId id="1760" r:id="rId19"/>
  </p:sldIdLst>
  <p:sldSz cx="12192000" cy="6858000"/>
  <p:notesSz cx="6797675" cy="9926638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B65"/>
    <a:srgbClr val="006600"/>
    <a:srgbClr val="008000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4182C8-F57A-4B99-BEF0-8B5D4E6F96B6}" v="111" dt="2023-01-24T21:59:14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8121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87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ška Pivk Kupirovič" userId="c518df3d-7ec1-4783-ba6c-309bfb9d459e" providerId="ADAL" clId="{D94182C8-F57A-4B99-BEF0-8B5D4E6F96B6}"/>
    <pc:docChg chg="undo custSel addSld delSld modSld sldOrd delMainMaster">
      <pc:chgData name="Urška Pivk Kupirovič" userId="c518df3d-7ec1-4783-ba6c-309bfb9d459e" providerId="ADAL" clId="{D94182C8-F57A-4B99-BEF0-8B5D4E6F96B6}" dt="2023-01-24T22:11:20.898" v="1615"/>
      <pc:docMkLst>
        <pc:docMk/>
      </pc:docMkLst>
      <pc:sldChg chg="del">
        <pc:chgData name="Urška Pivk Kupirovič" userId="c518df3d-7ec1-4783-ba6c-309bfb9d459e" providerId="ADAL" clId="{D94182C8-F57A-4B99-BEF0-8B5D4E6F96B6}" dt="2023-01-24T15:02:29" v="33" actId="47"/>
        <pc:sldMkLst>
          <pc:docMk/>
          <pc:sldMk cId="0" sldId="256"/>
        </pc:sldMkLst>
      </pc:sldChg>
      <pc:sldChg chg="add del ord">
        <pc:chgData name="Urška Pivk Kupirovič" userId="c518df3d-7ec1-4783-ba6c-309bfb9d459e" providerId="ADAL" clId="{D94182C8-F57A-4B99-BEF0-8B5D4E6F96B6}" dt="2023-01-24T20:57:53.275" v="989" actId="47"/>
        <pc:sldMkLst>
          <pc:docMk/>
          <pc:sldMk cId="678391463" sldId="263"/>
        </pc:sldMkLst>
      </pc:sldChg>
      <pc:sldChg chg="add del ord">
        <pc:chgData name="Urška Pivk Kupirovič" userId="c518df3d-7ec1-4783-ba6c-309bfb9d459e" providerId="ADAL" clId="{D94182C8-F57A-4B99-BEF0-8B5D4E6F96B6}" dt="2023-01-24T20:57:11.680" v="986" actId="47"/>
        <pc:sldMkLst>
          <pc:docMk/>
          <pc:sldMk cId="1984318688" sldId="264"/>
        </pc:sldMkLst>
      </pc:sldChg>
      <pc:sldChg chg="delSp del ord">
        <pc:chgData name="Urška Pivk Kupirovič" userId="c518df3d-7ec1-4783-ba6c-309bfb9d459e" providerId="ADAL" clId="{D94182C8-F57A-4B99-BEF0-8B5D4E6F96B6}" dt="2023-01-24T21:25:38.551" v="1237" actId="47"/>
        <pc:sldMkLst>
          <pc:docMk/>
          <pc:sldMk cId="4074770571" sldId="297"/>
        </pc:sldMkLst>
        <pc:spChg chg="del">
          <ac:chgData name="Urška Pivk Kupirovič" userId="c518df3d-7ec1-4783-ba6c-309bfb9d459e" providerId="ADAL" clId="{D94182C8-F57A-4B99-BEF0-8B5D4E6F96B6}" dt="2023-01-24T15:18:57.926" v="146" actId="478"/>
          <ac:spMkLst>
            <pc:docMk/>
            <pc:sldMk cId="4074770571" sldId="297"/>
            <ac:spMk id="7" creationId="{A8F2A3C0-3EC1-2195-BCA2-11D60C61DDC3}"/>
          </ac:spMkLst>
        </pc:spChg>
      </pc:sldChg>
      <pc:sldChg chg="add del">
        <pc:chgData name="Urška Pivk Kupirovič" userId="c518df3d-7ec1-4783-ba6c-309bfb9d459e" providerId="ADAL" clId="{D94182C8-F57A-4B99-BEF0-8B5D4E6F96B6}" dt="2023-01-24T20:55:03.766" v="964" actId="47"/>
        <pc:sldMkLst>
          <pc:docMk/>
          <pc:sldMk cId="2813244611" sldId="573"/>
        </pc:sldMkLst>
      </pc:sldChg>
      <pc:sldChg chg="delSp modSp mod ord">
        <pc:chgData name="Urška Pivk Kupirovič" userId="c518df3d-7ec1-4783-ba6c-309bfb9d459e" providerId="ADAL" clId="{D94182C8-F57A-4B99-BEF0-8B5D4E6F96B6}" dt="2023-01-24T22:01:19.013" v="1613"/>
        <pc:sldMkLst>
          <pc:docMk/>
          <pc:sldMk cId="4070535614" sldId="601"/>
        </pc:sldMkLst>
        <pc:spChg chg="mod">
          <ac:chgData name="Urška Pivk Kupirovič" userId="c518df3d-7ec1-4783-ba6c-309bfb9d459e" providerId="ADAL" clId="{D94182C8-F57A-4B99-BEF0-8B5D4E6F96B6}" dt="2023-01-24T21:51:46.658" v="1439" actId="1076"/>
          <ac:spMkLst>
            <pc:docMk/>
            <pc:sldMk cId="4070535614" sldId="601"/>
            <ac:spMk id="9" creationId="{5D3E6E70-57BE-23DA-1384-892AB755383C}"/>
          </ac:spMkLst>
        </pc:spChg>
        <pc:spChg chg="del">
          <ac:chgData name="Urška Pivk Kupirovič" userId="c518df3d-7ec1-4783-ba6c-309bfb9d459e" providerId="ADAL" clId="{D94182C8-F57A-4B99-BEF0-8B5D4E6F96B6}" dt="2023-01-24T15:18:20.542" v="138" actId="478"/>
          <ac:spMkLst>
            <pc:docMk/>
            <pc:sldMk cId="4070535614" sldId="601"/>
            <ac:spMk id="15" creationId="{4438BA1A-EA35-FF22-696B-A196D1019D22}"/>
          </ac:spMkLst>
        </pc:spChg>
      </pc:sldChg>
      <pc:sldChg chg="delSp del">
        <pc:chgData name="Urška Pivk Kupirovič" userId="c518df3d-7ec1-4783-ba6c-309bfb9d459e" providerId="ADAL" clId="{D94182C8-F57A-4B99-BEF0-8B5D4E6F96B6}" dt="2023-01-24T21:47:15.756" v="1350" actId="47"/>
        <pc:sldMkLst>
          <pc:docMk/>
          <pc:sldMk cId="544285498" sldId="610"/>
        </pc:sldMkLst>
        <pc:spChg chg="del">
          <ac:chgData name="Urška Pivk Kupirovič" userId="c518df3d-7ec1-4783-ba6c-309bfb9d459e" providerId="ADAL" clId="{D94182C8-F57A-4B99-BEF0-8B5D4E6F96B6}" dt="2023-01-24T15:19:05.542" v="148" actId="478"/>
          <ac:spMkLst>
            <pc:docMk/>
            <pc:sldMk cId="544285498" sldId="610"/>
            <ac:spMk id="10" creationId="{58968A8E-480B-F4FF-CB3F-FD078042F6B6}"/>
          </ac:spMkLst>
        </pc:spChg>
      </pc:sldChg>
      <pc:sldChg chg="delSp del">
        <pc:chgData name="Urška Pivk Kupirovič" userId="c518df3d-7ec1-4783-ba6c-309bfb9d459e" providerId="ADAL" clId="{D94182C8-F57A-4B99-BEF0-8B5D4E6F96B6}" dt="2023-01-24T21:21:35.869" v="1216" actId="47"/>
        <pc:sldMkLst>
          <pc:docMk/>
          <pc:sldMk cId="2584266673" sldId="618"/>
        </pc:sldMkLst>
        <pc:spChg chg="del">
          <ac:chgData name="Urška Pivk Kupirovič" userId="c518df3d-7ec1-4783-ba6c-309bfb9d459e" providerId="ADAL" clId="{D94182C8-F57A-4B99-BEF0-8B5D4E6F96B6}" dt="2023-01-24T15:18:53.958" v="145" actId="478"/>
          <ac:spMkLst>
            <pc:docMk/>
            <pc:sldMk cId="2584266673" sldId="618"/>
            <ac:spMk id="2" creationId="{0DCB0161-9515-5672-BB7E-E5BC9A5EF387}"/>
          </ac:spMkLst>
        </pc:spChg>
      </pc:sldChg>
      <pc:sldChg chg="add del">
        <pc:chgData name="Urška Pivk Kupirovič" userId="c518df3d-7ec1-4783-ba6c-309bfb9d459e" providerId="ADAL" clId="{D94182C8-F57A-4B99-BEF0-8B5D4E6F96B6}" dt="2023-01-24T20:53:56.547" v="953" actId="47"/>
        <pc:sldMkLst>
          <pc:docMk/>
          <pc:sldMk cId="3654732218" sldId="621"/>
        </pc:sldMkLst>
      </pc:sldChg>
      <pc:sldChg chg="addSp delSp modSp mod ord">
        <pc:chgData name="Urška Pivk Kupirovič" userId="c518df3d-7ec1-4783-ba6c-309bfb9d459e" providerId="ADAL" clId="{D94182C8-F57A-4B99-BEF0-8B5D4E6F96B6}" dt="2023-01-24T21:25:04.170" v="1236" actId="14100"/>
        <pc:sldMkLst>
          <pc:docMk/>
          <pc:sldMk cId="2383372661" sldId="627"/>
        </pc:sldMkLst>
        <pc:spChg chg="del">
          <ac:chgData name="Urška Pivk Kupirovič" userId="c518df3d-7ec1-4783-ba6c-309bfb9d459e" providerId="ADAL" clId="{D94182C8-F57A-4B99-BEF0-8B5D4E6F96B6}" dt="2023-01-24T15:18:43.999" v="143" actId="478"/>
          <ac:spMkLst>
            <pc:docMk/>
            <pc:sldMk cId="2383372661" sldId="627"/>
            <ac:spMk id="2" creationId="{E1C838DA-91C7-B5B3-F71F-2111F38B648A}"/>
          </ac:spMkLst>
        </pc:spChg>
        <pc:graphicFrameChg chg="mod">
          <ac:chgData name="Urška Pivk Kupirovič" userId="c518df3d-7ec1-4783-ba6c-309bfb9d459e" providerId="ADAL" clId="{D94182C8-F57A-4B99-BEF0-8B5D4E6F96B6}" dt="2023-01-24T21:24:21.039" v="1228" actId="20577"/>
          <ac:graphicFrameMkLst>
            <pc:docMk/>
            <pc:sldMk cId="2383372661" sldId="627"/>
            <ac:graphicFrameMk id="4" creationId="{8DB7932E-0DF2-491A-B1EE-02A89C3A5C31}"/>
          </ac:graphicFrameMkLst>
        </pc:graphicFrameChg>
        <pc:picChg chg="add mod">
          <ac:chgData name="Urška Pivk Kupirovič" userId="c518df3d-7ec1-4783-ba6c-309bfb9d459e" providerId="ADAL" clId="{D94182C8-F57A-4B99-BEF0-8B5D4E6F96B6}" dt="2023-01-24T21:25:04.170" v="1236" actId="14100"/>
          <ac:picMkLst>
            <pc:docMk/>
            <pc:sldMk cId="2383372661" sldId="627"/>
            <ac:picMk id="2" creationId="{8F6A257B-2315-F5E0-5614-F8E927F1CB30}"/>
          </ac:picMkLst>
        </pc:picChg>
      </pc:sldChg>
      <pc:sldChg chg="modSp del mod">
        <pc:chgData name="Urška Pivk Kupirovič" userId="c518df3d-7ec1-4783-ba6c-309bfb9d459e" providerId="ADAL" clId="{D94182C8-F57A-4B99-BEF0-8B5D4E6F96B6}" dt="2023-01-24T21:12:35.308" v="1182" actId="47"/>
        <pc:sldMkLst>
          <pc:docMk/>
          <pc:sldMk cId="715737110" sldId="629"/>
        </pc:sldMkLst>
        <pc:spChg chg="mod">
          <ac:chgData name="Urška Pivk Kupirovič" userId="c518df3d-7ec1-4783-ba6c-309bfb9d459e" providerId="ADAL" clId="{D94182C8-F57A-4B99-BEF0-8B5D4E6F96B6}" dt="2023-01-24T21:03:40.281" v="1001" actId="14100"/>
          <ac:spMkLst>
            <pc:docMk/>
            <pc:sldMk cId="715737110" sldId="629"/>
            <ac:spMk id="2" creationId="{A1774911-099F-4C51-AD28-30D3E6ECB1EB}"/>
          </ac:spMkLst>
        </pc:spChg>
      </pc:sldChg>
      <pc:sldChg chg="delSp ord">
        <pc:chgData name="Urška Pivk Kupirovič" userId="c518df3d-7ec1-4783-ba6c-309bfb9d459e" providerId="ADAL" clId="{D94182C8-F57A-4B99-BEF0-8B5D4E6F96B6}" dt="2023-01-24T21:22:14.397" v="1218"/>
        <pc:sldMkLst>
          <pc:docMk/>
          <pc:sldMk cId="2330939567" sldId="664"/>
        </pc:sldMkLst>
        <pc:spChg chg="del">
          <ac:chgData name="Urška Pivk Kupirovič" userId="c518df3d-7ec1-4783-ba6c-309bfb9d459e" providerId="ADAL" clId="{D94182C8-F57A-4B99-BEF0-8B5D4E6F96B6}" dt="2023-01-24T15:18:48.423" v="144" actId="478"/>
          <ac:spMkLst>
            <pc:docMk/>
            <pc:sldMk cId="2330939567" sldId="664"/>
            <ac:spMk id="7" creationId="{1CFC0287-EBBB-A959-5AA3-09623A8575EE}"/>
          </ac:spMkLst>
        </pc:spChg>
      </pc:sldChg>
      <pc:sldChg chg="delSp del ord">
        <pc:chgData name="Urška Pivk Kupirovič" userId="c518df3d-7ec1-4783-ba6c-309bfb9d459e" providerId="ADAL" clId="{D94182C8-F57A-4B99-BEF0-8B5D4E6F96B6}" dt="2023-01-24T21:47:07.124" v="1349" actId="47"/>
        <pc:sldMkLst>
          <pc:docMk/>
          <pc:sldMk cId="594319708" sldId="676"/>
        </pc:sldMkLst>
        <pc:spChg chg="del">
          <ac:chgData name="Urška Pivk Kupirovič" userId="c518df3d-7ec1-4783-ba6c-309bfb9d459e" providerId="ADAL" clId="{D94182C8-F57A-4B99-BEF0-8B5D4E6F96B6}" dt="2023-01-24T15:19:33.910" v="154" actId="478"/>
          <ac:spMkLst>
            <pc:docMk/>
            <pc:sldMk cId="594319708" sldId="676"/>
            <ac:spMk id="19" creationId="{7D0842A8-ABB8-29A5-49F9-78B87FC85E10}"/>
          </ac:spMkLst>
        </pc:spChg>
      </pc:sldChg>
      <pc:sldChg chg="delSp del">
        <pc:chgData name="Urška Pivk Kupirovič" userId="c518df3d-7ec1-4783-ba6c-309bfb9d459e" providerId="ADAL" clId="{D94182C8-F57A-4B99-BEF0-8B5D4E6F96B6}" dt="2023-01-24T21:47:15.756" v="1350" actId="47"/>
        <pc:sldMkLst>
          <pc:docMk/>
          <pc:sldMk cId="3278240908" sldId="757"/>
        </pc:sldMkLst>
        <pc:spChg chg="del">
          <ac:chgData name="Urška Pivk Kupirovič" userId="c518df3d-7ec1-4783-ba6c-309bfb9d459e" providerId="ADAL" clId="{D94182C8-F57A-4B99-BEF0-8B5D4E6F96B6}" dt="2023-01-24T15:18:28.239" v="140" actId="478"/>
          <ac:spMkLst>
            <pc:docMk/>
            <pc:sldMk cId="3278240908" sldId="757"/>
            <ac:spMk id="2" creationId="{9C641B54-D590-EF41-CB15-6C337928EE68}"/>
          </ac:spMkLst>
        </pc:spChg>
      </pc:sldChg>
      <pc:sldChg chg="delSp modSp mod ord">
        <pc:chgData name="Urška Pivk Kupirovič" userId="c518df3d-7ec1-4783-ba6c-309bfb9d459e" providerId="ADAL" clId="{D94182C8-F57A-4B99-BEF0-8B5D4E6F96B6}" dt="2023-01-24T22:01:15.251" v="1611"/>
        <pc:sldMkLst>
          <pc:docMk/>
          <pc:sldMk cId="393734600" sldId="762"/>
        </pc:sldMkLst>
        <pc:spChg chg="mod">
          <ac:chgData name="Urška Pivk Kupirovič" userId="c518df3d-7ec1-4783-ba6c-309bfb9d459e" providerId="ADAL" clId="{D94182C8-F57A-4B99-BEF0-8B5D4E6F96B6}" dt="2023-01-24T20:14:25.019" v="503" actId="20577"/>
          <ac:spMkLst>
            <pc:docMk/>
            <pc:sldMk cId="393734600" sldId="762"/>
            <ac:spMk id="2" creationId="{5F26FCBF-9E25-46FB-9CF4-18576F949DCE}"/>
          </ac:spMkLst>
        </pc:spChg>
        <pc:spChg chg="del">
          <ac:chgData name="Urška Pivk Kupirovič" userId="c518df3d-7ec1-4783-ba6c-309bfb9d459e" providerId="ADAL" clId="{D94182C8-F57A-4B99-BEF0-8B5D4E6F96B6}" dt="2023-01-24T15:18:16.230" v="137" actId="478"/>
          <ac:spMkLst>
            <pc:docMk/>
            <pc:sldMk cId="393734600" sldId="762"/>
            <ac:spMk id="3" creationId="{64B4547E-4DF2-292D-A66E-A985201F1F40}"/>
          </ac:spMkLst>
        </pc:spChg>
        <pc:spChg chg="del">
          <ac:chgData name="Urška Pivk Kupirovič" userId="c518df3d-7ec1-4783-ba6c-309bfb9d459e" providerId="ADAL" clId="{D94182C8-F57A-4B99-BEF0-8B5D4E6F96B6}" dt="2023-01-24T20:13:35.592" v="445" actId="478"/>
          <ac:spMkLst>
            <pc:docMk/>
            <pc:sldMk cId="393734600" sldId="762"/>
            <ac:spMk id="6" creationId="{6BABC073-2E84-4F54-AEBC-5B44854AA062}"/>
          </ac:spMkLst>
        </pc:spChg>
        <pc:picChg chg="mod">
          <ac:chgData name="Urška Pivk Kupirovič" userId="c518df3d-7ec1-4783-ba6c-309bfb9d459e" providerId="ADAL" clId="{D94182C8-F57A-4B99-BEF0-8B5D4E6F96B6}" dt="2023-01-24T15:02:58.210" v="37" actId="1076"/>
          <ac:picMkLst>
            <pc:docMk/>
            <pc:sldMk cId="393734600" sldId="762"/>
            <ac:picMk id="4" creationId="{3375C2A3-D4B0-47BD-A325-B95231E9E760}"/>
          </ac:picMkLst>
        </pc:picChg>
      </pc:sldChg>
      <pc:sldChg chg="addSp delSp modSp mod">
        <pc:chgData name="Urška Pivk Kupirovič" userId="c518df3d-7ec1-4783-ba6c-309bfb9d459e" providerId="ADAL" clId="{D94182C8-F57A-4B99-BEF0-8B5D4E6F96B6}" dt="2023-01-24T20:27:40.846" v="674" actId="1076"/>
        <pc:sldMkLst>
          <pc:docMk/>
          <pc:sldMk cId="563603928" sldId="763"/>
        </pc:sldMkLst>
        <pc:spChg chg="mod">
          <ac:chgData name="Urška Pivk Kupirovič" userId="c518df3d-7ec1-4783-ba6c-309bfb9d459e" providerId="ADAL" clId="{D94182C8-F57A-4B99-BEF0-8B5D4E6F96B6}" dt="2023-01-24T15:04:46.363" v="58" actId="20577"/>
          <ac:spMkLst>
            <pc:docMk/>
            <pc:sldMk cId="563603928" sldId="763"/>
            <ac:spMk id="2" creationId="{9A491DCA-7BDB-481E-20E6-CF760ED491FA}"/>
          </ac:spMkLst>
        </pc:spChg>
        <pc:spChg chg="del">
          <ac:chgData name="Urška Pivk Kupirovič" userId="c518df3d-7ec1-4783-ba6c-309bfb9d459e" providerId="ADAL" clId="{D94182C8-F57A-4B99-BEF0-8B5D4E6F96B6}" dt="2023-01-24T15:18:12.319" v="136" actId="478"/>
          <ac:spMkLst>
            <pc:docMk/>
            <pc:sldMk cId="563603928" sldId="763"/>
            <ac:spMk id="3" creationId="{A91E938B-6AF0-7F31-156E-61FC186AA8FA}"/>
          </ac:spMkLst>
        </pc:spChg>
        <pc:spChg chg="add mod">
          <ac:chgData name="Urška Pivk Kupirovič" userId="c518df3d-7ec1-4783-ba6c-309bfb9d459e" providerId="ADAL" clId="{D94182C8-F57A-4B99-BEF0-8B5D4E6F96B6}" dt="2023-01-24T20:26:19.937" v="664" actId="14100"/>
          <ac:spMkLst>
            <pc:docMk/>
            <pc:sldMk cId="563603928" sldId="763"/>
            <ac:spMk id="4" creationId="{2959A402-267F-8AC1-4B81-646A90FD284E}"/>
          </ac:spMkLst>
        </pc:spChg>
        <pc:spChg chg="add mod">
          <ac:chgData name="Urška Pivk Kupirovič" userId="c518df3d-7ec1-4783-ba6c-309bfb9d459e" providerId="ADAL" clId="{D94182C8-F57A-4B99-BEF0-8B5D4E6F96B6}" dt="2023-01-24T20:26:10.481" v="661" actId="1037"/>
          <ac:spMkLst>
            <pc:docMk/>
            <pc:sldMk cId="563603928" sldId="763"/>
            <ac:spMk id="6" creationId="{3F0ED61F-46FC-0A37-77F8-86C5EAA615EC}"/>
          </ac:spMkLst>
        </pc:spChg>
        <pc:spChg chg="add mod ord">
          <ac:chgData name="Urška Pivk Kupirovič" userId="c518df3d-7ec1-4783-ba6c-309bfb9d459e" providerId="ADAL" clId="{D94182C8-F57A-4B99-BEF0-8B5D4E6F96B6}" dt="2023-01-24T15:17:54.422" v="135" actId="14100"/>
          <ac:spMkLst>
            <pc:docMk/>
            <pc:sldMk cId="563603928" sldId="763"/>
            <ac:spMk id="8" creationId="{1B0BFBB0-AC6F-06BD-4AB1-A3CB6E519223}"/>
          </ac:spMkLst>
        </pc:spChg>
        <pc:picChg chg="mod modCrop">
          <ac:chgData name="Urška Pivk Kupirovič" userId="c518df3d-7ec1-4783-ba6c-309bfb9d459e" providerId="ADAL" clId="{D94182C8-F57A-4B99-BEF0-8B5D4E6F96B6}" dt="2023-01-24T15:06:50.710" v="64" actId="1076"/>
          <ac:picMkLst>
            <pc:docMk/>
            <pc:sldMk cId="563603928" sldId="763"/>
            <ac:picMk id="5" creationId="{B9AC517E-159B-4C5A-953F-3923B69C2A2E}"/>
          </ac:picMkLst>
        </pc:picChg>
        <pc:picChg chg="mod">
          <ac:chgData name="Urška Pivk Kupirovič" userId="c518df3d-7ec1-4783-ba6c-309bfb9d459e" providerId="ADAL" clId="{D94182C8-F57A-4B99-BEF0-8B5D4E6F96B6}" dt="2023-01-24T15:06:52.862" v="65" actId="1076"/>
          <ac:picMkLst>
            <pc:docMk/>
            <pc:sldMk cId="563603928" sldId="763"/>
            <ac:picMk id="7" creationId="{4927E19C-6DB5-4ED3-817C-C6B8FAD41C8E}"/>
          </ac:picMkLst>
        </pc:picChg>
        <pc:picChg chg="add mod">
          <ac:chgData name="Urška Pivk Kupirovič" userId="c518df3d-7ec1-4783-ba6c-309bfb9d459e" providerId="ADAL" clId="{D94182C8-F57A-4B99-BEF0-8B5D4E6F96B6}" dt="2023-01-24T20:25:57.108" v="647"/>
          <ac:picMkLst>
            <pc:docMk/>
            <pc:sldMk cId="563603928" sldId="763"/>
            <ac:picMk id="10" creationId="{017E6E25-AB31-6E28-FAF2-90ECECE85FC7}"/>
          </ac:picMkLst>
        </pc:picChg>
        <pc:picChg chg="add mod ord">
          <ac:chgData name="Urška Pivk Kupirovič" userId="c518df3d-7ec1-4783-ba6c-309bfb9d459e" providerId="ADAL" clId="{D94182C8-F57A-4B99-BEF0-8B5D4E6F96B6}" dt="2023-01-24T20:27:40.846" v="674" actId="1076"/>
          <ac:picMkLst>
            <pc:docMk/>
            <pc:sldMk cId="563603928" sldId="763"/>
            <ac:picMk id="12" creationId="{10713FB8-7580-55A0-C769-536C03EC9050}"/>
          </ac:picMkLst>
        </pc:picChg>
      </pc:sldChg>
      <pc:sldChg chg="delSp del">
        <pc:chgData name="Urška Pivk Kupirovič" userId="c518df3d-7ec1-4783-ba6c-309bfb9d459e" providerId="ADAL" clId="{D94182C8-F57A-4B99-BEF0-8B5D4E6F96B6}" dt="2023-01-24T21:47:15.756" v="1350" actId="47"/>
        <pc:sldMkLst>
          <pc:docMk/>
          <pc:sldMk cId="2463642490" sldId="764"/>
        </pc:sldMkLst>
        <pc:spChg chg="del">
          <ac:chgData name="Urška Pivk Kupirovič" userId="c518df3d-7ec1-4783-ba6c-309bfb9d459e" providerId="ADAL" clId="{D94182C8-F57A-4B99-BEF0-8B5D4E6F96B6}" dt="2023-01-24T15:19:17.479" v="151" actId="478"/>
          <ac:spMkLst>
            <pc:docMk/>
            <pc:sldMk cId="2463642490" sldId="764"/>
            <ac:spMk id="4" creationId="{B1A7B339-1F49-DC43-EE04-7351C023CA68}"/>
          </ac:spMkLst>
        </pc:spChg>
      </pc:sldChg>
      <pc:sldChg chg="addSp delSp modSp add del mod ord">
        <pc:chgData name="Urška Pivk Kupirovič" userId="c518df3d-7ec1-4783-ba6c-309bfb9d459e" providerId="ADAL" clId="{D94182C8-F57A-4B99-BEF0-8B5D4E6F96B6}" dt="2023-01-24T21:49:42.906" v="1353" actId="47"/>
        <pc:sldMkLst>
          <pc:docMk/>
          <pc:sldMk cId="3122609974" sldId="889"/>
        </pc:sldMkLst>
        <pc:spChg chg="mod">
          <ac:chgData name="Urška Pivk Kupirovič" userId="c518df3d-7ec1-4783-ba6c-309bfb9d459e" providerId="ADAL" clId="{D94182C8-F57A-4B99-BEF0-8B5D4E6F96B6}" dt="2023-01-24T20:12:01.524" v="438" actId="6549"/>
          <ac:spMkLst>
            <pc:docMk/>
            <pc:sldMk cId="3122609974" sldId="889"/>
            <ac:spMk id="5" creationId="{ED318D5A-6E75-48DC-ACB2-FC30F7EE6851}"/>
          </ac:spMkLst>
        </pc:spChg>
        <pc:spChg chg="del">
          <ac:chgData name="Urška Pivk Kupirovič" userId="c518df3d-7ec1-4783-ba6c-309bfb9d459e" providerId="ADAL" clId="{D94182C8-F57A-4B99-BEF0-8B5D4E6F96B6}" dt="2023-01-24T15:19:37.446" v="155" actId="478"/>
          <ac:spMkLst>
            <pc:docMk/>
            <pc:sldMk cId="3122609974" sldId="889"/>
            <ac:spMk id="7" creationId="{F49C7B5B-EBC8-1A1B-87F0-1B26559BA337}"/>
          </ac:spMkLst>
        </pc:spChg>
        <pc:picChg chg="del">
          <ac:chgData name="Urška Pivk Kupirovič" userId="c518df3d-7ec1-4783-ba6c-309bfb9d459e" providerId="ADAL" clId="{D94182C8-F57A-4B99-BEF0-8B5D4E6F96B6}" dt="2023-01-24T20:11:41.989" v="435" actId="478"/>
          <ac:picMkLst>
            <pc:docMk/>
            <pc:sldMk cId="3122609974" sldId="889"/>
            <ac:picMk id="6" creationId="{8D2276FF-56F9-800D-21A1-97C61050D5F4}"/>
          </ac:picMkLst>
        </pc:picChg>
        <pc:picChg chg="add mod">
          <ac:chgData name="Urška Pivk Kupirovič" userId="c518df3d-7ec1-4783-ba6c-309bfb9d459e" providerId="ADAL" clId="{D94182C8-F57A-4B99-BEF0-8B5D4E6F96B6}" dt="2023-01-24T20:10:25.141" v="426"/>
          <ac:picMkLst>
            <pc:docMk/>
            <pc:sldMk cId="3122609974" sldId="889"/>
            <ac:picMk id="7" creationId="{D9FBF3BD-B5F6-13E0-E6A5-FE9655BFD2FF}"/>
          </ac:picMkLst>
        </pc:picChg>
        <pc:picChg chg="add mod modCrop">
          <ac:chgData name="Urška Pivk Kupirovič" userId="c518df3d-7ec1-4783-ba6c-309bfb9d459e" providerId="ADAL" clId="{D94182C8-F57A-4B99-BEF0-8B5D4E6F96B6}" dt="2023-01-24T20:11:23.932" v="434" actId="1076"/>
          <ac:picMkLst>
            <pc:docMk/>
            <pc:sldMk cId="3122609974" sldId="889"/>
            <ac:picMk id="9" creationId="{692EE451-6ACF-175A-2ED6-345C5FB6B7BA}"/>
          </ac:picMkLst>
        </pc:picChg>
        <pc:picChg chg="mod">
          <ac:chgData name="Urška Pivk Kupirovič" userId="c518df3d-7ec1-4783-ba6c-309bfb9d459e" providerId="ADAL" clId="{D94182C8-F57A-4B99-BEF0-8B5D4E6F96B6}" dt="2023-01-24T20:12:04.394" v="439" actId="1076"/>
          <ac:picMkLst>
            <pc:docMk/>
            <pc:sldMk cId="3122609974" sldId="889"/>
            <ac:picMk id="10" creationId="{CA840649-11A7-4BF8-A60E-197F6EC23CB3}"/>
          </ac:picMkLst>
        </pc:picChg>
      </pc:sldChg>
      <pc:sldChg chg="del">
        <pc:chgData name="Urška Pivk Kupirovič" userId="c518df3d-7ec1-4783-ba6c-309bfb9d459e" providerId="ADAL" clId="{D94182C8-F57A-4B99-BEF0-8B5D4E6F96B6}" dt="2023-01-24T21:49:47.401" v="1354" actId="47"/>
        <pc:sldMkLst>
          <pc:docMk/>
          <pc:sldMk cId="3060791413" sldId="1664"/>
        </pc:sldMkLst>
      </pc:sldChg>
      <pc:sldChg chg="addSp delSp modSp mod ord">
        <pc:chgData name="Urška Pivk Kupirovič" userId="c518df3d-7ec1-4783-ba6c-309bfb9d459e" providerId="ADAL" clId="{D94182C8-F57A-4B99-BEF0-8B5D4E6F96B6}" dt="2023-01-24T21:14:41.905" v="1188"/>
        <pc:sldMkLst>
          <pc:docMk/>
          <pc:sldMk cId="82502013" sldId="1665"/>
        </pc:sldMkLst>
        <pc:spChg chg="del">
          <ac:chgData name="Urška Pivk Kupirovič" userId="c518df3d-7ec1-4783-ba6c-309bfb9d459e" providerId="ADAL" clId="{D94182C8-F57A-4B99-BEF0-8B5D4E6F96B6}" dt="2023-01-24T15:18:24.125" v="139" actId="478"/>
          <ac:spMkLst>
            <pc:docMk/>
            <pc:sldMk cId="82502013" sldId="1665"/>
            <ac:spMk id="3" creationId="{AFEA8CD8-DC3E-4096-2000-087E35F04FFE}"/>
          </ac:spMkLst>
        </pc:spChg>
        <pc:spChg chg="mod">
          <ac:chgData name="Urška Pivk Kupirovič" userId="c518df3d-7ec1-4783-ba6c-309bfb9d459e" providerId="ADAL" clId="{D94182C8-F57A-4B99-BEF0-8B5D4E6F96B6}" dt="2023-01-24T20:32:59.415" v="827" actId="14100"/>
          <ac:spMkLst>
            <pc:docMk/>
            <pc:sldMk cId="82502013" sldId="1665"/>
            <ac:spMk id="11" creationId="{EE103FBA-0517-0420-6EB9-B1ACA6CE6C7A}"/>
          </ac:spMkLst>
        </pc:spChg>
        <pc:picChg chg="mod">
          <ac:chgData name="Urška Pivk Kupirovič" userId="c518df3d-7ec1-4783-ba6c-309bfb9d459e" providerId="ADAL" clId="{D94182C8-F57A-4B99-BEF0-8B5D4E6F96B6}" dt="2023-01-24T20:29:52.103" v="687" actId="1076"/>
          <ac:picMkLst>
            <pc:docMk/>
            <pc:sldMk cId="82502013" sldId="1665"/>
            <ac:picMk id="2" creationId="{7039F6ED-8508-0EDA-D109-96D50DD61E0D}"/>
          </ac:picMkLst>
        </pc:picChg>
        <pc:picChg chg="add mod">
          <ac:chgData name="Urška Pivk Kupirovič" userId="c518df3d-7ec1-4783-ba6c-309bfb9d459e" providerId="ADAL" clId="{D94182C8-F57A-4B99-BEF0-8B5D4E6F96B6}" dt="2023-01-24T20:29:32.668" v="684" actId="1076"/>
          <ac:picMkLst>
            <pc:docMk/>
            <pc:sldMk cId="82502013" sldId="1665"/>
            <ac:picMk id="3" creationId="{59F9C0D9-BE8D-49DF-69B1-6B57027429F2}"/>
          </ac:picMkLst>
        </pc:picChg>
        <pc:picChg chg="mod">
          <ac:chgData name="Urška Pivk Kupirovič" userId="c518df3d-7ec1-4783-ba6c-309bfb9d459e" providerId="ADAL" clId="{D94182C8-F57A-4B99-BEF0-8B5D4E6F96B6}" dt="2023-01-24T20:31:41.688" v="768"/>
          <ac:picMkLst>
            <pc:docMk/>
            <pc:sldMk cId="82502013" sldId="1665"/>
            <ac:picMk id="15" creationId="{34E827F9-3EA3-D86E-1308-623ECD073559}"/>
          </ac:picMkLst>
        </pc:picChg>
      </pc:sldChg>
      <pc:sldChg chg="addSp modSp mod ord modAnim">
        <pc:chgData name="Urška Pivk Kupirovič" userId="c518df3d-7ec1-4783-ba6c-309bfb9d459e" providerId="ADAL" clId="{D94182C8-F57A-4B99-BEF0-8B5D4E6F96B6}" dt="2023-01-24T21:32:06.928" v="1244"/>
        <pc:sldMkLst>
          <pc:docMk/>
          <pc:sldMk cId="4287631047" sldId="1668"/>
        </pc:sldMkLst>
        <pc:spChg chg="mod">
          <ac:chgData name="Urška Pivk Kupirovič" userId="c518df3d-7ec1-4783-ba6c-309bfb9d459e" providerId="ADAL" clId="{D94182C8-F57A-4B99-BEF0-8B5D4E6F96B6}" dt="2023-01-24T20:18:11.583" v="563" actId="20577"/>
          <ac:spMkLst>
            <pc:docMk/>
            <pc:sldMk cId="4287631047" sldId="1668"/>
            <ac:spMk id="2" creationId="{DC9878E1-1461-4162-9CA4-6D38A9E72F0F}"/>
          </ac:spMkLst>
        </pc:spChg>
        <pc:spChg chg="add mod">
          <ac:chgData name="Urška Pivk Kupirovič" userId="c518df3d-7ec1-4783-ba6c-309bfb9d459e" providerId="ADAL" clId="{D94182C8-F57A-4B99-BEF0-8B5D4E6F96B6}" dt="2023-01-24T20:46:02.001" v="869" actId="1076"/>
          <ac:spMkLst>
            <pc:docMk/>
            <pc:sldMk cId="4287631047" sldId="1668"/>
            <ac:spMk id="3" creationId="{59DCA95E-D6A6-AB5D-2178-A80906E17F2D}"/>
          </ac:spMkLst>
        </pc:spChg>
        <pc:spChg chg="add mod">
          <ac:chgData name="Urška Pivk Kupirovič" userId="c518df3d-7ec1-4783-ba6c-309bfb9d459e" providerId="ADAL" clId="{D94182C8-F57A-4B99-BEF0-8B5D4E6F96B6}" dt="2023-01-24T20:45:57.154" v="868" actId="1076"/>
          <ac:spMkLst>
            <pc:docMk/>
            <pc:sldMk cId="4287631047" sldId="1668"/>
            <ac:spMk id="4" creationId="{7A554B51-640C-91B4-1747-431EB8A739E6}"/>
          </ac:spMkLst>
        </pc:spChg>
        <pc:picChg chg="mod">
          <ac:chgData name="Urška Pivk Kupirovič" userId="c518df3d-7ec1-4783-ba6c-309bfb9d459e" providerId="ADAL" clId="{D94182C8-F57A-4B99-BEF0-8B5D4E6F96B6}" dt="2023-01-24T20:45:14.875" v="852" actId="14100"/>
          <ac:picMkLst>
            <pc:docMk/>
            <pc:sldMk cId="4287631047" sldId="1668"/>
            <ac:picMk id="5" creationId="{C5BE7EB4-6100-40A5-867E-BC80E9C98D7B}"/>
          </ac:picMkLst>
        </pc:picChg>
        <pc:picChg chg="mod">
          <ac:chgData name="Urška Pivk Kupirovič" userId="c518df3d-7ec1-4783-ba6c-309bfb9d459e" providerId="ADAL" clId="{D94182C8-F57A-4B99-BEF0-8B5D4E6F96B6}" dt="2023-01-24T20:44:50.621" v="840" actId="1076"/>
          <ac:picMkLst>
            <pc:docMk/>
            <pc:sldMk cId="4287631047" sldId="1668"/>
            <ac:picMk id="7" creationId="{D79F3F64-23BC-460F-8173-524DB2B7960A}"/>
          </ac:picMkLst>
        </pc:picChg>
      </pc:sldChg>
      <pc:sldChg chg="del ord">
        <pc:chgData name="Urška Pivk Kupirovič" userId="c518df3d-7ec1-4783-ba6c-309bfb9d459e" providerId="ADAL" clId="{D94182C8-F57A-4B99-BEF0-8B5D4E6F96B6}" dt="2023-01-24T20:23:43.426" v="634" actId="47"/>
        <pc:sldMkLst>
          <pc:docMk/>
          <pc:sldMk cId="3920475623" sldId="1676"/>
        </pc:sldMkLst>
      </pc:sldChg>
      <pc:sldChg chg="addSp modSp del mod ord">
        <pc:chgData name="Urška Pivk Kupirovič" userId="c518df3d-7ec1-4783-ba6c-309bfb9d459e" providerId="ADAL" clId="{D94182C8-F57A-4B99-BEF0-8B5D4E6F96B6}" dt="2023-01-24T21:47:07.124" v="1349" actId="47"/>
        <pc:sldMkLst>
          <pc:docMk/>
          <pc:sldMk cId="240029030" sldId="1677"/>
        </pc:sldMkLst>
        <pc:spChg chg="mod">
          <ac:chgData name="Urška Pivk Kupirovič" userId="c518df3d-7ec1-4783-ba6c-309bfb9d459e" providerId="ADAL" clId="{D94182C8-F57A-4B99-BEF0-8B5D4E6F96B6}" dt="2023-01-24T20:20:47.491" v="632" actId="5793"/>
          <ac:spMkLst>
            <pc:docMk/>
            <pc:sldMk cId="240029030" sldId="1677"/>
            <ac:spMk id="2" creationId="{00000000-0000-0000-0000-000000000000}"/>
          </ac:spMkLst>
        </pc:spChg>
        <pc:spChg chg="mod">
          <ac:chgData name="Urška Pivk Kupirovič" userId="c518df3d-7ec1-4783-ba6c-309bfb9d459e" providerId="ADAL" clId="{D94182C8-F57A-4B99-BEF0-8B5D4E6F96B6}" dt="2023-01-24T20:18:27.169" v="574" actId="20577"/>
          <ac:spMkLst>
            <pc:docMk/>
            <pc:sldMk cId="240029030" sldId="1677"/>
            <ac:spMk id="5" creationId="{00000000-0000-0000-0000-000000000000}"/>
          </ac:spMkLst>
        </pc:spChg>
        <pc:picChg chg="add mod">
          <ac:chgData name="Urška Pivk Kupirovič" userId="c518df3d-7ec1-4783-ba6c-309bfb9d459e" providerId="ADAL" clId="{D94182C8-F57A-4B99-BEF0-8B5D4E6F96B6}" dt="2023-01-24T20:19:48.023" v="579" actId="1076"/>
          <ac:picMkLst>
            <pc:docMk/>
            <pc:sldMk cId="240029030" sldId="1677"/>
            <ac:picMk id="8" creationId="{EB249A36-50E6-80FD-1D42-51D03863A096}"/>
          </ac:picMkLst>
        </pc:picChg>
      </pc:sldChg>
      <pc:sldChg chg="modSp del mod">
        <pc:chgData name="Urška Pivk Kupirovič" userId="c518df3d-7ec1-4783-ba6c-309bfb9d459e" providerId="ADAL" clId="{D94182C8-F57A-4B99-BEF0-8B5D4E6F96B6}" dt="2023-01-24T20:33:38.929" v="828" actId="47"/>
        <pc:sldMkLst>
          <pc:docMk/>
          <pc:sldMk cId="2979078357" sldId="1678"/>
        </pc:sldMkLst>
        <pc:spChg chg="mod">
          <ac:chgData name="Urška Pivk Kupirovič" userId="c518df3d-7ec1-4783-ba6c-309bfb9d459e" providerId="ADAL" clId="{D94182C8-F57A-4B99-BEF0-8B5D4E6F96B6}" dt="2023-01-24T20:31:08.867" v="767" actId="20577"/>
          <ac:spMkLst>
            <pc:docMk/>
            <pc:sldMk cId="2979078357" sldId="1678"/>
            <ac:spMk id="2" creationId="{00000000-0000-0000-0000-000000000000}"/>
          </ac:spMkLst>
        </pc:spChg>
      </pc:sldChg>
      <pc:sldChg chg="del ord">
        <pc:chgData name="Urška Pivk Kupirovič" userId="c518df3d-7ec1-4783-ba6c-309bfb9d459e" providerId="ADAL" clId="{D94182C8-F57A-4B99-BEF0-8B5D4E6F96B6}" dt="2023-01-24T20:30:14.110" v="688" actId="47"/>
        <pc:sldMkLst>
          <pc:docMk/>
          <pc:sldMk cId="1811060691" sldId="1679"/>
        </pc:sldMkLst>
      </pc:sldChg>
      <pc:sldChg chg="delSp del">
        <pc:chgData name="Urška Pivk Kupirovič" userId="c518df3d-7ec1-4783-ba6c-309bfb9d459e" providerId="ADAL" clId="{D94182C8-F57A-4B99-BEF0-8B5D4E6F96B6}" dt="2023-01-24T21:47:15.756" v="1350" actId="47"/>
        <pc:sldMkLst>
          <pc:docMk/>
          <pc:sldMk cId="1300883511" sldId="1681"/>
        </pc:sldMkLst>
        <pc:spChg chg="del">
          <ac:chgData name="Urška Pivk Kupirovič" userId="c518df3d-7ec1-4783-ba6c-309bfb9d459e" providerId="ADAL" clId="{D94182C8-F57A-4B99-BEF0-8B5D4E6F96B6}" dt="2023-01-24T15:19:13.623" v="150" actId="478"/>
          <ac:spMkLst>
            <pc:docMk/>
            <pc:sldMk cId="1300883511" sldId="1681"/>
            <ac:spMk id="4" creationId="{86DD5DD6-E4E1-28CE-1EA3-36A51D726708}"/>
          </ac:spMkLst>
        </pc:spChg>
      </pc:sldChg>
      <pc:sldChg chg="addSp delSp modSp mod ord delAnim modAnim">
        <pc:chgData name="Urška Pivk Kupirovič" userId="c518df3d-7ec1-4783-ba6c-309bfb9d459e" providerId="ADAL" clId="{D94182C8-F57A-4B99-BEF0-8B5D4E6F96B6}" dt="2023-01-24T21:42:20.332" v="1342" actId="207"/>
        <pc:sldMkLst>
          <pc:docMk/>
          <pc:sldMk cId="101994376" sldId="1682"/>
        </pc:sldMkLst>
        <pc:spChg chg="mod">
          <ac:chgData name="Urška Pivk Kupirovič" userId="c518df3d-7ec1-4783-ba6c-309bfb9d459e" providerId="ADAL" clId="{D94182C8-F57A-4B99-BEF0-8B5D4E6F96B6}" dt="2023-01-24T21:41:08.684" v="1335" actId="20577"/>
          <ac:spMkLst>
            <pc:docMk/>
            <pc:sldMk cId="101994376" sldId="1682"/>
            <ac:spMk id="2" creationId="{89E1E5A2-7516-46BB-B23E-12C4CDFBB0A0}"/>
          </ac:spMkLst>
        </pc:spChg>
        <pc:spChg chg="mod">
          <ac:chgData name="Urška Pivk Kupirovič" userId="c518df3d-7ec1-4783-ba6c-309bfb9d459e" providerId="ADAL" clId="{D94182C8-F57A-4B99-BEF0-8B5D4E6F96B6}" dt="2023-01-24T20:55:45.785" v="966" actId="1076"/>
          <ac:spMkLst>
            <pc:docMk/>
            <pc:sldMk cId="101994376" sldId="1682"/>
            <ac:spMk id="3" creationId="{D17ECCFC-5503-4897-89F1-FEC0981300C2}"/>
          </ac:spMkLst>
        </pc:spChg>
        <pc:spChg chg="mod">
          <ac:chgData name="Urška Pivk Kupirovič" userId="c518df3d-7ec1-4783-ba6c-309bfb9d459e" providerId="ADAL" clId="{D94182C8-F57A-4B99-BEF0-8B5D4E6F96B6}" dt="2023-01-24T21:42:20.332" v="1342" actId="207"/>
          <ac:spMkLst>
            <pc:docMk/>
            <pc:sldMk cId="101994376" sldId="1682"/>
            <ac:spMk id="6" creationId="{5BCE14C2-049D-46D8-8634-F6AAD827B01D}"/>
          </ac:spMkLst>
        </pc:spChg>
        <pc:spChg chg="del">
          <ac:chgData name="Urška Pivk Kupirovič" userId="c518df3d-7ec1-4783-ba6c-309bfb9d459e" providerId="ADAL" clId="{D94182C8-F57A-4B99-BEF0-8B5D4E6F96B6}" dt="2023-01-24T15:19:22.823" v="152" actId="478"/>
          <ac:spMkLst>
            <pc:docMk/>
            <pc:sldMk cId="101994376" sldId="1682"/>
            <ac:spMk id="8" creationId="{1528BBCC-72C0-F269-52E5-EBC2DF1754F1}"/>
          </ac:spMkLst>
        </pc:spChg>
        <pc:spChg chg="add del mod">
          <ac:chgData name="Urška Pivk Kupirovič" userId="c518df3d-7ec1-4783-ba6c-309bfb9d459e" providerId="ADAL" clId="{D94182C8-F57A-4B99-BEF0-8B5D4E6F96B6}" dt="2023-01-24T20:51:33.057" v="947" actId="478"/>
          <ac:spMkLst>
            <pc:docMk/>
            <pc:sldMk cId="101994376" sldId="1682"/>
            <ac:spMk id="11" creationId="{9E853673-16AB-E5A1-89DF-FE54B2C29246}"/>
          </ac:spMkLst>
        </pc:spChg>
        <pc:picChg chg="mod">
          <ac:chgData name="Urška Pivk Kupirovič" userId="c518df3d-7ec1-4783-ba6c-309bfb9d459e" providerId="ADAL" clId="{D94182C8-F57A-4B99-BEF0-8B5D4E6F96B6}" dt="2023-01-24T20:57:07.512" v="985" actId="1076"/>
          <ac:picMkLst>
            <pc:docMk/>
            <pc:sldMk cId="101994376" sldId="1682"/>
            <ac:picMk id="4" creationId="{4AF9E2B1-99FD-42EC-B44E-92D3BA23534B}"/>
          </ac:picMkLst>
        </pc:picChg>
        <pc:picChg chg="del">
          <ac:chgData name="Urška Pivk Kupirovič" userId="c518df3d-7ec1-4783-ba6c-309bfb9d459e" providerId="ADAL" clId="{D94182C8-F57A-4B99-BEF0-8B5D4E6F96B6}" dt="2023-01-24T21:40:51.244" v="1313" actId="478"/>
          <ac:picMkLst>
            <pc:docMk/>
            <pc:sldMk cId="101994376" sldId="1682"/>
            <ac:picMk id="5" creationId="{3F25B86C-971D-01BF-5553-F93DEFDDB2D3}"/>
          </ac:picMkLst>
        </pc:picChg>
        <pc:picChg chg="del">
          <ac:chgData name="Urška Pivk Kupirovič" userId="c518df3d-7ec1-4783-ba6c-309bfb9d459e" providerId="ADAL" clId="{D94182C8-F57A-4B99-BEF0-8B5D4E6F96B6}" dt="2023-01-24T20:49:47.520" v="925" actId="478"/>
          <ac:picMkLst>
            <pc:docMk/>
            <pc:sldMk cId="101994376" sldId="1682"/>
            <ac:picMk id="7" creationId="{24EEF92A-0478-EB43-87D7-141BBE0A0406}"/>
          </ac:picMkLst>
        </pc:picChg>
        <pc:picChg chg="add del mod">
          <ac:chgData name="Urška Pivk Kupirovič" userId="c518df3d-7ec1-4783-ba6c-309bfb9d459e" providerId="ADAL" clId="{D94182C8-F57A-4B99-BEF0-8B5D4E6F96B6}" dt="2023-01-24T20:48:49.395" v="918" actId="478"/>
          <ac:picMkLst>
            <pc:docMk/>
            <pc:sldMk cId="101994376" sldId="1682"/>
            <ac:picMk id="8" creationId="{9FF78491-9EFD-CA08-37FE-376F504D41DF}"/>
          </ac:picMkLst>
        </pc:picChg>
        <pc:picChg chg="add mod">
          <ac:chgData name="Urška Pivk Kupirovič" userId="c518df3d-7ec1-4783-ba6c-309bfb9d459e" providerId="ADAL" clId="{D94182C8-F57A-4B99-BEF0-8B5D4E6F96B6}" dt="2023-01-24T21:42:00.551" v="1341" actId="1076"/>
          <ac:picMkLst>
            <pc:docMk/>
            <pc:sldMk cId="101994376" sldId="1682"/>
            <ac:picMk id="9" creationId="{6B005F19-6FF4-992A-E7E0-0F2335EAFA91}"/>
          </ac:picMkLst>
        </pc:picChg>
        <pc:picChg chg="add del mod">
          <ac:chgData name="Urška Pivk Kupirovič" userId="c518df3d-7ec1-4783-ba6c-309bfb9d459e" providerId="ADAL" clId="{D94182C8-F57A-4B99-BEF0-8B5D4E6F96B6}" dt="2023-01-24T20:54:21.969" v="954" actId="478"/>
          <ac:picMkLst>
            <pc:docMk/>
            <pc:sldMk cId="101994376" sldId="1682"/>
            <ac:picMk id="10" creationId="{2946D121-7122-9A41-0412-4173BF163DA6}"/>
          </ac:picMkLst>
        </pc:picChg>
        <pc:picChg chg="add del mod modCrop">
          <ac:chgData name="Urška Pivk Kupirovič" userId="c518df3d-7ec1-4783-ba6c-309bfb9d459e" providerId="ADAL" clId="{D94182C8-F57A-4B99-BEF0-8B5D4E6F96B6}" dt="2023-01-24T20:57:00.722" v="982" actId="478"/>
          <ac:picMkLst>
            <pc:docMk/>
            <pc:sldMk cId="101994376" sldId="1682"/>
            <ac:picMk id="12" creationId="{8AD74C81-264D-E4D0-EE7A-6C91CEAEC620}"/>
          </ac:picMkLst>
        </pc:picChg>
        <pc:picChg chg="add mod">
          <ac:chgData name="Urška Pivk Kupirovič" userId="c518df3d-7ec1-4783-ba6c-309bfb9d459e" providerId="ADAL" clId="{D94182C8-F57A-4B99-BEF0-8B5D4E6F96B6}" dt="2023-01-24T20:57:05.734" v="984" actId="1076"/>
          <ac:picMkLst>
            <pc:docMk/>
            <pc:sldMk cId="101994376" sldId="1682"/>
            <ac:picMk id="13" creationId="{A19C6A84-75DC-4197-80E6-74768F5E1FD9}"/>
          </ac:picMkLst>
        </pc:picChg>
      </pc:sldChg>
      <pc:sldChg chg="delSp del ord">
        <pc:chgData name="Urška Pivk Kupirovič" userId="c518df3d-7ec1-4783-ba6c-309bfb9d459e" providerId="ADAL" clId="{D94182C8-F57A-4B99-BEF0-8B5D4E6F96B6}" dt="2023-01-24T21:46:50.613" v="1348" actId="47"/>
        <pc:sldMkLst>
          <pc:docMk/>
          <pc:sldMk cId="1821192679" sldId="1683"/>
        </pc:sldMkLst>
        <pc:spChg chg="del">
          <ac:chgData name="Urška Pivk Kupirovič" userId="c518df3d-7ec1-4783-ba6c-309bfb9d459e" providerId="ADAL" clId="{D94182C8-F57A-4B99-BEF0-8B5D4E6F96B6}" dt="2023-01-24T15:19:26.574" v="153" actId="478"/>
          <ac:spMkLst>
            <pc:docMk/>
            <pc:sldMk cId="1821192679" sldId="1683"/>
            <ac:spMk id="6" creationId="{C38642F4-A233-6FC1-BC39-7CFF69D9D2CE}"/>
          </ac:spMkLst>
        </pc:spChg>
      </pc:sldChg>
      <pc:sldChg chg="delSp del">
        <pc:chgData name="Urška Pivk Kupirovič" userId="c518df3d-7ec1-4783-ba6c-309bfb9d459e" providerId="ADAL" clId="{D94182C8-F57A-4B99-BEF0-8B5D4E6F96B6}" dt="2023-01-24T21:47:15.756" v="1350" actId="47"/>
        <pc:sldMkLst>
          <pc:docMk/>
          <pc:sldMk cId="169603377" sldId="1687"/>
        </pc:sldMkLst>
        <pc:spChg chg="del">
          <ac:chgData name="Urška Pivk Kupirovič" userId="c518df3d-7ec1-4783-ba6c-309bfb9d459e" providerId="ADAL" clId="{D94182C8-F57A-4B99-BEF0-8B5D4E6F96B6}" dt="2023-01-24T15:18:31.703" v="141" actId="478"/>
          <ac:spMkLst>
            <pc:docMk/>
            <pc:sldMk cId="169603377" sldId="1687"/>
            <ac:spMk id="6" creationId="{D9F7A26E-5D44-96F6-8971-B25B431B6796}"/>
          </ac:spMkLst>
        </pc:spChg>
      </pc:sldChg>
      <pc:sldChg chg="delSp del">
        <pc:chgData name="Urška Pivk Kupirovič" userId="c518df3d-7ec1-4783-ba6c-309bfb9d459e" providerId="ADAL" clId="{D94182C8-F57A-4B99-BEF0-8B5D4E6F96B6}" dt="2023-01-24T21:47:15.756" v="1350" actId="47"/>
        <pc:sldMkLst>
          <pc:docMk/>
          <pc:sldMk cId="2632664748" sldId="1688"/>
        </pc:sldMkLst>
        <pc:spChg chg="del">
          <ac:chgData name="Urška Pivk Kupirovič" userId="c518df3d-7ec1-4783-ba6c-309bfb9d459e" providerId="ADAL" clId="{D94182C8-F57A-4B99-BEF0-8B5D4E6F96B6}" dt="2023-01-24T15:18:40.183" v="142" actId="478"/>
          <ac:spMkLst>
            <pc:docMk/>
            <pc:sldMk cId="2632664748" sldId="1688"/>
            <ac:spMk id="6" creationId="{FD5B249C-BBC0-789F-BD5B-2C8766E38413}"/>
          </ac:spMkLst>
        </pc:spChg>
      </pc:sldChg>
      <pc:sldChg chg="delSp del ord">
        <pc:chgData name="Urška Pivk Kupirovič" userId="c518df3d-7ec1-4783-ba6c-309bfb9d459e" providerId="ADAL" clId="{D94182C8-F57A-4B99-BEF0-8B5D4E6F96B6}" dt="2023-01-24T21:47:07.124" v="1349" actId="47"/>
        <pc:sldMkLst>
          <pc:docMk/>
          <pc:sldMk cId="4271943829" sldId="1689"/>
        </pc:sldMkLst>
        <pc:spChg chg="del">
          <ac:chgData name="Urška Pivk Kupirovič" userId="c518df3d-7ec1-4783-ba6c-309bfb9d459e" providerId="ADAL" clId="{D94182C8-F57A-4B99-BEF0-8B5D4E6F96B6}" dt="2023-01-24T15:19:41.791" v="156" actId="478"/>
          <ac:spMkLst>
            <pc:docMk/>
            <pc:sldMk cId="4271943829" sldId="1689"/>
            <ac:spMk id="7" creationId="{A3D4BA00-0042-99E2-9E71-05DC063296C0}"/>
          </ac:spMkLst>
        </pc:spChg>
      </pc:sldChg>
      <pc:sldChg chg="delSp del ord">
        <pc:chgData name="Urška Pivk Kupirovič" userId="c518df3d-7ec1-4783-ba6c-309bfb9d459e" providerId="ADAL" clId="{D94182C8-F57A-4B99-BEF0-8B5D4E6F96B6}" dt="2023-01-24T21:47:07.124" v="1349" actId="47"/>
        <pc:sldMkLst>
          <pc:docMk/>
          <pc:sldMk cId="3012669611" sldId="1690"/>
        </pc:sldMkLst>
        <pc:spChg chg="del">
          <ac:chgData name="Urška Pivk Kupirovič" userId="c518df3d-7ec1-4783-ba6c-309bfb9d459e" providerId="ADAL" clId="{D94182C8-F57A-4B99-BEF0-8B5D4E6F96B6}" dt="2023-01-24T15:19:46.078" v="157" actId="478"/>
          <ac:spMkLst>
            <pc:docMk/>
            <pc:sldMk cId="3012669611" sldId="1690"/>
            <ac:spMk id="7" creationId="{E6C624AA-3540-DA66-89C6-3E5ED35437B9}"/>
          </ac:spMkLst>
        </pc:spChg>
      </pc:sldChg>
      <pc:sldChg chg="add del">
        <pc:chgData name="Urška Pivk Kupirovič" userId="c518df3d-7ec1-4783-ba6c-309bfb9d459e" providerId="ADAL" clId="{D94182C8-F57A-4B99-BEF0-8B5D4E6F96B6}" dt="2023-01-24T20:54:56.824" v="963" actId="47"/>
        <pc:sldMkLst>
          <pc:docMk/>
          <pc:sldMk cId="101877780" sldId="1732"/>
        </pc:sldMkLst>
      </pc:sldChg>
      <pc:sldChg chg="modSp add mod ord">
        <pc:chgData name="Urška Pivk Kupirovič" userId="c518df3d-7ec1-4783-ba6c-309bfb9d459e" providerId="ADAL" clId="{D94182C8-F57A-4B99-BEF0-8B5D4E6F96B6}" dt="2023-01-24T21:15:51.051" v="1192"/>
        <pc:sldMkLst>
          <pc:docMk/>
          <pc:sldMk cId="2273558896" sldId="1734"/>
        </pc:sldMkLst>
        <pc:spChg chg="mod">
          <ac:chgData name="Urška Pivk Kupirovič" userId="c518df3d-7ec1-4783-ba6c-309bfb9d459e" providerId="ADAL" clId="{D94182C8-F57A-4B99-BEF0-8B5D4E6F96B6}" dt="2023-01-24T20:47:31.568" v="908" actId="20577"/>
          <ac:spMkLst>
            <pc:docMk/>
            <pc:sldMk cId="2273558896" sldId="1734"/>
            <ac:spMk id="2" creationId="{28DD6085-3BFF-416D-8168-2D8D38436A59}"/>
          </ac:spMkLst>
        </pc:spChg>
        <pc:spChg chg="mod">
          <ac:chgData name="Urška Pivk Kupirovič" userId="c518df3d-7ec1-4783-ba6c-309bfb9d459e" providerId="ADAL" clId="{D94182C8-F57A-4B99-BEF0-8B5D4E6F96B6}" dt="2023-01-24T20:47:37.075" v="909" actId="1076"/>
          <ac:spMkLst>
            <pc:docMk/>
            <pc:sldMk cId="2273558896" sldId="1734"/>
            <ac:spMk id="4" creationId="{3FFAE9AA-BA88-4814-B65E-3D151F64E4C5}"/>
          </ac:spMkLst>
        </pc:spChg>
        <pc:spChg chg="mod">
          <ac:chgData name="Urška Pivk Kupirovič" userId="c518df3d-7ec1-4783-ba6c-309bfb9d459e" providerId="ADAL" clId="{D94182C8-F57A-4B99-BEF0-8B5D4E6F96B6}" dt="2023-01-24T20:47:00.967" v="881" actId="113"/>
          <ac:spMkLst>
            <pc:docMk/>
            <pc:sldMk cId="2273558896" sldId="1734"/>
            <ac:spMk id="10" creationId="{98D66D03-928B-4E0B-B31E-9292FA6C7F9E}"/>
          </ac:spMkLst>
        </pc:spChg>
        <pc:spChg chg="mod">
          <ac:chgData name="Urška Pivk Kupirovič" userId="c518df3d-7ec1-4783-ba6c-309bfb9d459e" providerId="ADAL" clId="{D94182C8-F57A-4B99-BEF0-8B5D4E6F96B6}" dt="2023-01-24T20:47:51.513" v="910" actId="14100"/>
          <ac:spMkLst>
            <pc:docMk/>
            <pc:sldMk cId="2273558896" sldId="1734"/>
            <ac:spMk id="11" creationId="{EBDBFD41-F861-4E67-8BE4-C4DC7E8726B5}"/>
          </ac:spMkLst>
        </pc:spChg>
        <pc:picChg chg="mod">
          <ac:chgData name="Urška Pivk Kupirovič" userId="c518df3d-7ec1-4783-ba6c-309bfb9d459e" providerId="ADAL" clId="{D94182C8-F57A-4B99-BEF0-8B5D4E6F96B6}" dt="2023-01-24T20:46:18.945" v="870" actId="14100"/>
          <ac:picMkLst>
            <pc:docMk/>
            <pc:sldMk cId="2273558896" sldId="1734"/>
            <ac:picMk id="13" creationId="{24DB481E-0DB4-4A61-B912-879034FA3A4E}"/>
          </ac:picMkLst>
        </pc:picChg>
      </pc:sldChg>
      <pc:sldChg chg="delSp del">
        <pc:chgData name="Urška Pivk Kupirovič" userId="c518df3d-7ec1-4783-ba6c-309bfb9d459e" providerId="ADAL" clId="{D94182C8-F57A-4B99-BEF0-8B5D4E6F96B6}" dt="2023-01-24T21:47:15.756" v="1350" actId="47"/>
        <pc:sldMkLst>
          <pc:docMk/>
          <pc:sldMk cId="1376878144" sldId="1735"/>
        </pc:sldMkLst>
        <pc:spChg chg="del">
          <ac:chgData name="Urška Pivk Kupirovič" userId="c518df3d-7ec1-4783-ba6c-309bfb9d459e" providerId="ADAL" clId="{D94182C8-F57A-4B99-BEF0-8B5D4E6F96B6}" dt="2023-01-24T15:19:50.534" v="158" actId="478"/>
          <ac:spMkLst>
            <pc:docMk/>
            <pc:sldMk cId="1376878144" sldId="1735"/>
            <ac:spMk id="3" creationId="{B261C6F6-6640-C98C-1682-60F47ECA1AB3}"/>
          </ac:spMkLst>
        </pc:spChg>
      </pc:sldChg>
      <pc:sldChg chg="delSp modSp mod ord">
        <pc:chgData name="Urška Pivk Kupirovič" userId="c518df3d-7ec1-4783-ba6c-309bfb9d459e" providerId="ADAL" clId="{D94182C8-F57A-4B99-BEF0-8B5D4E6F96B6}" dt="2023-01-24T21:45:03.921" v="1345" actId="14100"/>
        <pc:sldMkLst>
          <pc:docMk/>
          <pc:sldMk cId="4000600370" sldId="1736"/>
        </pc:sldMkLst>
        <pc:spChg chg="mod">
          <ac:chgData name="Urška Pivk Kupirovič" userId="c518df3d-7ec1-4783-ba6c-309bfb9d459e" providerId="ADAL" clId="{D94182C8-F57A-4B99-BEF0-8B5D4E6F96B6}" dt="2023-01-24T21:19:43.787" v="1215" actId="20577"/>
          <ac:spMkLst>
            <pc:docMk/>
            <pc:sldMk cId="4000600370" sldId="1736"/>
            <ac:spMk id="2" creationId="{DAFB3DD2-FF94-E746-8AA8-86C6EACF6220}"/>
          </ac:spMkLst>
        </pc:spChg>
        <pc:spChg chg="mod">
          <ac:chgData name="Urška Pivk Kupirovič" userId="c518df3d-7ec1-4783-ba6c-309bfb9d459e" providerId="ADAL" clId="{D94182C8-F57A-4B99-BEF0-8B5D4E6F96B6}" dt="2023-01-24T21:45:03.921" v="1345" actId="14100"/>
          <ac:spMkLst>
            <pc:docMk/>
            <pc:sldMk cId="4000600370" sldId="1736"/>
            <ac:spMk id="3" creationId="{4B65E4AE-ABDF-BEDD-C8F9-0989688B2649}"/>
          </ac:spMkLst>
        </pc:spChg>
        <pc:spChg chg="del">
          <ac:chgData name="Urška Pivk Kupirovič" userId="c518df3d-7ec1-4783-ba6c-309bfb9d459e" providerId="ADAL" clId="{D94182C8-F57A-4B99-BEF0-8B5D4E6F96B6}" dt="2023-01-24T15:19:09.822" v="149" actId="478"/>
          <ac:spMkLst>
            <pc:docMk/>
            <pc:sldMk cId="4000600370" sldId="1736"/>
            <ac:spMk id="6" creationId="{3E92DDAA-7371-F60D-723F-1A7C24260DA1}"/>
          </ac:spMkLst>
        </pc:spChg>
      </pc:sldChg>
      <pc:sldChg chg="delSp del ord">
        <pc:chgData name="Urška Pivk Kupirovič" userId="c518df3d-7ec1-4783-ba6c-309bfb9d459e" providerId="ADAL" clId="{D94182C8-F57A-4B99-BEF0-8B5D4E6F96B6}" dt="2023-01-24T21:29:13.557" v="1238" actId="47"/>
        <pc:sldMkLst>
          <pc:docMk/>
          <pc:sldMk cId="3763214771" sldId="1737"/>
        </pc:sldMkLst>
        <pc:spChg chg="del">
          <ac:chgData name="Urška Pivk Kupirovič" userId="c518df3d-7ec1-4783-ba6c-309bfb9d459e" providerId="ADAL" clId="{D94182C8-F57A-4B99-BEF0-8B5D4E6F96B6}" dt="2023-01-24T15:19:01.878" v="147" actId="478"/>
          <ac:spMkLst>
            <pc:docMk/>
            <pc:sldMk cId="3763214771" sldId="1737"/>
            <ac:spMk id="4" creationId="{994D9C7C-B6F9-11AB-3F36-864E4C10CE2D}"/>
          </ac:spMkLst>
        </pc:spChg>
      </pc:sldChg>
      <pc:sldChg chg="add del">
        <pc:chgData name="Urška Pivk Kupirovič" userId="c518df3d-7ec1-4783-ba6c-309bfb9d459e" providerId="ADAL" clId="{D94182C8-F57A-4B99-BEF0-8B5D4E6F96B6}" dt="2023-01-24T20:57:46.766" v="988" actId="47"/>
        <pc:sldMkLst>
          <pc:docMk/>
          <pc:sldMk cId="101798083" sldId="1739"/>
        </pc:sldMkLst>
      </pc:sldChg>
      <pc:sldChg chg="addSp modSp del mod">
        <pc:chgData name="Urška Pivk Kupirovič" userId="c518df3d-7ec1-4783-ba6c-309bfb9d459e" providerId="ADAL" clId="{D94182C8-F57A-4B99-BEF0-8B5D4E6F96B6}" dt="2023-01-24T22:00:04.777" v="1609" actId="47"/>
        <pc:sldMkLst>
          <pc:docMk/>
          <pc:sldMk cId="851131396" sldId="1746"/>
        </pc:sldMkLst>
        <pc:picChg chg="add mod">
          <ac:chgData name="Urška Pivk Kupirovič" userId="c518df3d-7ec1-4783-ba6c-309bfb9d459e" providerId="ADAL" clId="{D94182C8-F57A-4B99-BEF0-8B5D4E6F96B6}" dt="2023-01-24T21:57:20.790" v="1574" actId="1076"/>
          <ac:picMkLst>
            <pc:docMk/>
            <pc:sldMk cId="851131396" sldId="1746"/>
            <ac:picMk id="8" creationId="{18D89DEB-121B-09B1-615F-C3D5ECDDB989}"/>
          </ac:picMkLst>
        </pc:picChg>
      </pc:sldChg>
      <pc:sldChg chg="modSp mod">
        <pc:chgData name="Urška Pivk Kupirovič" userId="c518df3d-7ec1-4783-ba6c-309bfb9d459e" providerId="ADAL" clId="{D94182C8-F57A-4B99-BEF0-8B5D4E6F96B6}" dt="2023-01-24T15:02:22.155" v="32" actId="20577"/>
        <pc:sldMkLst>
          <pc:docMk/>
          <pc:sldMk cId="2208780780" sldId="1752"/>
        </pc:sldMkLst>
        <pc:spChg chg="mod">
          <ac:chgData name="Urška Pivk Kupirovič" userId="c518df3d-7ec1-4783-ba6c-309bfb9d459e" providerId="ADAL" clId="{D94182C8-F57A-4B99-BEF0-8B5D4E6F96B6}" dt="2023-01-24T15:02:01.500" v="24" actId="14100"/>
          <ac:spMkLst>
            <pc:docMk/>
            <pc:sldMk cId="2208780780" sldId="1752"/>
            <ac:spMk id="14" creationId="{EB4522D0-6979-4D5D-A22C-68EE55CA7696}"/>
          </ac:spMkLst>
        </pc:spChg>
        <pc:spChg chg="mod">
          <ac:chgData name="Urška Pivk Kupirovič" userId="c518df3d-7ec1-4783-ba6c-309bfb9d459e" providerId="ADAL" clId="{D94182C8-F57A-4B99-BEF0-8B5D4E6F96B6}" dt="2023-01-24T15:02:22.155" v="32" actId="20577"/>
          <ac:spMkLst>
            <pc:docMk/>
            <pc:sldMk cId="2208780780" sldId="1752"/>
            <ac:spMk id="17" creationId="{FDC93371-05A4-49AC-B443-25227748C57C}"/>
          </ac:spMkLst>
        </pc:spChg>
      </pc:sldChg>
      <pc:sldChg chg="new del">
        <pc:chgData name="Urška Pivk Kupirovič" userId="c518df3d-7ec1-4783-ba6c-309bfb9d459e" providerId="ADAL" clId="{D94182C8-F57A-4B99-BEF0-8B5D4E6F96B6}" dt="2023-01-24T21:47:15.756" v="1350" actId="47"/>
        <pc:sldMkLst>
          <pc:docMk/>
          <pc:sldMk cId="2184164642" sldId="1753"/>
        </pc:sldMkLst>
      </pc:sldChg>
      <pc:sldChg chg="del ord">
        <pc:chgData name="Urška Pivk Kupirovič" userId="c518df3d-7ec1-4783-ba6c-309bfb9d459e" providerId="ADAL" clId="{D94182C8-F57A-4B99-BEF0-8B5D4E6F96B6}" dt="2023-01-24T15:05:38.743" v="61" actId="47"/>
        <pc:sldMkLst>
          <pc:docMk/>
          <pc:sldMk cId="2863010274" sldId="1753"/>
        </pc:sldMkLst>
      </pc:sldChg>
      <pc:sldChg chg="addSp delSp modSp new mod ord">
        <pc:chgData name="Urška Pivk Kupirovič" userId="c518df3d-7ec1-4783-ba6c-309bfb9d459e" providerId="ADAL" clId="{D94182C8-F57A-4B99-BEF0-8B5D4E6F96B6}" dt="2023-01-24T22:11:20.898" v="1615"/>
        <pc:sldMkLst>
          <pc:docMk/>
          <pc:sldMk cId="3447070410" sldId="1754"/>
        </pc:sldMkLst>
        <pc:spChg chg="mod">
          <ac:chgData name="Urška Pivk Kupirovič" userId="c518df3d-7ec1-4783-ba6c-309bfb9d459e" providerId="ADAL" clId="{D94182C8-F57A-4B99-BEF0-8B5D4E6F96B6}" dt="2023-01-24T20:16:24.389" v="507" actId="20577"/>
          <ac:spMkLst>
            <pc:docMk/>
            <pc:sldMk cId="3447070410" sldId="1754"/>
            <ac:spMk id="2" creationId="{A4CE46A0-310C-AFB4-D674-E8A4B67B5400}"/>
          </ac:spMkLst>
        </pc:spChg>
        <pc:spChg chg="del">
          <ac:chgData name="Urška Pivk Kupirovič" userId="c518df3d-7ec1-4783-ba6c-309bfb9d459e" providerId="ADAL" clId="{D94182C8-F57A-4B99-BEF0-8B5D4E6F96B6}" dt="2023-01-24T18:45:24.126" v="233" actId="478"/>
          <ac:spMkLst>
            <pc:docMk/>
            <pc:sldMk cId="3447070410" sldId="1754"/>
            <ac:spMk id="3" creationId="{0CCF6AE6-4516-C517-AD2F-C3B22844F437}"/>
          </ac:spMkLst>
        </pc:spChg>
        <pc:spChg chg="mod">
          <ac:chgData name="Urška Pivk Kupirovič" userId="c518df3d-7ec1-4783-ba6c-309bfb9d459e" providerId="ADAL" clId="{D94182C8-F57A-4B99-BEF0-8B5D4E6F96B6}" dt="2023-01-24T20:06:21.271" v="408" actId="20577"/>
          <ac:spMkLst>
            <pc:docMk/>
            <pc:sldMk cId="3447070410" sldId="1754"/>
            <ac:spMk id="4" creationId="{4E47E93D-2E88-5303-1034-F9ECCEF52CC1}"/>
          </ac:spMkLst>
        </pc:spChg>
        <pc:spChg chg="add mod">
          <ac:chgData name="Urška Pivk Kupirovič" userId="c518df3d-7ec1-4783-ba6c-309bfb9d459e" providerId="ADAL" clId="{D94182C8-F57A-4B99-BEF0-8B5D4E6F96B6}" dt="2023-01-24T20:06:33.699" v="417" actId="20577"/>
          <ac:spMkLst>
            <pc:docMk/>
            <pc:sldMk cId="3447070410" sldId="1754"/>
            <ac:spMk id="5" creationId="{810E684F-72EC-A263-5CF7-8D5B061757E5}"/>
          </ac:spMkLst>
        </pc:spChg>
        <pc:picChg chg="add mod">
          <ac:chgData name="Urška Pivk Kupirovič" userId="c518df3d-7ec1-4783-ba6c-309bfb9d459e" providerId="ADAL" clId="{D94182C8-F57A-4B99-BEF0-8B5D4E6F96B6}" dt="2023-01-24T20:12:55.133" v="444" actId="1076"/>
          <ac:picMkLst>
            <pc:docMk/>
            <pc:sldMk cId="3447070410" sldId="1754"/>
            <ac:picMk id="6" creationId="{1909435A-B7AC-8CDE-315E-473F98EC861D}"/>
          </ac:picMkLst>
        </pc:picChg>
      </pc:sldChg>
      <pc:sldChg chg="delSp modSp del mod ord">
        <pc:chgData name="Urška Pivk Kupirovič" userId="c518df3d-7ec1-4783-ba6c-309bfb9d459e" providerId="ADAL" clId="{D94182C8-F57A-4B99-BEF0-8B5D4E6F96B6}" dt="2023-01-24T21:38:54.343" v="1308" actId="47"/>
        <pc:sldMkLst>
          <pc:docMk/>
          <pc:sldMk cId="4254300829" sldId="1755"/>
        </pc:sldMkLst>
        <pc:spChg chg="del">
          <ac:chgData name="Urška Pivk Kupirovič" userId="c518df3d-7ec1-4783-ba6c-309bfb9d459e" providerId="ADAL" clId="{D94182C8-F57A-4B99-BEF0-8B5D4E6F96B6}" dt="2023-01-24T21:36:18.122" v="1247" actId="478"/>
          <ac:spMkLst>
            <pc:docMk/>
            <pc:sldMk cId="4254300829" sldId="1755"/>
            <ac:spMk id="4" creationId="{B3C39075-2BEE-4463-AB2A-B072605EC21F}"/>
          </ac:spMkLst>
        </pc:spChg>
        <pc:spChg chg="mod">
          <ac:chgData name="Urška Pivk Kupirovič" userId="c518df3d-7ec1-4783-ba6c-309bfb9d459e" providerId="ADAL" clId="{D94182C8-F57A-4B99-BEF0-8B5D4E6F96B6}" dt="2023-01-24T21:38:46.335" v="1307" actId="20577"/>
          <ac:spMkLst>
            <pc:docMk/>
            <pc:sldMk cId="4254300829" sldId="1755"/>
            <ac:spMk id="5" creationId="{461CE48F-94B4-4FEF-A506-82F74A18713E}"/>
          </ac:spMkLst>
        </pc:spChg>
        <pc:spChg chg="del">
          <ac:chgData name="Urška Pivk Kupirovič" userId="c518df3d-7ec1-4783-ba6c-309bfb9d459e" providerId="ADAL" clId="{D94182C8-F57A-4B99-BEF0-8B5D4E6F96B6}" dt="2023-01-24T21:36:54.781" v="1290" actId="478"/>
          <ac:spMkLst>
            <pc:docMk/>
            <pc:sldMk cId="4254300829" sldId="1755"/>
            <ac:spMk id="7" creationId="{F6DB3B55-F8E4-4B11-A835-035A266BF743}"/>
          </ac:spMkLst>
        </pc:spChg>
        <pc:picChg chg="mod">
          <ac:chgData name="Urška Pivk Kupirovič" userId="c518df3d-7ec1-4783-ba6c-309bfb9d459e" providerId="ADAL" clId="{D94182C8-F57A-4B99-BEF0-8B5D4E6F96B6}" dt="2023-01-24T21:36:58.696" v="1291" actId="14100"/>
          <ac:picMkLst>
            <pc:docMk/>
            <pc:sldMk cId="4254300829" sldId="1755"/>
            <ac:picMk id="6" creationId="{9F0C38F9-0536-407C-A402-A3B87F05DE30}"/>
          </ac:picMkLst>
        </pc:picChg>
      </pc:sldChg>
      <pc:sldChg chg="add del ord">
        <pc:chgData name="Urška Pivk Kupirovič" userId="c518df3d-7ec1-4783-ba6c-309bfb9d459e" providerId="ADAL" clId="{D94182C8-F57A-4B99-BEF0-8B5D4E6F96B6}" dt="2023-01-24T21:29:26.494" v="1239" actId="47"/>
        <pc:sldMkLst>
          <pc:docMk/>
          <pc:sldMk cId="1546931762" sldId="1756"/>
        </pc:sldMkLst>
      </pc:sldChg>
      <pc:sldChg chg="add del ord">
        <pc:chgData name="Urška Pivk Kupirovič" userId="c518df3d-7ec1-4783-ba6c-309bfb9d459e" providerId="ADAL" clId="{D94182C8-F57A-4B99-BEF0-8B5D4E6F96B6}" dt="2023-01-24T21:29:28.500" v="1240" actId="47"/>
        <pc:sldMkLst>
          <pc:docMk/>
          <pc:sldMk cId="3939231748" sldId="1757"/>
        </pc:sldMkLst>
      </pc:sldChg>
      <pc:sldChg chg="add del">
        <pc:chgData name="Urška Pivk Kupirovič" userId="c518df3d-7ec1-4783-ba6c-309bfb9d459e" providerId="ADAL" clId="{D94182C8-F57A-4B99-BEF0-8B5D4E6F96B6}" dt="2023-01-24T20:57:44.353" v="987" actId="47"/>
        <pc:sldMkLst>
          <pc:docMk/>
          <pc:sldMk cId="226711352" sldId="1758"/>
        </pc:sldMkLst>
      </pc:sldChg>
      <pc:sldChg chg="modSp new del mod">
        <pc:chgData name="Urška Pivk Kupirovič" userId="c518df3d-7ec1-4783-ba6c-309bfb9d459e" providerId="ADAL" clId="{D94182C8-F57A-4B99-BEF0-8B5D4E6F96B6}" dt="2023-01-24T21:12:32.509" v="1181" actId="47"/>
        <pc:sldMkLst>
          <pc:docMk/>
          <pc:sldMk cId="637361602" sldId="1758"/>
        </pc:sldMkLst>
        <pc:spChg chg="mod">
          <ac:chgData name="Urška Pivk Kupirovič" userId="c518df3d-7ec1-4783-ba6c-309bfb9d459e" providerId="ADAL" clId="{D94182C8-F57A-4B99-BEF0-8B5D4E6F96B6}" dt="2023-01-24T21:04:20.554" v="1005" actId="404"/>
          <ac:spMkLst>
            <pc:docMk/>
            <pc:sldMk cId="637361602" sldId="1758"/>
            <ac:spMk id="2" creationId="{E48F4988-891D-BE39-1285-672EC0655003}"/>
          </ac:spMkLst>
        </pc:spChg>
        <pc:spChg chg="mod">
          <ac:chgData name="Urška Pivk Kupirovič" userId="c518df3d-7ec1-4783-ba6c-309bfb9d459e" providerId="ADAL" clId="{D94182C8-F57A-4B99-BEF0-8B5D4E6F96B6}" dt="2023-01-24T21:08:14.046" v="1123" actId="6549"/>
          <ac:spMkLst>
            <pc:docMk/>
            <pc:sldMk cId="637361602" sldId="1758"/>
            <ac:spMk id="3" creationId="{EF955CCA-1363-ECB3-7064-EDDFDD29D6C9}"/>
          </ac:spMkLst>
        </pc:spChg>
      </pc:sldChg>
      <pc:sldChg chg="addSp delSp modSp new mod ord">
        <pc:chgData name="Urška Pivk Kupirovič" userId="c518df3d-7ec1-4783-ba6c-309bfb9d459e" providerId="ADAL" clId="{D94182C8-F57A-4B99-BEF0-8B5D4E6F96B6}" dt="2023-01-24T21:13:40.013" v="1186"/>
        <pc:sldMkLst>
          <pc:docMk/>
          <pc:sldMk cId="2981972234" sldId="1759"/>
        </pc:sldMkLst>
        <pc:spChg chg="mod">
          <ac:chgData name="Urška Pivk Kupirovič" userId="c518df3d-7ec1-4783-ba6c-309bfb9d459e" providerId="ADAL" clId="{D94182C8-F57A-4B99-BEF0-8B5D4E6F96B6}" dt="2023-01-24T21:11:36.052" v="1172" actId="20577"/>
          <ac:spMkLst>
            <pc:docMk/>
            <pc:sldMk cId="2981972234" sldId="1759"/>
            <ac:spMk id="2" creationId="{B1D4BC3D-DDF2-3D4A-AA01-E229D7C9CB4B}"/>
          </ac:spMkLst>
        </pc:spChg>
        <pc:spChg chg="del">
          <ac:chgData name="Urška Pivk Kupirovič" userId="c518df3d-7ec1-4783-ba6c-309bfb9d459e" providerId="ADAL" clId="{D94182C8-F57A-4B99-BEF0-8B5D4E6F96B6}" dt="2023-01-24T21:09:18.049" v="1125" actId="1032"/>
          <ac:spMkLst>
            <pc:docMk/>
            <pc:sldMk cId="2981972234" sldId="1759"/>
            <ac:spMk id="3" creationId="{D413C77D-01DE-6EA2-30FF-877E904A76E4}"/>
          </ac:spMkLst>
        </pc:spChg>
        <pc:graphicFrameChg chg="add mod modGraphic">
          <ac:chgData name="Urška Pivk Kupirovič" userId="c518df3d-7ec1-4783-ba6c-309bfb9d459e" providerId="ADAL" clId="{D94182C8-F57A-4B99-BEF0-8B5D4E6F96B6}" dt="2023-01-24T21:12:18.473" v="1180" actId="20577"/>
          <ac:graphicFrameMkLst>
            <pc:docMk/>
            <pc:sldMk cId="2981972234" sldId="1759"/>
            <ac:graphicFrameMk id="4" creationId="{DD4431EE-9FF1-FC17-EEF4-B2F69E17DE1F}"/>
          </ac:graphicFrameMkLst>
        </pc:graphicFrameChg>
      </pc:sldChg>
      <pc:sldChg chg="addSp delSp modSp new mod">
        <pc:chgData name="Urška Pivk Kupirovič" userId="c518df3d-7ec1-4783-ba6c-309bfb9d459e" providerId="ADAL" clId="{D94182C8-F57A-4B99-BEF0-8B5D4E6F96B6}" dt="2023-01-24T21:59:53.320" v="1608" actId="1076"/>
        <pc:sldMkLst>
          <pc:docMk/>
          <pc:sldMk cId="2412665423" sldId="1760"/>
        </pc:sldMkLst>
        <pc:spChg chg="mod">
          <ac:chgData name="Urška Pivk Kupirovič" userId="c518df3d-7ec1-4783-ba6c-309bfb9d459e" providerId="ADAL" clId="{D94182C8-F57A-4B99-BEF0-8B5D4E6F96B6}" dt="2023-01-24T21:50:11.405" v="1372" actId="20577"/>
          <ac:spMkLst>
            <pc:docMk/>
            <pc:sldMk cId="2412665423" sldId="1760"/>
            <ac:spMk id="2" creationId="{28F14676-C274-960E-69F8-67AFC620D09C}"/>
          </ac:spMkLst>
        </pc:spChg>
        <pc:spChg chg="mod">
          <ac:chgData name="Urška Pivk Kupirovič" userId="c518df3d-7ec1-4783-ba6c-309bfb9d459e" providerId="ADAL" clId="{D94182C8-F57A-4B99-BEF0-8B5D4E6F96B6}" dt="2023-01-24T21:58:56.462" v="1597" actId="6549"/>
          <ac:spMkLst>
            <pc:docMk/>
            <pc:sldMk cId="2412665423" sldId="1760"/>
            <ac:spMk id="4" creationId="{5D64A43B-AB58-C40D-4ADF-0655908BF047}"/>
          </ac:spMkLst>
        </pc:spChg>
        <pc:spChg chg="add mod">
          <ac:chgData name="Urška Pivk Kupirovič" userId="c518df3d-7ec1-4783-ba6c-309bfb9d459e" providerId="ADAL" clId="{D94182C8-F57A-4B99-BEF0-8B5D4E6F96B6}" dt="2023-01-24T21:58:21.402" v="1580" actId="1076"/>
          <ac:spMkLst>
            <pc:docMk/>
            <pc:sldMk cId="2412665423" sldId="1760"/>
            <ac:spMk id="6" creationId="{5A130169-EC3D-7021-3FAB-A9EC94AE6E48}"/>
          </ac:spMkLst>
        </pc:spChg>
        <pc:picChg chg="add del mod">
          <ac:chgData name="Urška Pivk Kupirovič" userId="c518df3d-7ec1-4783-ba6c-309bfb9d459e" providerId="ADAL" clId="{D94182C8-F57A-4B99-BEF0-8B5D4E6F96B6}" dt="2023-01-24T21:52:16.941" v="1442" actId="478"/>
          <ac:picMkLst>
            <pc:docMk/>
            <pc:sldMk cId="2412665423" sldId="1760"/>
            <ac:picMk id="5" creationId="{F27EFB49-EC3B-3A27-F5A6-D6D855A9C003}"/>
          </ac:picMkLst>
        </pc:picChg>
        <pc:picChg chg="add mod">
          <ac:chgData name="Urška Pivk Kupirovič" userId="c518df3d-7ec1-4783-ba6c-309bfb9d459e" providerId="ADAL" clId="{D94182C8-F57A-4B99-BEF0-8B5D4E6F96B6}" dt="2023-01-24T21:57:50.474" v="1575" actId="1076"/>
          <ac:picMkLst>
            <pc:docMk/>
            <pc:sldMk cId="2412665423" sldId="1760"/>
            <ac:picMk id="7" creationId="{C848233A-5F49-F7FA-65EA-6279A20D6592}"/>
          </ac:picMkLst>
        </pc:picChg>
        <pc:picChg chg="add mod">
          <ac:chgData name="Urška Pivk Kupirovič" userId="c518df3d-7ec1-4783-ba6c-309bfb9d459e" providerId="ADAL" clId="{D94182C8-F57A-4B99-BEF0-8B5D4E6F96B6}" dt="2023-01-24T21:57:50.474" v="1575" actId="1076"/>
          <ac:picMkLst>
            <pc:docMk/>
            <pc:sldMk cId="2412665423" sldId="1760"/>
            <ac:picMk id="8" creationId="{1AD158B7-CA58-91A2-130D-C0BEF681CFC9}"/>
          </ac:picMkLst>
        </pc:picChg>
        <pc:picChg chg="add mod">
          <ac:chgData name="Urška Pivk Kupirovič" userId="c518df3d-7ec1-4783-ba6c-309bfb9d459e" providerId="ADAL" clId="{D94182C8-F57A-4B99-BEF0-8B5D4E6F96B6}" dt="2023-01-24T21:57:50.474" v="1575" actId="1076"/>
          <ac:picMkLst>
            <pc:docMk/>
            <pc:sldMk cId="2412665423" sldId="1760"/>
            <ac:picMk id="9" creationId="{18031AC9-0594-D836-7BAB-75F1E1D934A6}"/>
          </ac:picMkLst>
        </pc:picChg>
        <pc:picChg chg="add mod">
          <ac:chgData name="Urška Pivk Kupirovič" userId="c518df3d-7ec1-4783-ba6c-309bfb9d459e" providerId="ADAL" clId="{D94182C8-F57A-4B99-BEF0-8B5D4E6F96B6}" dt="2023-01-24T21:59:53.320" v="1608" actId="1076"/>
          <ac:picMkLst>
            <pc:docMk/>
            <pc:sldMk cId="2412665423" sldId="1760"/>
            <ac:picMk id="10" creationId="{F34D2086-985A-7557-7B40-BFFC3EF664B9}"/>
          </ac:picMkLst>
        </pc:picChg>
        <pc:picChg chg="add mod">
          <ac:chgData name="Urška Pivk Kupirovič" userId="c518df3d-7ec1-4783-ba6c-309bfb9d459e" providerId="ADAL" clId="{D94182C8-F57A-4B99-BEF0-8B5D4E6F96B6}" dt="2023-01-24T21:59:14.383" v="1598"/>
          <ac:picMkLst>
            <pc:docMk/>
            <pc:sldMk cId="2412665423" sldId="1760"/>
            <ac:picMk id="11" creationId="{307C53EE-F539-0AE3-6C9A-29943D3A6215}"/>
          </ac:picMkLst>
        </pc:picChg>
        <pc:picChg chg="add mod">
          <ac:chgData name="Urška Pivk Kupirovič" userId="c518df3d-7ec1-4783-ba6c-309bfb9d459e" providerId="ADAL" clId="{D94182C8-F57A-4B99-BEF0-8B5D4E6F96B6}" dt="2023-01-24T21:59:45.929" v="1607" actId="1076"/>
          <ac:picMkLst>
            <pc:docMk/>
            <pc:sldMk cId="2412665423" sldId="1760"/>
            <ac:picMk id="12" creationId="{FF8C4F85-4D94-560B-06C7-A50B41CA1FB9}"/>
          </ac:picMkLst>
        </pc:picChg>
        <pc:picChg chg="add mod">
          <ac:chgData name="Urška Pivk Kupirovič" userId="c518df3d-7ec1-4783-ba6c-309bfb9d459e" providerId="ADAL" clId="{D94182C8-F57A-4B99-BEF0-8B5D4E6F96B6}" dt="2023-01-24T21:59:36.586" v="1605" actId="1076"/>
          <ac:picMkLst>
            <pc:docMk/>
            <pc:sldMk cId="2412665423" sldId="1760"/>
            <ac:picMk id="13" creationId="{C384A4EC-7BF3-2ABF-4D95-9C89A30D60AF}"/>
          </ac:picMkLst>
        </pc:picChg>
        <pc:picChg chg="add mod">
          <ac:chgData name="Urška Pivk Kupirovič" userId="c518df3d-7ec1-4783-ba6c-309bfb9d459e" providerId="ADAL" clId="{D94182C8-F57A-4B99-BEF0-8B5D4E6F96B6}" dt="2023-01-24T21:59:14.383" v="1598"/>
          <ac:picMkLst>
            <pc:docMk/>
            <pc:sldMk cId="2412665423" sldId="1760"/>
            <ac:picMk id="14" creationId="{5C9E6F09-A510-091D-3BE8-B13AB18DEB7E}"/>
          </ac:picMkLst>
        </pc:picChg>
        <pc:picChg chg="add mod">
          <ac:chgData name="Urška Pivk Kupirovič" userId="c518df3d-7ec1-4783-ba6c-309bfb9d459e" providerId="ADAL" clId="{D94182C8-F57A-4B99-BEF0-8B5D4E6F96B6}" dt="2023-01-24T21:59:14.383" v="1598"/>
          <ac:picMkLst>
            <pc:docMk/>
            <pc:sldMk cId="2412665423" sldId="1760"/>
            <ac:picMk id="15" creationId="{A88E26A8-07BB-36D3-1CB2-6863D288D6D7}"/>
          </ac:picMkLst>
        </pc:picChg>
        <pc:picChg chg="add mod">
          <ac:chgData name="Urška Pivk Kupirovič" userId="c518df3d-7ec1-4783-ba6c-309bfb9d459e" providerId="ADAL" clId="{D94182C8-F57A-4B99-BEF0-8B5D4E6F96B6}" dt="2023-01-24T21:59:14.383" v="1598"/>
          <ac:picMkLst>
            <pc:docMk/>
            <pc:sldMk cId="2412665423" sldId="1760"/>
            <ac:picMk id="16" creationId="{D59FA936-77AC-10A4-A4FF-A582067F574A}"/>
          </ac:picMkLst>
        </pc:picChg>
        <pc:picChg chg="add mod">
          <ac:chgData name="Urška Pivk Kupirovič" userId="c518df3d-7ec1-4783-ba6c-309bfb9d459e" providerId="ADAL" clId="{D94182C8-F57A-4B99-BEF0-8B5D4E6F96B6}" dt="2023-01-24T21:59:14.383" v="1598"/>
          <ac:picMkLst>
            <pc:docMk/>
            <pc:sldMk cId="2412665423" sldId="1760"/>
            <ac:picMk id="17" creationId="{57E132B9-C357-1C70-74FE-172B52E65E0F}"/>
          </ac:picMkLst>
        </pc:picChg>
        <pc:picChg chg="add mod">
          <ac:chgData name="Urška Pivk Kupirovič" userId="c518df3d-7ec1-4783-ba6c-309bfb9d459e" providerId="ADAL" clId="{D94182C8-F57A-4B99-BEF0-8B5D4E6F96B6}" dt="2023-01-24T21:59:14.383" v="1598"/>
          <ac:picMkLst>
            <pc:docMk/>
            <pc:sldMk cId="2412665423" sldId="1760"/>
            <ac:picMk id="18" creationId="{85B9C059-03C6-BE46-6A18-B72E10A7316B}"/>
          </ac:picMkLst>
        </pc:picChg>
      </pc:sldChg>
      <pc:sldChg chg="new del">
        <pc:chgData name="Urška Pivk Kupirovič" userId="c518df3d-7ec1-4783-ba6c-309bfb9d459e" providerId="ADAL" clId="{D94182C8-F57A-4B99-BEF0-8B5D4E6F96B6}" dt="2023-01-24T21:49:33.743" v="1352" actId="47"/>
        <pc:sldMkLst>
          <pc:docMk/>
          <pc:sldMk cId="2778868373" sldId="1760"/>
        </pc:sldMkLst>
      </pc:sldChg>
      <pc:sldMasterChg chg="del delSldLayout">
        <pc:chgData name="Urška Pivk Kupirovič" userId="c518df3d-7ec1-4783-ba6c-309bfb9d459e" providerId="ADAL" clId="{D94182C8-F57A-4B99-BEF0-8B5D4E6F96B6}" dt="2023-01-24T15:02:29" v="33" actId="47"/>
        <pc:sldMasterMkLst>
          <pc:docMk/>
          <pc:sldMasterMk cId="0" sldId="2147483648"/>
        </pc:sldMasterMkLst>
        <pc:sldLayoutChg chg="del">
          <pc:chgData name="Urška Pivk Kupirovič" userId="c518df3d-7ec1-4783-ba6c-309bfb9d459e" providerId="ADAL" clId="{D94182C8-F57A-4B99-BEF0-8B5D4E6F96B6}" dt="2023-01-24T15:02:29" v="33" actId="47"/>
          <pc:sldLayoutMkLst>
            <pc:docMk/>
            <pc:sldMasterMk cId="0" sldId="2147483648"/>
            <pc:sldLayoutMk cId="4143170403" sldId="2147484650"/>
          </pc:sldLayoutMkLst>
        </pc:sldLayoutChg>
        <pc:sldLayoutChg chg="del">
          <pc:chgData name="Urška Pivk Kupirovič" userId="c518df3d-7ec1-4783-ba6c-309bfb9d459e" providerId="ADAL" clId="{D94182C8-F57A-4B99-BEF0-8B5D4E6F96B6}" dt="2023-01-24T15:02:29" v="33" actId="47"/>
          <pc:sldLayoutMkLst>
            <pc:docMk/>
            <pc:sldMasterMk cId="0" sldId="2147483648"/>
            <pc:sldLayoutMk cId="972871428" sldId="2147484651"/>
          </pc:sldLayoutMkLst>
        </pc:sldLayoutChg>
        <pc:sldLayoutChg chg="del">
          <pc:chgData name="Urška Pivk Kupirovič" userId="c518df3d-7ec1-4783-ba6c-309bfb9d459e" providerId="ADAL" clId="{D94182C8-F57A-4B99-BEF0-8B5D4E6F96B6}" dt="2023-01-24T15:02:29" v="33" actId="47"/>
          <pc:sldLayoutMkLst>
            <pc:docMk/>
            <pc:sldMasterMk cId="0" sldId="2147483648"/>
            <pc:sldLayoutMk cId="1308008657" sldId="2147484652"/>
          </pc:sldLayoutMkLst>
        </pc:sldLayoutChg>
      </pc:sldMasterChg>
      <pc:sldMasterChg chg="del delSldLayout">
        <pc:chgData name="Urška Pivk Kupirovič" userId="c518df3d-7ec1-4783-ba6c-309bfb9d459e" providerId="ADAL" clId="{D94182C8-F57A-4B99-BEF0-8B5D4E6F96B6}" dt="2023-01-24T20:57:53.275" v="989" actId="47"/>
        <pc:sldMasterMkLst>
          <pc:docMk/>
          <pc:sldMasterMk cId="1555356048" sldId="2147484741"/>
        </pc:sldMasterMkLst>
        <pc:sldLayoutChg chg="del">
          <pc:chgData name="Urška Pivk Kupirovič" userId="c518df3d-7ec1-4783-ba6c-309bfb9d459e" providerId="ADAL" clId="{D94182C8-F57A-4B99-BEF0-8B5D4E6F96B6}" dt="2023-01-24T20:57:53.275" v="989" actId="47"/>
          <pc:sldLayoutMkLst>
            <pc:docMk/>
            <pc:sldMasterMk cId="1555356048" sldId="2147484741"/>
            <pc:sldLayoutMk cId="2171726360" sldId="2147484742"/>
          </pc:sldLayoutMkLst>
        </pc:sldLayoutChg>
        <pc:sldLayoutChg chg="del">
          <pc:chgData name="Urška Pivk Kupirovič" userId="c518df3d-7ec1-4783-ba6c-309bfb9d459e" providerId="ADAL" clId="{D94182C8-F57A-4B99-BEF0-8B5D4E6F96B6}" dt="2023-01-24T20:57:53.275" v="989" actId="47"/>
          <pc:sldLayoutMkLst>
            <pc:docMk/>
            <pc:sldMasterMk cId="1555356048" sldId="2147484741"/>
            <pc:sldLayoutMk cId="1641114121" sldId="2147484743"/>
          </pc:sldLayoutMkLst>
        </pc:sldLayoutChg>
        <pc:sldLayoutChg chg="del">
          <pc:chgData name="Urška Pivk Kupirovič" userId="c518df3d-7ec1-4783-ba6c-309bfb9d459e" providerId="ADAL" clId="{D94182C8-F57A-4B99-BEF0-8B5D4E6F96B6}" dt="2023-01-24T20:57:53.275" v="989" actId="47"/>
          <pc:sldLayoutMkLst>
            <pc:docMk/>
            <pc:sldMasterMk cId="1555356048" sldId="2147484741"/>
            <pc:sldLayoutMk cId="4240362234" sldId="2147484744"/>
          </pc:sldLayoutMkLst>
        </pc:sldLayoutChg>
        <pc:sldLayoutChg chg="del">
          <pc:chgData name="Urška Pivk Kupirovič" userId="c518df3d-7ec1-4783-ba6c-309bfb9d459e" providerId="ADAL" clId="{D94182C8-F57A-4B99-BEF0-8B5D4E6F96B6}" dt="2023-01-24T20:57:53.275" v="989" actId="47"/>
          <pc:sldLayoutMkLst>
            <pc:docMk/>
            <pc:sldMasterMk cId="1555356048" sldId="2147484741"/>
            <pc:sldLayoutMk cId="3783458803" sldId="2147484745"/>
          </pc:sldLayoutMkLst>
        </pc:sldLayoutChg>
        <pc:sldLayoutChg chg="del">
          <pc:chgData name="Urška Pivk Kupirovič" userId="c518df3d-7ec1-4783-ba6c-309bfb9d459e" providerId="ADAL" clId="{D94182C8-F57A-4B99-BEF0-8B5D4E6F96B6}" dt="2023-01-24T20:57:53.275" v="989" actId="47"/>
          <pc:sldLayoutMkLst>
            <pc:docMk/>
            <pc:sldMasterMk cId="1555356048" sldId="2147484741"/>
            <pc:sldLayoutMk cId="72788271" sldId="2147484746"/>
          </pc:sldLayoutMkLst>
        </pc:sldLayoutChg>
        <pc:sldLayoutChg chg="del">
          <pc:chgData name="Urška Pivk Kupirovič" userId="c518df3d-7ec1-4783-ba6c-309bfb9d459e" providerId="ADAL" clId="{D94182C8-F57A-4B99-BEF0-8B5D4E6F96B6}" dt="2023-01-24T20:57:53.275" v="989" actId="47"/>
          <pc:sldLayoutMkLst>
            <pc:docMk/>
            <pc:sldMasterMk cId="1555356048" sldId="2147484741"/>
            <pc:sldLayoutMk cId="1800755459" sldId="2147484747"/>
          </pc:sldLayoutMkLst>
        </pc:sldLayoutChg>
        <pc:sldLayoutChg chg="del">
          <pc:chgData name="Urška Pivk Kupirovič" userId="c518df3d-7ec1-4783-ba6c-309bfb9d459e" providerId="ADAL" clId="{D94182C8-F57A-4B99-BEF0-8B5D4E6F96B6}" dt="2023-01-24T20:57:53.275" v="989" actId="47"/>
          <pc:sldLayoutMkLst>
            <pc:docMk/>
            <pc:sldMasterMk cId="1555356048" sldId="2147484741"/>
            <pc:sldLayoutMk cId="1999605267" sldId="2147484748"/>
          </pc:sldLayoutMkLst>
        </pc:sldLayoutChg>
        <pc:sldLayoutChg chg="del">
          <pc:chgData name="Urška Pivk Kupirovič" userId="c518df3d-7ec1-4783-ba6c-309bfb9d459e" providerId="ADAL" clId="{D94182C8-F57A-4B99-BEF0-8B5D4E6F96B6}" dt="2023-01-24T20:57:53.275" v="989" actId="47"/>
          <pc:sldLayoutMkLst>
            <pc:docMk/>
            <pc:sldMasterMk cId="1555356048" sldId="2147484741"/>
            <pc:sldLayoutMk cId="2984614216" sldId="2147484749"/>
          </pc:sldLayoutMkLst>
        </pc:sldLayoutChg>
        <pc:sldLayoutChg chg="del">
          <pc:chgData name="Urška Pivk Kupirovič" userId="c518df3d-7ec1-4783-ba6c-309bfb9d459e" providerId="ADAL" clId="{D94182C8-F57A-4B99-BEF0-8B5D4E6F96B6}" dt="2023-01-24T20:57:53.275" v="989" actId="47"/>
          <pc:sldLayoutMkLst>
            <pc:docMk/>
            <pc:sldMasterMk cId="1555356048" sldId="2147484741"/>
            <pc:sldLayoutMk cId="370943157" sldId="2147484750"/>
          </pc:sldLayoutMkLst>
        </pc:sldLayoutChg>
        <pc:sldLayoutChg chg="del">
          <pc:chgData name="Urška Pivk Kupirovič" userId="c518df3d-7ec1-4783-ba6c-309bfb9d459e" providerId="ADAL" clId="{D94182C8-F57A-4B99-BEF0-8B5D4E6F96B6}" dt="2023-01-24T20:57:53.275" v="989" actId="47"/>
          <pc:sldLayoutMkLst>
            <pc:docMk/>
            <pc:sldMasterMk cId="1555356048" sldId="2147484741"/>
            <pc:sldLayoutMk cId="2116215150" sldId="2147484751"/>
          </pc:sldLayoutMkLst>
        </pc:sldLayoutChg>
        <pc:sldLayoutChg chg="del">
          <pc:chgData name="Urška Pivk Kupirovič" userId="c518df3d-7ec1-4783-ba6c-309bfb9d459e" providerId="ADAL" clId="{D94182C8-F57A-4B99-BEF0-8B5D4E6F96B6}" dt="2023-01-24T20:57:53.275" v="989" actId="47"/>
          <pc:sldLayoutMkLst>
            <pc:docMk/>
            <pc:sldMasterMk cId="1555356048" sldId="2147484741"/>
            <pc:sldLayoutMk cId="3569473172" sldId="2147484752"/>
          </pc:sldLayoutMkLst>
        </pc:sldLayoutChg>
      </pc:sldMasterChg>
      <pc:sldMasterChg chg="del delSldLayout">
        <pc:chgData name="Urška Pivk Kupirovič" userId="c518df3d-7ec1-4783-ba6c-309bfb9d459e" providerId="ADAL" clId="{D94182C8-F57A-4B99-BEF0-8B5D4E6F96B6}" dt="2023-01-24T20:55:03.766" v="964" actId="47"/>
        <pc:sldMasterMkLst>
          <pc:docMk/>
          <pc:sldMasterMk cId="4241321944" sldId="2147484753"/>
        </pc:sldMasterMkLst>
        <pc:sldLayoutChg chg="del">
          <pc:chgData name="Urška Pivk Kupirovič" userId="c518df3d-7ec1-4783-ba6c-309bfb9d459e" providerId="ADAL" clId="{D94182C8-F57A-4B99-BEF0-8B5D4E6F96B6}" dt="2023-01-24T20:55:03.766" v="964" actId="47"/>
          <pc:sldLayoutMkLst>
            <pc:docMk/>
            <pc:sldMasterMk cId="4241321944" sldId="2147484753"/>
            <pc:sldLayoutMk cId="2738953839" sldId="2147484754"/>
          </pc:sldLayoutMkLst>
        </pc:sldLayoutChg>
        <pc:sldLayoutChg chg="del">
          <pc:chgData name="Urška Pivk Kupirovič" userId="c518df3d-7ec1-4783-ba6c-309bfb9d459e" providerId="ADAL" clId="{D94182C8-F57A-4B99-BEF0-8B5D4E6F96B6}" dt="2023-01-24T20:55:03.766" v="964" actId="47"/>
          <pc:sldLayoutMkLst>
            <pc:docMk/>
            <pc:sldMasterMk cId="4241321944" sldId="2147484753"/>
            <pc:sldLayoutMk cId="1818868038" sldId="2147484755"/>
          </pc:sldLayoutMkLst>
        </pc:sldLayoutChg>
        <pc:sldLayoutChg chg="del">
          <pc:chgData name="Urška Pivk Kupirovič" userId="c518df3d-7ec1-4783-ba6c-309bfb9d459e" providerId="ADAL" clId="{D94182C8-F57A-4B99-BEF0-8B5D4E6F96B6}" dt="2023-01-24T20:55:03.766" v="964" actId="47"/>
          <pc:sldLayoutMkLst>
            <pc:docMk/>
            <pc:sldMasterMk cId="4241321944" sldId="2147484753"/>
            <pc:sldLayoutMk cId="3368376775" sldId="2147484756"/>
          </pc:sldLayoutMkLst>
        </pc:sldLayoutChg>
        <pc:sldLayoutChg chg="del">
          <pc:chgData name="Urška Pivk Kupirovič" userId="c518df3d-7ec1-4783-ba6c-309bfb9d459e" providerId="ADAL" clId="{D94182C8-F57A-4B99-BEF0-8B5D4E6F96B6}" dt="2023-01-24T20:55:03.766" v="964" actId="47"/>
          <pc:sldLayoutMkLst>
            <pc:docMk/>
            <pc:sldMasterMk cId="4241321944" sldId="2147484753"/>
            <pc:sldLayoutMk cId="2743698922" sldId="2147484757"/>
          </pc:sldLayoutMkLst>
        </pc:sldLayoutChg>
        <pc:sldLayoutChg chg="del">
          <pc:chgData name="Urška Pivk Kupirovič" userId="c518df3d-7ec1-4783-ba6c-309bfb9d459e" providerId="ADAL" clId="{D94182C8-F57A-4B99-BEF0-8B5D4E6F96B6}" dt="2023-01-24T20:55:03.766" v="964" actId="47"/>
          <pc:sldLayoutMkLst>
            <pc:docMk/>
            <pc:sldMasterMk cId="4241321944" sldId="2147484753"/>
            <pc:sldLayoutMk cId="2295825748" sldId="2147484758"/>
          </pc:sldLayoutMkLst>
        </pc:sldLayoutChg>
        <pc:sldLayoutChg chg="del">
          <pc:chgData name="Urška Pivk Kupirovič" userId="c518df3d-7ec1-4783-ba6c-309bfb9d459e" providerId="ADAL" clId="{D94182C8-F57A-4B99-BEF0-8B5D4E6F96B6}" dt="2023-01-24T20:55:03.766" v="964" actId="47"/>
          <pc:sldLayoutMkLst>
            <pc:docMk/>
            <pc:sldMasterMk cId="4241321944" sldId="2147484753"/>
            <pc:sldLayoutMk cId="2621885842" sldId="2147484759"/>
          </pc:sldLayoutMkLst>
        </pc:sldLayoutChg>
        <pc:sldLayoutChg chg="del">
          <pc:chgData name="Urška Pivk Kupirovič" userId="c518df3d-7ec1-4783-ba6c-309bfb9d459e" providerId="ADAL" clId="{D94182C8-F57A-4B99-BEF0-8B5D4E6F96B6}" dt="2023-01-24T20:55:03.766" v="964" actId="47"/>
          <pc:sldLayoutMkLst>
            <pc:docMk/>
            <pc:sldMasterMk cId="4241321944" sldId="2147484753"/>
            <pc:sldLayoutMk cId="1425188795" sldId="2147484760"/>
          </pc:sldLayoutMkLst>
        </pc:sldLayoutChg>
        <pc:sldLayoutChg chg="del">
          <pc:chgData name="Urška Pivk Kupirovič" userId="c518df3d-7ec1-4783-ba6c-309bfb9d459e" providerId="ADAL" clId="{D94182C8-F57A-4B99-BEF0-8B5D4E6F96B6}" dt="2023-01-24T20:55:03.766" v="964" actId="47"/>
          <pc:sldLayoutMkLst>
            <pc:docMk/>
            <pc:sldMasterMk cId="4241321944" sldId="2147484753"/>
            <pc:sldLayoutMk cId="2594805420" sldId="2147484761"/>
          </pc:sldLayoutMkLst>
        </pc:sldLayoutChg>
        <pc:sldLayoutChg chg="del">
          <pc:chgData name="Urška Pivk Kupirovič" userId="c518df3d-7ec1-4783-ba6c-309bfb9d459e" providerId="ADAL" clId="{D94182C8-F57A-4B99-BEF0-8B5D4E6F96B6}" dt="2023-01-24T20:55:03.766" v="964" actId="47"/>
          <pc:sldLayoutMkLst>
            <pc:docMk/>
            <pc:sldMasterMk cId="4241321944" sldId="2147484753"/>
            <pc:sldLayoutMk cId="739186758" sldId="2147484762"/>
          </pc:sldLayoutMkLst>
        </pc:sldLayoutChg>
        <pc:sldLayoutChg chg="del">
          <pc:chgData name="Urška Pivk Kupirovič" userId="c518df3d-7ec1-4783-ba6c-309bfb9d459e" providerId="ADAL" clId="{D94182C8-F57A-4B99-BEF0-8B5D4E6F96B6}" dt="2023-01-24T20:55:03.766" v="964" actId="47"/>
          <pc:sldLayoutMkLst>
            <pc:docMk/>
            <pc:sldMasterMk cId="4241321944" sldId="2147484753"/>
            <pc:sldLayoutMk cId="2934590129" sldId="2147484763"/>
          </pc:sldLayoutMkLst>
        </pc:sldLayoutChg>
        <pc:sldLayoutChg chg="del">
          <pc:chgData name="Urška Pivk Kupirovič" userId="c518df3d-7ec1-4783-ba6c-309bfb9d459e" providerId="ADAL" clId="{D94182C8-F57A-4B99-BEF0-8B5D4E6F96B6}" dt="2023-01-24T20:55:03.766" v="964" actId="47"/>
          <pc:sldLayoutMkLst>
            <pc:docMk/>
            <pc:sldMasterMk cId="4241321944" sldId="2147484753"/>
            <pc:sldLayoutMk cId="2187331757" sldId="214748476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2D909-BDA0-4C5F-BFCD-8A744224E020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BE82C0-22AD-4D91-A776-8D5528237458}">
      <dgm:prSet phldrT="[besedilo]"/>
      <dgm:spPr/>
      <dgm:t>
        <a:bodyPr/>
        <a:lstStyle/>
        <a:p>
          <a:r>
            <a:rPr lang="sl-SI" dirty="0"/>
            <a:t>- </a:t>
          </a:r>
          <a:r>
            <a:rPr lang="en-GB" dirty="0"/>
            <a:t>notably due to unappealing salaries, </a:t>
          </a:r>
          <a:endParaRPr lang="sl-SI" dirty="0"/>
        </a:p>
        <a:p>
          <a:r>
            <a:rPr lang="sl-SI" dirty="0"/>
            <a:t>- </a:t>
          </a:r>
          <a:r>
            <a:rPr lang="en-GB" dirty="0"/>
            <a:t>lack of notoriety of companies and </a:t>
          </a:r>
          <a:endParaRPr lang="sl-SI" dirty="0"/>
        </a:p>
        <a:p>
          <a:r>
            <a:rPr lang="sl-SI" dirty="0"/>
            <a:t>- </a:t>
          </a:r>
          <a:r>
            <a:rPr lang="en-GB" dirty="0"/>
            <a:t>establishment of sites in rural areas.</a:t>
          </a:r>
        </a:p>
      </dgm:t>
    </dgm:pt>
    <dgm:pt modelId="{7A28A200-9BD1-40F7-807D-BE370559BE51}" type="parTrans" cxnId="{A14C08CD-551E-4E34-8CC4-D5C399561402}">
      <dgm:prSet/>
      <dgm:spPr/>
      <dgm:t>
        <a:bodyPr/>
        <a:lstStyle/>
        <a:p>
          <a:endParaRPr lang="en-GB"/>
        </a:p>
      </dgm:t>
    </dgm:pt>
    <dgm:pt modelId="{197B4C7F-4790-41B4-BFDB-101A94CFE5C1}" type="sibTrans" cxnId="{A14C08CD-551E-4E34-8CC4-D5C399561402}">
      <dgm:prSet/>
      <dgm:spPr/>
      <dgm:t>
        <a:bodyPr/>
        <a:lstStyle/>
        <a:p>
          <a:endParaRPr lang="en-GB"/>
        </a:p>
      </dgm:t>
    </dgm:pt>
    <dgm:pt modelId="{AECD84B6-08DB-4A4A-BD2F-98AE56175CBF}">
      <dgm:prSet phldrT="[besedilo]"/>
      <dgm:spPr/>
      <dgm:t>
        <a:bodyPr/>
        <a:lstStyle/>
        <a:p>
          <a:r>
            <a:rPr lang="sl-SI" dirty="0"/>
            <a:t>- </a:t>
          </a:r>
          <a:r>
            <a:rPr lang="sl-SI" dirty="0" err="1"/>
            <a:t>flexible</a:t>
          </a:r>
          <a:r>
            <a:rPr lang="sl-SI" dirty="0"/>
            <a:t> </a:t>
          </a:r>
          <a:r>
            <a:rPr lang="sl-SI" dirty="0" err="1"/>
            <a:t>working</a:t>
          </a:r>
          <a:r>
            <a:rPr lang="sl-SI" dirty="0"/>
            <a:t> time,</a:t>
          </a:r>
        </a:p>
        <a:p>
          <a:r>
            <a:rPr lang="sl-SI" dirty="0"/>
            <a:t>- home </a:t>
          </a:r>
          <a:r>
            <a:rPr lang="sl-SI" dirty="0" err="1"/>
            <a:t>office</a:t>
          </a:r>
          <a:r>
            <a:rPr lang="sl-SI" dirty="0"/>
            <a:t>,</a:t>
          </a:r>
        </a:p>
        <a:p>
          <a:r>
            <a:rPr lang="sl-SI" dirty="0"/>
            <a:t>- </a:t>
          </a:r>
          <a:r>
            <a:rPr lang="sl-SI" dirty="0" err="1"/>
            <a:t>income</a:t>
          </a:r>
          <a:r>
            <a:rPr lang="sl-SI" dirty="0"/>
            <a:t> </a:t>
          </a:r>
          <a:r>
            <a:rPr lang="sl-SI" dirty="0" err="1"/>
            <a:t>independance</a:t>
          </a:r>
          <a:r>
            <a:rPr lang="sl-SI" dirty="0"/>
            <a:t>.</a:t>
          </a:r>
          <a:endParaRPr lang="en-GB" dirty="0"/>
        </a:p>
      </dgm:t>
    </dgm:pt>
    <dgm:pt modelId="{709083E4-B8E5-43F8-930A-4B65598A7F31}" type="parTrans" cxnId="{D19F7198-FB43-4068-BF6C-8747B603DDA9}">
      <dgm:prSet/>
      <dgm:spPr/>
      <dgm:t>
        <a:bodyPr/>
        <a:lstStyle/>
        <a:p>
          <a:endParaRPr lang="en-GB"/>
        </a:p>
      </dgm:t>
    </dgm:pt>
    <dgm:pt modelId="{05C9410F-B35D-4874-B310-5E514D1DCE2D}" type="sibTrans" cxnId="{D19F7198-FB43-4068-BF6C-8747B603DDA9}">
      <dgm:prSet/>
      <dgm:spPr/>
      <dgm:t>
        <a:bodyPr/>
        <a:lstStyle/>
        <a:p>
          <a:endParaRPr lang="en-GB"/>
        </a:p>
      </dgm:t>
    </dgm:pt>
    <dgm:pt modelId="{6AB5710E-F699-4B1A-9811-5154C08E5426}">
      <dgm:prSet/>
      <dgm:spPr/>
    </dgm:pt>
    <dgm:pt modelId="{5CE47085-986B-4799-93F2-7E9AB5A582A2}" type="parTrans" cxnId="{5B64BC4D-5D87-499C-BD60-A70D882AB18F}">
      <dgm:prSet/>
      <dgm:spPr/>
      <dgm:t>
        <a:bodyPr/>
        <a:lstStyle/>
        <a:p>
          <a:endParaRPr lang="en-GB"/>
        </a:p>
      </dgm:t>
    </dgm:pt>
    <dgm:pt modelId="{3AC55EC2-A93B-49A0-A0B6-487A2BCA7F30}" type="sibTrans" cxnId="{5B64BC4D-5D87-499C-BD60-A70D882AB18F}">
      <dgm:prSet/>
      <dgm:spPr/>
      <dgm:t>
        <a:bodyPr/>
        <a:lstStyle/>
        <a:p>
          <a:endParaRPr lang="en-GB"/>
        </a:p>
      </dgm:t>
    </dgm:pt>
    <dgm:pt modelId="{8B6685CF-A8EE-4D34-A520-16D6D9EE4964}">
      <dgm:prSet/>
      <dgm:spPr/>
      <dgm:t>
        <a:bodyPr/>
        <a:lstStyle/>
        <a:p>
          <a:endParaRPr lang="en-GB"/>
        </a:p>
      </dgm:t>
    </dgm:pt>
    <dgm:pt modelId="{E2450EF4-71F3-4B3B-9533-A918D22DEE92}" type="parTrans" cxnId="{F957A5E0-F104-46C3-BF84-732F181249DF}">
      <dgm:prSet/>
      <dgm:spPr/>
      <dgm:t>
        <a:bodyPr/>
        <a:lstStyle/>
        <a:p>
          <a:endParaRPr lang="en-GB"/>
        </a:p>
      </dgm:t>
    </dgm:pt>
    <dgm:pt modelId="{BDD7D8EC-98C8-467B-9048-021BC22BCE6D}" type="sibTrans" cxnId="{F957A5E0-F104-46C3-BF84-732F181249DF}">
      <dgm:prSet/>
      <dgm:spPr/>
      <dgm:t>
        <a:bodyPr/>
        <a:lstStyle/>
        <a:p>
          <a:endParaRPr lang="en-GB"/>
        </a:p>
      </dgm:t>
    </dgm:pt>
    <dgm:pt modelId="{F66C5C72-87C5-43C1-8978-F54216D1F536}" type="pres">
      <dgm:prSet presAssocID="{8C12D909-BDA0-4C5F-BFCD-8A744224E020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89B33824-55B7-4C74-BBBC-AA65040E327F}" type="pres">
      <dgm:prSet presAssocID="{8C12D909-BDA0-4C5F-BFCD-8A744224E020}" presName="Background" presStyleLbl="bgImgPlace1" presStyleIdx="0" presStyleCnt="1"/>
      <dgm:spPr/>
    </dgm:pt>
    <dgm:pt modelId="{5E64AF95-A474-4EE5-AE79-F84C8647002F}" type="pres">
      <dgm:prSet presAssocID="{8C12D909-BDA0-4C5F-BFCD-8A744224E020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A11A49D-AA8F-4BB3-9A14-9650C603B162}" type="pres">
      <dgm:prSet presAssocID="{8C12D909-BDA0-4C5F-BFCD-8A744224E020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50CACE6E-D23A-4A18-8BFA-6AD6C515D13C}" type="pres">
      <dgm:prSet presAssocID="{8C12D909-BDA0-4C5F-BFCD-8A744224E020}" presName="Plus" presStyleLbl="alignNode1" presStyleIdx="0" presStyleCnt="2" custLinFactX="211141" custLinFactNeighborX="300000" custLinFactNeighborY="6307"/>
      <dgm:spPr/>
    </dgm:pt>
    <dgm:pt modelId="{E30736DC-CD07-4528-99B6-9D635066323F}" type="pres">
      <dgm:prSet presAssocID="{8C12D909-BDA0-4C5F-BFCD-8A744224E020}" presName="Minus" presStyleLbl="alignNode1" presStyleIdx="1" presStyleCnt="2" custLinFactX="-210097" custLinFactNeighborX="-300000" custLinFactNeighborY="-7333"/>
      <dgm:spPr/>
    </dgm:pt>
    <dgm:pt modelId="{220E0747-4D8E-48D2-ADF0-A196FA46D65C}" type="pres">
      <dgm:prSet presAssocID="{8C12D909-BDA0-4C5F-BFCD-8A744224E020}" presName="Divider" presStyleLbl="parChTrans1D1" presStyleIdx="0" presStyleCnt="1"/>
      <dgm:spPr/>
    </dgm:pt>
  </dgm:ptLst>
  <dgm:cxnLst>
    <dgm:cxn modelId="{5B64BC4D-5D87-499C-BD60-A70D882AB18F}" srcId="{8C12D909-BDA0-4C5F-BFCD-8A744224E020}" destId="{6AB5710E-F699-4B1A-9811-5154C08E5426}" srcOrd="2" destOrd="0" parTransId="{5CE47085-986B-4799-93F2-7E9AB5A582A2}" sibTransId="{3AC55EC2-A93B-49A0-A0B6-487A2BCA7F30}"/>
    <dgm:cxn modelId="{7A28FC72-AA09-413B-8695-B64008EC6067}" type="presOf" srcId="{37BE82C0-22AD-4D91-A776-8D5528237458}" destId="{5E64AF95-A474-4EE5-AE79-F84C8647002F}" srcOrd="0" destOrd="0" presId="urn:microsoft.com/office/officeart/2009/3/layout/PlusandMinus"/>
    <dgm:cxn modelId="{B8413C77-80CC-4FF2-8EE0-B80AC91FE756}" type="presOf" srcId="{AECD84B6-08DB-4A4A-BD2F-98AE56175CBF}" destId="{0A11A49D-AA8F-4BB3-9A14-9650C603B162}" srcOrd="0" destOrd="0" presId="urn:microsoft.com/office/officeart/2009/3/layout/PlusandMinus"/>
    <dgm:cxn modelId="{D19F7198-FB43-4068-BF6C-8747B603DDA9}" srcId="{8C12D909-BDA0-4C5F-BFCD-8A744224E020}" destId="{AECD84B6-08DB-4A4A-BD2F-98AE56175CBF}" srcOrd="1" destOrd="0" parTransId="{709083E4-B8E5-43F8-930A-4B65598A7F31}" sibTransId="{05C9410F-B35D-4874-B310-5E514D1DCE2D}"/>
    <dgm:cxn modelId="{A14C08CD-551E-4E34-8CC4-D5C399561402}" srcId="{8C12D909-BDA0-4C5F-BFCD-8A744224E020}" destId="{37BE82C0-22AD-4D91-A776-8D5528237458}" srcOrd="0" destOrd="0" parTransId="{7A28A200-9BD1-40F7-807D-BE370559BE51}" sibTransId="{197B4C7F-4790-41B4-BFDB-101A94CFE5C1}"/>
    <dgm:cxn modelId="{F957A5E0-F104-46C3-BF84-732F181249DF}" srcId="{8C12D909-BDA0-4C5F-BFCD-8A744224E020}" destId="{8B6685CF-A8EE-4D34-A520-16D6D9EE4964}" srcOrd="3" destOrd="0" parTransId="{E2450EF4-71F3-4B3B-9533-A918D22DEE92}" sibTransId="{BDD7D8EC-98C8-467B-9048-021BC22BCE6D}"/>
    <dgm:cxn modelId="{465A05F4-C75B-4D3D-898A-9E02096A7257}" type="presOf" srcId="{8C12D909-BDA0-4C5F-BFCD-8A744224E020}" destId="{F66C5C72-87C5-43C1-8978-F54216D1F536}" srcOrd="0" destOrd="0" presId="urn:microsoft.com/office/officeart/2009/3/layout/PlusandMinus"/>
    <dgm:cxn modelId="{4E491A98-4EF2-4AA4-9664-D0CE1B43EF25}" type="presParOf" srcId="{F66C5C72-87C5-43C1-8978-F54216D1F536}" destId="{89B33824-55B7-4C74-BBBC-AA65040E327F}" srcOrd="0" destOrd="0" presId="urn:microsoft.com/office/officeart/2009/3/layout/PlusandMinus"/>
    <dgm:cxn modelId="{1007C716-FCBC-4914-8A7D-8B7BCC644275}" type="presParOf" srcId="{F66C5C72-87C5-43C1-8978-F54216D1F536}" destId="{5E64AF95-A474-4EE5-AE79-F84C8647002F}" srcOrd="1" destOrd="0" presId="urn:microsoft.com/office/officeart/2009/3/layout/PlusandMinus"/>
    <dgm:cxn modelId="{1293B93B-A8D2-4D4C-8899-5D9277C2B865}" type="presParOf" srcId="{F66C5C72-87C5-43C1-8978-F54216D1F536}" destId="{0A11A49D-AA8F-4BB3-9A14-9650C603B162}" srcOrd="2" destOrd="0" presId="urn:microsoft.com/office/officeart/2009/3/layout/PlusandMinus"/>
    <dgm:cxn modelId="{EFED9770-F6EC-440A-8F67-E10443A9ABAA}" type="presParOf" srcId="{F66C5C72-87C5-43C1-8978-F54216D1F536}" destId="{50CACE6E-D23A-4A18-8BFA-6AD6C515D13C}" srcOrd="3" destOrd="0" presId="urn:microsoft.com/office/officeart/2009/3/layout/PlusandMinus"/>
    <dgm:cxn modelId="{D1C31F9D-4EC1-4773-9798-398DEAF9525B}" type="presParOf" srcId="{F66C5C72-87C5-43C1-8978-F54216D1F536}" destId="{E30736DC-CD07-4528-99B6-9D635066323F}" srcOrd="4" destOrd="0" presId="urn:microsoft.com/office/officeart/2009/3/layout/PlusandMinus"/>
    <dgm:cxn modelId="{B4EE0652-4234-446E-92D1-6E63428C549B}" type="presParOf" srcId="{F66C5C72-87C5-43C1-8978-F54216D1F536}" destId="{220E0747-4D8E-48D2-ADF0-A196FA46D65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A0905-8404-4AB9-9BEC-BACDE75F44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18E9F1-D9D2-413F-A0CC-DCF62B7953E6}">
      <dgm:prSet phldrT="[besedilo]"/>
      <dgm:spPr/>
      <dgm:t>
        <a:bodyPr/>
        <a:lstStyle/>
        <a:p>
          <a:pPr algn="ctr"/>
          <a:r>
            <a:rPr lang="sl-SI" dirty="0" err="1"/>
            <a:t>EntreCompFood</a:t>
          </a:r>
          <a:r>
            <a:rPr lang="sl-SI" dirty="0"/>
            <a:t> Project </a:t>
          </a:r>
          <a:r>
            <a:rPr lang="sl-SI" dirty="0" err="1"/>
            <a:t>objective</a:t>
          </a:r>
          <a:r>
            <a:rPr lang="sl-SI" dirty="0"/>
            <a:t>:</a:t>
          </a:r>
          <a:endParaRPr lang="en-GB" dirty="0"/>
        </a:p>
      </dgm:t>
    </dgm:pt>
    <dgm:pt modelId="{AC25B953-18ED-4530-9201-AD687AA986C3}" type="parTrans" cxnId="{A6DF39AC-4374-4EC4-AD07-4946E060BE44}">
      <dgm:prSet/>
      <dgm:spPr/>
      <dgm:t>
        <a:bodyPr/>
        <a:lstStyle/>
        <a:p>
          <a:endParaRPr lang="en-GB"/>
        </a:p>
      </dgm:t>
    </dgm:pt>
    <dgm:pt modelId="{5BB05C01-3207-46B9-9C28-DD9DB14D07B1}" type="sibTrans" cxnId="{A6DF39AC-4374-4EC4-AD07-4946E060BE44}">
      <dgm:prSet/>
      <dgm:spPr/>
      <dgm:t>
        <a:bodyPr/>
        <a:lstStyle/>
        <a:p>
          <a:endParaRPr lang="en-GB"/>
        </a:p>
      </dgm:t>
    </dgm:pt>
    <dgm:pt modelId="{63C84850-A603-4EDF-B988-34951B0B9DBD}">
      <dgm:prSet phldrT="[besedilo]"/>
      <dgm:spPr/>
      <dgm:t>
        <a:bodyPr/>
        <a:lstStyle/>
        <a:p>
          <a:pPr algn="ctr">
            <a:buNone/>
          </a:pPr>
          <a:r>
            <a:rPr lang="sl-SI" dirty="0"/>
            <a:t>is to </a:t>
          </a:r>
          <a:r>
            <a:rPr lang="en-GB" b="1" dirty="0"/>
            <a:t>de</a:t>
          </a:r>
          <a:r>
            <a:rPr lang="sl-SI" b="1" dirty="0" err="1"/>
            <a:t>sign</a:t>
          </a:r>
          <a:r>
            <a:rPr lang="en-GB" b="1" dirty="0"/>
            <a:t>, test and asses </a:t>
          </a:r>
        </a:p>
      </dgm:t>
    </dgm:pt>
    <dgm:pt modelId="{7064F2C3-FEC1-46D3-B781-2A0F0C53389E}" type="parTrans" cxnId="{A8BA117E-1C4E-4E59-B374-50BAEDCE07C4}">
      <dgm:prSet/>
      <dgm:spPr/>
      <dgm:t>
        <a:bodyPr/>
        <a:lstStyle/>
        <a:p>
          <a:endParaRPr lang="en-GB"/>
        </a:p>
      </dgm:t>
    </dgm:pt>
    <dgm:pt modelId="{3A1BF524-E24E-48CD-8B94-26CCA8C38008}" type="sibTrans" cxnId="{A8BA117E-1C4E-4E59-B374-50BAEDCE07C4}">
      <dgm:prSet/>
      <dgm:spPr/>
      <dgm:t>
        <a:bodyPr/>
        <a:lstStyle/>
        <a:p>
          <a:endParaRPr lang="en-GB"/>
        </a:p>
      </dgm:t>
    </dgm:pt>
    <dgm:pt modelId="{8DCEC170-4E85-43AB-82D9-C17EB973CD50}">
      <dgm:prSet/>
      <dgm:spPr/>
      <dgm:t>
        <a:bodyPr/>
        <a:lstStyle/>
        <a:p>
          <a:pPr algn="ctr">
            <a:buNone/>
          </a:pPr>
          <a:r>
            <a:rPr lang="en-GB" b="1"/>
            <a:t>the training opportunities </a:t>
          </a:r>
          <a:endParaRPr lang="en-GB" b="1" dirty="0"/>
        </a:p>
      </dgm:t>
    </dgm:pt>
    <dgm:pt modelId="{DCB8DA0F-0D9F-4788-86F1-E4F8FC0798EC}" type="parTrans" cxnId="{0ACE54D7-6EAD-474F-973F-F5DD59DD04DB}">
      <dgm:prSet/>
      <dgm:spPr/>
      <dgm:t>
        <a:bodyPr/>
        <a:lstStyle/>
        <a:p>
          <a:endParaRPr lang="en-GB"/>
        </a:p>
      </dgm:t>
    </dgm:pt>
    <dgm:pt modelId="{3685532D-0048-438A-975E-186152495DE9}" type="sibTrans" cxnId="{0ACE54D7-6EAD-474F-973F-F5DD59DD04DB}">
      <dgm:prSet/>
      <dgm:spPr/>
      <dgm:t>
        <a:bodyPr/>
        <a:lstStyle/>
        <a:p>
          <a:endParaRPr lang="en-GB"/>
        </a:p>
      </dgm:t>
    </dgm:pt>
    <dgm:pt modelId="{BDF1DED7-EFC5-4CEE-AC24-6C698D7BB0CD}">
      <dgm:prSet/>
      <dgm:spPr/>
      <dgm:t>
        <a:bodyPr/>
        <a:lstStyle/>
        <a:p>
          <a:pPr algn="ctr">
            <a:buNone/>
          </a:pPr>
          <a:r>
            <a:rPr lang="en-GB"/>
            <a:t>based on </a:t>
          </a:r>
          <a:r>
            <a:rPr lang="en-GB" b="1"/>
            <a:t>EntreComp</a:t>
          </a:r>
          <a:r>
            <a:rPr lang="en-GB"/>
            <a:t> framework </a:t>
          </a:r>
          <a:endParaRPr lang="en-GB" dirty="0"/>
        </a:p>
      </dgm:t>
    </dgm:pt>
    <dgm:pt modelId="{8F627779-85D6-494D-A741-3B79EE34DC4F}" type="parTrans" cxnId="{8388D76B-A564-4AF5-AC3A-3DEA8F3E977F}">
      <dgm:prSet/>
      <dgm:spPr/>
      <dgm:t>
        <a:bodyPr/>
        <a:lstStyle/>
        <a:p>
          <a:endParaRPr lang="en-GB"/>
        </a:p>
      </dgm:t>
    </dgm:pt>
    <dgm:pt modelId="{553416ED-751C-4EBC-B382-5212C546C373}" type="sibTrans" cxnId="{8388D76B-A564-4AF5-AC3A-3DEA8F3E977F}">
      <dgm:prSet/>
      <dgm:spPr/>
      <dgm:t>
        <a:bodyPr/>
        <a:lstStyle/>
        <a:p>
          <a:endParaRPr lang="en-GB"/>
        </a:p>
      </dgm:t>
    </dgm:pt>
    <dgm:pt modelId="{CD1A2A19-CA49-4DA6-9E87-817330B77E6E}">
      <dgm:prSet/>
      <dgm:spPr/>
      <dgm:t>
        <a:bodyPr/>
        <a:lstStyle/>
        <a:p>
          <a:pPr algn="ctr">
            <a:buNone/>
          </a:pPr>
          <a:r>
            <a:rPr lang="en-GB"/>
            <a:t>to best </a:t>
          </a:r>
          <a:r>
            <a:rPr lang="en-GB" b="1"/>
            <a:t>stimulate</a:t>
          </a:r>
          <a:r>
            <a:rPr lang="en-GB"/>
            <a:t> innovation and </a:t>
          </a:r>
          <a:r>
            <a:rPr lang="en-GB" b="1"/>
            <a:t>entrepreneurship</a:t>
          </a:r>
          <a:r>
            <a:rPr lang="en-GB"/>
            <a:t> </a:t>
          </a:r>
          <a:endParaRPr lang="en-GB" dirty="0"/>
        </a:p>
      </dgm:t>
    </dgm:pt>
    <dgm:pt modelId="{AC36ED6A-65A2-4F8E-BEB1-85B7AE4785BC}" type="parTrans" cxnId="{CF2B154A-6176-4947-8491-496B155DC024}">
      <dgm:prSet/>
      <dgm:spPr/>
      <dgm:t>
        <a:bodyPr/>
        <a:lstStyle/>
        <a:p>
          <a:endParaRPr lang="en-GB"/>
        </a:p>
      </dgm:t>
    </dgm:pt>
    <dgm:pt modelId="{039456F0-45C4-4663-8C39-2ED9327DD9C7}" type="sibTrans" cxnId="{CF2B154A-6176-4947-8491-496B155DC024}">
      <dgm:prSet/>
      <dgm:spPr/>
      <dgm:t>
        <a:bodyPr/>
        <a:lstStyle/>
        <a:p>
          <a:endParaRPr lang="en-GB"/>
        </a:p>
      </dgm:t>
    </dgm:pt>
    <dgm:pt modelId="{641B9229-A88F-420E-A1FC-F1823825697A}">
      <dgm:prSet/>
      <dgm:spPr/>
      <dgm:t>
        <a:bodyPr/>
        <a:lstStyle/>
        <a:p>
          <a:pPr algn="ctr">
            <a:buNone/>
          </a:pPr>
          <a:r>
            <a:rPr lang="en-GB"/>
            <a:t>among students and young entrepreneurs </a:t>
          </a:r>
          <a:endParaRPr lang="en-GB" dirty="0"/>
        </a:p>
      </dgm:t>
    </dgm:pt>
    <dgm:pt modelId="{E722C28C-457A-4995-8EAF-542A469EE8FF}" type="parTrans" cxnId="{CD089FF7-D34C-471A-B769-404F6E9B78A1}">
      <dgm:prSet/>
      <dgm:spPr/>
      <dgm:t>
        <a:bodyPr/>
        <a:lstStyle/>
        <a:p>
          <a:endParaRPr lang="en-GB"/>
        </a:p>
      </dgm:t>
    </dgm:pt>
    <dgm:pt modelId="{5FD26836-8849-46FC-B2E1-6E3FA2C6CB8E}" type="sibTrans" cxnId="{CD089FF7-D34C-471A-B769-404F6E9B78A1}">
      <dgm:prSet/>
      <dgm:spPr/>
      <dgm:t>
        <a:bodyPr/>
        <a:lstStyle/>
        <a:p>
          <a:endParaRPr lang="en-GB"/>
        </a:p>
      </dgm:t>
    </dgm:pt>
    <dgm:pt modelId="{AD70F8A0-C846-40A6-AE50-D2DE43E151FC}">
      <dgm:prSet/>
      <dgm:spPr/>
      <dgm:t>
        <a:bodyPr/>
        <a:lstStyle/>
        <a:p>
          <a:pPr algn="ctr">
            <a:buNone/>
          </a:pPr>
          <a:r>
            <a:rPr lang="en-GB" dirty="0"/>
            <a:t>in </a:t>
          </a:r>
          <a:r>
            <a:rPr lang="en-GB" b="1" dirty="0"/>
            <a:t>the agrifood sector</a:t>
          </a:r>
          <a:r>
            <a:rPr lang="en-GB" dirty="0"/>
            <a:t>.</a:t>
          </a:r>
        </a:p>
      </dgm:t>
    </dgm:pt>
    <dgm:pt modelId="{A4585DE8-2D86-4409-AF33-020923B4993F}" type="parTrans" cxnId="{F1A50BCC-4DA6-4126-B7E1-645ECDC27452}">
      <dgm:prSet/>
      <dgm:spPr/>
      <dgm:t>
        <a:bodyPr/>
        <a:lstStyle/>
        <a:p>
          <a:endParaRPr lang="en-GB"/>
        </a:p>
      </dgm:t>
    </dgm:pt>
    <dgm:pt modelId="{5C271DCB-7095-4DA2-909E-AF3C180C8A73}" type="sibTrans" cxnId="{F1A50BCC-4DA6-4126-B7E1-645ECDC27452}">
      <dgm:prSet/>
      <dgm:spPr/>
      <dgm:t>
        <a:bodyPr/>
        <a:lstStyle/>
        <a:p>
          <a:endParaRPr lang="en-GB"/>
        </a:p>
      </dgm:t>
    </dgm:pt>
    <dgm:pt modelId="{54C1CD07-84F0-4F73-B0A6-3862B52D71ED}" type="pres">
      <dgm:prSet presAssocID="{01AA0905-8404-4AB9-9BEC-BACDE75F44E0}" presName="linear" presStyleCnt="0">
        <dgm:presLayoutVars>
          <dgm:dir/>
          <dgm:animLvl val="lvl"/>
          <dgm:resizeHandles val="exact"/>
        </dgm:presLayoutVars>
      </dgm:prSet>
      <dgm:spPr/>
    </dgm:pt>
    <dgm:pt modelId="{B73247AA-C4A7-42D5-A4D8-45A27DA2342B}" type="pres">
      <dgm:prSet presAssocID="{AF18E9F1-D9D2-413F-A0CC-DCF62B7953E6}" presName="parentLin" presStyleCnt="0"/>
      <dgm:spPr/>
    </dgm:pt>
    <dgm:pt modelId="{6C176F74-28F3-4224-A63E-D4942956765D}" type="pres">
      <dgm:prSet presAssocID="{AF18E9F1-D9D2-413F-A0CC-DCF62B7953E6}" presName="parentLeftMargin" presStyleLbl="node1" presStyleIdx="0" presStyleCnt="1"/>
      <dgm:spPr/>
    </dgm:pt>
    <dgm:pt modelId="{3B8F5F3A-28C0-4493-B449-4D7E1D8CF035}" type="pres">
      <dgm:prSet presAssocID="{AF18E9F1-D9D2-413F-A0CC-DCF62B7953E6}" presName="parentText" presStyleLbl="node1" presStyleIdx="0" presStyleCnt="1" custScaleX="129258">
        <dgm:presLayoutVars>
          <dgm:chMax val="0"/>
          <dgm:bulletEnabled val="1"/>
        </dgm:presLayoutVars>
      </dgm:prSet>
      <dgm:spPr/>
    </dgm:pt>
    <dgm:pt modelId="{0D739D17-890E-48B3-9EB6-0B847D1D7116}" type="pres">
      <dgm:prSet presAssocID="{AF18E9F1-D9D2-413F-A0CC-DCF62B7953E6}" presName="negativeSpace" presStyleCnt="0"/>
      <dgm:spPr/>
    </dgm:pt>
    <dgm:pt modelId="{B2DCDBA7-55F1-4083-A598-25F900B041EC}" type="pres">
      <dgm:prSet presAssocID="{AF18E9F1-D9D2-413F-A0CC-DCF62B7953E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5D8F00F-54CA-4E0B-AB87-68376C1833A6}" type="presOf" srcId="{63C84850-A603-4EDF-B988-34951B0B9DBD}" destId="{B2DCDBA7-55F1-4083-A598-25F900B041EC}" srcOrd="0" destOrd="0" presId="urn:microsoft.com/office/officeart/2005/8/layout/list1"/>
    <dgm:cxn modelId="{1880EF5F-D3B1-4E53-8A81-E1229B92447C}" type="presOf" srcId="{AF18E9F1-D9D2-413F-A0CC-DCF62B7953E6}" destId="{3B8F5F3A-28C0-4493-B449-4D7E1D8CF035}" srcOrd="1" destOrd="0" presId="urn:microsoft.com/office/officeart/2005/8/layout/list1"/>
    <dgm:cxn modelId="{A0FFA564-C58F-4426-BCED-0A10E0E31EA9}" type="presOf" srcId="{AD70F8A0-C846-40A6-AE50-D2DE43E151FC}" destId="{B2DCDBA7-55F1-4083-A598-25F900B041EC}" srcOrd="0" destOrd="5" presId="urn:microsoft.com/office/officeart/2005/8/layout/list1"/>
    <dgm:cxn modelId="{CF2B154A-6176-4947-8491-496B155DC024}" srcId="{AF18E9F1-D9D2-413F-A0CC-DCF62B7953E6}" destId="{CD1A2A19-CA49-4DA6-9E87-817330B77E6E}" srcOrd="3" destOrd="0" parTransId="{AC36ED6A-65A2-4F8E-BEB1-85B7AE4785BC}" sibTransId="{039456F0-45C4-4663-8C39-2ED9327DD9C7}"/>
    <dgm:cxn modelId="{8388D76B-A564-4AF5-AC3A-3DEA8F3E977F}" srcId="{AF18E9F1-D9D2-413F-A0CC-DCF62B7953E6}" destId="{BDF1DED7-EFC5-4CEE-AC24-6C698D7BB0CD}" srcOrd="2" destOrd="0" parTransId="{8F627779-85D6-494D-A741-3B79EE34DC4F}" sibTransId="{553416ED-751C-4EBC-B382-5212C546C373}"/>
    <dgm:cxn modelId="{A8BA117E-1C4E-4E59-B374-50BAEDCE07C4}" srcId="{AF18E9F1-D9D2-413F-A0CC-DCF62B7953E6}" destId="{63C84850-A603-4EDF-B988-34951B0B9DBD}" srcOrd="0" destOrd="0" parTransId="{7064F2C3-FEC1-46D3-B781-2A0F0C53389E}" sibTransId="{3A1BF524-E24E-48CD-8B94-26CCA8C38008}"/>
    <dgm:cxn modelId="{BFA1677E-7CEF-446F-B5DB-7ED080D1EAA5}" type="presOf" srcId="{AF18E9F1-D9D2-413F-A0CC-DCF62B7953E6}" destId="{6C176F74-28F3-4224-A63E-D4942956765D}" srcOrd="0" destOrd="0" presId="urn:microsoft.com/office/officeart/2005/8/layout/list1"/>
    <dgm:cxn modelId="{2D7BF683-D1E2-45EF-B6B5-D287B086315C}" type="presOf" srcId="{CD1A2A19-CA49-4DA6-9E87-817330B77E6E}" destId="{B2DCDBA7-55F1-4083-A598-25F900B041EC}" srcOrd="0" destOrd="3" presId="urn:microsoft.com/office/officeart/2005/8/layout/list1"/>
    <dgm:cxn modelId="{A6DF39AC-4374-4EC4-AD07-4946E060BE44}" srcId="{01AA0905-8404-4AB9-9BEC-BACDE75F44E0}" destId="{AF18E9F1-D9D2-413F-A0CC-DCF62B7953E6}" srcOrd="0" destOrd="0" parTransId="{AC25B953-18ED-4530-9201-AD687AA986C3}" sibTransId="{5BB05C01-3207-46B9-9C28-DD9DB14D07B1}"/>
    <dgm:cxn modelId="{F1A50BCC-4DA6-4126-B7E1-645ECDC27452}" srcId="{AF18E9F1-D9D2-413F-A0CC-DCF62B7953E6}" destId="{AD70F8A0-C846-40A6-AE50-D2DE43E151FC}" srcOrd="5" destOrd="0" parTransId="{A4585DE8-2D86-4409-AF33-020923B4993F}" sibTransId="{5C271DCB-7095-4DA2-909E-AF3C180C8A73}"/>
    <dgm:cxn modelId="{5EA893D1-4CB5-4CDB-93F4-C62AF24ED853}" type="presOf" srcId="{01AA0905-8404-4AB9-9BEC-BACDE75F44E0}" destId="{54C1CD07-84F0-4F73-B0A6-3862B52D71ED}" srcOrd="0" destOrd="0" presId="urn:microsoft.com/office/officeart/2005/8/layout/list1"/>
    <dgm:cxn modelId="{0ACE54D7-6EAD-474F-973F-F5DD59DD04DB}" srcId="{AF18E9F1-D9D2-413F-A0CC-DCF62B7953E6}" destId="{8DCEC170-4E85-43AB-82D9-C17EB973CD50}" srcOrd="1" destOrd="0" parTransId="{DCB8DA0F-0D9F-4788-86F1-E4F8FC0798EC}" sibTransId="{3685532D-0048-438A-975E-186152495DE9}"/>
    <dgm:cxn modelId="{934D7CE5-ED33-46DC-B532-8736032234EE}" type="presOf" srcId="{641B9229-A88F-420E-A1FC-F1823825697A}" destId="{B2DCDBA7-55F1-4083-A598-25F900B041EC}" srcOrd="0" destOrd="4" presId="urn:microsoft.com/office/officeart/2005/8/layout/list1"/>
    <dgm:cxn modelId="{29B5F9F3-A02F-46A4-8AB6-980567A2EC04}" type="presOf" srcId="{BDF1DED7-EFC5-4CEE-AC24-6C698D7BB0CD}" destId="{B2DCDBA7-55F1-4083-A598-25F900B041EC}" srcOrd="0" destOrd="2" presId="urn:microsoft.com/office/officeart/2005/8/layout/list1"/>
    <dgm:cxn modelId="{B740B8F5-7D2D-4D04-B4C4-4D608D26947D}" type="presOf" srcId="{8DCEC170-4E85-43AB-82D9-C17EB973CD50}" destId="{B2DCDBA7-55F1-4083-A598-25F900B041EC}" srcOrd="0" destOrd="1" presId="urn:microsoft.com/office/officeart/2005/8/layout/list1"/>
    <dgm:cxn modelId="{CD089FF7-D34C-471A-B769-404F6E9B78A1}" srcId="{AF18E9F1-D9D2-413F-A0CC-DCF62B7953E6}" destId="{641B9229-A88F-420E-A1FC-F1823825697A}" srcOrd="4" destOrd="0" parTransId="{E722C28C-457A-4995-8EAF-542A469EE8FF}" sibTransId="{5FD26836-8849-46FC-B2E1-6E3FA2C6CB8E}"/>
    <dgm:cxn modelId="{53E89BB0-FEAB-49ED-90D5-D6367F078031}" type="presParOf" srcId="{54C1CD07-84F0-4F73-B0A6-3862B52D71ED}" destId="{B73247AA-C4A7-42D5-A4D8-45A27DA2342B}" srcOrd="0" destOrd="0" presId="urn:microsoft.com/office/officeart/2005/8/layout/list1"/>
    <dgm:cxn modelId="{33981458-E50F-4968-8A70-141D6C958F82}" type="presParOf" srcId="{B73247AA-C4A7-42D5-A4D8-45A27DA2342B}" destId="{6C176F74-28F3-4224-A63E-D4942956765D}" srcOrd="0" destOrd="0" presId="urn:microsoft.com/office/officeart/2005/8/layout/list1"/>
    <dgm:cxn modelId="{610C9EF0-E571-44FA-BD5D-CB9D850A5FD8}" type="presParOf" srcId="{B73247AA-C4A7-42D5-A4D8-45A27DA2342B}" destId="{3B8F5F3A-28C0-4493-B449-4D7E1D8CF035}" srcOrd="1" destOrd="0" presId="urn:microsoft.com/office/officeart/2005/8/layout/list1"/>
    <dgm:cxn modelId="{475896A5-4885-440E-97A6-F575074B8677}" type="presParOf" srcId="{54C1CD07-84F0-4F73-B0A6-3862B52D71ED}" destId="{0D739D17-890E-48B3-9EB6-0B847D1D7116}" srcOrd="1" destOrd="0" presId="urn:microsoft.com/office/officeart/2005/8/layout/list1"/>
    <dgm:cxn modelId="{24A65E7C-DE02-4CFA-BFFD-8A23CF030BD1}" type="presParOf" srcId="{54C1CD07-84F0-4F73-B0A6-3862B52D71ED}" destId="{B2DCDBA7-55F1-4083-A598-25F900B041E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33824-55B7-4C74-BBBC-AA65040E327F}">
      <dsp:nvSpPr>
        <dsp:cNvPr id="0" name=""/>
        <dsp:cNvSpPr/>
      </dsp:nvSpPr>
      <dsp:spPr>
        <a:xfrm>
          <a:off x="1717350" y="803379"/>
          <a:ext cx="7409049" cy="382895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4AF95-A474-4EE5-AE79-F84C8647002F}">
      <dsp:nvSpPr>
        <dsp:cNvPr id="0" name=""/>
        <dsp:cNvSpPr/>
      </dsp:nvSpPr>
      <dsp:spPr>
        <a:xfrm>
          <a:off x="1938770" y="1251179"/>
          <a:ext cx="3440523" cy="3275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- </a:t>
          </a:r>
          <a:r>
            <a:rPr lang="en-GB" sz="3000" kern="1200" dirty="0"/>
            <a:t>notably due to unappealing salaries, </a:t>
          </a:r>
          <a:endParaRPr lang="sl-SI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- </a:t>
          </a:r>
          <a:r>
            <a:rPr lang="en-GB" sz="3000" kern="1200" dirty="0"/>
            <a:t>lack of notoriety of companies and </a:t>
          </a:r>
          <a:endParaRPr lang="sl-SI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- </a:t>
          </a:r>
          <a:r>
            <a:rPr lang="en-GB" sz="3000" kern="1200" dirty="0"/>
            <a:t>establishment of sites in rural areas.</a:t>
          </a:r>
        </a:p>
      </dsp:txBody>
      <dsp:txXfrm>
        <a:off x="1938770" y="1251179"/>
        <a:ext cx="3440523" cy="3275621"/>
      </dsp:txXfrm>
    </dsp:sp>
    <dsp:sp modelId="{0A11A49D-AA8F-4BB3-9A14-9650C603B162}">
      <dsp:nvSpPr>
        <dsp:cNvPr id="0" name=""/>
        <dsp:cNvSpPr/>
      </dsp:nvSpPr>
      <dsp:spPr>
        <a:xfrm>
          <a:off x="5455939" y="1251179"/>
          <a:ext cx="3440523" cy="3275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- </a:t>
          </a:r>
          <a:r>
            <a:rPr lang="sl-SI" sz="3000" kern="1200" dirty="0" err="1"/>
            <a:t>flexible</a:t>
          </a:r>
          <a:r>
            <a:rPr lang="sl-SI" sz="3000" kern="1200" dirty="0"/>
            <a:t> </a:t>
          </a:r>
          <a:r>
            <a:rPr lang="sl-SI" sz="3000" kern="1200" dirty="0" err="1"/>
            <a:t>working</a:t>
          </a:r>
          <a:r>
            <a:rPr lang="sl-SI" sz="3000" kern="1200" dirty="0"/>
            <a:t> time,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- home </a:t>
          </a:r>
          <a:r>
            <a:rPr lang="sl-SI" sz="3000" kern="1200" dirty="0" err="1"/>
            <a:t>office</a:t>
          </a:r>
          <a:r>
            <a:rPr lang="sl-SI" sz="3000" kern="1200" dirty="0"/>
            <a:t>,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- </a:t>
          </a:r>
          <a:r>
            <a:rPr lang="sl-SI" sz="3000" kern="1200" dirty="0" err="1"/>
            <a:t>income</a:t>
          </a:r>
          <a:r>
            <a:rPr lang="sl-SI" sz="3000" kern="1200" dirty="0"/>
            <a:t> </a:t>
          </a:r>
          <a:r>
            <a:rPr lang="sl-SI" sz="3000" kern="1200" dirty="0" err="1"/>
            <a:t>independance</a:t>
          </a:r>
          <a:r>
            <a:rPr lang="sl-SI" sz="3000" kern="1200" dirty="0"/>
            <a:t>.</a:t>
          </a:r>
          <a:endParaRPr lang="en-GB" sz="3000" kern="1200" dirty="0"/>
        </a:p>
      </dsp:txBody>
      <dsp:txXfrm>
        <a:off x="5455939" y="1251179"/>
        <a:ext cx="3440523" cy="3275621"/>
      </dsp:txXfrm>
    </dsp:sp>
    <dsp:sp modelId="{50CACE6E-D23A-4A18-8BFA-6AD6C515D13C}">
      <dsp:nvSpPr>
        <dsp:cNvPr id="0" name=""/>
        <dsp:cNvSpPr/>
      </dsp:nvSpPr>
      <dsp:spPr>
        <a:xfrm>
          <a:off x="8350916" y="128431"/>
          <a:ext cx="1447745" cy="1447745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736DC-CD07-4528-99B6-9D635066323F}">
      <dsp:nvSpPr>
        <dsp:cNvPr id="0" name=""/>
        <dsp:cNvSpPr/>
      </dsp:nvSpPr>
      <dsp:spPr>
        <a:xfrm>
          <a:off x="1153963" y="523525"/>
          <a:ext cx="1362583" cy="466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E0747-4D8E-48D2-ADF0-A196FA46D65C}">
      <dsp:nvSpPr>
        <dsp:cNvPr id="0" name=""/>
        <dsp:cNvSpPr/>
      </dsp:nvSpPr>
      <dsp:spPr>
        <a:xfrm>
          <a:off x="5421875" y="1258184"/>
          <a:ext cx="851" cy="3128533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CDBA7-55F1-4083-A598-25F900B041EC}">
      <dsp:nvSpPr>
        <dsp:cNvPr id="0" name=""/>
        <dsp:cNvSpPr/>
      </dsp:nvSpPr>
      <dsp:spPr>
        <a:xfrm>
          <a:off x="0" y="497336"/>
          <a:ext cx="10109200" cy="365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586" tIns="604012" rIns="784586" bIns="206248" numCol="1" spcCol="1270" anchor="t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900" kern="1200" dirty="0"/>
            <a:t>is to </a:t>
          </a:r>
          <a:r>
            <a:rPr lang="en-GB" sz="2900" b="1" kern="1200" dirty="0"/>
            <a:t>de</a:t>
          </a:r>
          <a:r>
            <a:rPr lang="sl-SI" sz="2900" b="1" kern="1200" dirty="0" err="1"/>
            <a:t>sign</a:t>
          </a:r>
          <a:r>
            <a:rPr lang="en-GB" sz="2900" b="1" kern="1200" dirty="0"/>
            <a:t>, test and asses </a:t>
          </a:r>
        </a:p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900" b="1" kern="1200"/>
            <a:t>the training opportunities </a:t>
          </a:r>
          <a:endParaRPr lang="en-GB" sz="2900" b="1" kern="1200" dirty="0"/>
        </a:p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900" kern="1200"/>
            <a:t>based on </a:t>
          </a:r>
          <a:r>
            <a:rPr lang="en-GB" sz="2900" b="1" kern="1200"/>
            <a:t>EntreComp</a:t>
          </a:r>
          <a:r>
            <a:rPr lang="en-GB" sz="2900" kern="1200"/>
            <a:t> framework </a:t>
          </a:r>
          <a:endParaRPr lang="en-GB" sz="2900" kern="1200" dirty="0"/>
        </a:p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900" kern="1200"/>
            <a:t>to best </a:t>
          </a:r>
          <a:r>
            <a:rPr lang="en-GB" sz="2900" b="1" kern="1200"/>
            <a:t>stimulate</a:t>
          </a:r>
          <a:r>
            <a:rPr lang="en-GB" sz="2900" kern="1200"/>
            <a:t> innovation and </a:t>
          </a:r>
          <a:r>
            <a:rPr lang="en-GB" sz="2900" b="1" kern="1200"/>
            <a:t>entrepreneurship</a:t>
          </a:r>
          <a:r>
            <a:rPr lang="en-GB" sz="2900" kern="1200"/>
            <a:t> </a:t>
          </a:r>
          <a:endParaRPr lang="en-GB" sz="2900" kern="1200" dirty="0"/>
        </a:p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900" kern="1200"/>
            <a:t>among students and young entrepreneurs </a:t>
          </a:r>
          <a:endParaRPr lang="en-GB" sz="2900" kern="1200" dirty="0"/>
        </a:p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900" kern="1200" dirty="0"/>
            <a:t>in </a:t>
          </a:r>
          <a:r>
            <a:rPr lang="en-GB" sz="2900" b="1" kern="1200" dirty="0"/>
            <a:t>the agrifood sector</a:t>
          </a:r>
          <a:r>
            <a:rPr lang="en-GB" sz="2900" kern="1200" dirty="0"/>
            <a:t>.</a:t>
          </a:r>
        </a:p>
      </dsp:txBody>
      <dsp:txXfrm>
        <a:off x="0" y="497336"/>
        <a:ext cx="10109200" cy="3654000"/>
      </dsp:txXfrm>
    </dsp:sp>
    <dsp:sp modelId="{3B8F5F3A-28C0-4493-B449-4D7E1D8CF035}">
      <dsp:nvSpPr>
        <dsp:cNvPr id="0" name=""/>
        <dsp:cNvSpPr/>
      </dsp:nvSpPr>
      <dsp:spPr>
        <a:xfrm>
          <a:off x="505460" y="69296"/>
          <a:ext cx="9146864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73" tIns="0" rIns="267473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 dirty="0" err="1"/>
            <a:t>EntreCompFood</a:t>
          </a:r>
          <a:r>
            <a:rPr lang="sl-SI" sz="2900" kern="1200" dirty="0"/>
            <a:t> Project </a:t>
          </a:r>
          <a:r>
            <a:rPr lang="sl-SI" sz="2900" kern="1200" dirty="0" err="1"/>
            <a:t>objective</a:t>
          </a:r>
          <a:r>
            <a:rPr lang="sl-SI" sz="2900" kern="1200" dirty="0"/>
            <a:t>:</a:t>
          </a:r>
          <a:endParaRPr lang="en-GB" sz="2900" kern="1200" dirty="0"/>
        </a:p>
      </dsp:txBody>
      <dsp:txXfrm>
        <a:off x="547250" y="111086"/>
        <a:ext cx="9063284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7590E5-CC83-41D5-8B20-CFC2D6B776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A8A8C-4A19-4D7B-90B1-C354B88891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B2C0B-FDA7-43D0-8B4E-33E88F78786D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FE0AA-8B61-49E0-ADDF-11CAC0B392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E3097-068E-4633-88FA-7E9C5C9B3D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C0879-9A7A-4837-B99C-3268EE43E2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238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B1C4F4E4-6EB3-4B61-9FDF-0E9553939E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48DDC08-F9B2-4214-8D4B-EDAEAE7C55C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0048CA-4AAF-4126-89D2-F2984857B156}" type="datetimeFigureOut">
              <a:rPr lang="sl-SI"/>
              <a:pPr>
                <a:defRPr/>
              </a:pPr>
              <a:t>24. 01. 2023</a:t>
            </a:fld>
            <a:endParaRPr lang="sl-SI"/>
          </a:p>
        </p:txBody>
      </p:sp>
      <p:sp>
        <p:nvSpPr>
          <p:cNvPr id="4" name="Označba mesta stranske slike 3">
            <a:extLst>
              <a:ext uri="{FF2B5EF4-FFF2-40B4-BE49-F238E27FC236}">
                <a16:creationId xmlns:a16="http://schemas.microsoft.com/office/drawing/2014/main" id="{887D306F-D9A4-4323-A8A6-D4B80D62F9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značba mesta opomb 4">
            <a:extLst>
              <a:ext uri="{FF2B5EF4-FFF2-40B4-BE49-F238E27FC236}">
                <a16:creationId xmlns:a16="http://schemas.microsoft.com/office/drawing/2014/main" id="{9329B926-8F2E-4F0C-954D-6517A9482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775C86A-FADE-4410-94C6-05EED3B36E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9CF6520-4E30-41DE-B27E-9006D8612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B16D1F-DAAA-43EB-9796-F0D2778AD9D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https://greenliving.lovetoknow.com/Seven_Biggest_Environmental_Threats</a:t>
            </a:r>
            <a:endParaRPr lang="sl-SI" dirty="0"/>
          </a:p>
          <a:p>
            <a:r>
              <a:rPr lang="en-GB" dirty="0"/>
              <a:t>https://www.life.lk/article/travel/Save-Earth/58/19090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49142-EA2B-4DD1-8955-1E804EEF120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8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D5FCCAB1-4D92-44D3-A733-2D0B4828B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DBCE10C-7EFA-409D-AED3-EAA46BCDC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7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3DE68B4-B7E0-4E9A-AC7D-FEEDDA34E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4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011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87FECD4-6081-477C-9358-701ED3BC8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9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98EEFEB-ED96-4855-9B2A-57D294A43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6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20041"/>
      </p:ext>
    </p:extLst>
  </p:cSld>
  <p:clrMapOvr>
    <a:masterClrMapping/>
  </p:clrMapOvr>
  <p:transition spd="slow"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D5FCCAB1-4D92-44D3-A733-2D0B4828B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DBCE10C-7EFA-409D-AED3-EAA46BCDC4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89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982892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DC4C44-B26A-4E3F-93D6-7B5B1311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9D0798D-941E-4C48-802C-BCD1CD32F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4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04663" cy="14507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DFD4732-D539-4CE6-AF11-DAB09FC316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A5C7137-00A3-4CCF-ACB4-BC8F57250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41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704CAFFF-8810-4D65-A571-326DB54F8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938C14A-E1EB-46BC-9970-F192A2DFA9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94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9C44379-1118-48D6-9359-10DE6932D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6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982892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DC4C44-B26A-4E3F-93D6-7B5B1311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9D0798D-941E-4C48-802C-BCD1CD32F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9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6374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15549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4E00346-D035-4889-9340-64581E67F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4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ns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CADC767-C04D-410D-A78F-DFDC1E4ED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77B74F4-BBC4-454D-A7B5-EB36FED6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86603"/>
            <a:ext cx="11081657" cy="70230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Kliknite, če želite urediti slog naslova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B7846C-2CE6-41C3-89F4-4045108F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181984"/>
            <a:ext cx="11081657" cy="492034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818F3BF4-DD6B-42C0-8ADB-335EB99FEF8B}"/>
              </a:ext>
            </a:extLst>
          </p:cNvPr>
          <p:cNvCxnSpPr>
            <a:cxnSpLocks/>
          </p:cNvCxnSpPr>
          <p:nvPr userDrawn="1"/>
        </p:nvCxnSpPr>
        <p:spPr>
          <a:xfrm>
            <a:off x="740229" y="990600"/>
            <a:ext cx="107550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831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CADC767-C04D-410D-A78F-DFDC1E4ED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1DF2302-ECA2-4316-809D-DC2E80132A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69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3DE68B4-B7E0-4E9A-AC7D-FEEDDA34E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16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8254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87FECD4-6081-477C-9358-701ED3BC8F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98EEFEB-ED96-4855-9B2A-57D294A439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92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330955"/>
      </p:ext>
    </p:extLst>
  </p:cSld>
  <p:clrMapOvr>
    <a:masterClrMapping/>
  </p:clrMapOvr>
  <p:transition spd="slow">
    <p:pull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1709738"/>
            <a:ext cx="8098971" cy="2852737"/>
          </a:xfrm>
          <a:prstGeom prst="rect">
            <a:avLst/>
          </a:prstGeo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l-SI" sz="4534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534" b="1" i="0" u="none" strike="noStrike" kern="1200" cap="none" spc="0" normalizeH="0" baseline="0" noProof="0" dirty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04663" cy="14507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DFD4732-D539-4CE6-AF11-DAB09FC31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A5C7137-00A3-4CCF-ACB4-BC8F57250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60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04EBD-114D-47DA-8B8F-B5A641889E1D}" type="datetime1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D5FCCAB1-4D92-44D3-A733-2D0B4828B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DBCE10C-7EFA-409D-AED3-EAA46BCDC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75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982892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FC1C-C9AB-4CBB-993F-F7B1D011A961}" type="datetime1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DC4C44-B26A-4E3F-93D6-7B5B1311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9D0798D-941E-4C48-802C-BCD1CD32F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16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04663" cy="14507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Click to edit the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t>Click to edit matrix text styles</a:t>
            </a:r>
          </a:p>
          <a:p>
            <a:pPr lvl="1"/>
            <a:r>
              <a:t>The second level</a:t>
            </a:r>
          </a:p>
          <a:p>
            <a:pPr lvl="2"/>
            <a:r>
              <a:t>The third level</a:t>
            </a:r>
          </a:p>
          <a:p>
            <a:pPr lvl="3"/>
            <a:r>
              <a:t>The fourth level</a:t>
            </a:r>
          </a:p>
          <a:p>
            <a:pPr lvl="4"/>
            <a:r>
              <a:t>The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777169-3763-4107-AAB5-9410C5169A16}" type="datetime1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DFD4732-D539-4CE6-AF11-DAB09FC31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A5C7137-00A3-4CCF-ACB4-BC8F57250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86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C88EAE-819E-4DCA-915B-0D0A65C1B9D3}" type="datetime1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704CAFFF-8810-4D65-A571-326DB54F8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938C14A-E1EB-46BC-9970-F192A2DFA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02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CFB7-691D-45BD-9C7D-681FEAA2127B}" type="datetime1">
              <a:rPr lang="sl-SI" smtClean="0"/>
              <a:t>24. 01. 2023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9C44379-1118-48D6-9359-10DE6932D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70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1D05-B5DD-434D-AB31-039923DEF4FB}" type="datetime1">
              <a:rPr lang="sl-SI" smtClean="0"/>
              <a:t>24. 01. 2023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6604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15549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1E5D-7CFD-4972-B0CB-60D597A0FD15}" type="datetime1">
              <a:rPr lang="sl-SI" smtClean="0"/>
              <a:t>24. 01. 2023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4E00346-D035-4889-9340-64581E67F9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03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ns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7DD6-52A7-4D79-B1D6-A581F85F8191}" type="datetime1">
              <a:rPr lang="sl-SI" smtClean="0"/>
              <a:t>24. 01. 2023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CADC767-C04D-410D-A78F-DFDC1E4ED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77B74F4-BBC4-454D-A7B5-EB36FED6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86603"/>
            <a:ext cx="11081657" cy="70230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Click to edit the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B7846C-2CE6-41C3-89F4-4045108F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181984"/>
            <a:ext cx="11081657" cy="492034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t>Click to edit matrix text styles</a:t>
            </a:r>
          </a:p>
          <a:p>
            <a:pPr lvl="1"/>
            <a:r>
              <a:t>The second level</a:t>
            </a:r>
          </a:p>
          <a:p>
            <a:pPr lvl="2"/>
            <a:r>
              <a:t>The third level</a:t>
            </a:r>
          </a:p>
          <a:p>
            <a:pPr lvl="3"/>
            <a:r>
              <a:t>The fourth level</a:t>
            </a:r>
          </a:p>
          <a:p>
            <a:pPr lvl="4"/>
            <a:r>
              <a:t>The Fifth Level</a:t>
            </a:r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818F3BF4-DD6B-42C0-8ADB-335EB99FEF8B}"/>
              </a:ext>
            </a:extLst>
          </p:cNvPr>
          <p:cNvCxnSpPr>
            <a:cxnSpLocks/>
          </p:cNvCxnSpPr>
          <p:nvPr userDrawn="1"/>
        </p:nvCxnSpPr>
        <p:spPr>
          <a:xfrm>
            <a:off x="740229" y="990600"/>
            <a:ext cx="107550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81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FB24-721E-4D10-990E-D414FAAE89E7}" type="datetime1">
              <a:rPr lang="sl-SI" smtClean="0"/>
              <a:t>24. 01. 2023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CADC767-C04D-410D-A78F-DFDC1E4ED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1DF2302-ECA2-4316-809D-DC2E80132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75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3C1B77-710C-4D91-848A-0DAAB14969AA}" type="datetime1">
              <a:rPr lang="sl-SI" smtClean="0"/>
              <a:t>24. 01. 2023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3DE68B4-B7E0-4E9A-AC7D-FEEDDA34E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4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704CAFFF-8810-4D65-A571-326DB54F8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938C14A-E1EB-46BC-9970-F192A2DFA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90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t>Click to edit the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the icon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matrix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4D23-76B0-4CB2-8ACD-28F897628EA0}" type="datetime1">
              <a:rPr lang="sl-SI" smtClean="0"/>
              <a:t>24. 01. 2023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4799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0B83-F61A-43FD-BB2D-01B7523A2113}" type="datetime1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87FECD4-6081-477C-9358-701ED3BC8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7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80F-8840-44BB-85D7-BEAD13E576F5}" type="datetime1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98EEFEB-ED96-4855-9B2A-57D294A43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32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828746"/>
      </p:ext>
    </p:extLst>
  </p:cSld>
  <p:clrMapOvr>
    <a:masterClrMapping/>
  </p:clrMapOvr>
  <p:transition spd="slow">
    <p:pull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D5FCCAB1-4D92-44D3-A733-2D0B4828B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DBCE10C-7EFA-409D-AED3-EAA46BCDC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22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982892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DC4C44-B26A-4E3F-93D6-7B5B1311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9D0798D-941E-4C48-802C-BCD1CD32F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73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04663" cy="14507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DFD4732-D539-4CE6-AF11-DAB09FC31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A5C7137-00A3-4CCF-ACB4-BC8F57250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30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704CAFFF-8810-4D65-A571-326DB54F8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938C14A-E1EB-46BC-9970-F192A2DFA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20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9C44379-1118-48D6-9359-10DE6932D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35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66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9C44379-1118-48D6-9359-10DE6932D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099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15549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4E00346-D035-4889-9340-64581E67F9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73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ns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CADC767-C04D-410D-A78F-DFDC1E4ED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77B74F4-BBC4-454D-A7B5-EB36FED6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86603"/>
            <a:ext cx="11081657" cy="70230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Kliknite, če želite urediti slog naslova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B7846C-2CE6-41C3-89F4-4045108F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181984"/>
            <a:ext cx="11081657" cy="492034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818F3BF4-DD6B-42C0-8ADB-335EB99FEF8B}"/>
              </a:ext>
            </a:extLst>
          </p:cNvPr>
          <p:cNvCxnSpPr>
            <a:cxnSpLocks/>
          </p:cNvCxnSpPr>
          <p:nvPr userDrawn="1"/>
        </p:nvCxnSpPr>
        <p:spPr>
          <a:xfrm>
            <a:off x="740229" y="990600"/>
            <a:ext cx="107550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292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CADC767-C04D-410D-A78F-DFDC1E4ED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1DF2302-ECA2-4316-809D-DC2E80132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6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3DE68B4-B7E0-4E9A-AC7D-FEEDDA34E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69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6501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87FECD4-6081-477C-9358-701ED3BC8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3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98EEFEB-ED96-4855-9B2A-57D294A43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93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496017"/>
      </p:ext>
    </p:extLst>
  </p:cSld>
  <p:clrMapOvr>
    <a:masterClrMapping/>
  </p:clrMapOvr>
  <p:transition spd="slow">
    <p:pull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1062446"/>
            <a:ext cx="9144000" cy="3396343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kumimoji="0" lang="en-US" sz="4534" b="1" i="0" u="none" strike="noStrike" kern="1200" cap="none" spc="0" normalizeH="0" baseline="0" dirty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dirty="0"/>
              <a:t>Kliknite, da uredite slog podnaslova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76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419816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534" b="1" kern="1200" smtClean="0">
                <a:solidFill>
                  <a:srgbClr val="2C84C3"/>
                </a:solidFill>
                <a:latin typeface="Ink Free"/>
                <a:cs typeface="Ink Fre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4400" b="1" kern="1200" dirty="0">
                <a:solidFill>
                  <a:srgbClr val="2C84C3"/>
                </a:solidFill>
                <a:latin typeface="Ink Free"/>
                <a:ea typeface="+mn-ea"/>
                <a:cs typeface="Ink Free"/>
              </a:rPr>
              <a:t>Uredite slog naslova matrice</a:t>
            </a:r>
            <a:br>
              <a:rPr lang="en-US" sz="4400" b="1" kern="1200" dirty="0">
                <a:solidFill>
                  <a:srgbClr val="2C84C3"/>
                </a:solidFill>
                <a:latin typeface="Ink Free"/>
                <a:ea typeface="+mn-ea"/>
                <a:cs typeface="Ink Free"/>
              </a:rPr>
            </a:br>
            <a:r>
              <a:rPr lang="sl-SI" dirty="0"/>
              <a:t>slog naslova matrice</a:t>
            </a:r>
            <a:endParaRPr lang="en-US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91765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1709738"/>
            <a:ext cx="8098971" cy="2852737"/>
          </a:xfrm>
          <a:prstGeom prst="rect">
            <a:avLst/>
          </a:prstGeo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l-SI" sz="4534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534" b="1" i="0" u="none" strike="noStrike" kern="1200" cap="none" spc="0" normalizeH="0" baseline="0" noProof="0" dirty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rPr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227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273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39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3857" y="748938"/>
            <a:ext cx="8210006" cy="3648892"/>
          </a:xfrm>
          <a:prstGeom prst="rect">
            <a:avLst/>
          </a:prstGeom>
        </p:spPr>
        <p:txBody>
          <a:bodyPr anchor="ctr"/>
          <a:lstStyle>
            <a:lvl1pPr algn="ctr">
              <a:defRPr kumimoji="0" lang="en-US" sz="4534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4C3"/>
                </a:solidFill>
                <a:effectLst/>
                <a:uLnTx/>
                <a:uFillTx/>
                <a:latin typeface="Ink Free"/>
                <a:ea typeface="+mn-ea"/>
                <a:cs typeface="Ink Free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81A3CE3-CD9E-426E-AC91-D4FBDE48C17C}"/>
              </a:ext>
            </a:extLst>
          </p:cNvPr>
          <p:cNvSpPr txBox="1"/>
          <p:nvPr userDrawn="1"/>
        </p:nvSpPr>
        <p:spPr>
          <a:xfrm>
            <a:off x="6783977" y="4700842"/>
            <a:ext cx="1497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Miquel </a:t>
            </a:r>
            <a:r>
              <a:rPr lang="en-GB" i="1" dirty="0" err="1"/>
              <a:t>Lladó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06649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50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82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70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497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51425-83CB-41C9-A2E6-688223EB345A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6415A-C4AD-47C8-ABF1-EB5E0E42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8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15549" cy="1450757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4E00346-D035-4889-9340-64581E67F9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0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ns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CADC767-C04D-410D-A78F-DFDC1E4ED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77B74F4-BBC4-454D-A7B5-EB36FED6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86603"/>
            <a:ext cx="11081657" cy="70230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Kliknite, če želite urediti slog naslova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B7846C-2CE6-41C3-89F4-4045108F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181984"/>
            <a:ext cx="11081657" cy="492034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818F3BF4-DD6B-42C0-8ADB-335EB99FEF8B}"/>
              </a:ext>
            </a:extLst>
          </p:cNvPr>
          <p:cNvCxnSpPr>
            <a:cxnSpLocks/>
          </p:cNvCxnSpPr>
          <p:nvPr userDrawn="1"/>
        </p:nvCxnSpPr>
        <p:spPr>
          <a:xfrm>
            <a:off x="740229" y="990600"/>
            <a:ext cx="107550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49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15E8988-028A-42DD-A9C1-AB92E8A9573A}" type="datetimeFigureOut">
              <a:rPr lang="sl-SI" smtClean="0"/>
              <a:t>24. 01. 2023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CADC767-C04D-410D-A78F-DFDC1E4ED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1DF2302-ECA2-4316-809D-DC2E80132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3102" y="36226"/>
            <a:ext cx="2473934" cy="1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2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>
            <a:extLst>
              <a:ext uri="{FF2B5EF4-FFF2-40B4-BE49-F238E27FC236}">
                <a16:creationId xmlns:a16="http://schemas.microsoft.com/office/drawing/2014/main" id="{DE84DE4F-0B7F-4203-AAFD-5ACBCF1843B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970342" y="6404195"/>
            <a:ext cx="756621" cy="45380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D3EE560F-8C47-7B39-6EAD-424754117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00175" y="6627038"/>
            <a:ext cx="4838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altLang="sl-SI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CEFood2022, Slovenia</a:t>
            </a:r>
            <a:r>
              <a:rPr lang="sl-SI" altLang="sl-SI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EA25B03F-8513-B30F-8167-C22818DFB58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63" y="6397679"/>
            <a:ext cx="1852006" cy="4736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4960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  <p:sldLayoutId id="2147484667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>
            <a:extLst>
              <a:ext uri="{FF2B5EF4-FFF2-40B4-BE49-F238E27FC236}">
                <a16:creationId xmlns:a16="http://schemas.microsoft.com/office/drawing/2014/main" id="{DE84DE4F-0B7F-4203-AAFD-5ACBCF1843B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  <p:sldLayoutId id="2147484681" r:id="rId13"/>
    <p:sldLayoutId id="2147484682" r:id="rId14"/>
    <p:sldLayoutId id="2147484740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r>
              <a:t>Click to edit the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>
            <a:normAutofit/>
          </a:bodyPr>
          <a:lstStyle/>
          <a:p>
            <a:pPr lvl="0"/>
            <a:r>
              <a:t>Click to edit matrix text styles</a:t>
            </a:r>
          </a:p>
          <a:p>
            <a:pPr lvl="1"/>
            <a:r>
              <a:t>The second level</a:t>
            </a:r>
          </a:p>
          <a:p>
            <a:pPr lvl="2"/>
            <a:r>
              <a:t>The third level</a:t>
            </a:r>
          </a:p>
          <a:p>
            <a:pPr lvl="3"/>
            <a:r>
              <a:t>The fourth level</a:t>
            </a:r>
          </a:p>
          <a:p>
            <a:pPr lvl="4"/>
            <a:r>
              <a:t>The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8FF501-3BC2-4652-9950-1266039EDA8C}" type="datetime1">
              <a:rPr lang="sl-SI" smtClean="0"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05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>
            <a:extLst>
              <a:ext uri="{FF2B5EF4-FFF2-40B4-BE49-F238E27FC236}">
                <a16:creationId xmlns:a16="http://schemas.microsoft.com/office/drawing/2014/main" id="{DE84DE4F-0B7F-4203-AAFD-5ACBCF1843B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712" r:id="rId2"/>
    <p:sldLayoutId id="2147484713" r:id="rId3"/>
    <p:sldLayoutId id="2147484714" r:id="rId4"/>
    <p:sldLayoutId id="2147484715" r:id="rId5"/>
    <p:sldLayoutId id="2147484716" r:id="rId6"/>
    <p:sldLayoutId id="2147484717" r:id="rId7"/>
    <p:sldLayoutId id="2147484718" r:id="rId8"/>
    <p:sldLayoutId id="2147484719" r:id="rId9"/>
    <p:sldLayoutId id="2147484720" r:id="rId10"/>
    <p:sldLayoutId id="2147484721" r:id="rId11"/>
    <p:sldLayoutId id="2147484722" r:id="rId12"/>
    <p:sldLayoutId id="2147484723" r:id="rId13"/>
    <p:sldLayoutId id="2147484724" r:id="rId14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E8988-028A-42DD-A9C1-AB92E8A9573A}" type="datetimeFigureOut">
              <a:rPr lang="sl-SI" smtClean="0"/>
              <a:pPr/>
              <a:t>24. 01. 2023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DCA5DC-98B4-4CD0-9E54-73DBE947F18E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>
            <a:extLst>
              <a:ext uri="{FF2B5EF4-FFF2-40B4-BE49-F238E27FC236}">
                <a16:creationId xmlns:a16="http://schemas.microsoft.com/office/drawing/2014/main" id="{DE84DE4F-0B7F-4203-AAFD-5ACBCF1843B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717689" y="6404195"/>
            <a:ext cx="756621" cy="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7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  <p:sldLayoutId id="2147484737" r:id="rId12"/>
    <p:sldLayoutId id="2147484738" r:id="rId13"/>
    <p:sldLayoutId id="2147484739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BD8FE75E-CE93-4118-B8E0-17AF27E3EE7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19874" y="4533822"/>
            <a:ext cx="3048264" cy="181676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477001"/>
            <a:ext cx="12192000" cy="380999"/>
          </a:xfrm>
          <a:prstGeom prst="rect">
            <a:avLst/>
          </a:prstGeom>
        </p:spPr>
      </p:pic>
      <p:sp>
        <p:nvSpPr>
          <p:cNvPr id="9" name="object 3"/>
          <p:cNvSpPr txBox="1"/>
          <p:nvPr userDrawn="1"/>
        </p:nvSpPr>
        <p:spPr>
          <a:xfrm>
            <a:off x="10280877" y="5442205"/>
            <a:ext cx="1494178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l-SI" sz="1400" b="1" spc="0" dirty="0">
                <a:latin typeface="Arial Narrow" panose="020B0606020202030204" pitchFamily="34" charset="0"/>
                <a:cs typeface="Ink Free"/>
              </a:rPr>
              <a:t> </a:t>
            </a:r>
            <a:endParaRPr lang="en-US" sz="1400" b="1" spc="0" dirty="0">
              <a:latin typeface="Arial Narrow" panose="020B0606020202030204" pitchFamily="34" charset="0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0" dirty="0">
                <a:solidFill>
                  <a:schemeClr val="tx1"/>
                </a:solidFill>
                <a:latin typeface="Arial Narrow" panose="020B0606020202030204" pitchFamily="34" charset="0"/>
                <a:cs typeface="Ink Free"/>
              </a:rPr>
              <a:t>ZALJUBITI SE </a:t>
            </a:r>
            <a:endParaRPr lang="sl-SI" sz="1400" b="1" spc="0" dirty="0">
              <a:solidFill>
                <a:schemeClr val="tx1"/>
              </a:solidFill>
              <a:latin typeface="Arial Narrow" panose="020B0606020202030204" pitchFamily="34" charset="0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0" dirty="0">
                <a:solidFill>
                  <a:schemeClr val="tx1"/>
                </a:solidFill>
                <a:latin typeface="Arial Narrow" panose="020B0606020202030204" pitchFamily="34" charset="0"/>
                <a:cs typeface="Ink Free"/>
              </a:rPr>
              <a:t>V </a:t>
            </a:r>
            <a:r>
              <a:rPr sz="1400" b="1" spc="0" dirty="0">
                <a:solidFill>
                  <a:srgbClr val="2C84C3"/>
                </a:solidFill>
                <a:latin typeface="Arial Narrow" panose="020B0606020202030204" pitchFamily="34" charset="0"/>
                <a:cs typeface="Ink Free"/>
              </a:rPr>
              <a:t>PRIHODNOST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1B595EF-55E5-41E0-94B7-AF717FEB9717}"/>
              </a:ext>
            </a:extLst>
          </p:cNvPr>
          <p:cNvSpPr txBox="1"/>
          <p:nvPr userDrawn="1"/>
        </p:nvSpPr>
        <p:spPr>
          <a:xfrm>
            <a:off x="10355313" y="6093045"/>
            <a:ext cx="1497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Miquel </a:t>
            </a:r>
            <a:r>
              <a:rPr lang="en-GB" i="1" dirty="0" err="1"/>
              <a:t>Lladó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4354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ntrecompfood-project/" TargetMode="External"/><Relationship Id="rId13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hyperlink" Target="http://www.gzs.si/EntreCompFood" TargetMode="External"/><Relationship Id="rId12" Type="http://schemas.openxmlformats.org/officeDocument/2006/relationships/hyperlink" Target="https://www.youtube.com/channel/UCNOGvZCjhx5kVaI4tYWbPSA" TargetMode="External"/><Relationship Id="rId2" Type="http://schemas.openxmlformats.org/officeDocument/2006/relationships/image" Target="../media/image38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10.png"/><Relationship Id="rId15" Type="http://schemas.openxmlformats.org/officeDocument/2006/relationships/image" Target="../media/image45.png"/><Relationship Id="rId10" Type="http://schemas.openxmlformats.org/officeDocument/2006/relationships/hyperlink" Target="https://twitter.com/CompEntre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1.png"/><Relationship Id="rId3" Type="http://schemas.openxmlformats.org/officeDocument/2006/relationships/hyperlink" Target="https://www.linkedin.com/company/entrecompfood-project/" TargetMode="External"/><Relationship Id="rId7" Type="http://schemas.openxmlformats.org/officeDocument/2006/relationships/hyperlink" Target="https://www.youtube.com/channel/UCNOGvZCjhx5kVaI4tYWbPSA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hyperlink" Target="http://www.gzs.si/EntreCompFood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2.png"/><Relationship Id="rId11" Type="http://schemas.openxmlformats.org/officeDocument/2006/relationships/image" Target="../media/image9.png"/><Relationship Id="rId5" Type="http://schemas.openxmlformats.org/officeDocument/2006/relationships/hyperlink" Target="https://twitter.com/CompEntre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50.jpeg"/><Relationship Id="rId4" Type="http://schemas.openxmlformats.org/officeDocument/2006/relationships/image" Target="../media/image41.png"/><Relationship Id="rId9" Type="http://schemas.openxmlformats.org/officeDocument/2006/relationships/image" Target="../media/image49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ublications.jrc.ec.europa.eu/repository/handle/JRC101581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png"/><Relationship Id="rId5" Type="http://schemas.openxmlformats.org/officeDocument/2006/relationships/hyperlink" Target="https://www.youtube.com/watch?v=5NIArQ_y-Go" TargetMode="Externa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3B21DE66-CC52-4064-A9EE-0037F7F0E921}"/>
              </a:ext>
            </a:extLst>
          </p:cNvPr>
          <p:cNvSpPr/>
          <p:nvPr/>
        </p:nvSpPr>
        <p:spPr>
          <a:xfrm>
            <a:off x="9625781" y="9832"/>
            <a:ext cx="2556387" cy="1568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B3D5764-8A97-4F0F-876D-9834FAF51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400" y="2420"/>
            <a:ext cx="5250768" cy="315045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6382B5B-F913-4A2A-8C83-A89259454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" y="5418279"/>
            <a:ext cx="866209" cy="777674"/>
          </a:xfrm>
          <a:prstGeom prst="rect">
            <a:avLst/>
          </a:prstGeom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F97844E0-BA87-4111-A720-829621659253}"/>
              </a:ext>
            </a:extLst>
          </p:cNvPr>
          <p:cNvSpPr/>
          <p:nvPr/>
        </p:nvSpPr>
        <p:spPr>
          <a:xfrm>
            <a:off x="9311184" y="623542"/>
            <a:ext cx="2664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Applying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EntreComp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attract young people to the 1st European manufacturing sector:</a:t>
            </a: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agrifood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industry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EB4522D0-6979-4D5D-A22C-68EE55CA7696}"/>
              </a:ext>
            </a:extLst>
          </p:cNvPr>
          <p:cNvSpPr/>
          <p:nvPr/>
        </p:nvSpPr>
        <p:spPr>
          <a:xfrm>
            <a:off x="621392" y="1958365"/>
            <a:ext cx="7246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Applying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EntreComp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647B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attract young people 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47B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the 1st European manufacturing sector: the agrifood industry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647B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E543DA4F-5A1F-413D-B6E8-9773B9644B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875"/>
          <a:stretch/>
        </p:blipFill>
        <p:spPr>
          <a:xfrm>
            <a:off x="9907976" y="4047558"/>
            <a:ext cx="1505332" cy="99666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8C43BF94-8130-45FD-A8FD-08A0248CFC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62" t="20603" b="21692"/>
          <a:stretch/>
        </p:blipFill>
        <p:spPr>
          <a:xfrm>
            <a:off x="9361242" y="5023417"/>
            <a:ext cx="2614314" cy="457200"/>
          </a:xfrm>
          <a:prstGeom prst="rect">
            <a:avLst/>
          </a:prstGeom>
        </p:spPr>
      </p:pic>
      <p:sp>
        <p:nvSpPr>
          <p:cNvPr id="17" name="Pravokotnik 16">
            <a:extLst>
              <a:ext uri="{FF2B5EF4-FFF2-40B4-BE49-F238E27FC236}">
                <a16:creationId xmlns:a16="http://schemas.microsoft.com/office/drawing/2014/main" id="{FDC93371-05A4-49AC-B443-25227748C57C}"/>
              </a:ext>
            </a:extLst>
          </p:cNvPr>
          <p:cNvSpPr/>
          <p:nvPr/>
        </p:nvSpPr>
        <p:spPr>
          <a:xfrm>
            <a:off x="621392" y="3751697"/>
            <a:ext cx="6279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8EBB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Urška Pivk Kupirovič, </a:t>
            </a:r>
            <a:r>
              <a:rPr kumimoji="0" lang="sl-SI" b="1" i="0" u="none" strike="noStrike" kern="1200" cap="none" spc="0" normalizeH="0" baseline="0" noProof="0" dirty="0" err="1">
                <a:ln>
                  <a:noFill/>
                </a:ln>
                <a:solidFill>
                  <a:srgbClr val="8EBB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PhD</a:t>
            </a:r>
            <a:endParaRPr kumimoji="0" lang="sl-SI" b="1" i="0" u="none" strike="noStrike" kern="1200" cap="none" spc="0" normalizeH="0" baseline="0" noProof="0" dirty="0">
              <a:ln>
                <a:noFill/>
              </a:ln>
              <a:solidFill>
                <a:srgbClr val="8EBB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8EBB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Chamber of Commerce and Industry of Slovenia 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8EBB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8EBB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Chamber of Agricultural and Food Enterprises </a:t>
            </a:r>
            <a:r>
              <a:rPr kumimoji="0" lang="sl-SI" i="0" u="none" strike="noStrike" kern="1200" cap="none" spc="0" normalizeH="0" baseline="0" noProof="0" dirty="0">
                <a:ln>
                  <a:noFill/>
                </a:ln>
                <a:solidFill>
                  <a:srgbClr val="8EBB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Urska.Pivk.Kupirovic@gzs.si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7CE6A53-8616-480A-8B6E-EF3E76D90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155" y="5403289"/>
            <a:ext cx="839862" cy="89309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F767ED4-761A-4A0E-8C1B-A587998105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9993" y="5450282"/>
            <a:ext cx="1338860" cy="878144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69C0198-3309-4969-93E4-C4AAC579D5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8943" y="5633828"/>
            <a:ext cx="1633856" cy="586470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061ED50C-05CF-45C3-B04E-C3927759CB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3816" y="5633828"/>
            <a:ext cx="1908213" cy="688908"/>
          </a:xfrm>
          <a:prstGeom prst="rect">
            <a:avLst/>
          </a:prstGeom>
        </p:spPr>
      </p:pic>
      <p:pic>
        <p:nvPicPr>
          <p:cNvPr id="4" name="Slika 3" descr="Slika, ki vsebuje besede besedilo  Opis je samodejno ustvarjen">
            <a:extLst>
              <a:ext uri="{FF2B5EF4-FFF2-40B4-BE49-F238E27FC236}">
                <a16:creationId xmlns:a16="http://schemas.microsoft.com/office/drawing/2014/main" id="{7A88DBC4-E673-8571-5BFF-10217A2123B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29" y="5652705"/>
            <a:ext cx="1914900" cy="48134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E64D44C-A9DF-FC3F-D234-C167171A8D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392" y="138434"/>
            <a:ext cx="3154196" cy="15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80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CE46A0-310C-AFB4-D674-E8A4B67B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OBSERVATION</a:t>
            </a:r>
            <a:r>
              <a:rPr lang="sl-SI" dirty="0"/>
              <a:t> </a:t>
            </a:r>
            <a:r>
              <a:rPr lang="sl-SI" dirty="0" err="1"/>
              <a:t>of</a:t>
            </a:r>
            <a:br>
              <a:rPr lang="en-US" dirty="0"/>
            </a:br>
            <a:r>
              <a:rPr lang="en-US" dirty="0"/>
              <a:t>Ecotrophelia students 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E47E93D-2E88-5303-1034-F9ECCEF52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7463"/>
            <a:ext cx="4998720" cy="4023360"/>
          </a:xfrm>
        </p:spPr>
        <p:txBody>
          <a:bodyPr>
            <a:normAutofit/>
          </a:bodyPr>
          <a:lstStyle/>
          <a:p>
            <a:pPr>
              <a:buClr>
                <a:srgbClr val="8EBB65"/>
              </a:buClr>
              <a:buSzPct val="120000"/>
              <a:buFont typeface="Wingdings" panose="05000000000000000000" pitchFamily="2" charset="2"/>
              <a:buChar char="ü"/>
            </a:pPr>
            <a:r>
              <a:rPr lang="sl-SI" sz="2400" dirty="0"/>
              <a:t> </a:t>
            </a:r>
            <a:r>
              <a:rPr lang="en-US" sz="2400" dirty="0"/>
              <a:t>ARE VERY GOOD IN:</a:t>
            </a:r>
          </a:p>
          <a:p>
            <a:pPr>
              <a:buClr>
                <a:srgbClr val="8EBB65"/>
              </a:buClr>
              <a:buSzPct val="120000"/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Clr>
                <a:srgbClr val="8EBB65"/>
              </a:buClr>
              <a:buSzPct val="120000"/>
              <a:buFont typeface="Wingdings" panose="05000000000000000000" pitchFamily="2" charset="2"/>
              <a:buChar char="ü"/>
            </a:pPr>
            <a:r>
              <a:rPr lang="sl-SI" sz="2400" dirty="0"/>
              <a:t> </a:t>
            </a:r>
            <a:r>
              <a:rPr lang="en-US" sz="2400" dirty="0"/>
              <a:t>The food product</a:t>
            </a:r>
          </a:p>
          <a:p>
            <a:pPr>
              <a:buClr>
                <a:srgbClr val="8EBB65"/>
              </a:buClr>
              <a:buSzPct val="120000"/>
              <a:buFont typeface="Wingdings" panose="05000000000000000000" pitchFamily="2" charset="2"/>
              <a:buChar char="ü"/>
            </a:pPr>
            <a:r>
              <a:rPr lang="sl-SI" sz="2400" dirty="0"/>
              <a:t> </a:t>
            </a:r>
            <a:r>
              <a:rPr lang="en-US" sz="2400" dirty="0"/>
              <a:t>The product's innovation and eco-innovative aspects;</a:t>
            </a:r>
          </a:p>
          <a:p>
            <a:pPr>
              <a:buClr>
                <a:srgbClr val="8EBB65"/>
              </a:buClr>
              <a:buSzPct val="120000"/>
              <a:buFont typeface="Wingdings" panose="05000000000000000000" pitchFamily="2" charset="2"/>
              <a:buChar char="ü"/>
            </a:pPr>
            <a:r>
              <a:rPr lang="sl-SI" sz="2400" dirty="0"/>
              <a:t> </a:t>
            </a:r>
            <a:r>
              <a:rPr lang="en-US" sz="2400" dirty="0"/>
              <a:t>The marketing, sales and business plan;</a:t>
            </a:r>
          </a:p>
          <a:p>
            <a:pPr>
              <a:buClr>
                <a:srgbClr val="8EBB65"/>
              </a:buClr>
              <a:buSzPct val="120000"/>
              <a:buFont typeface="Wingdings" panose="05000000000000000000" pitchFamily="2" charset="2"/>
              <a:buChar char="ü"/>
            </a:pPr>
            <a:r>
              <a:rPr lang="sl-SI" sz="2400" dirty="0"/>
              <a:t> </a:t>
            </a:r>
            <a:r>
              <a:rPr lang="en-US" sz="2400" dirty="0"/>
              <a:t>The communication strategy</a:t>
            </a:r>
          </a:p>
        </p:txBody>
      </p:sp>
      <p:sp>
        <p:nvSpPr>
          <p:cNvPr id="5" name="Označba mesta vsebine 3">
            <a:extLst>
              <a:ext uri="{FF2B5EF4-FFF2-40B4-BE49-F238E27FC236}">
                <a16:creationId xmlns:a16="http://schemas.microsoft.com/office/drawing/2014/main" id="{810E684F-72EC-A263-5CF7-8D5B061757E5}"/>
              </a:ext>
            </a:extLst>
          </p:cNvPr>
          <p:cNvSpPr txBox="1">
            <a:spLocks/>
          </p:cNvSpPr>
          <p:nvPr/>
        </p:nvSpPr>
        <p:spPr>
          <a:xfrm>
            <a:off x="6509938" y="2037463"/>
            <a:ext cx="4998720" cy="4023360"/>
          </a:xfrm>
          <a:prstGeom prst="rect">
            <a:avLst/>
          </a:prstGeom>
        </p:spPr>
        <p:txBody>
          <a:bodyPr vert="horz" lIns="0" tIns="45720" rIns="0" bIns="4572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" panose="05000000000000000000" pitchFamily="2" charset="2"/>
              <a:buChar char="Ø"/>
            </a:pPr>
            <a:r>
              <a:rPr lang="sl-SI" sz="2400" dirty="0"/>
              <a:t> </a:t>
            </a:r>
            <a:r>
              <a:rPr lang="en-US" sz="2400" dirty="0"/>
              <a:t>COULD IMPROVE IN:</a:t>
            </a:r>
          </a:p>
          <a:p>
            <a:pPr fontAlgn="auto">
              <a:buFont typeface="Wingdings" panose="05000000000000000000" pitchFamily="2" charset="2"/>
              <a:buChar char="Ø"/>
            </a:pPr>
            <a:endParaRPr lang="en-US" sz="2400" dirty="0"/>
          </a:p>
          <a:p>
            <a:pPr fontAlgn="auto">
              <a:buFont typeface="Wingdings" panose="05000000000000000000" pitchFamily="2" charset="2"/>
              <a:buChar char="Ø"/>
            </a:pPr>
            <a:r>
              <a:rPr lang="sl-SI" sz="2400" dirty="0"/>
              <a:t> </a:t>
            </a:r>
            <a:r>
              <a:rPr lang="en-US" sz="2400" dirty="0"/>
              <a:t>Creativity 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sl-SI" sz="2400" dirty="0"/>
              <a:t> </a:t>
            </a:r>
            <a:r>
              <a:rPr lang="en-US" sz="2400" dirty="0"/>
              <a:t>Vision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sl-SI" sz="2400" dirty="0"/>
              <a:t> </a:t>
            </a:r>
            <a:r>
              <a:rPr lang="en-US" sz="2400" dirty="0"/>
              <a:t>Motivation and perseverance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sl-SI" sz="2400" dirty="0"/>
              <a:t> </a:t>
            </a:r>
            <a:r>
              <a:rPr lang="en-US" sz="2400" dirty="0" err="1"/>
              <a:t>Mobilising</a:t>
            </a:r>
            <a:r>
              <a:rPr lang="en-US" sz="2400" dirty="0"/>
              <a:t> resources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sl-SI" sz="2400" dirty="0"/>
              <a:t> </a:t>
            </a:r>
            <a:r>
              <a:rPr lang="en-US" sz="2400" dirty="0"/>
              <a:t>Working with other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sl-SI" sz="2400" dirty="0"/>
              <a:t> </a:t>
            </a:r>
            <a:r>
              <a:rPr lang="en-US" sz="2400" dirty="0"/>
              <a:t>Learning through experience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909435A-B7AC-8CDE-315E-473F98EC8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511" y="2037463"/>
            <a:ext cx="2067085" cy="199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7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26FCBF-9E25-46FB-9CF4-18576F94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400" b="1" dirty="0" err="1">
                <a:solidFill>
                  <a:srgbClr val="639299"/>
                </a:solidFill>
              </a:rPr>
              <a:t>Building</a:t>
            </a:r>
            <a:r>
              <a:rPr lang="sl-SI" sz="2400" b="1" dirty="0">
                <a:solidFill>
                  <a:srgbClr val="639299"/>
                </a:solidFill>
              </a:rPr>
              <a:t> </a:t>
            </a:r>
            <a:r>
              <a:rPr lang="en-GB" sz="2400" b="1" dirty="0">
                <a:solidFill>
                  <a:srgbClr val="639299"/>
                </a:solidFill>
              </a:rPr>
              <a:t>entrepreneurial mindset </a:t>
            </a:r>
            <a:r>
              <a:rPr lang="sl-SI" sz="2400" b="1" dirty="0" err="1">
                <a:solidFill>
                  <a:srgbClr val="639299"/>
                </a:solidFill>
              </a:rPr>
              <a:t>already</a:t>
            </a:r>
            <a:r>
              <a:rPr lang="sl-SI" sz="2400" b="1" dirty="0">
                <a:solidFill>
                  <a:srgbClr val="639299"/>
                </a:solidFill>
              </a:rPr>
              <a:t> </a:t>
            </a:r>
            <a:r>
              <a:rPr lang="sl-SI" sz="2400" b="1" dirty="0" err="1">
                <a:solidFill>
                  <a:srgbClr val="639299"/>
                </a:solidFill>
              </a:rPr>
              <a:t>during</a:t>
            </a:r>
            <a:r>
              <a:rPr lang="sl-SI" sz="2400" b="1" dirty="0">
                <a:solidFill>
                  <a:srgbClr val="639299"/>
                </a:solidFill>
              </a:rPr>
              <a:t> </a:t>
            </a:r>
            <a:r>
              <a:rPr lang="sl-SI" sz="2400" b="1" dirty="0" err="1">
                <a:solidFill>
                  <a:srgbClr val="639299"/>
                </a:solidFill>
              </a:rPr>
              <a:t>education</a:t>
            </a:r>
            <a:r>
              <a:rPr lang="sl-SI" sz="2400" b="1" dirty="0">
                <a:solidFill>
                  <a:srgbClr val="639299"/>
                </a:solidFill>
              </a:rPr>
              <a:t> is </a:t>
            </a:r>
            <a:r>
              <a:rPr lang="sl-SI" sz="2400" b="1" dirty="0" err="1">
                <a:solidFill>
                  <a:srgbClr val="639299"/>
                </a:solidFill>
              </a:rPr>
              <a:t>important</a:t>
            </a:r>
            <a:r>
              <a:rPr lang="sl-SI" sz="2400" b="1" dirty="0">
                <a:solidFill>
                  <a:srgbClr val="639299"/>
                </a:solidFill>
              </a:rPr>
              <a:t> to bridge </a:t>
            </a:r>
            <a:r>
              <a:rPr lang="sl-SI" sz="2400" b="1" dirty="0" err="1">
                <a:solidFill>
                  <a:srgbClr val="639299"/>
                </a:solidFill>
              </a:rPr>
              <a:t>the</a:t>
            </a:r>
            <a:r>
              <a:rPr lang="sl-SI" sz="2400" b="1" dirty="0">
                <a:solidFill>
                  <a:srgbClr val="639299"/>
                </a:solidFill>
              </a:rPr>
              <a:t> </a:t>
            </a:r>
            <a:r>
              <a:rPr lang="sl-SI" sz="2400" b="1" dirty="0" err="1">
                <a:solidFill>
                  <a:srgbClr val="639299"/>
                </a:solidFill>
              </a:rPr>
              <a:t>gap</a:t>
            </a:r>
            <a:r>
              <a:rPr lang="sl-SI" sz="2400" b="1" dirty="0">
                <a:solidFill>
                  <a:srgbClr val="639299"/>
                </a:solidFill>
              </a:rPr>
              <a:t>.</a:t>
            </a:r>
            <a:br>
              <a:rPr lang="sl-SI" sz="2400" b="1" dirty="0">
                <a:solidFill>
                  <a:srgbClr val="639299"/>
                </a:solidFill>
              </a:rPr>
            </a:br>
            <a:br>
              <a:rPr lang="en-GB" sz="2400" dirty="0"/>
            </a:br>
            <a:endParaRPr lang="en-GB" sz="2400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375C2A3-D4B0-47BD-A325-B95231E9E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888" y="2028873"/>
            <a:ext cx="5879744" cy="286343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B3A3686-7281-49F6-89BC-D0B002C7B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445" y="2026096"/>
            <a:ext cx="4319724" cy="4176168"/>
          </a:xfrm>
          <a:prstGeom prst="rect">
            <a:avLst/>
          </a:prstGeom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3B90A239-AF09-4A8A-8E45-3D29CE1332F2}"/>
              </a:ext>
            </a:extLst>
          </p:cNvPr>
          <p:cNvSpPr/>
          <p:nvPr/>
        </p:nvSpPr>
        <p:spPr>
          <a:xfrm>
            <a:off x="4946470" y="3979452"/>
            <a:ext cx="1670162" cy="818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84818DFD-CDD3-4817-941F-05D7FBD66689}"/>
              </a:ext>
            </a:extLst>
          </p:cNvPr>
          <p:cNvSpPr/>
          <p:nvPr/>
        </p:nvSpPr>
        <p:spPr>
          <a:xfrm>
            <a:off x="4586004" y="4388938"/>
            <a:ext cx="1670162" cy="529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laček govora: elipsa 8">
            <a:extLst>
              <a:ext uri="{FF2B5EF4-FFF2-40B4-BE49-F238E27FC236}">
                <a16:creationId xmlns:a16="http://schemas.microsoft.com/office/drawing/2014/main" id="{A6758156-EBB4-4ED2-B479-224BD5D3EAA5}"/>
              </a:ext>
            </a:extLst>
          </p:cNvPr>
          <p:cNvSpPr/>
          <p:nvPr/>
        </p:nvSpPr>
        <p:spPr>
          <a:xfrm rot="5160087">
            <a:off x="7047703" y="1753865"/>
            <a:ext cx="4473423" cy="4560701"/>
          </a:xfrm>
          <a:prstGeom prst="wedgeEllipseCallout">
            <a:avLst>
              <a:gd name="adj1" fmla="val -17262"/>
              <a:gd name="adj2" fmla="val 102750"/>
            </a:avLst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3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8E75FD5-0536-4C7C-BEDE-E96B8CC84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89" y="5404064"/>
            <a:ext cx="11132261" cy="926672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3E9FD6F3-190E-3570-5BB5-AF89D33A59BD}"/>
              </a:ext>
            </a:extLst>
          </p:cNvPr>
          <p:cNvSpPr/>
          <p:nvPr/>
        </p:nvSpPr>
        <p:spPr>
          <a:xfrm>
            <a:off x="5069941" y="5613149"/>
            <a:ext cx="2553077" cy="642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3F6FAF-B041-41A0-90DC-9CFB019E7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0" t="2112"/>
          <a:stretch/>
        </p:blipFill>
        <p:spPr>
          <a:xfrm>
            <a:off x="9271047" y="73040"/>
            <a:ext cx="2884665" cy="1794184"/>
          </a:xfrm>
          <a:prstGeom prst="rect">
            <a:avLst/>
          </a:prstGeom>
        </p:spPr>
      </p:pic>
      <p:sp>
        <p:nvSpPr>
          <p:cNvPr id="23" name="Pravokotnik 22">
            <a:extLst>
              <a:ext uri="{FF2B5EF4-FFF2-40B4-BE49-F238E27FC236}">
                <a16:creationId xmlns:a16="http://schemas.microsoft.com/office/drawing/2014/main" id="{BB2A0E8D-E5DA-484C-A3DC-B0B0046447D9}"/>
              </a:ext>
            </a:extLst>
          </p:cNvPr>
          <p:cNvSpPr/>
          <p:nvPr/>
        </p:nvSpPr>
        <p:spPr>
          <a:xfrm>
            <a:off x="4467570" y="2198736"/>
            <a:ext cx="17027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sl-SI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sl-SI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sl-SI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25C1CA57-5174-4BED-960A-0AF2E5C4D4BB}"/>
              </a:ext>
            </a:extLst>
          </p:cNvPr>
          <p:cNvSpPr/>
          <p:nvPr/>
        </p:nvSpPr>
        <p:spPr>
          <a:xfrm>
            <a:off x="2849284" y="362574"/>
            <a:ext cx="5173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5400" spc="-5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sl-SI" sz="5400" spc="-5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l-SI" sz="5400" spc="-5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dream</a:t>
            </a:r>
            <a:r>
              <a:rPr lang="sl-SI" sz="5400" spc="-5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team</a:t>
            </a:r>
            <a:endParaRPr lang="en-GB" sz="1100" dirty="0">
              <a:solidFill>
                <a:schemeClr val="accent1"/>
              </a:solidFill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CB2E57F8-E689-4BE2-9801-BE3AA36A0A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875"/>
          <a:stretch/>
        </p:blipFill>
        <p:spPr>
          <a:xfrm>
            <a:off x="10002771" y="2147775"/>
            <a:ext cx="1505332" cy="996661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CA3A6CE-5212-415F-A345-DF16FF189F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62" t="20603" b="21692"/>
          <a:stretch/>
        </p:blipFill>
        <p:spPr>
          <a:xfrm>
            <a:off x="9456037" y="3123634"/>
            <a:ext cx="2614314" cy="457200"/>
          </a:xfrm>
          <a:prstGeom prst="rect">
            <a:avLst/>
          </a:prstGeom>
        </p:spPr>
      </p:pic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EFC40689-C850-DE61-7B47-02C6403DD3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60" y="5658417"/>
            <a:ext cx="2227175" cy="55984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D3E6E70-57BE-23DA-1384-892AB755383C}"/>
              </a:ext>
            </a:extLst>
          </p:cNvPr>
          <p:cNvSpPr txBox="1"/>
          <p:nvPr/>
        </p:nvSpPr>
        <p:spPr>
          <a:xfrm>
            <a:off x="523748" y="2786783"/>
            <a:ext cx="98242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z="3200" b="1" dirty="0">
                <a:solidFill>
                  <a:prstClr val="black"/>
                </a:solidFill>
                <a:latin typeface="Calibri" panose="020F0502020204030204"/>
                <a:hlinkClick r:id="rId7"/>
              </a:rPr>
              <a:t>www.gzs.si/EntreCompFood</a:t>
            </a:r>
            <a:endParaRPr lang="sl-SI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z="3200" b="1" dirty="0">
                <a:solidFill>
                  <a:prstClr val="black"/>
                </a:solidFill>
                <a:latin typeface="Calibri" panose="020F0502020204030204"/>
              </a:rPr>
              <a:t>#EntreCompFood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sz="16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sz="16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Slika 9">
            <a:hlinkClick r:id="rId8"/>
            <a:extLst>
              <a:ext uri="{FF2B5EF4-FFF2-40B4-BE49-F238E27FC236}">
                <a16:creationId xmlns:a16="http://schemas.microsoft.com/office/drawing/2014/main" id="{BB7BE341-158E-3A77-CA47-B9CA764C88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7362" y="3705754"/>
            <a:ext cx="618916" cy="590129"/>
          </a:xfrm>
          <a:prstGeom prst="rect">
            <a:avLst/>
          </a:prstGeom>
        </p:spPr>
      </p:pic>
      <p:pic>
        <p:nvPicPr>
          <p:cNvPr id="11" name="Slika 10">
            <a:hlinkClick r:id="rId10"/>
            <a:extLst>
              <a:ext uri="{FF2B5EF4-FFF2-40B4-BE49-F238E27FC236}">
                <a16:creationId xmlns:a16="http://schemas.microsoft.com/office/drawing/2014/main" id="{BA1497AE-22A9-65FA-5FCF-9C732CFE4C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5525" y="3763328"/>
            <a:ext cx="676489" cy="532555"/>
          </a:xfrm>
          <a:prstGeom prst="rect">
            <a:avLst/>
          </a:prstGeom>
        </p:spPr>
      </p:pic>
      <p:pic>
        <p:nvPicPr>
          <p:cNvPr id="12" name="Slika 11">
            <a:hlinkClick r:id="rId12"/>
            <a:extLst>
              <a:ext uri="{FF2B5EF4-FFF2-40B4-BE49-F238E27FC236}">
                <a16:creationId xmlns:a16="http://schemas.microsoft.com/office/drawing/2014/main" id="{7579EA3B-92B0-629C-7E5F-7BC03C5A6D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3010" y="3763328"/>
            <a:ext cx="734063" cy="546949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A33924C4-CBA0-93CE-3A18-2E631A304F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0274" y="1397379"/>
            <a:ext cx="994715" cy="712217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E85EC2F1-C092-9875-74E7-741F049325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34636" y="1443669"/>
            <a:ext cx="857250" cy="600075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2FC6EEDC-DF09-5EFA-0CCD-09A74586BF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51180" y="1456361"/>
            <a:ext cx="838200" cy="695325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681BAAA-4EFB-B266-526B-E1EE19A9DCA1}"/>
              </a:ext>
            </a:extLst>
          </p:cNvPr>
          <p:cNvSpPr txBox="1"/>
          <p:nvPr/>
        </p:nvSpPr>
        <p:spPr>
          <a:xfrm>
            <a:off x="9039227" y="4275934"/>
            <a:ext cx="3126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Duration: </a:t>
            </a:r>
            <a:endParaRPr lang="sl-SI" dirty="0"/>
          </a:p>
          <a:p>
            <a:pPr algn="ctr"/>
            <a:r>
              <a:rPr lang="en-GB" dirty="0"/>
              <a:t>February 2020 – January 2023</a:t>
            </a:r>
          </a:p>
        </p:txBody>
      </p:sp>
    </p:spTree>
    <p:extLst>
      <p:ext uri="{BB962C8B-B14F-4D97-AF65-F5344CB8AC3E}">
        <p14:creationId xmlns:p14="http://schemas.microsoft.com/office/powerpoint/2010/main" val="407053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BC6FDD-0D90-4935-A46B-39329F3A3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24" y="177777"/>
            <a:ext cx="9319098" cy="6274859"/>
          </a:xfrm>
          <a:prstGeom prst="rect">
            <a:avLst/>
          </a:prstGeom>
        </p:spPr>
      </p:pic>
      <p:sp>
        <p:nvSpPr>
          <p:cNvPr id="5" name="L-oblika 4">
            <a:extLst>
              <a:ext uri="{FF2B5EF4-FFF2-40B4-BE49-F238E27FC236}">
                <a16:creationId xmlns:a16="http://schemas.microsoft.com/office/drawing/2014/main" id="{F2DE4E8D-BD73-4E80-8BA5-959FE1DDDAC1}"/>
              </a:ext>
            </a:extLst>
          </p:cNvPr>
          <p:cNvSpPr/>
          <p:nvPr/>
        </p:nvSpPr>
        <p:spPr>
          <a:xfrm rot="10800000" flipH="1">
            <a:off x="359924" y="141744"/>
            <a:ext cx="8449779" cy="5787106"/>
          </a:xfrm>
          <a:prstGeom prst="corner">
            <a:avLst>
              <a:gd name="adj1" fmla="val 40851"/>
              <a:gd name="adj2" fmla="val 18891"/>
            </a:avLst>
          </a:prstGeom>
          <a:solidFill>
            <a:srgbClr val="ED7D31">
              <a:alpha val="12941"/>
            </a:srgbClr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C036BD46-0453-4097-B1BF-52EEE621AF80}"/>
              </a:ext>
            </a:extLst>
          </p:cNvPr>
          <p:cNvSpPr/>
          <p:nvPr/>
        </p:nvSpPr>
        <p:spPr>
          <a:xfrm>
            <a:off x="1484671" y="2576052"/>
            <a:ext cx="7325032" cy="3706761"/>
          </a:xfrm>
          <a:prstGeom prst="rect">
            <a:avLst/>
          </a:prstGeom>
          <a:solidFill>
            <a:srgbClr val="7388A5">
              <a:alpha val="16078"/>
            </a:srgbClr>
          </a:solidFill>
          <a:ln w="28575">
            <a:solidFill>
              <a:srgbClr val="7388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1C99D99-3AEE-5987-6DF2-5E405389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922" y="2675822"/>
            <a:ext cx="1773237" cy="11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3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F14676-C274-960E-69F8-67AFC620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More </a:t>
            </a:r>
            <a:r>
              <a:rPr lang="sl-SI" dirty="0" err="1"/>
              <a:t>information</a:t>
            </a:r>
            <a:endParaRPr lang="en-GB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5CC4F3AD-0236-8A62-1AC7-A075AFB7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A5DC-98B4-4CD0-9E54-73DBE947F18E}" type="slidenum">
              <a:rPr lang="sl-SI" smtClean="0"/>
              <a:t>14</a:t>
            </a:fld>
            <a:endParaRPr lang="sl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64A43B-AB58-C40D-4ADF-0655908BF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Check</a:t>
            </a:r>
            <a:r>
              <a:rPr lang="sl-SI" dirty="0"/>
              <a:t> out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project</a:t>
            </a:r>
            <a:r>
              <a:rPr lang="sl-SI" dirty="0"/>
              <a:t> </a:t>
            </a:r>
            <a:r>
              <a:rPr lang="sl-SI" dirty="0" err="1"/>
              <a:t>website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Project </a:t>
            </a:r>
            <a:r>
              <a:rPr lang="sl-SI" dirty="0" err="1"/>
              <a:t>Deliverables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Publications</a:t>
            </a:r>
            <a:r>
              <a:rPr lang="sl-SI" dirty="0"/>
              <a:t> / </a:t>
            </a:r>
            <a:r>
              <a:rPr lang="sl-SI" dirty="0" err="1"/>
              <a:t>Newsletters</a:t>
            </a:r>
            <a:r>
              <a:rPr lang="sl-SI" dirty="0"/>
              <a:t>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A130169-EC3D-7021-3FAB-A9EC94AE6E48}"/>
              </a:ext>
            </a:extLst>
          </p:cNvPr>
          <p:cNvSpPr txBox="1"/>
          <p:nvPr/>
        </p:nvSpPr>
        <p:spPr>
          <a:xfrm>
            <a:off x="797401" y="2332557"/>
            <a:ext cx="56580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z="3200" b="1" dirty="0">
                <a:solidFill>
                  <a:prstClr val="black"/>
                </a:solidFill>
                <a:latin typeface="Calibri" panose="020F0502020204030204"/>
                <a:hlinkClick r:id="rId2"/>
              </a:rPr>
              <a:t>www.gzs.si/EntreCompFood</a:t>
            </a:r>
            <a:endParaRPr lang="sl-SI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z="3200" b="1" dirty="0">
                <a:solidFill>
                  <a:prstClr val="black"/>
                </a:solidFill>
                <a:latin typeface="Calibri" panose="020F0502020204030204"/>
              </a:rPr>
              <a:t>#EntreCompFood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sz="16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sz="16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Slika 6">
            <a:hlinkClick r:id="rId3"/>
            <a:extLst>
              <a:ext uri="{FF2B5EF4-FFF2-40B4-BE49-F238E27FC236}">
                <a16:creationId xmlns:a16="http://schemas.microsoft.com/office/drawing/2014/main" id="{C848233A-5F49-F7FA-65EA-6279A20D6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226" y="3265922"/>
            <a:ext cx="618916" cy="590129"/>
          </a:xfrm>
          <a:prstGeom prst="rect">
            <a:avLst/>
          </a:prstGeom>
        </p:spPr>
      </p:pic>
      <p:pic>
        <p:nvPicPr>
          <p:cNvPr id="8" name="Slika 7">
            <a:hlinkClick r:id="rId5"/>
            <a:extLst>
              <a:ext uri="{FF2B5EF4-FFF2-40B4-BE49-F238E27FC236}">
                <a16:creationId xmlns:a16="http://schemas.microsoft.com/office/drawing/2014/main" id="{1AD158B7-CA58-91A2-130D-C0BEF681C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389" y="3323496"/>
            <a:ext cx="676489" cy="532555"/>
          </a:xfrm>
          <a:prstGeom prst="rect">
            <a:avLst/>
          </a:prstGeom>
        </p:spPr>
      </p:pic>
      <p:pic>
        <p:nvPicPr>
          <p:cNvPr id="9" name="Slika 8">
            <a:hlinkClick r:id="rId7"/>
            <a:extLst>
              <a:ext uri="{FF2B5EF4-FFF2-40B4-BE49-F238E27FC236}">
                <a16:creationId xmlns:a16="http://schemas.microsoft.com/office/drawing/2014/main" id="{18031AC9-0594-D836-7BAB-75F1E1D93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3874" y="3323496"/>
            <a:ext cx="734063" cy="54694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34D2086-985A-7557-7B40-BFFC3EF664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5830" y="2248250"/>
            <a:ext cx="5500846" cy="321560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07C53EE-F539-0AE3-6C9A-29943D3A621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" y="5418279"/>
            <a:ext cx="866209" cy="77767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F8C4F85-4D94-560B-06C7-A50B41CA1FB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8875"/>
          <a:stretch/>
        </p:blipFill>
        <p:spPr>
          <a:xfrm>
            <a:off x="7630117" y="36924"/>
            <a:ext cx="1926838" cy="127573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384A4EC-7BF3-2ABF-4D95-9C89A30D60A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1762" t="20603" b="21692"/>
          <a:stretch/>
        </p:blipFill>
        <p:spPr>
          <a:xfrm>
            <a:off x="7511845" y="1316890"/>
            <a:ext cx="2309939" cy="40397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5C9E6F09-A510-091D-3BE8-B13AB18DEB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3155" y="5403289"/>
            <a:ext cx="839862" cy="89309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88E26A8-07BB-36D3-1CB2-6863D288D6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9993" y="5450282"/>
            <a:ext cx="1338860" cy="878144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D59FA936-77AC-10A4-A4FF-A582067F57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98943" y="5633828"/>
            <a:ext cx="1633856" cy="58647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57E132B9-C357-1C70-74FE-172B52E65E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53816" y="5633828"/>
            <a:ext cx="1908213" cy="688908"/>
          </a:xfrm>
          <a:prstGeom prst="rect">
            <a:avLst/>
          </a:prstGeom>
        </p:spPr>
      </p:pic>
      <p:pic>
        <p:nvPicPr>
          <p:cNvPr id="18" name="Slika 17" descr="Slika, ki vsebuje besede besedilo&#10;&#10;Opis je samodejno ustvarjen">
            <a:extLst>
              <a:ext uri="{FF2B5EF4-FFF2-40B4-BE49-F238E27FC236}">
                <a16:creationId xmlns:a16="http://schemas.microsoft.com/office/drawing/2014/main" id="{85B9C059-03C6-BE46-6A18-B72E10A7316B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29" y="5652705"/>
            <a:ext cx="1914900" cy="4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6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D4BC3D-DDF2-3D4A-AA01-E229D7C9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The European agri-food industry is not attracting enough young people to the sector</a:t>
            </a:r>
            <a:r>
              <a:rPr lang="sl-SI" sz="3200" dirty="0"/>
              <a:t>, </a:t>
            </a:r>
            <a:r>
              <a:rPr lang="sl-SI" sz="3200" dirty="0" err="1"/>
              <a:t>but</a:t>
            </a:r>
            <a:r>
              <a:rPr lang="sl-SI" sz="3200" dirty="0"/>
              <a:t> e</a:t>
            </a:r>
            <a:r>
              <a:rPr lang="en-GB" sz="3200" dirty="0" err="1"/>
              <a:t>ntrepreneurship</a:t>
            </a:r>
            <a:r>
              <a:rPr lang="en-GB" sz="3200" dirty="0"/>
              <a:t> </a:t>
            </a:r>
            <a:r>
              <a:rPr lang="sl-SI" sz="3200" dirty="0" err="1"/>
              <a:t>has</a:t>
            </a:r>
            <a:r>
              <a:rPr lang="sl-SI" sz="3200" dirty="0"/>
              <a:t> </a:t>
            </a:r>
            <a:r>
              <a:rPr lang="sl-SI" sz="3200" dirty="0" err="1"/>
              <a:t>the</a:t>
            </a:r>
            <a:r>
              <a:rPr lang="sl-SI" sz="3200" dirty="0"/>
              <a:t> </a:t>
            </a:r>
            <a:r>
              <a:rPr lang="sl-SI" sz="3200" dirty="0" err="1"/>
              <a:t>potential</a:t>
            </a:r>
            <a:endParaRPr lang="en-GB" sz="3200" dirty="0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DD4431EE-9FF1-FC17-EEF4-B2F69E17D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036038"/>
              </p:ext>
            </p:extLst>
          </p:nvPr>
        </p:nvGraphicFramePr>
        <p:xfrm>
          <a:off x="757083" y="1632154"/>
          <a:ext cx="10417943" cy="466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97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1BEC71B-4129-E2D8-CFA0-4AB48AFA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C2857-8EC9-4282-8CA2-F18AEDF29E90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EE103FBA-0517-0420-6EB9-B1ACA6CE6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168" y="562341"/>
            <a:ext cx="4637290" cy="34568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Entrepreneurship is a </a:t>
            </a:r>
            <a:r>
              <a:rPr lang="en-US" sz="2400" b="1" dirty="0" err="1">
                <a:solidFill>
                  <a:schemeClr val="accent1"/>
                </a:solidFill>
              </a:rPr>
              <a:t>compet</a:t>
            </a:r>
            <a:r>
              <a:rPr lang="sl-SI" sz="2400" b="1" dirty="0">
                <a:solidFill>
                  <a:schemeClr val="accent1"/>
                </a:solidFill>
              </a:rPr>
              <a:t>e</a:t>
            </a:r>
            <a:r>
              <a:rPr lang="en-US" sz="2400" b="1" dirty="0" err="1">
                <a:solidFill>
                  <a:schemeClr val="accent1"/>
                </a:solidFill>
              </a:rPr>
              <a:t>nce</a:t>
            </a:r>
            <a:r>
              <a:rPr lang="en-US" sz="2400" b="1" dirty="0">
                <a:solidFill>
                  <a:schemeClr val="accent1"/>
                </a:solidFill>
              </a:rPr>
              <a:t> anyone can learn.</a:t>
            </a:r>
          </a:p>
        </p:txBody>
      </p:sp>
      <p:pic>
        <p:nvPicPr>
          <p:cNvPr id="15" name="Slika 14">
            <a:hlinkClick r:id="rId2"/>
            <a:extLst>
              <a:ext uri="{FF2B5EF4-FFF2-40B4-BE49-F238E27FC236}">
                <a16:creationId xmlns:a16="http://schemas.microsoft.com/office/drawing/2014/main" id="{34E827F9-3EA3-D86E-1308-623ECD073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88" y="215673"/>
            <a:ext cx="4257675" cy="599122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039F6ED-8508-0EDA-D109-96D50DD61E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28" b="2394"/>
          <a:stretch/>
        </p:blipFill>
        <p:spPr>
          <a:xfrm>
            <a:off x="787922" y="2684208"/>
            <a:ext cx="1811654" cy="165716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9F9C0D9-BE8D-49DF-69B1-6B5702742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738" y="2223007"/>
            <a:ext cx="6079774" cy="35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9878E1-1461-4162-9CA4-6D38A9E7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2800" b="1" dirty="0" err="1">
                <a:latin typeface="+mn-lt"/>
              </a:rPr>
              <a:t>We</a:t>
            </a:r>
            <a:r>
              <a:rPr lang="sl-SI" sz="2800" b="1" dirty="0">
                <a:latin typeface="+mn-lt"/>
              </a:rPr>
              <a:t> are on a </a:t>
            </a:r>
            <a:r>
              <a:rPr lang="sl-SI" sz="2800" b="1" dirty="0" err="1">
                <a:latin typeface="+mn-lt"/>
              </a:rPr>
              <a:t>cross-road</a:t>
            </a:r>
            <a:r>
              <a:rPr lang="sl-SI" sz="2800" b="1" dirty="0">
                <a:latin typeface="+mn-lt"/>
              </a:rPr>
              <a:t> to </a:t>
            </a:r>
            <a:r>
              <a:rPr lang="sl-SI" sz="2800" b="1" dirty="0" err="1">
                <a:latin typeface="+mn-lt"/>
              </a:rPr>
              <a:t>choose</a:t>
            </a:r>
            <a:r>
              <a:rPr lang="sl-SI" sz="2800" b="1" dirty="0">
                <a:latin typeface="+mn-lt"/>
              </a:rPr>
              <a:t> </a:t>
            </a:r>
            <a:r>
              <a:rPr lang="sl-SI" sz="2800" b="1" dirty="0" err="1">
                <a:latin typeface="+mn-lt"/>
              </a:rPr>
              <a:t>our</a:t>
            </a:r>
            <a:r>
              <a:rPr lang="sl-SI" sz="2800" b="1" dirty="0">
                <a:latin typeface="+mn-lt"/>
              </a:rPr>
              <a:t> future….</a:t>
            </a:r>
            <a:endParaRPr lang="en-GB" sz="2800" b="1" dirty="0">
              <a:latin typeface="+mn-l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5BE7EB4-6100-40A5-867E-BC80E9C98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84" y="1846051"/>
            <a:ext cx="7165182" cy="42991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9F3F64-23BC-460F-8173-524DB2B79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273" y="5092687"/>
            <a:ext cx="1384383" cy="700087"/>
          </a:xfrm>
          <a:prstGeom prst="rect">
            <a:avLst/>
          </a:prstGeom>
        </p:spPr>
      </p:pic>
      <p:sp>
        <p:nvSpPr>
          <p:cNvPr id="3" name="Označba mesta besedila 9">
            <a:extLst>
              <a:ext uri="{FF2B5EF4-FFF2-40B4-BE49-F238E27FC236}">
                <a16:creationId xmlns:a16="http://schemas.microsoft.com/office/drawing/2014/main" id="{59DCA95E-D6A6-AB5D-2178-A80906E17F2D}"/>
              </a:ext>
            </a:extLst>
          </p:cNvPr>
          <p:cNvSpPr txBox="1">
            <a:spLocks/>
          </p:cNvSpPr>
          <p:nvPr/>
        </p:nvSpPr>
        <p:spPr>
          <a:xfrm>
            <a:off x="2247655" y="5625724"/>
            <a:ext cx="1999881" cy="7362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sl-SI" sz="2400" b="1" dirty="0">
                <a:solidFill>
                  <a:schemeClr val="bg1"/>
                </a:solidFill>
              </a:rPr>
              <a:t>OLD WAYS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Označba mesta besedila 9">
            <a:extLst>
              <a:ext uri="{FF2B5EF4-FFF2-40B4-BE49-F238E27FC236}">
                <a16:creationId xmlns:a16="http://schemas.microsoft.com/office/drawing/2014/main" id="{7A554B51-640C-91B4-1747-431EB8A739E6}"/>
              </a:ext>
            </a:extLst>
          </p:cNvPr>
          <p:cNvSpPr txBox="1">
            <a:spLocks/>
          </p:cNvSpPr>
          <p:nvPr/>
        </p:nvSpPr>
        <p:spPr>
          <a:xfrm>
            <a:off x="5706998" y="5625724"/>
            <a:ext cx="1999881" cy="7362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sl-SI" sz="2400" b="1" dirty="0">
                <a:solidFill>
                  <a:schemeClr val="bg1"/>
                </a:solidFill>
              </a:rPr>
              <a:t>NEW WAYS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DD6085-3BFF-416D-8168-2D8D3843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Are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ready</a:t>
            </a:r>
            <a:r>
              <a:rPr lang="sl-SI" dirty="0"/>
              <a:t> to </a:t>
            </a:r>
            <a:r>
              <a:rPr lang="sl-SI" dirty="0" err="1"/>
              <a:t>innovate</a:t>
            </a:r>
            <a:r>
              <a:rPr lang="sl-SI" dirty="0"/>
              <a:t>?</a:t>
            </a:r>
            <a:endParaRPr lang="en-GB" dirty="0"/>
          </a:p>
        </p:txBody>
      </p:sp>
      <p:sp>
        <p:nvSpPr>
          <p:cNvPr id="10" name="Označba mesta besedila 9">
            <a:extLst>
              <a:ext uri="{FF2B5EF4-FFF2-40B4-BE49-F238E27FC236}">
                <a16:creationId xmlns:a16="http://schemas.microsoft.com/office/drawing/2014/main" id="{98D66D03-928B-4E0B-B31E-9292FA6C7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2800" b="1" dirty="0"/>
              <a:t>1000 x NO</a:t>
            </a:r>
            <a:endParaRPr lang="en-GB" sz="2800" b="1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C939BA7-E74A-45F1-85B5-2839DB392E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963" y="2882950"/>
            <a:ext cx="4938712" cy="2778025"/>
          </a:xfrm>
          <a:prstGeom prst="rect">
            <a:avLst/>
          </a:prstGeom>
        </p:spPr>
      </p:pic>
      <p:sp>
        <p:nvSpPr>
          <p:cNvPr id="11" name="Označba mesta besedila 10">
            <a:extLst>
              <a:ext uri="{FF2B5EF4-FFF2-40B4-BE49-F238E27FC236}">
                <a16:creationId xmlns:a16="http://schemas.microsoft.com/office/drawing/2014/main" id="{EBDBFD41-F861-4E67-8BE4-C4DC7E872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57652" y="1846052"/>
            <a:ext cx="3398028" cy="736282"/>
          </a:xfrm>
        </p:spPr>
        <p:txBody>
          <a:bodyPr>
            <a:normAutofit/>
          </a:bodyPr>
          <a:lstStyle/>
          <a:p>
            <a:r>
              <a:rPr lang="sl-SI" sz="2800" b="1" dirty="0"/>
              <a:t>SAY: YES.</a:t>
            </a:r>
            <a:endParaRPr lang="en-GB" sz="2800" b="1" dirty="0"/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51A580F6-3FF0-4EF7-A177-DC812C06C0D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67588" y="3405188"/>
            <a:ext cx="2638425" cy="1733550"/>
          </a:xfrm>
          <a:prstGeom prst="rect">
            <a:avLst/>
          </a:prstGeom>
        </p:spPr>
      </p:pic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3FFAE9AA-BA88-4814-B65E-3D151F64E4C5}"/>
              </a:ext>
            </a:extLst>
          </p:cNvPr>
          <p:cNvSpPr/>
          <p:nvPr/>
        </p:nvSpPr>
        <p:spPr>
          <a:xfrm>
            <a:off x="8268388" y="101918"/>
            <a:ext cx="3762103" cy="1537062"/>
          </a:xfrm>
          <a:prstGeom prst="roundRect">
            <a:avLst>
              <a:gd name="adj" fmla="val 10000"/>
            </a:avLst>
          </a:prstGeom>
          <a:blipFill rotWithShape="1">
            <a:blip r:embed="rId4"/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24DB481E-0DB4-4A61-B912-879034FA3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899" y="5751872"/>
            <a:ext cx="2329144" cy="52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uščica: ukrivljeno dol 7">
            <a:extLst>
              <a:ext uri="{FF2B5EF4-FFF2-40B4-BE49-F238E27FC236}">
                <a16:creationId xmlns:a16="http://schemas.microsoft.com/office/drawing/2014/main" id="{1B0BFBB0-AC6F-06BD-4AB1-A3CB6E519223}"/>
              </a:ext>
            </a:extLst>
          </p:cNvPr>
          <p:cNvSpPr/>
          <p:nvPr/>
        </p:nvSpPr>
        <p:spPr>
          <a:xfrm>
            <a:off x="3123446" y="2162898"/>
            <a:ext cx="5018637" cy="916607"/>
          </a:xfrm>
          <a:prstGeom prst="curvedDownArrow">
            <a:avLst>
              <a:gd name="adj1" fmla="val 25000"/>
              <a:gd name="adj2" fmla="val 11078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9AC517E-159B-4C5A-953F-3923B69C2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865"/>
          <a:stretch/>
        </p:blipFill>
        <p:spPr>
          <a:xfrm>
            <a:off x="4230552" y="3388451"/>
            <a:ext cx="7961448" cy="2941994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927E19C-6DB5-4ED3-817C-C6B8FAD41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85" y="2075558"/>
            <a:ext cx="3076768" cy="270688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9F70BD5-F2AB-45A0-9384-7A033EA1C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64" y="90568"/>
            <a:ext cx="8453674" cy="1821829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A491DCA-7BDB-481E-20E6-CF760ED491FA}"/>
              </a:ext>
            </a:extLst>
          </p:cNvPr>
          <p:cNvSpPr txBox="1"/>
          <p:nvPr/>
        </p:nvSpPr>
        <p:spPr>
          <a:xfrm>
            <a:off x="5948127" y="1450732"/>
            <a:ext cx="284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/>
              <a:t>with</a:t>
            </a:r>
            <a:r>
              <a:rPr lang="sl-SI" sz="2400" dirty="0"/>
              <a:t> </a:t>
            </a:r>
            <a:r>
              <a:rPr lang="sl-SI" sz="2400" dirty="0" err="1"/>
              <a:t>long</a:t>
            </a:r>
            <a:r>
              <a:rPr lang="sl-SI" sz="2400" dirty="0"/>
              <a:t> </a:t>
            </a:r>
            <a:r>
              <a:rPr lang="sl-SI" sz="2400" dirty="0" err="1"/>
              <a:t>tradition</a:t>
            </a:r>
            <a:endParaRPr lang="en-GB" sz="24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959A402-267F-8AC1-4B81-646A90FD284E}"/>
              </a:ext>
            </a:extLst>
          </p:cNvPr>
          <p:cNvSpPr txBox="1"/>
          <p:nvPr/>
        </p:nvSpPr>
        <p:spPr>
          <a:xfrm>
            <a:off x="184664" y="4859448"/>
            <a:ext cx="3826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First it </a:t>
            </a:r>
            <a:r>
              <a:rPr lang="sl-SI" sz="2000" b="1" dirty="0" err="1"/>
              <a:t>was</a:t>
            </a:r>
            <a:r>
              <a:rPr lang="sl-SI" sz="2000" b="1" dirty="0"/>
              <a:t> </a:t>
            </a:r>
            <a:r>
              <a:rPr lang="sl-SI" sz="2000" b="1" dirty="0" err="1"/>
              <a:t>about</a:t>
            </a:r>
            <a:r>
              <a:rPr lang="sl-SI" sz="2000" b="1" dirty="0"/>
              <a:t> </a:t>
            </a:r>
            <a:r>
              <a:rPr lang="sl-SI" sz="2000" b="1" dirty="0" err="1"/>
              <a:t>food</a:t>
            </a:r>
            <a:r>
              <a:rPr lang="sl-SI" sz="2000" b="1" dirty="0"/>
              <a:t> </a:t>
            </a:r>
            <a:r>
              <a:rPr lang="sl-SI" sz="2000" b="1" dirty="0" err="1"/>
              <a:t>innovation</a:t>
            </a:r>
            <a:endParaRPr lang="en-GB" sz="2000" b="1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F0ED61F-46FC-0A37-77F8-86C5EAA615EC}"/>
              </a:ext>
            </a:extLst>
          </p:cNvPr>
          <p:cNvSpPr txBox="1"/>
          <p:nvPr/>
        </p:nvSpPr>
        <p:spPr>
          <a:xfrm>
            <a:off x="6296809" y="3097208"/>
            <a:ext cx="322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TODAY is ABOUT PEOPLE</a:t>
            </a:r>
            <a:endParaRPr lang="en-GB" sz="2000" b="1" dirty="0"/>
          </a:p>
        </p:txBody>
      </p:sp>
      <p:pic>
        <p:nvPicPr>
          <p:cNvPr id="10" name="Slika 9">
            <a:hlinkClick r:id="rId5"/>
            <a:extLst>
              <a:ext uri="{FF2B5EF4-FFF2-40B4-BE49-F238E27FC236}">
                <a16:creationId xmlns:a16="http://schemas.microsoft.com/office/drawing/2014/main" id="{017E6E25-AB31-6E28-FAF2-90ECECE85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5112" y="1661701"/>
            <a:ext cx="2172307" cy="154366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0713FB8-7580-55A0-C769-536C03EC9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9834" y="1439455"/>
            <a:ext cx="963065" cy="4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0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1E5A2-7516-46BB-B23E-12C4CDFB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8EBB65"/>
                </a:solidFill>
              </a:rPr>
              <a:t>Project </a:t>
            </a:r>
            <a:r>
              <a:rPr lang="sl-SI" dirty="0" err="1">
                <a:solidFill>
                  <a:srgbClr val="8EBB65"/>
                </a:solidFill>
              </a:rPr>
              <a:t>based</a:t>
            </a:r>
            <a:r>
              <a:rPr lang="sl-SI" dirty="0">
                <a:solidFill>
                  <a:srgbClr val="8EBB65"/>
                </a:solidFill>
              </a:rPr>
              <a:t> </a:t>
            </a:r>
            <a:r>
              <a:rPr lang="sl-SI" dirty="0" err="1">
                <a:solidFill>
                  <a:srgbClr val="8EBB65"/>
                </a:solidFill>
              </a:rPr>
              <a:t>learning</a:t>
            </a:r>
            <a:endParaRPr lang="en-US" dirty="0">
              <a:solidFill>
                <a:srgbClr val="8EBB65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7ECCFC-5503-4897-89F1-FEC09813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6271" y="1995949"/>
            <a:ext cx="5074093" cy="382404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8EBB65"/>
                </a:solidFill>
              </a:rPr>
              <a:t>Learn how to </a:t>
            </a:r>
            <a:endParaRPr lang="sl-SI" sz="2400" b="1" dirty="0">
              <a:solidFill>
                <a:srgbClr val="8EBB65"/>
              </a:solidFill>
            </a:endParaRPr>
          </a:p>
          <a:p>
            <a:pPr algn="ctr"/>
            <a:r>
              <a:rPr lang="en-US" sz="2400" b="1" dirty="0">
                <a:solidFill>
                  <a:srgbClr val="8EBB65"/>
                </a:solidFill>
              </a:rPr>
              <a:t>give &amp; receive </a:t>
            </a:r>
            <a:r>
              <a:rPr lang="sl-SI" sz="2400" b="1" dirty="0">
                <a:solidFill>
                  <a:srgbClr val="8EBB65"/>
                </a:solidFill>
              </a:rPr>
              <a:t>f</a:t>
            </a:r>
            <a:r>
              <a:rPr lang="en-US" sz="2400" b="1" dirty="0" err="1">
                <a:solidFill>
                  <a:srgbClr val="8EBB65"/>
                </a:solidFill>
              </a:rPr>
              <a:t>eedback</a:t>
            </a:r>
            <a:endParaRPr lang="en-US" sz="2400" b="1" dirty="0">
              <a:solidFill>
                <a:srgbClr val="8EBB65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F9E2B1-99FD-42EC-B44E-92D3BA235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879" y="3152692"/>
            <a:ext cx="3000707" cy="302540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BCE14C2-049D-46D8-8634-F6AAD827B01D}"/>
              </a:ext>
            </a:extLst>
          </p:cNvPr>
          <p:cNvSpPr txBox="1"/>
          <p:nvPr/>
        </p:nvSpPr>
        <p:spPr>
          <a:xfrm>
            <a:off x="2775200" y="2803610"/>
            <a:ext cx="35277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6392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 thorn of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6392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worth more than a forest of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warnings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6392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.„ </a:t>
            </a:r>
            <a:endParaRPr kumimoji="0" lang="sl-SI" sz="2800" b="1" i="1" u="none" strike="noStrike" kern="1200" cap="none" spc="0" normalizeH="0" baseline="0" noProof="0" dirty="0">
              <a:ln>
                <a:noFill/>
              </a:ln>
              <a:solidFill>
                <a:srgbClr val="6392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2800" b="1" i="1" dirty="0">
              <a:solidFill>
                <a:srgbClr val="639299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6392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Russell Lowell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B005F19-6FF4-992A-E7E0-0F2335EAF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11" y="2498660"/>
            <a:ext cx="1962347" cy="254889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19C6A84-75DC-4197-80E6-74768F5E1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482" y="4038355"/>
            <a:ext cx="1353429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FB3DD2-FF94-E746-8AA8-86C6EACF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TO WIN is not a </a:t>
            </a:r>
            <a:r>
              <a:rPr lang="sl-SI" dirty="0" err="1"/>
              <a:t>priority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students</a:t>
            </a:r>
            <a:r>
              <a:rPr lang="sl-SI" dirty="0"/>
              <a:t> </a:t>
            </a:r>
            <a:r>
              <a:rPr lang="sl-SI" dirty="0" err="1"/>
              <a:t>joining</a:t>
            </a:r>
            <a:r>
              <a:rPr lang="sl-SI" dirty="0"/>
              <a:t> Ecotrophelia </a:t>
            </a:r>
            <a:r>
              <a:rPr lang="sl-SI" dirty="0" err="1"/>
              <a:t>competition</a:t>
            </a:r>
            <a:r>
              <a:rPr lang="sl-SI" dirty="0"/>
              <a:t>, </a:t>
            </a:r>
            <a:r>
              <a:rPr lang="sl-SI" dirty="0" err="1"/>
              <a:t>but</a:t>
            </a:r>
            <a:r>
              <a:rPr lang="sl-SI" dirty="0"/>
              <a:t>: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65E4AE-ABDF-BEDD-C8F9-0989688B2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3264"/>
            <a:ext cx="10058400" cy="3715829"/>
          </a:xfrm>
        </p:spPr>
        <p:txBody>
          <a:bodyPr>
            <a:normAutofit/>
          </a:bodyPr>
          <a:lstStyle/>
          <a:p>
            <a:r>
              <a:rPr lang="en-GB" dirty="0"/>
              <a:t>💡</a:t>
            </a:r>
            <a:r>
              <a:rPr lang="sl-SI" dirty="0"/>
              <a:t> to design </a:t>
            </a:r>
            <a:r>
              <a:rPr lang="sl-SI" dirty="0" err="1"/>
              <a:t>food</a:t>
            </a:r>
            <a:r>
              <a:rPr lang="sl-SI" dirty="0"/>
              <a:t> </a:t>
            </a:r>
            <a:r>
              <a:rPr lang="sl-SI" dirty="0" err="1"/>
              <a:t>product</a:t>
            </a:r>
            <a:endParaRPr lang="sl-SI" dirty="0"/>
          </a:p>
          <a:p>
            <a:r>
              <a:rPr lang="en-GB" dirty="0"/>
              <a:t>💡</a:t>
            </a:r>
            <a:r>
              <a:rPr lang="sl-SI" dirty="0"/>
              <a:t> to </a:t>
            </a:r>
            <a:r>
              <a:rPr lang="sl-SI" dirty="0" err="1"/>
              <a:t>learn</a:t>
            </a:r>
            <a:r>
              <a:rPr lang="sl-SI" dirty="0"/>
              <a:t> </a:t>
            </a:r>
          </a:p>
          <a:p>
            <a:r>
              <a:rPr lang="en-GB" dirty="0"/>
              <a:t>💡</a:t>
            </a:r>
            <a:r>
              <a:rPr lang="sl-SI" dirty="0"/>
              <a:t> to </a:t>
            </a:r>
            <a:r>
              <a:rPr lang="en-GB" dirty="0" err="1"/>
              <a:t>creat</a:t>
            </a:r>
            <a:r>
              <a:rPr lang="sl-SI" dirty="0"/>
              <a:t>e</a:t>
            </a:r>
            <a:r>
              <a:rPr lang="en-GB" dirty="0"/>
              <a:t> added value</a:t>
            </a:r>
            <a:endParaRPr lang="sl-SI" dirty="0"/>
          </a:p>
          <a:p>
            <a:r>
              <a:rPr lang="en-GB" dirty="0"/>
              <a:t>🌍</a:t>
            </a:r>
            <a:r>
              <a:rPr lang="sl-SI" dirty="0"/>
              <a:t> to </a:t>
            </a:r>
            <a:r>
              <a:rPr lang="sl-SI" dirty="0" err="1"/>
              <a:t>follow</a:t>
            </a:r>
            <a:r>
              <a:rPr lang="sl-SI" dirty="0"/>
              <a:t> </a:t>
            </a:r>
            <a:r>
              <a:rPr lang="en-GB" dirty="0"/>
              <a:t>passion and ambition</a:t>
            </a:r>
            <a:endParaRPr lang="sl-SI" dirty="0"/>
          </a:p>
          <a:p>
            <a:r>
              <a:rPr lang="en-GB" dirty="0"/>
              <a:t>🌍 </a:t>
            </a:r>
            <a:r>
              <a:rPr lang="sl-SI" dirty="0"/>
              <a:t>to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en-GB" dirty="0"/>
              <a:t>fun</a:t>
            </a:r>
            <a:endParaRPr lang="sl-SI" dirty="0"/>
          </a:p>
          <a:p>
            <a:r>
              <a:rPr lang="en-GB" dirty="0"/>
              <a:t>🎬 </a:t>
            </a:r>
            <a:r>
              <a:rPr lang="sl-SI" dirty="0"/>
              <a:t>be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friends</a:t>
            </a:r>
            <a:endParaRPr lang="sl-SI" dirty="0"/>
          </a:p>
          <a:p>
            <a:r>
              <a:rPr lang="en-GB" dirty="0"/>
              <a:t>🎬 </a:t>
            </a:r>
            <a:r>
              <a:rPr lang="sl-SI" dirty="0"/>
              <a:t>to </a:t>
            </a:r>
            <a:r>
              <a:rPr lang="sl-SI" dirty="0" err="1"/>
              <a:t>get</a:t>
            </a:r>
            <a:r>
              <a:rPr lang="sl-SI" dirty="0"/>
              <a:t> </a:t>
            </a:r>
            <a:r>
              <a:rPr lang="sl-SI" dirty="0" err="1"/>
              <a:t>experience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93E26BF-EDBB-A7BD-12AC-F1EDE8CDB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05" y="1954108"/>
            <a:ext cx="536448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0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B7932E-0DF2-491A-B1EE-02A89C3A5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57219"/>
              </p:ext>
            </p:extLst>
          </p:nvPr>
        </p:nvGraphicFramePr>
        <p:xfrm>
          <a:off x="838200" y="1841500"/>
          <a:ext cx="10109200" cy="422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8F6A257B-2315-F5E0-5614-F8E927F1CB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2716" y="2805681"/>
            <a:ext cx="2482973" cy="16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726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Po meri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70AD47"/>
      </a:accent2>
      <a:accent3>
        <a:srgbClr val="5E7494"/>
      </a:accent3>
      <a:accent4>
        <a:srgbClr val="FFC000"/>
      </a:accent4>
      <a:accent5>
        <a:srgbClr val="5B9BD5"/>
      </a:accent5>
      <a:accent6>
        <a:srgbClr val="B4C6E7"/>
      </a:accent6>
      <a:hlink>
        <a:srgbClr val="0563C1"/>
      </a:hlink>
      <a:folHlink>
        <a:srgbClr val="954F7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1_Retrospektiva">
  <a:themeElements>
    <a:clrScheme name="Po meri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70AD47"/>
      </a:accent2>
      <a:accent3>
        <a:srgbClr val="5E7494"/>
      </a:accent3>
      <a:accent4>
        <a:srgbClr val="FFC000"/>
      </a:accent4>
      <a:accent5>
        <a:srgbClr val="5B9BD5"/>
      </a:accent5>
      <a:accent6>
        <a:srgbClr val="B4C6E7"/>
      </a:accent6>
      <a:hlink>
        <a:srgbClr val="0563C1"/>
      </a:hlink>
      <a:folHlink>
        <a:srgbClr val="954F7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3_Retrospektiva">
  <a:themeElements>
    <a:clrScheme name="Po meri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70AD47"/>
      </a:accent2>
      <a:accent3>
        <a:srgbClr val="5E7494"/>
      </a:accent3>
      <a:accent4>
        <a:srgbClr val="FFC000"/>
      </a:accent4>
      <a:accent5>
        <a:srgbClr val="5B9BD5"/>
      </a:accent5>
      <a:accent6>
        <a:srgbClr val="B4C6E7"/>
      </a:accent6>
      <a:hlink>
        <a:srgbClr val="0563C1"/>
      </a:hlink>
      <a:folHlink>
        <a:srgbClr val="954F7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4.xml><?xml version="1.0" encoding="utf-8"?>
<a:theme xmlns:a="http://schemas.openxmlformats.org/drawingml/2006/main" name="2_Retrospektiva">
  <a:themeElements>
    <a:clrScheme name="Po meri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70AD47"/>
      </a:accent2>
      <a:accent3>
        <a:srgbClr val="5E7494"/>
      </a:accent3>
      <a:accent4>
        <a:srgbClr val="FFC000"/>
      </a:accent4>
      <a:accent5>
        <a:srgbClr val="5B9BD5"/>
      </a:accent5>
      <a:accent6>
        <a:srgbClr val="B4C6E7"/>
      </a:accent6>
      <a:hlink>
        <a:srgbClr val="0563C1"/>
      </a:hlink>
      <a:folHlink>
        <a:srgbClr val="954F7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5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D093CA6EE9724F9D59C7B4BDDB6CF3" ma:contentTypeVersion="15" ma:contentTypeDescription="Ustvari nov dokument." ma:contentTypeScope="" ma:versionID="ed80cf22ceb283f6b226f0d3b4f51fb0">
  <xsd:schema xmlns:xsd="http://www.w3.org/2001/XMLSchema" xmlns:xs="http://www.w3.org/2001/XMLSchema" xmlns:p="http://schemas.microsoft.com/office/2006/metadata/properties" xmlns:ns2="703cdf61-9bdb-4ab1-bf99-aabb6c694d24" xmlns:ns3="e0c4cf2c-1396-48e0-9fb8-701f9c1f262a" targetNamespace="http://schemas.microsoft.com/office/2006/metadata/properties" ma:root="true" ma:fieldsID="4c68f0fa0e3419dd89357434dc39a82b" ns2:_="" ns3:_="">
    <xsd:import namespace="703cdf61-9bdb-4ab1-bf99-aabb6c694d24"/>
    <xsd:import namespace="e0c4cf2c-1396-48e0-9fb8-701f9c1f26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4cf2c-1396-48e0-9fb8-701f9c1f2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5C3DEC-C995-456A-995E-9150762735CD}"/>
</file>

<file path=customXml/itemProps2.xml><?xml version="1.0" encoding="utf-8"?>
<ds:datastoreItem xmlns:ds="http://schemas.openxmlformats.org/officeDocument/2006/customXml" ds:itemID="{33E57821-6558-45A8-8669-8AD1F7AA778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2725</TotalTime>
  <Words>430</Words>
  <Application>Microsoft Office PowerPoint</Application>
  <PresentationFormat>Širokozaslonsko</PresentationFormat>
  <Paragraphs>82</Paragraphs>
  <Slides>14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5</vt:i4>
      </vt:variant>
      <vt:variant>
        <vt:lpstr>Naslovi diapozitivov</vt:lpstr>
      </vt:variant>
      <vt:variant>
        <vt:i4>14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Ink Free</vt:lpstr>
      <vt:lpstr>Verdana</vt:lpstr>
      <vt:lpstr>Wingdings</vt:lpstr>
      <vt:lpstr>Retrospektiva</vt:lpstr>
      <vt:lpstr>1_Retrospektiva</vt:lpstr>
      <vt:lpstr>3_Retrospektiva</vt:lpstr>
      <vt:lpstr>2_Retrospektiva</vt:lpstr>
      <vt:lpstr>Načrt po meri</vt:lpstr>
      <vt:lpstr>PowerPointova predstavitev</vt:lpstr>
      <vt:lpstr>The European agri-food industry is not attracting enough young people to the sector, but entrepreneurship has the potential</vt:lpstr>
      <vt:lpstr>PowerPointova predstavitev</vt:lpstr>
      <vt:lpstr>We are on a cross-road to choose our future….</vt:lpstr>
      <vt:lpstr>Are we ready to innovate?</vt:lpstr>
      <vt:lpstr>PowerPointova predstavitev</vt:lpstr>
      <vt:lpstr>Project based learning</vt:lpstr>
      <vt:lpstr>TO WIN is not a priority for students joining Ecotrophelia competition, but:</vt:lpstr>
      <vt:lpstr>PowerPointova predstavitev</vt:lpstr>
      <vt:lpstr>OUR OBSERVATION of Ecotrophelia students </vt:lpstr>
      <vt:lpstr>Building entrepreneurial mindset already during education is important to bridge the gap.  </vt:lpstr>
      <vt:lpstr>PowerPointova predstavitev</vt:lpstr>
      <vt:lpstr>PowerPointova predstavitev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Administrator</dc:creator>
  <cp:lastModifiedBy>Urška Pivk Kupirovič</cp:lastModifiedBy>
  <cp:revision>178</cp:revision>
  <cp:lastPrinted>2022-09-26T15:09:43Z</cp:lastPrinted>
  <dcterms:created xsi:type="dcterms:W3CDTF">2015-03-03T21:59:40Z</dcterms:created>
  <dcterms:modified xsi:type="dcterms:W3CDTF">2023-01-24T22:11:29Z</dcterms:modified>
</cp:coreProperties>
</file>