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taskpanes.xml" ContentType="application/vnd.ms-office.webextensiontaskpanes+xml"/>
  <Override PartName="/ppt/authors.xml" ContentType="application/vnd.ms-powerpoint.authors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56" r:id="rId3"/>
    <p:sldId id="278" r:id="rId4"/>
    <p:sldId id="259" r:id="rId5"/>
    <p:sldId id="283" r:id="rId6"/>
    <p:sldId id="303" r:id="rId7"/>
  </p:sldIdLst>
  <p:sldSz cx="12192000" cy="6858000"/>
  <p:notesSz cx="9144000" cy="6858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682682C-4942-864B-B4AB-59BF481B590E}">
          <p14:sldIdLst>
            <p14:sldId id="270"/>
          </p14:sldIdLst>
        </p14:section>
        <p14:section name="Presentation" id="{C97C1E77-A965-5A43-BEC1-18A62C5C6D19}">
          <p14:sldIdLst>
            <p14:sldId id="256"/>
            <p14:sldId id="278"/>
            <p14:sldId id="259"/>
            <p14:sldId id="283"/>
            <p14:sldId id="303"/>
          </p14:sldIdLst>
        </p14:section>
        <p14:section name="OUTRO" id="{34BA0387-CFBE-304C-87D7-9ECE4405ADF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91E841-8464-8795-719C-92E879D423D3}" name="Jaklič Maja" initials="JM" userId="S::JaklicMa@nlb.si::575412d7-4b77-4dbc-be51-bf0985d0b739" providerId="AD"/>
  <p188:author id="{C098B4A3-CE0A-209F-7559-E8C447ECC0F6}" name="Južnič Miranda" initials="JM" userId="S::JuznicM@nlb.si::c673eb43-6b2b-40cc-a056-5cdeca058a51" providerId="AD"/>
  <p188:author id="{8001E5D0-9CC2-D956-2983-3CC05060A28C}" name="Polona Polak" initials="PP" userId="S::polpolak@publicisgroupe.net::3f7f887f-d9bf-4c8e-ae08-66a3c9d3ef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CC"/>
    <a:srgbClr val="FDC999"/>
    <a:srgbClr val="FCAE66"/>
    <a:srgbClr val="FB9333"/>
    <a:srgbClr val="E6F2CC"/>
    <a:srgbClr val="CEE599"/>
    <a:srgbClr val="B5D766"/>
    <a:srgbClr val="9DCA33"/>
    <a:srgbClr val="E0E0E1"/>
    <a:srgbClr val="C1C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34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91" d="100"/>
          <a:sy n="191" d="100"/>
        </p:scale>
        <p:origin x="13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73FAE-103C-9089-F046-B9EA3C5BD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4F89D-9F75-4D6A-177C-F300C50D95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519F-A477-D24B-9ACF-80E626F40195}" type="datetimeFigureOut">
              <a:rPr lang="en-SI">
                <a:latin typeface="Arial" panose="020B0604020202020204" pitchFamily="34" charset="0"/>
                <a:cs typeface="Arial" panose="020B0604020202020204" pitchFamily="34" charset="0"/>
              </a:rPr>
              <a:t>11/13/2023</a:t>
            </a:fld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36CB2-D013-FCBD-3E4C-996A6D3B6F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0CD7A-717A-201B-10A6-EEEA03D211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1A086-F175-BC41-AFA1-4E9128573FF9}" type="slidenum">
              <a:rPr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5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90729-6176-C648-A7A9-AC46DC2089A2}" type="datetimeFigureOut">
              <a:rPr lang="en-SI"/>
              <a:pPr/>
              <a:t>11/13/2023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8BEFDF-F4BA-0A4F-948E-054B1AEA6776}" type="slidenum">
              <a:rPr lang="en-SI"/>
              <a:pPr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1159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BEFDF-F4BA-0A4F-948E-054B1AEA6776}" type="slidenum">
              <a:rPr lang="en-SI" smtClean="0"/>
              <a:pPr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7364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BEFDF-F4BA-0A4F-948E-054B1AEA6776}" type="slidenum">
              <a:rPr lang="en-SI" smtClean="0"/>
              <a:pPr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901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2954-E872-36ED-F48D-5A4365A36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618743"/>
            <a:ext cx="6300638" cy="16804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B051C-AC55-3216-5E7E-17AB5D092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418743"/>
            <a:ext cx="6300638" cy="53012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996B7D-23F5-E48A-19C7-91BB9018D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2867" y="-886192"/>
            <a:ext cx="4191207" cy="419120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050F820-EAEE-AAA5-7A42-116FEC0D2C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471" y="5787010"/>
            <a:ext cx="1124729" cy="45931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8736580-51BD-77D9-2A34-6F64B830701A}"/>
              </a:ext>
            </a:extLst>
          </p:cNvPr>
          <p:cNvSpPr/>
          <p:nvPr userDrawn="1"/>
        </p:nvSpPr>
        <p:spPr>
          <a:xfrm>
            <a:off x="12192000" y="-1384300"/>
            <a:ext cx="2642839" cy="82423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121768-FC92-42E9-5AE8-857813033B9D}"/>
              </a:ext>
            </a:extLst>
          </p:cNvPr>
          <p:cNvSpPr/>
          <p:nvPr userDrawn="1"/>
        </p:nvSpPr>
        <p:spPr>
          <a:xfrm>
            <a:off x="0" y="-1384300"/>
            <a:ext cx="12192000" cy="13843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DE68D15-A993-0DF0-8048-53A777D7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37D-1364-F54D-9175-80AF7D11853D}" type="datetime3">
              <a:t>13/11/23</a:t>
            </a:fld>
            <a:endParaRPr lang="en-S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C8A5E6-3754-93CF-9815-AA501C37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812FA44-051D-0086-263F-6F5E782B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8F83-A8BA-5F41-8E67-28DD655D1BB9}" type="slidenum">
              <a:rPr lang="en-SI"/>
              <a:pPr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7347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499D-509E-F1C8-6515-C3D7A965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11014691" cy="131618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6B3B8-F92F-D3E3-A595-7AFC8A591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127401"/>
            <a:ext cx="11014691" cy="4037872"/>
          </a:xfrm>
        </p:spPr>
        <p:txBody>
          <a:bodyPr numCol="2" spcCol="720000"/>
          <a:lstStyle>
            <a:lvl1pPr marL="0" indent="0" algn="just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2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73EC-37A0-FB37-2C8F-3966E1E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50476"/>
            <a:ext cx="11078841" cy="859200"/>
          </a:xfrm>
          <a:prstGeom prst="rect">
            <a:avLst/>
          </a:prstGeom>
        </p:spPr>
        <p:txBody>
          <a:bodyPr tIns="90000" anchor="b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A8B5-F959-C41C-EC3E-C5E06185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8" y="1566448"/>
            <a:ext cx="54036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288CE-C61E-236C-3FE3-25A45504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562850"/>
            <a:ext cx="5370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8336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A8B5-F959-C41C-EC3E-C5E06185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575972"/>
            <a:ext cx="3279526" cy="456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288CE-C61E-236C-3FE3-25A45504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7662" y="1572374"/>
            <a:ext cx="3581400" cy="456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217572C-AA45-6A56-7307-177DDE7DC77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37440" y="1572374"/>
            <a:ext cx="3581400" cy="456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1C9A96-A27B-DB5B-642B-0ECBD4F7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50476"/>
            <a:ext cx="11078841" cy="859200"/>
          </a:xfrm>
          <a:prstGeom prst="rect">
            <a:avLst/>
          </a:prstGeom>
        </p:spPr>
        <p:txBody>
          <a:bodyPr tIns="90000" anchor="b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253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E921-E805-B470-2251-962F40FA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0000"/>
            <a:ext cx="11078841" cy="1325563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8792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E921-E805-B470-2251-962F40FA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48" y="340122"/>
            <a:ext cx="10926442" cy="8426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010F1DF5-0E4F-5D9F-B648-9E423E56F60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92399" y="1511300"/>
            <a:ext cx="10836991" cy="483980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698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8984AE-8FBD-3733-8D0D-3928171C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 tIns="720000"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357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08180-9BC8-2152-D944-FD1DD7331B24}"/>
              </a:ext>
            </a:extLst>
          </p:cNvPr>
          <p:cNvSpPr txBox="1"/>
          <p:nvPr userDrawn="1"/>
        </p:nvSpPr>
        <p:spPr>
          <a:xfrm>
            <a:off x="2980452" y="1319221"/>
            <a:ext cx="108468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SI" sz="15000" b="1" dirty="0">
                <a:solidFill>
                  <a:srgbClr val="230078"/>
                </a:solidFill>
                <a:effectLst/>
                <a:latin typeface="Arial" panose="020B0604020202020204" pitchFamily="34" charset="0"/>
              </a:rPr>
              <a:t>”</a:t>
            </a:r>
            <a:endParaRPr lang="en-SI" sz="15000" dirty="0">
              <a:solidFill>
                <a:srgbClr val="23007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F0DFA-BB2D-D030-D0F9-559EBC8E7DB9}"/>
              </a:ext>
            </a:extLst>
          </p:cNvPr>
          <p:cNvSpPr txBox="1"/>
          <p:nvPr userDrawn="1"/>
        </p:nvSpPr>
        <p:spPr>
          <a:xfrm>
            <a:off x="8092100" y="3970589"/>
            <a:ext cx="8071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SI" sz="15000" b="1" dirty="0">
                <a:solidFill>
                  <a:srgbClr val="230078"/>
                </a:solidFill>
                <a:effectLst/>
                <a:latin typeface="Arial" panose="020B0604020202020204" pitchFamily="34" charset="0"/>
              </a:rPr>
              <a:t>“</a:t>
            </a:r>
            <a:endParaRPr lang="en-SI" sz="15000" dirty="0">
              <a:solidFill>
                <a:srgbClr val="23007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381CD1-E135-B98F-1CD5-842BB5B74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000" y="1269000"/>
            <a:ext cx="4320000" cy="4320000"/>
          </a:xfrm>
          <a:prstGeom prst="ellipse">
            <a:avLst/>
          </a:prstGeom>
          <a:solidFill>
            <a:srgbClr val="230078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69474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B9BC23-8713-0DAD-3BC2-A0025C199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860" y="1738510"/>
            <a:ext cx="940244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0078"/>
                </a:solidFill>
              </a:defRPr>
            </a:lvl1pPr>
          </a:lstStyle>
          <a:p>
            <a:r>
              <a:rPr lang="en-GB"/>
              <a:t>Click to add quote</a:t>
            </a:r>
            <a:endParaRPr lang="en-S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200738-E54B-722E-3353-D74B9D3F3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2666" y="3240979"/>
            <a:ext cx="5943600" cy="3760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A597A-934D-8CB5-432A-726AE156974A}"/>
              </a:ext>
            </a:extLst>
          </p:cNvPr>
          <p:cNvSpPr txBox="1"/>
          <p:nvPr userDrawn="1"/>
        </p:nvSpPr>
        <p:spPr>
          <a:xfrm>
            <a:off x="982666" y="4833385"/>
            <a:ext cx="108468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SI" sz="15000" b="1" dirty="0">
                <a:solidFill>
                  <a:srgbClr val="230078"/>
                </a:solidFill>
                <a:effectLst/>
                <a:latin typeface="Arial" panose="020B0604020202020204" pitchFamily="34" charset="0"/>
              </a:rPr>
              <a:t>”</a:t>
            </a:r>
            <a:endParaRPr lang="en-SI" sz="15000" dirty="0">
              <a:solidFill>
                <a:srgbClr val="23007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99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9">
            <a:extLst>
              <a:ext uri="{FF2B5EF4-FFF2-40B4-BE49-F238E27FC236}">
                <a16:creationId xmlns:a16="http://schemas.microsoft.com/office/drawing/2014/main" id="{8908296A-ED47-A9D7-59FF-99C29C8035CE}"/>
              </a:ext>
            </a:extLst>
          </p:cNvPr>
          <p:cNvSpPr>
            <a:spLocks noChangeAspect="1"/>
          </p:cNvSpPr>
          <p:nvPr userDrawn="1"/>
        </p:nvSpPr>
        <p:spPr>
          <a:xfrm rot="5400000" flipV="1">
            <a:off x="-2874960" y="-10006012"/>
            <a:ext cx="17941923" cy="12192003"/>
          </a:xfrm>
          <a:custGeom>
            <a:avLst/>
            <a:gdLst>
              <a:gd name="connsiteX0" fmla="*/ 0 w 10092331"/>
              <a:gd name="connsiteY0" fmla="*/ 6858000 h 6858000"/>
              <a:gd name="connsiteX1" fmla="*/ 8955142 w 10092331"/>
              <a:gd name="connsiteY1" fmla="*/ 6858000 h 6858000"/>
              <a:gd name="connsiteX2" fmla="*/ 10092332 w 10092331"/>
              <a:gd name="connsiteY2" fmla="*/ 2438400 h 6858000"/>
              <a:gd name="connsiteX3" fmla="*/ 9763476 w 10092331"/>
              <a:gd name="connsiteY3" fmla="*/ 0 h 6858000"/>
              <a:gd name="connsiteX4" fmla="*/ 0 w 10092331"/>
              <a:gd name="connsiteY4" fmla="*/ 0 h 6858000"/>
              <a:gd name="connsiteX5" fmla="*/ 0 w 1009233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2331" h="6858000">
                <a:moveTo>
                  <a:pt x="0" y="6858000"/>
                </a:moveTo>
                <a:lnTo>
                  <a:pt x="8955142" y="6858000"/>
                </a:lnTo>
                <a:cubicBezTo>
                  <a:pt x="9679691" y="5547995"/>
                  <a:pt x="10092332" y="4041394"/>
                  <a:pt x="10092332" y="2438400"/>
                </a:cubicBezTo>
                <a:cubicBezTo>
                  <a:pt x="10092332" y="1593977"/>
                  <a:pt x="9977698" y="776288"/>
                  <a:pt x="9763476" y="0"/>
                </a:cubicBez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30078"/>
          </a:solidFill>
          <a:ln w="6344" cap="flat">
            <a:noFill/>
            <a:prstDash val="solid"/>
            <a:miter/>
          </a:ln>
          <a:effectLst>
            <a:outerShdw dist="38100" dir="5400000" algn="l" rotWithShape="0">
              <a:schemeClr val="bg1"/>
            </a:outerShdw>
          </a:effectLst>
        </p:spPr>
        <p:txBody>
          <a:bodyPr rtlCol="0" anchor="ctr"/>
          <a:lstStyle/>
          <a:p>
            <a:endParaRPr lang="en-S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CE5D2-E7AC-E99C-5A41-99BC6E567718}"/>
              </a:ext>
            </a:extLst>
          </p:cNvPr>
          <p:cNvSpPr/>
          <p:nvPr userDrawn="1"/>
        </p:nvSpPr>
        <p:spPr>
          <a:xfrm>
            <a:off x="-2642839" y="-107576"/>
            <a:ext cx="2642839" cy="70866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AAF9F2-FDB0-5D39-C3DC-C24DFBDE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35" y="1921192"/>
            <a:ext cx="9050730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056CE3-DB06-C1A9-5601-3B06CC970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6071" y="5753124"/>
            <a:ext cx="1207708" cy="4932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15A9243-67F4-A74A-3E82-FA56014F8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681" y="3111382"/>
            <a:ext cx="6300638" cy="5301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2B2287-BDB4-3C15-5E6B-E72FF8A70F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221" y="6020141"/>
            <a:ext cx="2901756" cy="313932"/>
          </a:xfrm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3B9C32-8DA8-BE28-1EA8-881E5AEAB3CB}"/>
              </a:ext>
            </a:extLst>
          </p:cNvPr>
          <p:cNvSpPr/>
          <p:nvPr userDrawn="1"/>
        </p:nvSpPr>
        <p:spPr>
          <a:xfrm rot="5400000">
            <a:off x="-647700" y="-12839700"/>
            <a:ext cx="13487400" cy="121920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504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2954-E872-36ED-F48D-5A4365A36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607318"/>
            <a:ext cx="6300638" cy="16804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>
                <a:solidFill>
                  <a:srgbClr val="2300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B051C-AC55-3216-5E7E-17AB5D092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407318"/>
            <a:ext cx="6300638" cy="53012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2300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996B7D-23F5-E48A-19C7-91BB9018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2867" y="-886192"/>
            <a:ext cx="4191207" cy="419120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050F820-EAEE-AAA5-7A42-116FEC0D2C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1471" y="5787010"/>
            <a:ext cx="1124729" cy="45931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8736580-51BD-77D9-2A34-6F64B830701A}"/>
              </a:ext>
            </a:extLst>
          </p:cNvPr>
          <p:cNvSpPr/>
          <p:nvPr userDrawn="1"/>
        </p:nvSpPr>
        <p:spPr>
          <a:xfrm>
            <a:off x="12192000" y="-1384300"/>
            <a:ext cx="2642839" cy="82423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121768-FC92-42E9-5AE8-857813033B9D}"/>
              </a:ext>
            </a:extLst>
          </p:cNvPr>
          <p:cNvSpPr/>
          <p:nvPr userDrawn="1"/>
        </p:nvSpPr>
        <p:spPr>
          <a:xfrm>
            <a:off x="0" y="-1384300"/>
            <a:ext cx="12192000" cy="13843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8622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27952B-2022-22F5-8E0E-A3ADFC9FD4EB}"/>
              </a:ext>
            </a:extLst>
          </p:cNvPr>
          <p:cNvSpPr/>
          <p:nvPr userDrawn="1"/>
        </p:nvSpPr>
        <p:spPr>
          <a:xfrm>
            <a:off x="2127551" y="623943"/>
            <a:ext cx="1043492" cy="104349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8C7AE6-7DD8-15E8-9454-7245769EE706}"/>
              </a:ext>
            </a:extLst>
          </p:cNvPr>
          <p:cNvSpPr/>
          <p:nvPr userDrawn="1"/>
        </p:nvSpPr>
        <p:spPr>
          <a:xfrm>
            <a:off x="2127551" y="3729168"/>
            <a:ext cx="1043492" cy="1043492"/>
          </a:xfrm>
          <a:prstGeom prst="ellipse">
            <a:avLst/>
          </a:prstGeom>
          <a:solidFill>
            <a:srgbClr val="84BD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83F25-A63B-C4B2-3460-947E6C1FC550}"/>
              </a:ext>
            </a:extLst>
          </p:cNvPr>
          <p:cNvSpPr/>
          <p:nvPr userDrawn="1"/>
        </p:nvSpPr>
        <p:spPr>
          <a:xfrm>
            <a:off x="2127551" y="5214471"/>
            <a:ext cx="1043492" cy="1043492"/>
          </a:xfrm>
          <a:prstGeom prst="ellipse">
            <a:avLst/>
          </a:prstGeom>
          <a:solidFill>
            <a:srgbClr val="FA78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B3C520-CCE1-1EEF-5358-F9819BA3AAA2}"/>
              </a:ext>
            </a:extLst>
          </p:cNvPr>
          <p:cNvSpPr/>
          <p:nvPr userDrawn="1"/>
        </p:nvSpPr>
        <p:spPr>
          <a:xfrm>
            <a:off x="2127551" y="2111786"/>
            <a:ext cx="1043492" cy="1043492"/>
          </a:xfrm>
          <a:prstGeom prst="ellipse">
            <a:avLst/>
          </a:prstGeom>
          <a:solidFill>
            <a:srgbClr val="63666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B9A69B-E2C6-BB60-457D-2051AA115797}"/>
              </a:ext>
            </a:extLst>
          </p:cNvPr>
          <p:cNvSpPr/>
          <p:nvPr userDrawn="1"/>
        </p:nvSpPr>
        <p:spPr>
          <a:xfrm>
            <a:off x="3763311" y="623943"/>
            <a:ext cx="1043492" cy="1043492"/>
          </a:xfrm>
          <a:prstGeom prst="ellipse">
            <a:avLst/>
          </a:prstGeom>
          <a:solidFill>
            <a:srgbClr val="4F33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C6DB9E-7C52-A238-C515-2B78E6B869E8}"/>
              </a:ext>
            </a:extLst>
          </p:cNvPr>
          <p:cNvSpPr/>
          <p:nvPr userDrawn="1"/>
        </p:nvSpPr>
        <p:spPr>
          <a:xfrm>
            <a:off x="5399071" y="623943"/>
            <a:ext cx="1043492" cy="1043492"/>
          </a:xfrm>
          <a:prstGeom prst="ellipse">
            <a:avLst/>
          </a:prstGeom>
          <a:solidFill>
            <a:srgbClr val="7B66A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28809A-CD9E-0F77-A6CF-7AE34904DFAA}"/>
              </a:ext>
            </a:extLst>
          </p:cNvPr>
          <p:cNvSpPr/>
          <p:nvPr userDrawn="1"/>
        </p:nvSpPr>
        <p:spPr>
          <a:xfrm>
            <a:off x="7034831" y="623943"/>
            <a:ext cx="1043492" cy="1043492"/>
          </a:xfrm>
          <a:prstGeom prst="ellipse">
            <a:avLst/>
          </a:prstGeom>
          <a:solidFill>
            <a:srgbClr val="A799C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8FD50B-CA07-6C5B-CB01-2F96F86D111F}"/>
              </a:ext>
            </a:extLst>
          </p:cNvPr>
          <p:cNvSpPr/>
          <p:nvPr userDrawn="1"/>
        </p:nvSpPr>
        <p:spPr>
          <a:xfrm>
            <a:off x="8651613" y="623943"/>
            <a:ext cx="1043492" cy="1043492"/>
          </a:xfrm>
          <a:prstGeom prst="ellipse">
            <a:avLst/>
          </a:prstGeom>
          <a:solidFill>
            <a:srgbClr val="D3CCE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957A39-3E41-0D4F-067B-ADD48B06B091}"/>
              </a:ext>
            </a:extLst>
          </p:cNvPr>
          <p:cNvSpPr/>
          <p:nvPr userDrawn="1"/>
        </p:nvSpPr>
        <p:spPr>
          <a:xfrm>
            <a:off x="3763311" y="2111786"/>
            <a:ext cx="1043492" cy="1043492"/>
          </a:xfrm>
          <a:prstGeom prst="ellipse">
            <a:avLst/>
          </a:prstGeom>
          <a:solidFill>
            <a:srgbClr val="82858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FF35D9-B458-5EA4-AB7E-25783FB7EE70}"/>
              </a:ext>
            </a:extLst>
          </p:cNvPr>
          <p:cNvSpPr/>
          <p:nvPr userDrawn="1"/>
        </p:nvSpPr>
        <p:spPr>
          <a:xfrm>
            <a:off x="5399071" y="2111786"/>
            <a:ext cx="1043492" cy="1043492"/>
          </a:xfrm>
          <a:prstGeom prst="ellipse">
            <a:avLst/>
          </a:prstGeom>
          <a:solidFill>
            <a:srgbClr val="A1A3A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1D4E49-5CA1-45D6-C700-749B694299B4}"/>
              </a:ext>
            </a:extLst>
          </p:cNvPr>
          <p:cNvSpPr/>
          <p:nvPr userDrawn="1"/>
        </p:nvSpPr>
        <p:spPr>
          <a:xfrm>
            <a:off x="7034831" y="2111786"/>
            <a:ext cx="1043492" cy="1043492"/>
          </a:xfrm>
          <a:prstGeom prst="ellipse">
            <a:avLst/>
          </a:prstGeom>
          <a:solidFill>
            <a:srgbClr val="C1C2C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F04635-016A-F5F6-436A-540D3B1BEC3E}"/>
              </a:ext>
            </a:extLst>
          </p:cNvPr>
          <p:cNvSpPr/>
          <p:nvPr userDrawn="1"/>
        </p:nvSpPr>
        <p:spPr>
          <a:xfrm>
            <a:off x="8651613" y="2111786"/>
            <a:ext cx="1043492" cy="1043492"/>
          </a:xfrm>
          <a:prstGeom prst="ellipse">
            <a:avLst/>
          </a:prstGeom>
          <a:solidFill>
            <a:srgbClr val="E0E0E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6256D4-6739-45E3-ED8B-3CF9DDFD3E0C}"/>
              </a:ext>
            </a:extLst>
          </p:cNvPr>
          <p:cNvSpPr/>
          <p:nvPr userDrawn="1"/>
        </p:nvSpPr>
        <p:spPr>
          <a:xfrm>
            <a:off x="3763311" y="3729168"/>
            <a:ext cx="1043492" cy="1043492"/>
          </a:xfrm>
          <a:prstGeom prst="ellipse">
            <a:avLst/>
          </a:prstGeom>
          <a:solidFill>
            <a:srgbClr val="9DCA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8D86ED-F92F-FD07-A0ED-0407D2AF4661}"/>
              </a:ext>
            </a:extLst>
          </p:cNvPr>
          <p:cNvSpPr/>
          <p:nvPr userDrawn="1"/>
        </p:nvSpPr>
        <p:spPr>
          <a:xfrm>
            <a:off x="5399071" y="3729168"/>
            <a:ext cx="1043492" cy="1043492"/>
          </a:xfrm>
          <a:prstGeom prst="ellipse">
            <a:avLst/>
          </a:prstGeom>
          <a:solidFill>
            <a:srgbClr val="B5D7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D130D6-8DF6-0897-B7C7-D1C03B49FB94}"/>
              </a:ext>
            </a:extLst>
          </p:cNvPr>
          <p:cNvSpPr/>
          <p:nvPr userDrawn="1"/>
        </p:nvSpPr>
        <p:spPr>
          <a:xfrm>
            <a:off x="7034831" y="3729168"/>
            <a:ext cx="1043492" cy="1043492"/>
          </a:xfrm>
          <a:prstGeom prst="ellipse">
            <a:avLst/>
          </a:prstGeom>
          <a:solidFill>
            <a:srgbClr val="CEE5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C24A82-6C5D-4B1A-DB26-5EB156084262}"/>
              </a:ext>
            </a:extLst>
          </p:cNvPr>
          <p:cNvSpPr/>
          <p:nvPr userDrawn="1"/>
        </p:nvSpPr>
        <p:spPr>
          <a:xfrm>
            <a:off x="8650271" y="3729168"/>
            <a:ext cx="1043492" cy="1043492"/>
          </a:xfrm>
          <a:prstGeom prst="ellipse">
            <a:avLst/>
          </a:prstGeom>
          <a:solidFill>
            <a:srgbClr val="E6F2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781891-1A03-616A-6BC8-5B04ACF5897C}"/>
              </a:ext>
            </a:extLst>
          </p:cNvPr>
          <p:cNvSpPr/>
          <p:nvPr userDrawn="1"/>
        </p:nvSpPr>
        <p:spPr>
          <a:xfrm>
            <a:off x="3763311" y="5214471"/>
            <a:ext cx="1043492" cy="1043492"/>
          </a:xfrm>
          <a:prstGeom prst="ellipse">
            <a:avLst/>
          </a:prstGeom>
          <a:solidFill>
            <a:srgbClr val="FB93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D05FEB-39C2-E3B6-DDFB-B4C398133F65}"/>
              </a:ext>
            </a:extLst>
          </p:cNvPr>
          <p:cNvSpPr/>
          <p:nvPr userDrawn="1"/>
        </p:nvSpPr>
        <p:spPr>
          <a:xfrm>
            <a:off x="5399071" y="5214471"/>
            <a:ext cx="1043492" cy="1043492"/>
          </a:xfrm>
          <a:prstGeom prst="ellipse">
            <a:avLst/>
          </a:prstGeom>
          <a:solidFill>
            <a:srgbClr val="FCAE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FCBCC9-8F77-96C7-9278-7D3F28D70640}"/>
              </a:ext>
            </a:extLst>
          </p:cNvPr>
          <p:cNvSpPr/>
          <p:nvPr userDrawn="1"/>
        </p:nvSpPr>
        <p:spPr>
          <a:xfrm>
            <a:off x="7034831" y="5214471"/>
            <a:ext cx="1043492" cy="1043492"/>
          </a:xfrm>
          <a:prstGeom prst="ellipse">
            <a:avLst/>
          </a:prstGeom>
          <a:solidFill>
            <a:srgbClr val="FDC9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F17D52-6888-0132-0BF2-117986DF23DA}"/>
              </a:ext>
            </a:extLst>
          </p:cNvPr>
          <p:cNvSpPr/>
          <p:nvPr userDrawn="1"/>
        </p:nvSpPr>
        <p:spPr>
          <a:xfrm>
            <a:off x="8670591" y="5214471"/>
            <a:ext cx="1043492" cy="1043492"/>
          </a:xfrm>
          <a:prstGeom prst="ellipse">
            <a:avLst/>
          </a:prstGeom>
          <a:solidFill>
            <a:srgbClr val="FEE4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SI" sz="1600" dirty="0">
              <a:solidFill>
                <a:srgbClr val="ECECE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416419-4D10-7ADF-AD38-85492C0DD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4616" y="-10757"/>
            <a:ext cx="4527994" cy="6899150"/>
          </a:xfrm>
          <a:custGeom>
            <a:avLst/>
            <a:gdLst>
              <a:gd name="connsiteX0" fmla="*/ 760655 w 5315724"/>
              <a:gd name="connsiteY0" fmla="*/ 0 h 6858000"/>
              <a:gd name="connsiteX1" fmla="*/ 5315724 w 5315724"/>
              <a:gd name="connsiteY1" fmla="*/ 0 h 6858000"/>
              <a:gd name="connsiteX2" fmla="*/ 5315724 w 5315724"/>
              <a:gd name="connsiteY2" fmla="*/ 6858000 h 6858000"/>
              <a:gd name="connsiteX3" fmla="*/ 0 w 5315724"/>
              <a:gd name="connsiteY3" fmla="*/ 6858000 h 6858000"/>
              <a:gd name="connsiteX4" fmla="*/ 201776 w 5315724"/>
              <a:gd name="connsiteY4" fmla="*/ 6464037 h 6858000"/>
              <a:gd name="connsiteX5" fmla="*/ 1105728 w 5315724"/>
              <a:gd name="connsiteY5" fmla="*/ 2489824 h 6858000"/>
              <a:gd name="connsiteX6" fmla="*/ 817131 w 5315724"/>
              <a:gd name="connsiteY6" fmla="*/ 198883 h 6858000"/>
              <a:gd name="connsiteX0" fmla="*/ 760655 w 5315724"/>
              <a:gd name="connsiteY0" fmla="*/ 21515 h 6879515"/>
              <a:gd name="connsiteX1" fmla="*/ 3809653 w 5315724"/>
              <a:gd name="connsiteY1" fmla="*/ 0 h 6879515"/>
              <a:gd name="connsiteX2" fmla="*/ 5315724 w 5315724"/>
              <a:gd name="connsiteY2" fmla="*/ 6879515 h 6879515"/>
              <a:gd name="connsiteX3" fmla="*/ 0 w 5315724"/>
              <a:gd name="connsiteY3" fmla="*/ 6879515 h 6879515"/>
              <a:gd name="connsiteX4" fmla="*/ 201776 w 5315724"/>
              <a:gd name="connsiteY4" fmla="*/ 6485552 h 6879515"/>
              <a:gd name="connsiteX5" fmla="*/ 1105728 w 5315724"/>
              <a:gd name="connsiteY5" fmla="*/ 2511339 h 6879515"/>
              <a:gd name="connsiteX6" fmla="*/ 817131 w 5315724"/>
              <a:gd name="connsiteY6" fmla="*/ 220398 h 6879515"/>
              <a:gd name="connsiteX7" fmla="*/ 760655 w 5315724"/>
              <a:gd name="connsiteY7" fmla="*/ 21515 h 6879515"/>
              <a:gd name="connsiteX0" fmla="*/ 760655 w 5315724"/>
              <a:gd name="connsiteY0" fmla="*/ 0 h 6858000"/>
              <a:gd name="connsiteX1" fmla="*/ 4476627 w 5315724"/>
              <a:gd name="connsiteY1" fmla="*/ 1 h 6858000"/>
              <a:gd name="connsiteX2" fmla="*/ 5315724 w 5315724"/>
              <a:gd name="connsiteY2" fmla="*/ 6858000 h 6858000"/>
              <a:gd name="connsiteX3" fmla="*/ 0 w 5315724"/>
              <a:gd name="connsiteY3" fmla="*/ 6858000 h 6858000"/>
              <a:gd name="connsiteX4" fmla="*/ 201776 w 5315724"/>
              <a:gd name="connsiteY4" fmla="*/ 6464037 h 6858000"/>
              <a:gd name="connsiteX5" fmla="*/ 1105728 w 5315724"/>
              <a:gd name="connsiteY5" fmla="*/ 2489824 h 6858000"/>
              <a:gd name="connsiteX6" fmla="*/ 817131 w 5315724"/>
              <a:gd name="connsiteY6" fmla="*/ 198883 h 6858000"/>
              <a:gd name="connsiteX7" fmla="*/ 760655 w 5315724"/>
              <a:gd name="connsiteY7" fmla="*/ 0 h 6858000"/>
              <a:gd name="connsiteX0" fmla="*/ 760655 w 4594961"/>
              <a:gd name="connsiteY0" fmla="*/ 0 h 6901030"/>
              <a:gd name="connsiteX1" fmla="*/ 4476627 w 4594961"/>
              <a:gd name="connsiteY1" fmla="*/ 1 h 6901030"/>
              <a:gd name="connsiteX2" fmla="*/ 4594961 w 4594961"/>
              <a:gd name="connsiteY2" fmla="*/ 6901030 h 6901030"/>
              <a:gd name="connsiteX3" fmla="*/ 0 w 4594961"/>
              <a:gd name="connsiteY3" fmla="*/ 6858000 h 6901030"/>
              <a:gd name="connsiteX4" fmla="*/ 201776 w 4594961"/>
              <a:gd name="connsiteY4" fmla="*/ 6464037 h 6901030"/>
              <a:gd name="connsiteX5" fmla="*/ 1105728 w 4594961"/>
              <a:gd name="connsiteY5" fmla="*/ 2489824 h 6901030"/>
              <a:gd name="connsiteX6" fmla="*/ 817131 w 4594961"/>
              <a:gd name="connsiteY6" fmla="*/ 198883 h 6901030"/>
              <a:gd name="connsiteX7" fmla="*/ 760655 w 4594961"/>
              <a:gd name="connsiteY7" fmla="*/ 0 h 6901030"/>
              <a:gd name="connsiteX0" fmla="*/ 760655 w 4476627"/>
              <a:gd name="connsiteY0" fmla="*/ 0 h 6858000"/>
              <a:gd name="connsiteX1" fmla="*/ 4476627 w 4476627"/>
              <a:gd name="connsiteY1" fmla="*/ 1 h 6858000"/>
              <a:gd name="connsiteX2" fmla="*/ 4100109 w 4476627"/>
              <a:gd name="connsiteY2" fmla="*/ 6814969 h 6858000"/>
              <a:gd name="connsiteX3" fmla="*/ 0 w 4476627"/>
              <a:gd name="connsiteY3" fmla="*/ 6858000 h 6858000"/>
              <a:gd name="connsiteX4" fmla="*/ 201776 w 4476627"/>
              <a:gd name="connsiteY4" fmla="*/ 6464037 h 6858000"/>
              <a:gd name="connsiteX5" fmla="*/ 1105728 w 4476627"/>
              <a:gd name="connsiteY5" fmla="*/ 2489824 h 6858000"/>
              <a:gd name="connsiteX6" fmla="*/ 817131 w 4476627"/>
              <a:gd name="connsiteY6" fmla="*/ 198883 h 6858000"/>
              <a:gd name="connsiteX7" fmla="*/ 760655 w 4476627"/>
              <a:gd name="connsiteY7" fmla="*/ 0 h 6858000"/>
              <a:gd name="connsiteX0" fmla="*/ 760655 w 4508900"/>
              <a:gd name="connsiteY0" fmla="*/ 0 h 6879515"/>
              <a:gd name="connsiteX1" fmla="*/ 4476627 w 4508900"/>
              <a:gd name="connsiteY1" fmla="*/ 1 h 6879515"/>
              <a:gd name="connsiteX2" fmla="*/ 4508900 w 4508900"/>
              <a:gd name="connsiteY2" fmla="*/ 6879515 h 6879515"/>
              <a:gd name="connsiteX3" fmla="*/ 0 w 4508900"/>
              <a:gd name="connsiteY3" fmla="*/ 6858000 h 6879515"/>
              <a:gd name="connsiteX4" fmla="*/ 201776 w 4508900"/>
              <a:gd name="connsiteY4" fmla="*/ 6464037 h 6879515"/>
              <a:gd name="connsiteX5" fmla="*/ 1105728 w 4508900"/>
              <a:gd name="connsiteY5" fmla="*/ 2489824 h 6879515"/>
              <a:gd name="connsiteX6" fmla="*/ 817131 w 4508900"/>
              <a:gd name="connsiteY6" fmla="*/ 198883 h 6879515"/>
              <a:gd name="connsiteX7" fmla="*/ 760655 w 4508900"/>
              <a:gd name="connsiteY7" fmla="*/ 0 h 6879515"/>
              <a:gd name="connsiteX0" fmla="*/ 760655 w 4508900"/>
              <a:gd name="connsiteY0" fmla="*/ 10757 h 6890272"/>
              <a:gd name="connsiteX1" fmla="*/ 4498142 w 4508900"/>
              <a:gd name="connsiteY1" fmla="*/ 0 h 6890272"/>
              <a:gd name="connsiteX2" fmla="*/ 4508900 w 4508900"/>
              <a:gd name="connsiteY2" fmla="*/ 6890272 h 6890272"/>
              <a:gd name="connsiteX3" fmla="*/ 0 w 4508900"/>
              <a:gd name="connsiteY3" fmla="*/ 6868757 h 6890272"/>
              <a:gd name="connsiteX4" fmla="*/ 201776 w 4508900"/>
              <a:gd name="connsiteY4" fmla="*/ 6474794 h 6890272"/>
              <a:gd name="connsiteX5" fmla="*/ 1105728 w 4508900"/>
              <a:gd name="connsiteY5" fmla="*/ 2500581 h 6890272"/>
              <a:gd name="connsiteX6" fmla="*/ 817131 w 4508900"/>
              <a:gd name="connsiteY6" fmla="*/ 209640 h 6890272"/>
              <a:gd name="connsiteX7" fmla="*/ 760655 w 4508900"/>
              <a:gd name="connsiteY7" fmla="*/ 10757 h 6890272"/>
              <a:gd name="connsiteX0" fmla="*/ 760655 w 4524775"/>
              <a:gd name="connsiteY0" fmla="*/ 10757 h 6890272"/>
              <a:gd name="connsiteX1" fmla="*/ 4524775 w 4524775"/>
              <a:gd name="connsiteY1" fmla="*/ 0 h 6890272"/>
              <a:gd name="connsiteX2" fmla="*/ 4508900 w 4524775"/>
              <a:gd name="connsiteY2" fmla="*/ 6890272 h 6890272"/>
              <a:gd name="connsiteX3" fmla="*/ 0 w 4524775"/>
              <a:gd name="connsiteY3" fmla="*/ 6868757 h 6890272"/>
              <a:gd name="connsiteX4" fmla="*/ 201776 w 4524775"/>
              <a:gd name="connsiteY4" fmla="*/ 6474794 h 6890272"/>
              <a:gd name="connsiteX5" fmla="*/ 1105728 w 4524775"/>
              <a:gd name="connsiteY5" fmla="*/ 2500581 h 6890272"/>
              <a:gd name="connsiteX6" fmla="*/ 817131 w 4524775"/>
              <a:gd name="connsiteY6" fmla="*/ 209640 h 6890272"/>
              <a:gd name="connsiteX7" fmla="*/ 760655 w 4524775"/>
              <a:gd name="connsiteY7" fmla="*/ 10757 h 6890272"/>
              <a:gd name="connsiteX0" fmla="*/ 760655 w 4524775"/>
              <a:gd name="connsiteY0" fmla="*/ 10757 h 6890272"/>
              <a:gd name="connsiteX1" fmla="*/ 4524775 w 4524775"/>
              <a:gd name="connsiteY1" fmla="*/ 0 h 6890272"/>
              <a:gd name="connsiteX2" fmla="*/ 4508900 w 4524775"/>
              <a:gd name="connsiteY2" fmla="*/ 6890272 h 6890272"/>
              <a:gd name="connsiteX3" fmla="*/ 0 w 4524775"/>
              <a:gd name="connsiteY3" fmla="*/ 6868757 h 6890272"/>
              <a:gd name="connsiteX4" fmla="*/ 201776 w 4524775"/>
              <a:gd name="connsiteY4" fmla="*/ 6474794 h 6890272"/>
              <a:gd name="connsiteX5" fmla="*/ 1105728 w 4524775"/>
              <a:gd name="connsiteY5" fmla="*/ 2500581 h 6890272"/>
              <a:gd name="connsiteX6" fmla="*/ 817131 w 4524775"/>
              <a:gd name="connsiteY6" fmla="*/ 209640 h 6890272"/>
              <a:gd name="connsiteX7" fmla="*/ 760655 w 4524775"/>
              <a:gd name="connsiteY7" fmla="*/ 10757 h 6890272"/>
              <a:gd name="connsiteX0" fmla="*/ 760655 w 4527994"/>
              <a:gd name="connsiteY0" fmla="*/ 10757 h 6899150"/>
              <a:gd name="connsiteX1" fmla="*/ 4524775 w 4527994"/>
              <a:gd name="connsiteY1" fmla="*/ 0 h 6899150"/>
              <a:gd name="connsiteX2" fmla="*/ 4526655 w 4527994"/>
              <a:gd name="connsiteY2" fmla="*/ 6899150 h 6899150"/>
              <a:gd name="connsiteX3" fmla="*/ 0 w 4527994"/>
              <a:gd name="connsiteY3" fmla="*/ 6868757 h 6899150"/>
              <a:gd name="connsiteX4" fmla="*/ 201776 w 4527994"/>
              <a:gd name="connsiteY4" fmla="*/ 6474794 h 6899150"/>
              <a:gd name="connsiteX5" fmla="*/ 1105728 w 4527994"/>
              <a:gd name="connsiteY5" fmla="*/ 2500581 h 6899150"/>
              <a:gd name="connsiteX6" fmla="*/ 817131 w 4527994"/>
              <a:gd name="connsiteY6" fmla="*/ 209640 h 6899150"/>
              <a:gd name="connsiteX7" fmla="*/ 760655 w 4527994"/>
              <a:gd name="connsiteY7" fmla="*/ 10757 h 689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7994" h="6899150">
                <a:moveTo>
                  <a:pt x="760655" y="10757"/>
                </a:moveTo>
                <a:lnTo>
                  <a:pt x="4524775" y="0"/>
                </a:lnTo>
                <a:cubicBezTo>
                  <a:pt x="4519483" y="2296757"/>
                  <a:pt x="4531947" y="4602393"/>
                  <a:pt x="4526655" y="6899150"/>
                </a:cubicBezTo>
                <a:lnTo>
                  <a:pt x="0" y="6868757"/>
                </a:lnTo>
                <a:lnTo>
                  <a:pt x="201776" y="6474794"/>
                </a:lnTo>
                <a:cubicBezTo>
                  <a:pt x="781084" y="5272535"/>
                  <a:pt x="1105728" y="3924470"/>
                  <a:pt x="1105728" y="2500581"/>
                </a:cubicBezTo>
                <a:cubicBezTo>
                  <a:pt x="1105728" y="1709532"/>
                  <a:pt x="1005529" y="941885"/>
                  <a:pt x="817131" y="209640"/>
                </a:cubicBezTo>
                <a:lnTo>
                  <a:pt x="760655" y="1075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tIns="1126800" anchor="t" anchorCtr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CE5D2-E7AC-E99C-5A41-99BC6E567718}"/>
              </a:ext>
            </a:extLst>
          </p:cNvPr>
          <p:cNvSpPr/>
          <p:nvPr userDrawn="1"/>
        </p:nvSpPr>
        <p:spPr>
          <a:xfrm>
            <a:off x="-2642839" y="-107576"/>
            <a:ext cx="2642839" cy="70866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AAF9F2-FDB0-5D39-C3DC-C24DFBDE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1" y="2855584"/>
            <a:ext cx="7488878" cy="70788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396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"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 of credit card on keyboard">
            <a:extLst>
              <a:ext uri="{FF2B5EF4-FFF2-40B4-BE49-F238E27FC236}">
                <a16:creationId xmlns:a16="http://schemas.microsoft.com/office/drawing/2014/main" id="{5333445E-52B3-392E-12FB-7C209D705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0691" y="-11201399"/>
            <a:ext cx="978130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AAF9F2-FDB0-5D39-C3DC-C24DFBDE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1" y="2855584"/>
            <a:ext cx="6034215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8B7435-3BAB-B155-3A8E-3B61E03C9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276" y="0"/>
            <a:ext cx="5315724" cy="6858000"/>
          </a:xfrm>
          <a:custGeom>
            <a:avLst/>
            <a:gdLst>
              <a:gd name="connsiteX0" fmla="*/ 760655 w 5315724"/>
              <a:gd name="connsiteY0" fmla="*/ 0 h 6858000"/>
              <a:gd name="connsiteX1" fmla="*/ 5315724 w 5315724"/>
              <a:gd name="connsiteY1" fmla="*/ 0 h 6858000"/>
              <a:gd name="connsiteX2" fmla="*/ 5315724 w 5315724"/>
              <a:gd name="connsiteY2" fmla="*/ 6858000 h 6858000"/>
              <a:gd name="connsiteX3" fmla="*/ 0 w 5315724"/>
              <a:gd name="connsiteY3" fmla="*/ 6858000 h 6858000"/>
              <a:gd name="connsiteX4" fmla="*/ 201776 w 5315724"/>
              <a:gd name="connsiteY4" fmla="*/ 6464037 h 6858000"/>
              <a:gd name="connsiteX5" fmla="*/ 1105728 w 5315724"/>
              <a:gd name="connsiteY5" fmla="*/ 2489824 h 6858000"/>
              <a:gd name="connsiteX6" fmla="*/ 817131 w 5315724"/>
              <a:gd name="connsiteY6" fmla="*/ 1988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5724" h="6858000">
                <a:moveTo>
                  <a:pt x="760655" y="0"/>
                </a:moveTo>
                <a:lnTo>
                  <a:pt x="5315724" y="0"/>
                </a:lnTo>
                <a:lnTo>
                  <a:pt x="5315724" y="6858000"/>
                </a:lnTo>
                <a:lnTo>
                  <a:pt x="0" y="6858000"/>
                </a:lnTo>
                <a:lnTo>
                  <a:pt x="201776" y="6464037"/>
                </a:lnTo>
                <a:cubicBezTo>
                  <a:pt x="781084" y="5261778"/>
                  <a:pt x="1105728" y="3913713"/>
                  <a:pt x="1105728" y="2489824"/>
                </a:cubicBezTo>
                <a:cubicBezTo>
                  <a:pt x="1105728" y="1698775"/>
                  <a:pt x="1005529" y="931128"/>
                  <a:pt x="817131" y="1988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tIns="1126800" anchor="t" anchorCtr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15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C6F9-C8FA-998B-69E0-AFB6835D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38175"/>
            <a:ext cx="407175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612BD-6F36-DF1D-2192-EF25081C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2362200"/>
            <a:ext cx="40717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5863A3-58A5-193A-2572-CE0B09129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4252" y="0"/>
            <a:ext cx="6287274" cy="6877050"/>
          </a:xfrm>
          <a:custGeom>
            <a:avLst/>
            <a:gdLst>
              <a:gd name="connsiteX0" fmla="*/ 760655 w 5315724"/>
              <a:gd name="connsiteY0" fmla="*/ 0 h 6858000"/>
              <a:gd name="connsiteX1" fmla="*/ 5315724 w 5315724"/>
              <a:gd name="connsiteY1" fmla="*/ 0 h 6858000"/>
              <a:gd name="connsiteX2" fmla="*/ 5315724 w 5315724"/>
              <a:gd name="connsiteY2" fmla="*/ 6858000 h 6858000"/>
              <a:gd name="connsiteX3" fmla="*/ 0 w 5315724"/>
              <a:gd name="connsiteY3" fmla="*/ 6858000 h 6858000"/>
              <a:gd name="connsiteX4" fmla="*/ 201776 w 5315724"/>
              <a:gd name="connsiteY4" fmla="*/ 6464037 h 6858000"/>
              <a:gd name="connsiteX5" fmla="*/ 1105728 w 5315724"/>
              <a:gd name="connsiteY5" fmla="*/ 2489824 h 6858000"/>
              <a:gd name="connsiteX6" fmla="*/ 817131 w 5315724"/>
              <a:gd name="connsiteY6" fmla="*/ 198883 h 6858000"/>
              <a:gd name="connsiteX0" fmla="*/ 760655 w 6277749"/>
              <a:gd name="connsiteY0" fmla="*/ 0 h 6858000"/>
              <a:gd name="connsiteX1" fmla="*/ 6277749 w 6277749"/>
              <a:gd name="connsiteY1" fmla="*/ 0 h 6858000"/>
              <a:gd name="connsiteX2" fmla="*/ 5315724 w 6277749"/>
              <a:gd name="connsiteY2" fmla="*/ 6858000 h 6858000"/>
              <a:gd name="connsiteX3" fmla="*/ 0 w 6277749"/>
              <a:gd name="connsiteY3" fmla="*/ 6858000 h 6858000"/>
              <a:gd name="connsiteX4" fmla="*/ 201776 w 6277749"/>
              <a:gd name="connsiteY4" fmla="*/ 6464037 h 6858000"/>
              <a:gd name="connsiteX5" fmla="*/ 1105728 w 6277749"/>
              <a:gd name="connsiteY5" fmla="*/ 2489824 h 6858000"/>
              <a:gd name="connsiteX6" fmla="*/ 817131 w 6277749"/>
              <a:gd name="connsiteY6" fmla="*/ 198883 h 6858000"/>
              <a:gd name="connsiteX7" fmla="*/ 760655 w 6277749"/>
              <a:gd name="connsiteY7" fmla="*/ 0 h 6858000"/>
              <a:gd name="connsiteX0" fmla="*/ 760655 w 6287274"/>
              <a:gd name="connsiteY0" fmla="*/ 0 h 6877050"/>
              <a:gd name="connsiteX1" fmla="*/ 6277749 w 6287274"/>
              <a:gd name="connsiteY1" fmla="*/ 0 h 6877050"/>
              <a:gd name="connsiteX2" fmla="*/ 6287274 w 6287274"/>
              <a:gd name="connsiteY2" fmla="*/ 6877050 h 6877050"/>
              <a:gd name="connsiteX3" fmla="*/ 0 w 6287274"/>
              <a:gd name="connsiteY3" fmla="*/ 6858000 h 6877050"/>
              <a:gd name="connsiteX4" fmla="*/ 201776 w 6287274"/>
              <a:gd name="connsiteY4" fmla="*/ 6464037 h 6877050"/>
              <a:gd name="connsiteX5" fmla="*/ 1105728 w 6287274"/>
              <a:gd name="connsiteY5" fmla="*/ 2489824 h 6877050"/>
              <a:gd name="connsiteX6" fmla="*/ 817131 w 6287274"/>
              <a:gd name="connsiteY6" fmla="*/ 198883 h 6877050"/>
              <a:gd name="connsiteX7" fmla="*/ 760655 w 6287274"/>
              <a:gd name="connsiteY7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7274" h="6877050">
                <a:moveTo>
                  <a:pt x="760655" y="0"/>
                </a:moveTo>
                <a:lnTo>
                  <a:pt x="6277749" y="0"/>
                </a:lnTo>
                <a:lnTo>
                  <a:pt x="6287274" y="6877050"/>
                </a:lnTo>
                <a:lnTo>
                  <a:pt x="0" y="6858000"/>
                </a:lnTo>
                <a:lnTo>
                  <a:pt x="201776" y="6464037"/>
                </a:lnTo>
                <a:cubicBezTo>
                  <a:pt x="781084" y="5261778"/>
                  <a:pt x="1105728" y="3913713"/>
                  <a:pt x="1105728" y="2489824"/>
                </a:cubicBezTo>
                <a:cubicBezTo>
                  <a:pt x="1105728" y="1698775"/>
                  <a:pt x="1005529" y="931128"/>
                  <a:pt x="817131" y="198883"/>
                </a:cubicBezTo>
                <a:lnTo>
                  <a:pt x="760655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30078"/>
            </a:solidFill>
          </a:ln>
        </p:spPr>
        <p:txBody>
          <a:bodyPr wrap="square" tIns="1126800" anchor="t" anchorCtr="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5684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C6F9-C8FA-998B-69E0-AFB6835D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750" y="552450"/>
            <a:ext cx="45558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612BD-6F36-DF1D-2192-EF25081C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0749" y="2295525"/>
            <a:ext cx="45558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5863A3-58A5-193A-2572-CE0B09129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28575" y="0"/>
            <a:ext cx="6287274" cy="6877050"/>
          </a:xfrm>
          <a:custGeom>
            <a:avLst/>
            <a:gdLst>
              <a:gd name="connsiteX0" fmla="*/ 760655 w 5315724"/>
              <a:gd name="connsiteY0" fmla="*/ 0 h 6858000"/>
              <a:gd name="connsiteX1" fmla="*/ 5315724 w 5315724"/>
              <a:gd name="connsiteY1" fmla="*/ 0 h 6858000"/>
              <a:gd name="connsiteX2" fmla="*/ 5315724 w 5315724"/>
              <a:gd name="connsiteY2" fmla="*/ 6858000 h 6858000"/>
              <a:gd name="connsiteX3" fmla="*/ 0 w 5315724"/>
              <a:gd name="connsiteY3" fmla="*/ 6858000 h 6858000"/>
              <a:gd name="connsiteX4" fmla="*/ 201776 w 5315724"/>
              <a:gd name="connsiteY4" fmla="*/ 6464037 h 6858000"/>
              <a:gd name="connsiteX5" fmla="*/ 1105728 w 5315724"/>
              <a:gd name="connsiteY5" fmla="*/ 2489824 h 6858000"/>
              <a:gd name="connsiteX6" fmla="*/ 817131 w 5315724"/>
              <a:gd name="connsiteY6" fmla="*/ 198883 h 6858000"/>
              <a:gd name="connsiteX0" fmla="*/ 760655 w 6277749"/>
              <a:gd name="connsiteY0" fmla="*/ 0 h 6858000"/>
              <a:gd name="connsiteX1" fmla="*/ 6277749 w 6277749"/>
              <a:gd name="connsiteY1" fmla="*/ 0 h 6858000"/>
              <a:gd name="connsiteX2" fmla="*/ 5315724 w 6277749"/>
              <a:gd name="connsiteY2" fmla="*/ 6858000 h 6858000"/>
              <a:gd name="connsiteX3" fmla="*/ 0 w 6277749"/>
              <a:gd name="connsiteY3" fmla="*/ 6858000 h 6858000"/>
              <a:gd name="connsiteX4" fmla="*/ 201776 w 6277749"/>
              <a:gd name="connsiteY4" fmla="*/ 6464037 h 6858000"/>
              <a:gd name="connsiteX5" fmla="*/ 1105728 w 6277749"/>
              <a:gd name="connsiteY5" fmla="*/ 2489824 h 6858000"/>
              <a:gd name="connsiteX6" fmla="*/ 817131 w 6277749"/>
              <a:gd name="connsiteY6" fmla="*/ 198883 h 6858000"/>
              <a:gd name="connsiteX7" fmla="*/ 760655 w 6277749"/>
              <a:gd name="connsiteY7" fmla="*/ 0 h 6858000"/>
              <a:gd name="connsiteX0" fmla="*/ 760655 w 6287274"/>
              <a:gd name="connsiteY0" fmla="*/ 0 h 6877050"/>
              <a:gd name="connsiteX1" fmla="*/ 6277749 w 6287274"/>
              <a:gd name="connsiteY1" fmla="*/ 0 h 6877050"/>
              <a:gd name="connsiteX2" fmla="*/ 6287274 w 6287274"/>
              <a:gd name="connsiteY2" fmla="*/ 6877050 h 6877050"/>
              <a:gd name="connsiteX3" fmla="*/ 0 w 6287274"/>
              <a:gd name="connsiteY3" fmla="*/ 6858000 h 6877050"/>
              <a:gd name="connsiteX4" fmla="*/ 201776 w 6287274"/>
              <a:gd name="connsiteY4" fmla="*/ 6464037 h 6877050"/>
              <a:gd name="connsiteX5" fmla="*/ 1105728 w 6287274"/>
              <a:gd name="connsiteY5" fmla="*/ 2489824 h 6877050"/>
              <a:gd name="connsiteX6" fmla="*/ 817131 w 6287274"/>
              <a:gd name="connsiteY6" fmla="*/ 198883 h 6877050"/>
              <a:gd name="connsiteX7" fmla="*/ 760655 w 6287274"/>
              <a:gd name="connsiteY7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7274" h="6877050">
                <a:moveTo>
                  <a:pt x="760655" y="0"/>
                </a:moveTo>
                <a:lnTo>
                  <a:pt x="6277749" y="0"/>
                </a:lnTo>
                <a:lnTo>
                  <a:pt x="6287274" y="6877050"/>
                </a:lnTo>
                <a:lnTo>
                  <a:pt x="0" y="6858000"/>
                </a:lnTo>
                <a:lnTo>
                  <a:pt x="201776" y="6464037"/>
                </a:lnTo>
                <a:cubicBezTo>
                  <a:pt x="781084" y="5261778"/>
                  <a:pt x="1105728" y="3913713"/>
                  <a:pt x="1105728" y="2489824"/>
                </a:cubicBezTo>
                <a:cubicBezTo>
                  <a:pt x="1105728" y="1698775"/>
                  <a:pt x="1005529" y="931128"/>
                  <a:pt x="817131" y="198883"/>
                </a:cubicBezTo>
                <a:lnTo>
                  <a:pt x="760655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30078"/>
            </a:solidFill>
          </a:ln>
        </p:spPr>
        <p:txBody>
          <a:bodyPr wrap="square" tIns="1126800" anchor="t" anchorCtr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009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d Text + Picture_RIGHT"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A156582-2848-CBD1-D503-D48CD5D8A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99" y="-15020"/>
            <a:ext cx="8878278" cy="6907090"/>
          </a:xfrm>
          <a:custGeom>
            <a:avLst/>
            <a:gdLst>
              <a:gd name="connsiteX0" fmla="*/ 760655 w 5315724"/>
              <a:gd name="connsiteY0" fmla="*/ 0 h 6858000"/>
              <a:gd name="connsiteX1" fmla="*/ 5315724 w 5315724"/>
              <a:gd name="connsiteY1" fmla="*/ 0 h 6858000"/>
              <a:gd name="connsiteX2" fmla="*/ 5315724 w 5315724"/>
              <a:gd name="connsiteY2" fmla="*/ 6858000 h 6858000"/>
              <a:gd name="connsiteX3" fmla="*/ 0 w 5315724"/>
              <a:gd name="connsiteY3" fmla="*/ 6858000 h 6858000"/>
              <a:gd name="connsiteX4" fmla="*/ 201776 w 5315724"/>
              <a:gd name="connsiteY4" fmla="*/ 6464037 h 6858000"/>
              <a:gd name="connsiteX5" fmla="*/ 1105728 w 5315724"/>
              <a:gd name="connsiteY5" fmla="*/ 2489824 h 6858000"/>
              <a:gd name="connsiteX6" fmla="*/ 817131 w 5315724"/>
              <a:gd name="connsiteY6" fmla="*/ 198883 h 6858000"/>
              <a:gd name="connsiteX0" fmla="*/ 760655 w 6277749"/>
              <a:gd name="connsiteY0" fmla="*/ 0 h 6858000"/>
              <a:gd name="connsiteX1" fmla="*/ 6277749 w 6277749"/>
              <a:gd name="connsiteY1" fmla="*/ 0 h 6858000"/>
              <a:gd name="connsiteX2" fmla="*/ 5315724 w 6277749"/>
              <a:gd name="connsiteY2" fmla="*/ 6858000 h 6858000"/>
              <a:gd name="connsiteX3" fmla="*/ 0 w 6277749"/>
              <a:gd name="connsiteY3" fmla="*/ 6858000 h 6858000"/>
              <a:gd name="connsiteX4" fmla="*/ 201776 w 6277749"/>
              <a:gd name="connsiteY4" fmla="*/ 6464037 h 6858000"/>
              <a:gd name="connsiteX5" fmla="*/ 1105728 w 6277749"/>
              <a:gd name="connsiteY5" fmla="*/ 2489824 h 6858000"/>
              <a:gd name="connsiteX6" fmla="*/ 817131 w 6277749"/>
              <a:gd name="connsiteY6" fmla="*/ 198883 h 6858000"/>
              <a:gd name="connsiteX7" fmla="*/ 760655 w 6277749"/>
              <a:gd name="connsiteY7" fmla="*/ 0 h 6858000"/>
              <a:gd name="connsiteX0" fmla="*/ 760655 w 6287274"/>
              <a:gd name="connsiteY0" fmla="*/ 0 h 6877050"/>
              <a:gd name="connsiteX1" fmla="*/ 6277749 w 6287274"/>
              <a:gd name="connsiteY1" fmla="*/ 0 h 6877050"/>
              <a:gd name="connsiteX2" fmla="*/ 6287274 w 6287274"/>
              <a:gd name="connsiteY2" fmla="*/ 6877050 h 6877050"/>
              <a:gd name="connsiteX3" fmla="*/ 0 w 6287274"/>
              <a:gd name="connsiteY3" fmla="*/ 6858000 h 6877050"/>
              <a:gd name="connsiteX4" fmla="*/ 201776 w 6287274"/>
              <a:gd name="connsiteY4" fmla="*/ 6464037 h 6877050"/>
              <a:gd name="connsiteX5" fmla="*/ 1105728 w 6287274"/>
              <a:gd name="connsiteY5" fmla="*/ 2489824 h 6877050"/>
              <a:gd name="connsiteX6" fmla="*/ 817131 w 6287274"/>
              <a:gd name="connsiteY6" fmla="*/ 198883 h 6877050"/>
              <a:gd name="connsiteX7" fmla="*/ 760655 w 6287274"/>
              <a:gd name="connsiteY7" fmla="*/ 0 h 6877050"/>
              <a:gd name="connsiteX0" fmla="*/ 6715162 w 12241781"/>
              <a:gd name="connsiteY0" fmla="*/ 0 h 6877050"/>
              <a:gd name="connsiteX1" fmla="*/ 0 w 12241781"/>
              <a:gd name="connsiteY1" fmla="*/ 17253 h 6877050"/>
              <a:gd name="connsiteX2" fmla="*/ 12241781 w 12241781"/>
              <a:gd name="connsiteY2" fmla="*/ 6877050 h 6877050"/>
              <a:gd name="connsiteX3" fmla="*/ 5954507 w 12241781"/>
              <a:gd name="connsiteY3" fmla="*/ 6858000 h 6877050"/>
              <a:gd name="connsiteX4" fmla="*/ 6156283 w 12241781"/>
              <a:gd name="connsiteY4" fmla="*/ 6464037 h 6877050"/>
              <a:gd name="connsiteX5" fmla="*/ 7060235 w 12241781"/>
              <a:gd name="connsiteY5" fmla="*/ 2489824 h 6877050"/>
              <a:gd name="connsiteX6" fmla="*/ 6771638 w 12241781"/>
              <a:gd name="connsiteY6" fmla="*/ 198883 h 6877050"/>
              <a:gd name="connsiteX7" fmla="*/ 6715162 w 12241781"/>
              <a:gd name="connsiteY7" fmla="*/ 0 h 6877050"/>
              <a:gd name="connsiteX0" fmla="*/ 6715162 w 7060235"/>
              <a:gd name="connsiteY0" fmla="*/ 0 h 6859797"/>
              <a:gd name="connsiteX1" fmla="*/ 0 w 7060235"/>
              <a:gd name="connsiteY1" fmla="*/ 17253 h 6859797"/>
              <a:gd name="connsiteX2" fmla="*/ 44030 w 7060235"/>
              <a:gd name="connsiteY2" fmla="*/ 6859797 h 6859797"/>
              <a:gd name="connsiteX3" fmla="*/ 5954507 w 7060235"/>
              <a:gd name="connsiteY3" fmla="*/ 6858000 h 6859797"/>
              <a:gd name="connsiteX4" fmla="*/ 6156283 w 7060235"/>
              <a:gd name="connsiteY4" fmla="*/ 6464037 h 6859797"/>
              <a:gd name="connsiteX5" fmla="*/ 7060235 w 7060235"/>
              <a:gd name="connsiteY5" fmla="*/ 2489824 h 6859797"/>
              <a:gd name="connsiteX6" fmla="*/ 6771638 w 7060235"/>
              <a:gd name="connsiteY6" fmla="*/ 198883 h 6859797"/>
              <a:gd name="connsiteX7" fmla="*/ 6715162 w 7060235"/>
              <a:gd name="connsiteY7" fmla="*/ 0 h 6859797"/>
              <a:gd name="connsiteX0" fmla="*/ 8533205 w 8878278"/>
              <a:gd name="connsiteY0" fmla="*/ 15020 h 6874817"/>
              <a:gd name="connsiteX1" fmla="*/ 0 w 8878278"/>
              <a:gd name="connsiteY1" fmla="*/ 0 h 6874817"/>
              <a:gd name="connsiteX2" fmla="*/ 1862073 w 8878278"/>
              <a:gd name="connsiteY2" fmla="*/ 6874817 h 6874817"/>
              <a:gd name="connsiteX3" fmla="*/ 7772550 w 8878278"/>
              <a:gd name="connsiteY3" fmla="*/ 6873020 h 6874817"/>
              <a:gd name="connsiteX4" fmla="*/ 7974326 w 8878278"/>
              <a:gd name="connsiteY4" fmla="*/ 6479057 h 6874817"/>
              <a:gd name="connsiteX5" fmla="*/ 8878278 w 8878278"/>
              <a:gd name="connsiteY5" fmla="*/ 2504844 h 6874817"/>
              <a:gd name="connsiteX6" fmla="*/ 8589681 w 8878278"/>
              <a:gd name="connsiteY6" fmla="*/ 213903 h 6874817"/>
              <a:gd name="connsiteX7" fmla="*/ 8533205 w 8878278"/>
              <a:gd name="connsiteY7" fmla="*/ 15020 h 6874817"/>
              <a:gd name="connsiteX0" fmla="*/ 8533205 w 8878278"/>
              <a:gd name="connsiteY0" fmla="*/ 15020 h 6907090"/>
              <a:gd name="connsiteX1" fmla="*/ 0 w 8878278"/>
              <a:gd name="connsiteY1" fmla="*/ 0 h 6907090"/>
              <a:gd name="connsiteX2" fmla="*/ 1000 w 8878278"/>
              <a:gd name="connsiteY2" fmla="*/ 6907090 h 6907090"/>
              <a:gd name="connsiteX3" fmla="*/ 7772550 w 8878278"/>
              <a:gd name="connsiteY3" fmla="*/ 6873020 h 6907090"/>
              <a:gd name="connsiteX4" fmla="*/ 7974326 w 8878278"/>
              <a:gd name="connsiteY4" fmla="*/ 6479057 h 6907090"/>
              <a:gd name="connsiteX5" fmla="*/ 8878278 w 8878278"/>
              <a:gd name="connsiteY5" fmla="*/ 2504844 h 6907090"/>
              <a:gd name="connsiteX6" fmla="*/ 8589681 w 8878278"/>
              <a:gd name="connsiteY6" fmla="*/ 213903 h 6907090"/>
              <a:gd name="connsiteX7" fmla="*/ 8533205 w 8878278"/>
              <a:gd name="connsiteY7" fmla="*/ 15020 h 690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8278" h="6907090">
                <a:moveTo>
                  <a:pt x="8533205" y="15020"/>
                </a:moveTo>
                <a:lnTo>
                  <a:pt x="0" y="0"/>
                </a:lnTo>
                <a:cubicBezTo>
                  <a:pt x="333" y="2302363"/>
                  <a:pt x="667" y="4604727"/>
                  <a:pt x="1000" y="6907090"/>
                </a:cubicBezTo>
                <a:lnTo>
                  <a:pt x="7772550" y="6873020"/>
                </a:lnTo>
                <a:lnTo>
                  <a:pt x="7974326" y="6479057"/>
                </a:lnTo>
                <a:cubicBezTo>
                  <a:pt x="8553634" y="5276798"/>
                  <a:pt x="8878278" y="3928733"/>
                  <a:pt x="8878278" y="2504844"/>
                </a:cubicBezTo>
                <a:cubicBezTo>
                  <a:pt x="8878278" y="1713795"/>
                  <a:pt x="8778079" y="946148"/>
                  <a:pt x="8589681" y="213903"/>
                </a:cubicBezTo>
                <a:lnTo>
                  <a:pt x="8533205" y="1502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tIns="1126800" anchor="t" anchorCtr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7F7E506E-407B-B3FC-78CE-7A6BA0B9E9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514" y="1098525"/>
            <a:ext cx="4680000" cy="468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1600" b="1">
                <a:solidFill>
                  <a:srgbClr val="230078"/>
                </a:solidFill>
              </a:defRPr>
            </a:lvl1pPr>
            <a:lvl2pPr>
              <a:defRPr sz="1600">
                <a:solidFill>
                  <a:srgbClr val="230078"/>
                </a:solidFill>
              </a:defRPr>
            </a:lvl2pPr>
            <a:lvl3pPr>
              <a:defRPr sz="1600">
                <a:solidFill>
                  <a:srgbClr val="230078"/>
                </a:solidFill>
              </a:defRPr>
            </a:lvl3pPr>
            <a:lvl4pPr>
              <a:defRPr sz="1600">
                <a:solidFill>
                  <a:srgbClr val="230078"/>
                </a:solidFill>
              </a:defRPr>
            </a:lvl4pPr>
            <a:lvl5pPr>
              <a:defRPr sz="1600">
                <a:solidFill>
                  <a:srgbClr val="23007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3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ircled 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C6F9-C8FA-998B-69E0-AFB6835D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3817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612BD-6F36-DF1D-2192-EF25081C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23622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13B824-AEEE-DCA6-1734-49EAEB6DF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089000"/>
            <a:ext cx="4680000" cy="4680000"/>
          </a:xfrm>
          <a:prstGeom prst="ellipse">
            <a:avLst/>
          </a:prstGeom>
          <a:solidFill>
            <a:srgbClr val="230078">
              <a:alpha val="63000"/>
            </a:srgbClr>
          </a:solidFill>
          <a:ln w="25400">
            <a:solidFill>
              <a:srgbClr val="230078"/>
            </a:solidFill>
          </a:ln>
        </p:spPr>
        <p:txBody>
          <a:bodyPr anchor="t" anchorCtr="0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924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CE81-5A80-54C8-02DA-3B79DA61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32047"/>
            <a:ext cx="11078840" cy="48211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98D57B-6747-178E-8E22-44924645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50476"/>
            <a:ext cx="11078841" cy="859200"/>
          </a:xfrm>
          <a:prstGeom prst="rect">
            <a:avLst/>
          </a:prstGeom>
        </p:spPr>
        <p:txBody>
          <a:bodyPr tIns="90000" anchor="b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231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C451B-4BF7-3196-215D-FDDE78AF4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693973"/>
            <a:ext cx="11078840" cy="419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173F-BA4B-D39B-C3E6-19EAA9B06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999" y="5899399"/>
            <a:ext cx="363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1E23C2-6A21-0544-A953-196D118D8361}" type="datetime3">
              <a:t>13/11/23</a:t>
            </a:fld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14464-EA93-DD6B-8FD5-436FAE8F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8801" y="58993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998F83-A8BA-5F41-8E67-28DD655D1BB9}" type="slidenum">
              <a:rPr lang="en-SI"/>
              <a:pPr/>
              <a:t>‹#›</a:t>
            </a:fld>
            <a:endParaRPr lang="en-S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24F6ED0F-98F5-14D8-4EE8-54A31358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2C6261-A5AB-5B8C-E8CA-29DD222D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6230" y="58993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258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9" r:id="rId3"/>
    <p:sldLayoutId id="2147483660" r:id="rId4"/>
    <p:sldLayoutId id="2147483657" r:id="rId5"/>
    <p:sldLayoutId id="2147483666" r:id="rId6"/>
    <p:sldLayoutId id="2147483668" r:id="rId7"/>
    <p:sldLayoutId id="2147483669" r:id="rId8"/>
    <p:sldLayoutId id="2147483650" r:id="rId9"/>
    <p:sldLayoutId id="2147483656" r:id="rId10"/>
    <p:sldLayoutId id="2147483652" r:id="rId11"/>
    <p:sldLayoutId id="2147483667" r:id="rId12"/>
    <p:sldLayoutId id="2147483654" r:id="rId13"/>
    <p:sldLayoutId id="2147483671" r:id="rId14"/>
    <p:sldLayoutId id="2147483658" r:id="rId15"/>
    <p:sldLayoutId id="2147483662" r:id="rId16"/>
    <p:sldLayoutId id="2147483665" r:id="rId17"/>
    <p:sldLayoutId id="2147483655" r:id="rId18"/>
    <p:sldLayoutId id="2147483661" r:id="rId19"/>
    <p:sldLayoutId id="2147483670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2300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B115037-FDC2-C9CC-E4AE-D728410E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883" y="2052883"/>
            <a:ext cx="2752233" cy="27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3818"/>
      </p:ext>
    </p:extLst>
  </p:cSld>
  <p:clrMapOvr>
    <a:masterClrMapping/>
  </p:clrMapOvr>
  <p:transition spd="slow"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1FF429-712C-CD7A-B9FC-238511AD0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2618743"/>
            <a:ext cx="8744677" cy="1680402"/>
          </a:xfrm>
        </p:spPr>
        <p:txBody>
          <a:bodyPr/>
          <a:lstStyle/>
          <a:p>
            <a:r>
              <a:rPr lang="sl-SI" sz="4800" dirty="0"/>
              <a:t>Mobilni bančni svetovalci</a:t>
            </a:r>
            <a:endParaRPr lang="en-SI" sz="4800" dirty="0"/>
          </a:p>
        </p:txBody>
      </p:sp>
    </p:spTree>
    <p:extLst>
      <p:ext uri="{BB962C8B-B14F-4D97-AF65-F5344CB8AC3E}">
        <p14:creationId xmlns:p14="http://schemas.microsoft.com/office/powerpoint/2010/main" val="14153592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C0A3880-80D9-8C36-27EF-428A248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828" y="3075057"/>
            <a:ext cx="8581244" cy="707886"/>
          </a:xfrm>
        </p:spPr>
        <p:txBody>
          <a:bodyPr>
            <a:noAutofit/>
          </a:bodyPr>
          <a:lstStyle/>
          <a:p>
            <a:r>
              <a:rPr lang="sl-SI" sz="4800" dirty="0">
                <a:solidFill>
                  <a:srgbClr val="230078"/>
                </a:solidFill>
              </a:rPr>
              <a:t>NLB</a:t>
            </a:r>
            <a:r>
              <a:rPr lang="sl-SI" sz="4800" b="0" dirty="0">
                <a:solidFill>
                  <a:srgbClr val="230078"/>
                </a:solidFill>
              </a:rPr>
              <a:t> Mobilni bančni svetovalci</a:t>
            </a:r>
            <a:br>
              <a:rPr lang="sl-SI" sz="4800" dirty="0">
                <a:solidFill>
                  <a:srgbClr val="230078"/>
                </a:solidFill>
              </a:rPr>
            </a:br>
            <a:r>
              <a:rPr lang="sl-SI" sz="4800" dirty="0">
                <a:solidFill>
                  <a:srgbClr val="230078"/>
                </a:solidFill>
              </a:rPr>
              <a:t>Pridemo k vam v službo, na dom ali kamorkoli želite</a:t>
            </a:r>
            <a:endParaRPr lang="en-SI" sz="4800" dirty="0">
              <a:solidFill>
                <a:srgbClr val="23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534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C8AB-D1DA-3625-6D7B-BBAD4FD2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90880"/>
            <a:ext cx="4071757" cy="909320"/>
          </a:xfrm>
        </p:spPr>
        <p:txBody>
          <a:bodyPr>
            <a:normAutofit fontScale="90000"/>
          </a:bodyPr>
          <a:lstStyle/>
          <a:p>
            <a:r>
              <a:rPr lang="sl-SI" sz="4400" b="1" dirty="0">
                <a:solidFill>
                  <a:srgbClr val="230078"/>
                </a:solidFill>
                <a:effectLst/>
                <a:latin typeface="Arial" panose="020B0604020202020204" pitchFamily="34" charset="0"/>
              </a:rPr>
              <a:t>Kaj ponujamo?</a:t>
            </a:r>
            <a:endParaRPr lang="en-SI" sz="4400" dirty="0"/>
          </a:p>
        </p:txBody>
      </p:sp>
      <p:pic>
        <p:nvPicPr>
          <p:cNvPr id="4" name="Picture Placeholder 3" descr="A person wearing a suit using a mobile phone and looking at their wristwatch">
            <a:extLst>
              <a:ext uri="{FF2B5EF4-FFF2-40B4-BE49-F238E27FC236}">
                <a16:creationId xmlns:a16="http://schemas.microsoft.com/office/drawing/2014/main" id="{19A58909-AB37-0EF9-CCEA-2FEC21C90A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04" r="10978"/>
          <a:stretch/>
        </p:blipFill>
        <p:spPr>
          <a:xfrm>
            <a:off x="5914252" y="0"/>
            <a:ext cx="6287274" cy="6877050"/>
          </a:xfr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AD3CEF-B74C-C1E3-A337-48AA290FC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176462"/>
            <a:ext cx="5840480" cy="3811588"/>
          </a:xfrm>
        </p:spPr>
        <p:txBody>
          <a:bodyPr anchor="ctr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chemeClr val="accent5"/>
                </a:solidFill>
              </a:rPr>
              <a:t>Strokovnost na področju financiranja nepremičnin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</a:rPr>
              <a:t>Celovit finančni nasvet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230064"/>
                </a:solidFill>
              </a:rPr>
              <a:t>Odzivnost in dosegljivost</a:t>
            </a:r>
            <a:r>
              <a:rPr lang="sl-SI" sz="3200" dirty="0">
                <a:solidFill>
                  <a:schemeClr val="tx1"/>
                </a:solidFill>
              </a:rPr>
              <a:t> 24/7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Pridemo kamorkoli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</a:rPr>
              <a:t>Fleksibilnost</a:t>
            </a:r>
            <a:endParaRPr lang="en-GB" sz="3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SI" sz="3200" dirty="0"/>
          </a:p>
        </p:txBody>
      </p:sp>
    </p:spTree>
    <p:extLst>
      <p:ext uri="{BB962C8B-B14F-4D97-AF65-F5344CB8AC3E}">
        <p14:creationId xmlns:p14="http://schemas.microsoft.com/office/powerpoint/2010/main" val="3567265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701F65D-2C48-2874-0FA7-7A49C95B79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51" r="1851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4F2094-E5CA-F24D-2090-567E93870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1994" y="725557"/>
            <a:ext cx="5406886" cy="5406886"/>
          </a:xfrm>
        </p:spPr>
        <p:txBody>
          <a:bodyPr>
            <a:noAutofit/>
          </a:bodyPr>
          <a:lstStyle/>
          <a:p>
            <a:r>
              <a:rPr lang="sl-SI" sz="2400" dirty="0">
                <a:solidFill>
                  <a:schemeClr val="accent5"/>
                </a:solidFill>
              </a:rPr>
              <a:t>Učinkovito sodelovanje</a:t>
            </a:r>
          </a:p>
          <a:p>
            <a:endParaRPr lang="sl-SI" sz="2400" dirty="0">
              <a:solidFill>
                <a:schemeClr val="accent5"/>
              </a:solidFill>
            </a:endParaRPr>
          </a:p>
          <a:p>
            <a:r>
              <a:rPr lang="sl-SI" sz="2400" dirty="0"/>
              <a:t>NEPREMIČNINSKA AGENCIJA</a:t>
            </a:r>
          </a:p>
          <a:p>
            <a:r>
              <a:rPr lang="sl-SI" sz="2400" dirty="0"/>
              <a:t>&amp;</a:t>
            </a:r>
          </a:p>
          <a:p>
            <a:r>
              <a:rPr lang="sl-SI" sz="2400" dirty="0"/>
              <a:t>STRANKA</a:t>
            </a:r>
          </a:p>
          <a:p>
            <a:r>
              <a:rPr lang="sl-SI" sz="2400" dirty="0"/>
              <a:t>&amp;</a:t>
            </a:r>
          </a:p>
          <a:p>
            <a:r>
              <a:rPr lang="sl-SI" sz="2400" dirty="0"/>
              <a:t>MOBILNI BANČNIK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3077234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1FF429-712C-CD7A-B9FC-238511AD0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2618743"/>
            <a:ext cx="8744677" cy="1680402"/>
          </a:xfrm>
        </p:spPr>
        <p:txBody>
          <a:bodyPr/>
          <a:lstStyle/>
          <a:p>
            <a:r>
              <a:rPr lang="sl-SI" sz="4800" dirty="0">
                <a:solidFill>
                  <a:schemeClr val="accent5"/>
                </a:solidFill>
              </a:rPr>
              <a:t>Kontakt</a:t>
            </a:r>
            <a:br>
              <a:rPr lang="sl-SI" sz="4800" dirty="0"/>
            </a:br>
            <a:r>
              <a:rPr lang="sl-SI" sz="4800" dirty="0"/>
              <a:t>mobilni.svetovalci@nlb.si</a:t>
            </a:r>
            <a:endParaRPr lang="en-SI" sz="4800" dirty="0"/>
          </a:p>
        </p:txBody>
      </p:sp>
    </p:spTree>
    <p:extLst>
      <p:ext uri="{BB962C8B-B14F-4D97-AF65-F5344CB8AC3E}">
        <p14:creationId xmlns:p14="http://schemas.microsoft.com/office/powerpoint/2010/main" val="13977682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NLB Colors">
      <a:dk1>
        <a:srgbClr val="230078"/>
      </a:dk1>
      <a:lt1>
        <a:srgbClr val="FFFFFF"/>
      </a:lt1>
      <a:dk2>
        <a:srgbClr val="626669"/>
      </a:dk2>
      <a:lt2>
        <a:srgbClr val="DFDFE1"/>
      </a:lt2>
      <a:accent1>
        <a:srgbClr val="230078"/>
      </a:accent1>
      <a:accent2>
        <a:srgbClr val="4F3392"/>
      </a:accent2>
      <a:accent3>
        <a:srgbClr val="7B66AE"/>
      </a:accent3>
      <a:accent4>
        <a:srgbClr val="A698C8"/>
      </a:accent4>
      <a:accent5>
        <a:srgbClr val="FA7800"/>
      </a:accent5>
      <a:accent6>
        <a:srgbClr val="70AD47"/>
      </a:accent6>
      <a:hlink>
        <a:srgbClr val="230078"/>
      </a:hlink>
      <a:folHlink>
        <a:srgbClr val="A195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38100">
          <a:solidFill>
            <a:schemeClr val="bg1"/>
          </a:solidFill>
        </a:ln>
      </a:spPr>
      <a:bodyPr lIns="0" tIns="0" rIns="0" bIns="0" rtlCol="0" anchor="ctr">
        <a:normAutofit/>
      </a:bodyPr>
      <a:lstStyle>
        <a:defPPr algn="ctr">
          <a:lnSpc>
            <a:spcPct val="120000"/>
          </a:lnSpc>
          <a:defRPr sz="1600" dirty="0">
            <a:solidFill>
              <a:srgbClr val="ECECEC"/>
            </a:solidFill>
            <a:effectLst/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LB-PPT" id="{6979C7A6-5701-1045-B26E-05D8E784E24B}" vid="{2BA43482-A874-9046-BC74-B80B5AB721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5661125-D0CD-6E45-B7B9-4AC026F4FC54}">
  <we:reference id="wa104379997" version="2.0.0.0" store="en-GB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CFF438AEB40141B65AE019EE6FC4EB" ma:contentTypeVersion="18" ma:contentTypeDescription="Ustvari nov dokument." ma:contentTypeScope="" ma:versionID="49771b8678d389971df1cf79b8f00086">
  <xsd:schema xmlns:xsd="http://www.w3.org/2001/XMLSchema" xmlns:xs="http://www.w3.org/2001/XMLSchema" xmlns:p="http://schemas.microsoft.com/office/2006/metadata/properties" xmlns:ns2="4ed11430-853b-4a7b-8750-5408e2d387a9" xmlns:ns3="d077d32f-1c4e-4c8c-ab83-d432997fa1dd" targetNamespace="http://schemas.microsoft.com/office/2006/metadata/properties" ma:root="true" ma:fieldsID="8893583f66551b40ed01227ddcca19c8" ns2:_="" ns3:_="">
    <xsd:import namespace="4ed11430-853b-4a7b-8750-5408e2d387a9"/>
    <xsd:import namespace="d077d32f-1c4e-4c8c-ab83-d432997f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11430-853b-4a7b-8750-5408e2d38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d32f-1c4e-4c8c-ab83-d432997fa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02bccd-0425-4cfb-ba4d-5d93d0bc6958}" ma:internalName="TaxCatchAll" ma:showField="CatchAllData" ma:web="d077d32f-1c4e-4c8c-ab83-d432997fa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54203-3919-4649-8808-FD06083F8068}"/>
</file>

<file path=customXml/itemProps2.xml><?xml version="1.0" encoding="utf-8"?>
<ds:datastoreItem xmlns:ds="http://schemas.openxmlformats.org/officeDocument/2006/customXml" ds:itemID="{2D1C37A9-DB43-47BF-B07D-24808BD15DCE}"/>
</file>

<file path=docProps/app.xml><?xml version="1.0" encoding="utf-8"?>
<Properties xmlns="http://schemas.openxmlformats.org/officeDocument/2006/extended-properties" xmlns:vt="http://schemas.openxmlformats.org/officeDocument/2006/docPropsVTypes">
  <Template>NLB-PPT_TEMPLATE</Template>
  <TotalTime>1423</TotalTime>
  <Words>57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Mobilni bančni svetovalci</vt:lpstr>
      <vt:lpstr>NLB Mobilni bančni svetovalci Pridemo k vam v službo, na dom ali kamorkoli želite</vt:lpstr>
      <vt:lpstr>Kaj ponujamo?</vt:lpstr>
      <vt:lpstr>PowerPoint Presentation</vt:lpstr>
      <vt:lpstr>Kontakt mobilni.svetovalci@nlb.si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Mladenović Simona</dc:creator>
  <cp:lastModifiedBy>Mladenović Simona</cp:lastModifiedBy>
  <cp:revision>2</cp:revision>
  <dcterms:created xsi:type="dcterms:W3CDTF">2023-11-13T09:07:51Z</dcterms:created>
  <dcterms:modified xsi:type="dcterms:W3CDTF">2023-11-14T08:51:18Z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fd63b3-eb6a-41e9-96bb-7c0e40480fbe_Enabled">
    <vt:lpwstr>true</vt:lpwstr>
  </property>
  <property fmtid="{D5CDD505-2E9C-101B-9397-08002B2CF9AE}" pid="3" name="MSIP_Label_adfd63b3-eb6a-41e9-96bb-7c0e40480fbe_SetDate">
    <vt:lpwstr>2023-03-09T09:32:41Z</vt:lpwstr>
  </property>
  <property fmtid="{D5CDD505-2E9C-101B-9397-08002B2CF9AE}" pid="4" name="MSIP_Label_adfd63b3-eb6a-41e9-96bb-7c0e40480fbe_Method">
    <vt:lpwstr>Privileged</vt:lpwstr>
  </property>
  <property fmtid="{D5CDD505-2E9C-101B-9397-08002B2CF9AE}" pid="5" name="MSIP_Label_adfd63b3-eb6a-41e9-96bb-7c0e40480fbe_Name">
    <vt:lpwstr>Samo za interno uporabo</vt:lpwstr>
  </property>
  <property fmtid="{D5CDD505-2E9C-101B-9397-08002B2CF9AE}" pid="6" name="MSIP_Label_adfd63b3-eb6a-41e9-96bb-7c0e40480fbe_SiteId">
    <vt:lpwstr>368e92b5-dfa0-4bce-9594-4c2e6fd2d1eb</vt:lpwstr>
  </property>
  <property fmtid="{D5CDD505-2E9C-101B-9397-08002B2CF9AE}" pid="7" name="MSIP_Label_adfd63b3-eb6a-41e9-96bb-7c0e40480fbe_ActionId">
    <vt:lpwstr>e642cee0-ed1f-4718-8ae7-3544ab2ec258</vt:lpwstr>
  </property>
  <property fmtid="{D5CDD505-2E9C-101B-9397-08002B2CF9AE}" pid="8" name="MSIP_Label_adfd63b3-eb6a-41e9-96bb-7c0e40480fbe_ContentBits">
    <vt:lpwstr>0</vt:lpwstr>
  </property>
</Properties>
</file>