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24" r:id="rId3"/>
    <p:sldId id="325" r:id="rId4"/>
    <p:sldId id="326" r:id="rId5"/>
    <p:sldId id="328" r:id="rId6"/>
    <p:sldId id="327" r:id="rId7"/>
  </p:sldIdLst>
  <p:sldSz cx="9144000" cy="6858000" type="screen4x3"/>
  <p:notesSz cx="6797675" cy="9928225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dejS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BEC75-83AD-472A-A07A-4ED8A83A9AB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81AD8-8989-483C-870D-68BF74FAB84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324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81AD8-8989-483C-870D-68BF74FAB840}" type="slidenum">
              <a:rPr lang="sl-SI" smtClean="0"/>
              <a:pPr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5771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81AD8-8989-483C-870D-68BF74FAB840}" type="slidenum">
              <a:rPr lang="sl-SI" smtClean="0"/>
              <a:pPr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5771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81AD8-8989-483C-870D-68BF74FAB840}" type="slidenum">
              <a:rPr lang="sl-SI" smtClean="0"/>
              <a:pPr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5771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81AD8-8989-483C-870D-68BF74FAB840}" type="slidenum">
              <a:rPr lang="sl-SI" smtClean="0"/>
              <a:pPr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5771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81AD8-8989-483C-870D-68BF74FAB840}" type="slidenum">
              <a:rPr lang="sl-SI" smtClean="0"/>
              <a:pPr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577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23BD-AEE6-423C-8380-BA084D1D8EA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84E0-30B1-4D1E-9DF4-05A28367D2D8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23BD-AEE6-423C-8380-BA084D1D8EA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84E0-30B1-4D1E-9DF4-05A28367D2D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23BD-AEE6-423C-8380-BA084D1D8EA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84E0-30B1-4D1E-9DF4-05A28367D2D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23BD-AEE6-423C-8380-BA084D1D8EA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84E0-30B1-4D1E-9DF4-05A28367D2D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23BD-AEE6-423C-8380-BA084D1D8EA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84E0-30B1-4D1E-9DF4-05A28367D2D8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23BD-AEE6-423C-8380-BA084D1D8EA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84E0-30B1-4D1E-9DF4-05A28367D2D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23BD-AEE6-423C-8380-BA084D1D8EA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84E0-30B1-4D1E-9DF4-05A28367D2D8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23BD-AEE6-423C-8380-BA084D1D8EA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84E0-30B1-4D1E-9DF4-05A28367D2D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23BD-AEE6-423C-8380-BA084D1D8EA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84E0-30B1-4D1E-9DF4-05A28367D2D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23BD-AEE6-423C-8380-BA084D1D8EA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84E0-30B1-4D1E-9DF4-05A28367D2D8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23BD-AEE6-423C-8380-BA084D1D8EA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84E0-30B1-4D1E-9DF4-05A28367D2D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0D623BD-AEE6-423C-8380-BA084D1D8EAF}" type="datetimeFigureOut">
              <a:rPr lang="sl-SI" smtClean="0"/>
              <a:pPr/>
              <a:t>17.12.2014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1F184E0-30B1-4D1E-9DF4-05A28367D2D8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848600" cy="169736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l-SI" sz="32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Poljska </a:t>
            </a:r>
            <a:r>
              <a:rPr lang="sl-SI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dežela priložnosti za slovenska podjetja</a:t>
            </a:r>
            <a:r>
              <a:rPr lang="sl-SI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sl-SI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sl-SI" sz="2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157192"/>
            <a:ext cx="6674514" cy="1200766"/>
          </a:xfrm>
        </p:spPr>
        <p:txBody>
          <a:bodyPr>
            <a:normAutofit fontScale="92500" lnSpcReduction="20000"/>
          </a:bodyPr>
          <a:lstStyle/>
          <a:p>
            <a:r>
              <a:rPr lang="sl-SI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CJS,</a:t>
            </a:r>
            <a:r>
              <a:rPr lang="sl-SI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mednarodna trgovina, d.o.o. </a:t>
            </a:r>
          </a:p>
          <a:p>
            <a:endParaRPr lang="sl-SI" b="1" u="sng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sl-SI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Jože Sadar, direktor</a:t>
            </a:r>
            <a:endParaRPr lang="sl-SI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C:\Users\JozeP\Desktop\CJS-logo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00" y="0"/>
            <a:ext cx="1685421" cy="1227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06221"/>
            <a:ext cx="8229600" cy="990600"/>
          </a:xfrm>
        </p:spPr>
        <p:txBody>
          <a:bodyPr>
            <a:normAutofit/>
          </a:bodyPr>
          <a:lstStyle/>
          <a:p>
            <a:r>
              <a:rPr lang="sl-SI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Poljska – dežela velikih priložnosti</a:t>
            </a:r>
            <a:endParaRPr lang="sl-SI" dirty="0"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pic>
        <p:nvPicPr>
          <p:cNvPr id="2050" name="Picture 2" descr="C:\Users\JozeP\Desktop\CJS-logo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2339"/>
            <a:ext cx="1684486" cy="122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Autofit/>
          </a:bodyPr>
          <a:lstStyle/>
          <a:p>
            <a:endParaRPr lang="sl-SI" sz="2000" dirty="0" smtClean="0"/>
          </a:p>
          <a:p>
            <a:r>
              <a:rPr lang="sl-SI" sz="2000" dirty="0" smtClean="0"/>
              <a:t>Velik, rastoč trg</a:t>
            </a:r>
          </a:p>
          <a:p>
            <a:endParaRPr lang="sl-SI" sz="2000" dirty="0" smtClean="0"/>
          </a:p>
          <a:p>
            <a:r>
              <a:rPr lang="sl-SI" sz="2000" dirty="0" smtClean="0"/>
              <a:t>Poljska je pretežno premalo prepoznana kot dežela prodajnih priložnosti za slovenska podjetja</a:t>
            </a:r>
          </a:p>
          <a:p>
            <a:endParaRPr lang="sl-SI" sz="2000" dirty="0" smtClean="0"/>
          </a:p>
          <a:p>
            <a:r>
              <a:rPr lang="sl-SI" sz="2000" dirty="0" smtClean="0"/>
              <a:t>Slovenija je slabo prepoznavna na Poljskem kot država, ali kot  gospodarstvo (podjetja/izdelki, itd.)</a:t>
            </a:r>
          </a:p>
          <a:p>
            <a:endParaRPr lang="sl-SI" sz="2000" dirty="0" smtClean="0"/>
          </a:p>
          <a:p>
            <a:r>
              <a:rPr lang="sl-SI" sz="2000" dirty="0" smtClean="0"/>
              <a:t>Velike priložnosti na prodajni in nabavni strani</a:t>
            </a:r>
          </a:p>
          <a:p>
            <a:endParaRPr lang="sl-SI" sz="2000" dirty="0" smtClean="0"/>
          </a:p>
          <a:p>
            <a:r>
              <a:rPr lang="sl-SI" sz="2000" dirty="0" smtClean="0"/>
              <a:t>Predstave iz preteklosti so še žive (Poljska je danes popolnoma nekaj drugega, kot je bila v preteklosti)</a:t>
            </a:r>
            <a:endParaRPr lang="sl-SI" sz="2000" dirty="0"/>
          </a:p>
          <a:p>
            <a:pPr>
              <a:buFontTx/>
              <a:buChar char="-"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5863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90600"/>
          </a:xfrm>
        </p:spPr>
        <p:txBody>
          <a:bodyPr>
            <a:normAutofit/>
          </a:bodyPr>
          <a:lstStyle/>
          <a:p>
            <a:r>
              <a:rPr lang="sl-SI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Poljska – dežela velikih priložnosti</a:t>
            </a:r>
            <a:endParaRPr lang="sl-SI" dirty="0"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pic>
        <p:nvPicPr>
          <p:cNvPr id="2050" name="Picture 2" descr="C:\Users\JozeP\Desktop\CJS-logo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2339"/>
            <a:ext cx="1684486" cy="122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Autofit/>
          </a:bodyPr>
          <a:lstStyle/>
          <a:p>
            <a:endParaRPr lang="sl-SI" sz="2000" dirty="0" smtClean="0"/>
          </a:p>
          <a:p>
            <a:r>
              <a:rPr lang="sl-SI" sz="2000" dirty="0" smtClean="0"/>
              <a:t>Pri poslovanju upoštevati kulturne razlike </a:t>
            </a:r>
          </a:p>
          <a:p>
            <a:endParaRPr lang="sl-SI" sz="2000" dirty="0" smtClean="0"/>
          </a:p>
          <a:p>
            <a:r>
              <a:rPr lang="sl-SI" sz="2000" dirty="0" smtClean="0"/>
              <a:t>Upoštevati poslovno kulturo in navade, ki so marsikdaj zelo različne od naših pričakovanj/predstav</a:t>
            </a:r>
          </a:p>
          <a:p>
            <a:endParaRPr lang="sl-SI" sz="2000" dirty="0" smtClean="0"/>
          </a:p>
          <a:p>
            <a:r>
              <a:rPr lang="sl-SI" sz="2000" dirty="0" smtClean="0"/>
              <a:t>Prihajamo iz majhnega trga/neprepoznavnost</a:t>
            </a:r>
          </a:p>
          <a:p>
            <a:endParaRPr lang="sl-SI" sz="2000" dirty="0"/>
          </a:p>
          <a:p>
            <a:r>
              <a:rPr lang="sl-SI" sz="2000" dirty="0" smtClean="0"/>
              <a:t>Biti osredotočeni in zelo dobro pripravljeni </a:t>
            </a:r>
            <a:endParaRPr lang="sl-SI" sz="2000" dirty="0"/>
          </a:p>
          <a:p>
            <a:endParaRPr lang="sl-SI" sz="2000" dirty="0" smtClean="0"/>
          </a:p>
          <a:p>
            <a:pPr>
              <a:buFontTx/>
              <a:buChar char="-"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93254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06221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sl-SI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Poljska </a:t>
            </a:r>
            <a:r>
              <a:rPr lang="sl-SI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- </a:t>
            </a:r>
            <a:r>
              <a:rPr lang="sl-SI" u="sng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prodajni trg </a:t>
            </a:r>
            <a:r>
              <a:rPr lang="sl-SI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za slovenske</a:t>
            </a:r>
            <a:br>
              <a:rPr lang="sl-SI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</a:br>
            <a:r>
              <a:rPr lang="sl-SI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proizvajalce</a:t>
            </a:r>
            <a:endParaRPr lang="sl-SI" dirty="0"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pic>
        <p:nvPicPr>
          <p:cNvPr id="2050" name="Picture 2" descr="C:\Users\JozeP\Desktop\CJS-logo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2339"/>
            <a:ext cx="1684486" cy="122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968552"/>
          </a:xfrm>
        </p:spPr>
        <p:txBody>
          <a:bodyPr>
            <a:noAutofit/>
          </a:bodyPr>
          <a:lstStyle/>
          <a:p>
            <a:r>
              <a:rPr lang="sl-SI" sz="2000" dirty="0" smtClean="0"/>
              <a:t>Velik potencialni trg</a:t>
            </a:r>
          </a:p>
          <a:p>
            <a:r>
              <a:rPr lang="sl-SI" sz="2000" dirty="0"/>
              <a:t>N</a:t>
            </a:r>
            <a:r>
              <a:rPr lang="sl-SI" sz="2000" dirty="0" smtClean="0"/>
              <a:t>ujnost tržnih analiz (nakupne navade – izdelki, okusi, cene – pričakovanja kupcev). Nujen t.i. store check (stalna naloga)</a:t>
            </a:r>
          </a:p>
          <a:p>
            <a:r>
              <a:rPr lang="sl-SI" sz="2000" dirty="0" smtClean="0"/>
              <a:t>Prodajni </a:t>
            </a:r>
            <a:r>
              <a:rPr lang="sl-SI" sz="2000" dirty="0" smtClean="0"/>
              <a:t>kanali – identifikacija potencialnih kupcev in njihovih nabavnih strategij (trgovci, končni kupci, kje se sprejemajo nabavne odločitve)</a:t>
            </a:r>
          </a:p>
          <a:p>
            <a:r>
              <a:rPr lang="sl-SI" sz="2000" dirty="0" smtClean="0"/>
              <a:t>Poslovanje preko distributerjev, direktno poslovanje, lastno podjetje</a:t>
            </a:r>
          </a:p>
          <a:p>
            <a:r>
              <a:rPr lang="sl-SI" sz="2000" dirty="0" smtClean="0"/>
              <a:t>Konkurenca</a:t>
            </a:r>
          </a:p>
          <a:p>
            <a:r>
              <a:rPr lang="sl-SI" sz="2000" dirty="0" smtClean="0"/>
              <a:t>Običajne marže, davki, trošarine, itd. </a:t>
            </a:r>
          </a:p>
          <a:p>
            <a:r>
              <a:rPr lang="sl-SI" sz="2000" dirty="0"/>
              <a:t>Posebni prilagojeni izdelki za poljski trg</a:t>
            </a:r>
          </a:p>
          <a:p>
            <a:r>
              <a:rPr lang="sl-SI" sz="2000" dirty="0"/>
              <a:t>Kupci gradijo na razlikovalnosti/ekskluzivne blagovne znamke/izogibanje cenovnim vojnam</a:t>
            </a:r>
          </a:p>
          <a:p>
            <a:r>
              <a:rPr lang="sl-SI" sz="2000" dirty="0" smtClean="0"/>
              <a:t>Prilagojena cenovna politika</a:t>
            </a:r>
          </a:p>
          <a:p>
            <a:r>
              <a:rPr lang="sl-SI" sz="2000" dirty="0" smtClean="0"/>
              <a:t>Promocije </a:t>
            </a:r>
            <a:r>
              <a:rPr lang="sl-SI" sz="2000" dirty="0" smtClean="0"/>
              <a:t>(IN/OUT)</a:t>
            </a:r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  <a:p>
            <a:endParaRPr lang="sl-SI" sz="2000" dirty="0"/>
          </a:p>
          <a:p>
            <a:endParaRPr lang="sl-SI" sz="2000" dirty="0" smtClean="0"/>
          </a:p>
          <a:p>
            <a:pPr>
              <a:buFontTx/>
              <a:buChar char="-"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66648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06221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sl-SI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Poljska </a:t>
            </a:r>
            <a:r>
              <a:rPr lang="sl-SI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- </a:t>
            </a:r>
            <a:r>
              <a:rPr lang="sl-SI" u="sng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prodajni trg </a:t>
            </a:r>
            <a:r>
              <a:rPr lang="sl-SI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za slovenske</a:t>
            </a:r>
            <a:br>
              <a:rPr lang="sl-SI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</a:br>
            <a:r>
              <a:rPr lang="sl-SI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proizvajalce</a:t>
            </a:r>
            <a:endParaRPr lang="sl-SI" dirty="0"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pic>
        <p:nvPicPr>
          <p:cNvPr id="2050" name="Picture 2" descr="C:\Users\JozeP\Desktop\CJS-logo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2339"/>
            <a:ext cx="1684486" cy="122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9552" y="1685256"/>
            <a:ext cx="8229600" cy="4624064"/>
          </a:xfrm>
        </p:spPr>
        <p:txBody>
          <a:bodyPr>
            <a:noAutofit/>
          </a:bodyPr>
          <a:lstStyle/>
          <a:p>
            <a:r>
              <a:rPr lang="sl-SI" sz="2000" dirty="0" smtClean="0"/>
              <a:t>Biti osredotočen in zelo dobro pripravljen </a:t>
            </a:r>
          </a:p>
          <a:p>
            <a:r>
              <a:rPr lang="sl-SI" sz="2000" dirty="0" smtClean="0"/>
              <a:t>Zakaj naj bi nekdo iz neznane dežele kupil določene izdelek iz Slovenije </a:t>
            </a:r>
          </a:p>
          <a:p>
            <a:r>
              <a:rPr lang="sl-SI" sz="2000" dirty="0" smtClean="0"/>
              <a:t>Ali ponujamo prave stvari po pravih cenah </a:t>
            </a:r>
          </a:p>
          <a:p>
            <a:r>
              <a:rPr lang="sl-SI" sz="2000" dirty="0" smtClean="0"/>
              <a:t>Kaj lahko poudarjamo pri potencialnih kupcih, da pričnemo sodelovati </a:t>
            </a:r>
          </a:p>
          <a:p>
            <a:r>
              <a:rPr lang="sl-SI" sz="2000" dirty="0"/>
              <a:t>Biti zelo pazljiv pri izbiri poslovnih partnerjev (</a:t>
            </a:r>
            <a:r>
              <a:rPr lang="sl-SI" sz="2000" dirty="0" smtClean="0"/>
              <a:t>distributerji, </a:t>
            </a:r>
            <a:r>
              <a:rPr lang="sl-SI" sz="2000" dirty="0"/>
              <a:t>ekskluzive, </a:t>
            </a:r>
            <a:r>
              <a:rPr lang="sl-SI" sz="2000" dirty="0" smtClean="0"/>
              <a:t>plačila, itd.) </a:t>
            </a:r>
            <a:endParaRPr lang="sl-SI" sz="2000" dirty="0"/>
          </a:p>
          <a:p>
            <a:r>
              <a:rPr lang="sl-SI" sz="2000" dirty="0" smtClean="0"/>
              <a:t>Prodajni katalogi v poljskem jeziku</a:t>
            </a:r>
          </a:p>
          <a:p>
            <a:r>
              <a:rPr lang="sl-SI" sz="2000" dirty="0" smtClean="0"/>
              <a:t>Stalno komuniciranje s trgom/kupci o naših dosežkih </a:t>
            </a:r>
          </a:p>
          <a:p>
            <a:r>
              <a:rPr lang="sl-SI" sz="2000" dirty="0" smtClean="0"/>
              <a:t>Samozavest </a:t>
            </a:r>
            <a:r>
              <a:rPr lang="sl-SI" sz="2000" dirty="0" smtClean="0"/>
              <a:t>in vztrajnost</a:t>
            </a:r>
          </a:p>
          <a:p>
            <a:pPr marL="0" indent="0">
              <a:buNone/>
            </a:pPr>
            <a:endParaRPr lang="sl-SI" sz="2000" b="1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indent="0">
              <a:buNone/>
            </a:pPr>
            <a:r>
              <a:rPr lang="sl-SI" sz="20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Prepoznavanje </a:t>
            </a:r>
            <a:r>
              <a:rPr lang="sl-SI" sz="20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specifičnih nakupnih navad in pričakovanj kupcev  je </a:t>
            </a:r>
            <a:r>
              <a:rPr lang="sl-SI" sz="20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prvi korak </a:t>
            </a:r>
            <a:r>
              <a:rPr lang="sl-SI" sz="20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do </a:t>
            </a:r>
            <a:r>
              <a:rPr lang="sl-SI" sz="2000" b="1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uspeha</a:t>
            </a:r>
          </a:p>
          <a:p>
            <a:pPr marL="0" indent="0">
              <a:buNone/>
            </a:pPr>
            <a:endParaRPr lang="sl-SI" sz="2000" dirty="0"/>
          </a:p>
          <a:p>
            <a:endParaRPr lang="sl-SI" sz="2000" dirty="0"/>
          </a:p>
          <a:p>
            <a:endParaRPr lang="sl-SI" sz="2000" dirty="0" smtClean="0"/>
          </a:p>
          <a:p>
            <a:pPr>
              <a:buFontTx/>
              <a:buChar char="-"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57779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06221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Poljska – </a:t>
            </a:r>
            <a:r>
              <a:rPr lang="sl-SI" u="sng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nabavni trg </a:t>
            </a:r>
            <a:r>
              <a:rPr lang="sl-SI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za slovenska podjetja/kupce</a:t>
            </a:r>
            <a:endParaRPr lang="sl-SI" dirty="0"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pic>
        <p:nvPicPr>
          <p:cNvPr id="2050" name="Picture 2" descr="C:\Users\JozeP\Desktop\CJS-logo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2339"/>
            <a:ext cx="1684486" cy="122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u="sng" dirty="0" smtClean="0"/>
              <a:t>Prednosti</a:t>
            </a:r>
          </a:p>
          <a:p>
            <a:r>
              <a:rPr lang="sl-SI" sz="2000" dirty="0" smtClean="0"/>
              <a:t>Zanimiv potencialni trg za slovenske kupce</a:t>
            </a:r>
          </a:p>
          <a:p>
            <a:r>
              <a:rPr lang="sl-SI" sz="2000" dirty="0" smtClean="0"/>
              <a:t>Mnogokrat smo nezanimivi z vidika majhnosti trga glede na svetovni trg</a:t>
            </a:r>
          </a:p>
          <a:p>
            <a:r>
              <a:rPr lang="sl-SI" sz="2000" dirty="0" smtClean="0"/>
              <a:t>Kakovostni izdelki</a:t>
            </a:r>
          </a:p>
          <a:p>
            <a:r>
              <a:rPr lang="sl-SI" sz="2000" dirty="0" smtClean="0"/>
              <a:t>Konkurenčne cene</a:t>
            </a:r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sz="2000" u="sng" dirty="0" smtClean="0"/>
              <a:t>Pomanjkljivosti</a:t>
            </a:r>
          </a:p>
          <a:p>
            <a:r>
              <a:rPr lang="sl-SI" sz="2000" dirty="0" smtClean="0"/>
              <a:t>Razdalje – visoki logistični stroški</a:t>
            </a:r>
          </a:p>
          <a:p>
            <a:r>
              <a:rPr lang="sl-SI" sz="2000" dirty="0"/>
              <a:t>Majhnost slovenskega trga</a:t>
            </a:r>
          </a:p>
          <a:p>
            <a:r>
              <a:rPr lang="sl-SI" sz="2000" dirty="0" smtClean="0"/>
              <a:t>Predsodki iz preteklosti</a:t>
            </a:r>
          </a:p>
          <a:p>
            <a:pPr marL="0" indent="0">
              <a:buNone/>
            </a:pPr>
            <a:endParaRPr lang="sl-SI" sz="2000" b="1" dirty="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indent="0">
              <a:buNone/>
            </a:pPr>
            <a:endParaRPr lang="sl-SI" sz="2000" dirty="0"/>
          </a:p>
          <a:p>
            <a:endParaRPr lang="sl-SI" sz="2000" dirty="0"/>
          </a:p>
          <a:p>
            <a:endParaRPr lang="sl-SI" sz="2000" dirty="0" smtClean="0"/>
          </a:p>
          <a:p>
            <a:pPr>
              <a:buFontTx/>
              <a:buChar char="-"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9810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3">
      <a:dk1>
        <a:srgbClr val="785600"/>
      </a:dk1>
      <a:lt1>
        <a:sysClr val="window" lastClr="FFFFFF"/>
      </a:lt1>
      <a:dk2>
        <a:srgbClr val="F0AD00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3361</TotalTime>
  <Words>343</Words>
  <Application>Microsoft Office PowerPoint</Application>
  <PresentationFormat>On-screen Show (4:3)</PresentationFormat>
  <Paragraphs>70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Poljska - dežela priložnosti za slovenska podjetja </vt:lpstr>
      <vt:lpstr>Poljska – dežela velikih priložnosti</vt:lpstr>
      <vt:lpstr>Poljska – dežela velikih priložnosti</vt:lpstr>
      <vt:lpstr>Poljska - prodajni trg za slovenske proizvajalce</vt:lpstr>
      <vt:lpstr>Poljska - prodajni trg za slovenske proizvajalce</vt:lpstr>
      <vt:lpstr>Poljska – nabavni trg za slovenska podjetja/kupce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JozeP</dc:creator>
  <cp:lastModifiedBy>JozeP</cp:lastModifiedBy>
  <cp:revision>409</cp:revision>
  <cp:lastPrinted>2014-12-16T15:21:55Z</cp:lastPrinted>
  <dcterms:created xsi:type="dcterms:W3CDTF">2012-10-27T09:14:38Z</dcterms:created>
  <dcterms:modified xsi:type="dcterms:W3CDTF">2014-12-17T09:08:39Z</dcterms:modified>
</cp:coreProperties>
</file>